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3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4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5.xml" ContentType="application/vnd.openxmlformats-officedocument.presentationml.tags+xml"/>
  <Override PartName="/ppt/notesSlides/notesSlide33.xml" ContentType="application/vnd.openxmlformats-officedocument.presentationml.notesSlide+xml"/>
  <Override PartName="/ppt/tags/tag6.xml" ContentType="application/vnd.openxmlformats-officedocument.presentationml.tags+xml"/>
  <Override PartName="/ppt/notesSlides/notesSlide34.xml" ContentType="application/vnd.openxmlformats-officedocument.presentationml.notesSlide+xml"/>
  <Override PartName="/ppt/tags/tag7.xml" ContentType="application/vnd.openxmlformats-officedocument.presentationml.tags+xml"/>
  <Override PartName="/ppt/notesSlides/notesSlide35.xml" ContentType="application/vnd.openxmlformats-officedocument.presentationml.notesSlide+xml"/>
  <Override PartName="/ppt/tags/tag8.xml" ContentType="application/vnd.openxmlformats-officedocument.presentationml.tags+xml"/>
  <Override PartName="/ppt/notesSlides/notesSlide36.xml" ContentType="application/vnd.openxmlformats-officedocument.presentationml.notesSlide+xml"/>
  <Override PartName="/ppt/tags/tag9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tags/tag12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tags/tag13.xml" ContentType="application/vnd.openxmlformats-officedocument.presentationml.tags+xml"/>
  <Override PartName="/ppt/notesSlides/notesSlide4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tags/tag18.xml" ContentType="application/vnd.openxmlformats-officedocument.presentationml.tags+xml"/>
  <Override PartName="/ppt/notesSlides/notesSlide49.xml" ContentType="application/vnd.openxmlformats-officedocument.presentationml.notesSlide+xml"/>
  <Override PartName="/ppt/tags/tag19.xml" ContentType="application/vnd.openxmlformats-officedocument.presentationml.tags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tags/tag20.xml" ContentType="application/vnd.openxmlformats-officedocument.presentationml.tags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8"/>
  </p:notesMasterIdLst>
  <p:sldIdLst>
    <p:sldId id="31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319" r:id="rId20"/>
    <p:sldId id="275" r:id="rId21"/>
    <p:sldId id="276" r:id="rId22"/>
    <p:sldId id="277" r:id="rId23"/>
    <p:sldId id="320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8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6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52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3F713-6A24-4B28-B466-14C921BA5C74}" type="datetimeFigureOut">
              <a:rPr lang="zh-CN" altLang="en-US" smtClean="0"/>
              <a:t>2018/3/14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3B2057-1D15-45B1-BDF7-4FBB25EA0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339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B2057-1D15-45B1-BDF7-4FBB25EA02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398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54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775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011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87561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6224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64094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41309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20397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973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0581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82610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4465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5791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45051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4996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8997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66572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1876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9051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6311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5527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2549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59696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4720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7438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15760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8835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7119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04984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35636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843332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3508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84812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3764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75001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300470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4573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003661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10721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45520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56982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80910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566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063812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27422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51654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41018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2045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591102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90888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B2057-1D15-45B1-BDF7-4FBB25EA0212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459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4416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4979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5950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2745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涂豆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978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71D62E-E0F4-46BA-939B-3CCBCFBD55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4" t="58809" b="15595"/>
          <a:stretch/>
        </p:blipFill>
        <p:spPr>
          <a:xfrm>
            <a:off x="8698310" y="5297714"/>
            <a:ext cx="3493690" cy="156028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0761167-6CDE-45FB-AAB1-ABEFBD3FB0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90"/>
          <a:stretch/>
        </p:blipFill>
        <p:spPr>
          <a:xfrm>
            <a:off x="0" y="2912730"/>
            <a:ext cx="12192000" cy="29754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2811551-5AEB-41A7-8D95-1D7B35BCBD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40"/>
          <a:stretch/>
        </p:blipFill>
        <p:spPr>
          <a:xfrm>
            <a:off x="0" y="3653971"/>
            <a:ext cx="12192000" cy="3204029"/>
          </a:xfrm>
          <a:custGeom>
            <a:avLst/>
            <a:gdLst>
              <a:gd name="connsiteX0" fmla="*/ 8964198 w 12192000"/>
              <a:gd name="connsiteY0" fmla="*/ 206829 h 3204029"/>
              <a:gd name="connsiteX1" fmla="*/ 8964198 w 12192000"/>
              <a:gd name="connsiteY1" fmla="*/ 1406874 h 3204029"/>
              <a:gd name="connsiteX2" fmla="*/ 12017829 w 12192000"/>
              <a:gd name="connsiteY2" fmla="*/ 1406874 h 3204029"/>
              <a:gd name="connsiteX3" fmla="*/ 12017829 w 12192000"/>
              <a:gd name="connsiteY3" fmla="*/ 206829 h 3204029"/>
              <a:gd name="connsiteX4" fmla="*/ 0 w 12192000"/>
              <a:gd name="connsiteY4" fmla="*/ 0 h 3204029"/>
              <a:gd name="connsiteX5" fmla="*/ 12192000 w 12192000"/>
              <a:gd name="connsiteY5" fmla="*/ 0 h 3204029"/>
              <a:gd name="connsiteX6" fmla="*/ 12192000 w 12192000"/>
              <a:gd name="connsiteY6" fmla="*/ 3204029 h 3204029"/>
              <a:gd name="connsiteX7" fmla="*/ 0 w 12192000"/>
              <a:gd name="connsiteY7" fmla="*/ 3204029 h 320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204029">
                <a:moveTo>
                  <a:pt x="8964198" y="206829"/>
                </a:moveTo>
                <a:lnTo>
                  <a:pt x="8964198" y="1406874"/>
                </a:lnTo>
                <a:lnTo>
                  <a:pt x="12017829" y="1406874"/>
                </a:lnTo>
                <a:lnTo>
                  <a:pt x="12017829" y="20682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204029"/>
                </a:lnTo>
                <a:lnTo>
                  <a:pt x="0" y="3204029"/>
                </a:lnTo>
                <a:close/>
              </a:path>
            </a:pathLst>
          </a:custGeom>
        </p:spPr>
      </p:pic>
      <p:pic>
        <p:nvPicPr>
          <p:cNvPr id="6" name="图片 5" descr="图片包含 蛋糕, 餐桌&#10;&#10;已生成极高可信度的说明">
            <a:extLst>
              <a:ext uri="{FF2B5EF4-FFF2-40B4-BE49-F238E27FC236}">
                <a16:creationId xmlns:a16="http://schemas.microsoft.com/office/drawing/2014/main" id="{5468CD0E-D53C-4DDF-8E22-676D858E0D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24" b="65776"/>
          <a:stretch/>
        </p:blipFill>
        <p:spPr>
          <a:xfrm>
            <a:off x="7561942" y="0"/>
            <a:ext cx="4630057" cy="208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1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058180F-57F8-4D07-98AD-CAD885E455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9" y="105168"/>
            <a:ext cx="12192000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4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去五年的工作回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058180F-57F8-4D07-98AD-CAD885E455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9" y="105168"/>
            <a:ext cx="12192000" cy="109728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D4C43B7-24F2-402E-9421-201C6B8D0F8A}"/>
              </a:ext>
            </a:extLst>
          </p:cNvPr>
          <p:cNvGrpSpPr/>
          <p:nvPr userDrawn="1"/>
        </p:nvGrpSpPr>
        <p:grpSpPr>
          <a:xfrm>
            <a:off x="3782032" y="401479"/>
            <a:ext cx="4596938" cy="573579"/>
            <a:chOff x="3797531" y="374072"/>
            <a:chExt cx="4596938" cy="573579"/>
          </a:xfrm>
        </p:grpSpPr>
        <p:sp>
          <p:nvSpPr>
            <p:cNvPr id="5" name="任意多边形 11">
              <a:extLst>
                <a:ext uri="{FF2B5EF4-FFF2-40B4-BE49-F238E27FC236}">
                  <a16:creationId xmlns:a16="http://schemas.microsoft.com/office/drawing/2014/main" id="{70F53A91-E5DC-49EC-8F22-8BCD78BB4870}"/>
                </a:ext>
              </a:extLst>
            </p:cNvPr>
            <p:cNvSpPr/>
            <p:nvPr/>
          </p:nvSpPr>
          <p:spPr>
            <a:xfrm>
              <a:off x="3797531" y="374072"/>
              <a:ext cx="4596938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9B15B80-524F-4D91-BB82-660BB2EF2B36}"/>
                </a:ext>
              </a:extLst>
            </p:cNvPr>
            <p:cNvSpPr txBox="1"/>
            <p:nvPr/>
          </p:nvSpPr>
          <p:spPr>
            <a:xfrm>
              <a:off x="4582875" y="395086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过去五年工作回顾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241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7" name="图片 6" descr="图片包含 雪花, 人员&#10;&#10;已生成高可信度的说明">
            <a:extLst>
              <a:ext uri="{FF2B5EF4-FFF2-40B4-BE49-F238E27FC236}">
                <a16:creationId xmlns:a16="http://schemas.microsoft.com/office/drawing/2014/main" id="{31334163-EBE2-46DE-BA1E-61568CEF65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" r="951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62" r:id="rId3"/>
    <p:sldLayoutId id="2147483670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9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13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AB141609-1056-4130-B7B4-92AF419DFD76}"/>
              </a:ext>
            </a:extLst>
          </p:cNvPr>
          <p:cNvSpPr txBox="1"/>
          <p:nvPr/>
        </p:nvSpPr>
        <p:spPr>
          <a:xfrm>
            <a:off x="645886" y="851089"/>
            <a:ext cx="10726058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altLang="zh-CN" sz="14000" b="1" dirty="0">
                <a:ln w="19050">
                  <a:solidFill>
                    <a:srgbClr val="FF0000"/>
                  </a:solidFill>
                </a:ln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2018</a:t>
            </a:r>
            <a:endParaRPr lang="zh-CN" altLang="en-US" sz="14000" b="1" dirty="0">
              <a:ln w="19050">
                <a:solidFill>
                  <a:srgbClr val="FF0000"/>
                </a:solidFill>
              </a:ln>
              <a:blipFill>
                <a:blip r:embed="rId6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355D9E6-61EE-4E34-BEAB-B0DDF6B3BA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971" y="2688554"/>
            <a:ext cx="10717076" cy="22159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C7F223E-0498-4D0B-9E57-3F505C89CB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603" y="2680481"/>
            <a:ext cx="10717076" cy="2215991"/>
          </a:xfrm>
          <a:prstGeom prst="rect">
            <a:avLst/>
          </a:prstGeom>
        </p:spPr>
      </p:pic>
      <p:pic>
        <p:nvPicPr>
          <p:cNvPr id="2" name="党建">
            <a:hlinkClick r:id="" action="ppaction://media"/>
            <a:extLst>
              <a:ext uri="{FF2B5EF4-FFF2-40B4-BE49-F238E27FC236}">
                <a16:creationId xmlns:a16="http://schemas.microsoft.com/office/drawing/2014/main" id="{40FF6F6E-25E2-426E-B6AF-8CD39C3625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3048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2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ripple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35" y="3529823"/>
            <a:ext cx="3017653" cy="30176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68303" y="1657847"/>
            <a:ext cx="8315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坚持以供给侧结构性改革为主线，着力培育壮大新动能，经济结构加快优化升级</a:t>
            </a:r>
          </a:p>
        </p:txBody>
      </p:sp>
      <p:sp>
        <p:nvSpPr>
          <p:cNvPr id="22" name="六边形 21"/>
          <p:cNvSpPr/>
          <p:nvPr/>
        </p:nvSpPr>
        <p:spPr>
          <a:xfrm>
            <a:off x="1253407" y="1527902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53407" y="2349135"/>
            <a:ext cx="3490909" cy="4197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加快新旧发展动能接续转换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54873" y="2971750"/>
            <a:ext cx="25442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深入开展“互联网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+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”行动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54873" y="3355349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实施“中国制造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2025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”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54873" y="3738948"/>
            <a:ext cx="4426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种植业适度规模经营比重从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30%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提升到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40%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以上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354873" y="4122547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采取措施增加中低收入者收入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354873" y="4506146"/>
            <a:ext cx="2561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网上零售额年均增长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11.3%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54874" y="4889745"/>
            <a:ext cx="460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高速铁路运营里程从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9000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多公里增加到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前公里、占世界三分之二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354873" y="5642161"/>
            <a:ext cx="4083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高速公路里程从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9.6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万公里增加到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13.6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万公里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54098" y="2971750"/>
            <a:ext cx="2749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新建改建农村公路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127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万公里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54098" y="340734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新建民航机场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个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354098" y="3842938"/>
            <a:ext cx="23391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开工重大水利工程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122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354098" y="4278532"/>
            <a:ext cx="5109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完成新一轮农村电网改造，建成全球最大的移动宽带网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354098" y="4714126"/>
            <a:ext cx="45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经济增长实现由主要依靠投资、出口拉动专项依靠消费、投资、出口协同拉动，由主要依靠第二产业带动转向依靠三次产业共同带动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354098" y="5642161"/>
            <a:ext cx="46987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这是我们多年想实现而没有实现的重大结构性改革</a:t>
            </a: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475634" y="3317579"/>
            <a:ext cx="2365375" cy="2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475634" y="3290579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1475634" y="3716309"/>
            <a:ext cx="1920823" cy="2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475634" y="3689309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1475634" y="4122547"/>
            <a:ext cx="4200525" cy="5265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475634" y="4098562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475634" y="4479146"/>
            <a:ext cx="2644775" cy="2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475634" y="4452146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1475634" y="4864062"/>
            <a:ext cx="2365375" cy="2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475634" y="4837062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1475634" y="5495762"/>
            <a:ext cx="4305451" cy="29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475634" y="5495762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V="1">
            <a:off x="1475634" y="6007715"/>
            <a:ext cx="3863975" cy="2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1475634" y="5980715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V="1">
            <a:off x="6467350" y="3355349"/>
            <a:ext cx="2529859" cy="2332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6467350" y="3328431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6467350" y="3772898"/>
            <a:ext cx="1628159" cy="2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6467350" y="3745898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6467350" y="4228385"/>
            <a:ext cx="2136748" cy="2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6467350" y="4201385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69" name="直接连接符 68"/>
          <p:cNvCxnSpPr/>
          <p:nvPr/>
        </p:nvCxnSpPr>
        <p:spPr>
          <a:xfrm flipV="1">
            <a:off x="6467350" y="4657169"/>
            <a:ext cx="4866659" cy="2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6467350" y="4630169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71" name="直接连接符 70"/>
          <p:cNvCxnSpPr/>
          <p:nvPr/>
        </p:nvCxnSpPr>
        <p:spPr>
          <a:xfrm flipV="1">
            <a:off x="6467350" y="5545123"/>
            <a:ext cx="4269759" cy="29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6467350" y="5545123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6467350" y="6007715"/>
            <a:ext cx="4460259" cy="2250"/>
          </a:xfrm>
          <a:prstGeom prst="line">
            <a:avLst/>
          </a:prstGeom>
          <a:ln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6467350" y="5980715"/>
            <a:ext cx="314325" cy="54000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862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 animBg="1"/>
      <p:bldP spid="20" grpId="0" animBg="1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 animBg="1"/>
      <p:bldP spid="38" grpId="0" animBg="1"/>
      <p:bldP spid="40" grpId="0" animBg="1"/>
      <p:bldP spid="45" grpId="0" animBg="1"/>
      <p:bldP spid="47" grpId="0" animBg="1"/>
      <p:bldP spid="49" grpId="0" animBg="1"/>
      <p:bldP spid="62" grpId="0" animBg="1"/>
      <p:bldP spid="64" grpId="0" animBg="1"/>
      <p:bldP spid="66" grpId="0" animBg="1"/>
      <p:bldP spid="68" grpId="0" animBg="1"/>
      <p:bldP spid="70" grpId="0" animBg="1"/>
      <p:bldP spid="72" grpId="0" animBg="1"/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12518" y="1710654"/>
            <a:ext cx="83153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坚持以供给侧结构性改革为主线，着力培育壮大新动能，经济结构加快优化升级</a:t>
            </a:r>
          </a:p>
        </p:txBody>
      </p:sp>
      <p:sp>
        <p:nvSpPr>
          <p:cNvPr id="20" name="矩形 19"/>
          <p:cNvSpPr/>
          <p:nvPr/>
        </p:nvSpPr>
        <p:spPr>
          <a:xfrm>
            <a:off x="2117502" y="1694133"/>
            <a:ext cx="8315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坚持以供给侧结构性改革为主线，着力培育壮大新动能，经济结构加快优化升级</a:t>
            </a:r>
          </a:p>
        </p:txBody>
      </p:sp>
      <p:sp>
        <p:nvSpPr>
          <p:cNvPr id="21" name="六边形 20"/>
          <p:cNvSpPr/>
          <p:nvPr/>
        </p:nvSpPr>
        <p:spPr>
          <a:xfrm>
            <a:off x="1202606" y="1564188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61644" y="2283492"/>
            <a:ext cx="3108477" cy="4197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持续深化“放管服”改革</a:t>
            </a:r>
          </a:p>
        </p:txBody>
      </p:sp>
      <p:cxnSp>
        <p:nvCxnSpPr>
          <p:cNvPr id="24" name="直接连接符 23"/>
          <p:cNvCxnSpPr>
            <a:endCxn id="54" idx="0"/>
          </p:cNvCxnSpPr>
          <p:nvPr/>
        </p:nvCxnSpPr>
        <p:spPr>
          <a:xfrm>
            <a:off x="6015883" y="2741846"/>
            <a:ext cx="0" cy="3492314"/>
          </a:xfrm>
          <a:prstGeom prst="line">
            <a:avLst/>
          </a:prstGeom>
          <a:ln w="38100">
            <a:solidFill>
              <a:srgbClr val="D72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等腰三角形 24"/>
          <p:cNvSpPr/>
          <p:nvPr/>
        </p:nvSpPr>
        <p:spPr>
          <a:xfrm rot="16200000" flipH="1">
            <a:off x="5857665" y="3002347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79019" y="2949677"/>
            <a:ext cx="28472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国务院部门行政审批事项消减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44%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5857662" y="3638703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等腰三角形 36"/>
          <p:cNvSpPr/>
          <p:nvPr/>
        </p:nvSpPr>
        <p:spPr>
          <a:xfrm rot="16200000" flipH="1">
            <a:off x="5857662" y="4275059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等腰三角形 37"/>
          <p:cNvSpPr/>
          <p:nvPr/>
        </p:nvSpPr>
        <p:spPr>
          <a:xfrm rot="16200000" flipH="1">
            <a:off x="5857661" y="4911415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等腰三角形 38"/>
          <p:cNvSpPr/>
          <p:nvPr/>
        </p:nvSpPr>
        <p:spPr>
          <a:xfrm rot="16200000" flipH="1">
            <a:off x="5856459" y="5547771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等腰三角形 39"/>
          <p:cNvSpPr/>
          <p:nvPr/>
        </p:nvSpPr>
        <p:spPr>
          <a:xfrm rot="5400000">
            <a:off x="6055592" y="3320525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6047272" y="3956881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6055591" y="4593237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6052801" y="5229593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6052801" y="5865945"/>
            <a:ext cx="128035" cy="190813"/>
          </a:xfrm>
          <a:prstGeom prst="triangle">
            <a:avLst/>
          </a:prstGeom>
          <a:solidFill>
            <a:srgbClr val="D72F34"/>
          </a:solidFill>
          <a:ln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206696" y="3267243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非行政许可审批彻底终结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60870" y="3584232"/>
            <a:ext cx="3565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中央政府层面审核的企业投资项目减少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90%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06696" y="3898398"/>
            <a:ext cx="2667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行政审批中介服务事项减压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74%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300523" y="4216576"/>
            <a:ext cx="2518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职业资格许可和认定大幅减少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206696" y="4534755"/>
            <a:ext cx="49712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中央政府定价项目缩减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80%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，地方政府定价项目缩减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50%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以上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83970" y="4706574"/>
            <a:ext cx="423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全面改革工商登记、注册资本等商事制度，企业开办时间缩短三分之一以上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09261" y="5171109"/>
            <a:ext cx="43140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创新和加强事中事后监管，实行“双随机、一公开”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89729" y="5450651"/>
            <a:ext cx="4235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推行“互联网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政务服务”，实施一站式服务等举措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15015" y="5797065"/>
            <a:ext cx="48526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营商环境持续改善，市场活力明显增强，群众办事更加便利</a:t>
            </a:r>
          </a:p>
        </p:txBody>
      </p:sp>
      <p:sp>
        <p:nvSpPr>
          <p:cNvPr id="54" name="椭圆 53"/>
          <p:cNvSpPr/>
          <p:nvPr/>
        </p:nvSpPr>
        <p:spPr>
          <a:xfrm>
            <a:off x="5943883" y="6234160"/>
            <a:ext cx="144000" cy="144000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07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 animBg="1"/>
      <p:bldP spid="23" grpId="0" animBg="1"/>
      <p:bldP spid="25" grpId="0" animBg="1"/>
      <p:bldP spid="26" grpId="0"/>
      <p:bldP spid="27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264" y="3736189"/>
            <a:ext cx="2723803" cy="27238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80903" y="1874534"/>
            <a:ext cx="8315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坚持创新引领发展，着力激发社会创造力，整体创新能力和效率显著提升</a:t>
            </a:r>
          </a:p>
        </p:txBody>
      </p:sp>
      <p:sp>
        <p:nvSpPr>
          <p:cNvPr id="2" name="椭圆 1"/>
          <p:cNvSpPr/>
          <p:nvPr/>
        </p:nvSpPr>
        <p:spPr>
          <a:xfrm>
            <a:off x="3254452" y="2838869"/>
            <a:ext cx="108065" cy="108065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4834" y="2498467"/>
            <a:ext cx="730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扩大科研机构和高校科研自主权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544834" y="2998450"/>
            <a:ext cx="730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支持北京、上海建设科技创新中心，新设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个国家自主创新示范区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544834" y="3498433"/>
            <a:ext cx="730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以企业为主体家长技术创新体系建设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544834" y="3998416"/>
            <a:ext cx="730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实施普惠性支持政策，完善孵化体系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544834" y="4533893"/>
            <a:ext cx="730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各类市场主体达到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9800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多万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户，五年增加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70%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以上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44834" y="5069369"/>
            <a:ext cx="730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国内有效发明专利拥有量增加两倍技术交易额翻了一番</a:t>
            </a:r>
          </a:p>
        </p:txBody>
      </p:sp>
      <p:sp>
        <p:nvSpPr>
          <p:cNvPr id="43" name="椭圆 42"/>
          <p:cNvSpPr/>
          <p:nvPr/>
        </p:nvSpPr>
        <p:spPr>
          <a:xfrm>
            <a:off x="3254452" y="3339299"/>
            <a:ext cx="108065" cy="108065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254452" y="3891245"/>
            <a:ext cx="108065" cy="108065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254452" y="4391675"/>
            <a:ext cx="108065" cy="108065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254452" y="4892105"/>
            <a:ext cx="108065" cy="108065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254452" y="5392535"/>
            <a:ext cx="108065" cy="108065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1606104" y="1768338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79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38" grpId="0"/>
      <p:bldP spid="39" grpId="0"/>
      <p:bldP spid="40" grpId="0"/>
      <p:bldP spid="41" grpId="0"/>
      <p:bldP spid="42" grpId="0"/>
      <p:bldP spid="43" grpId="0" animBg="1"/>
      <p:bldP spid="46" grpId="0" animBg="1"/>
      <p:bldP spid="47" grpId="0" animBg="1"/>
      <p:bldP spid="48" grpId="0" animBg="1"/>
      <p:bldP spid="49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409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1514" y="3672902"/>
            <a:ext cx="1572010" cy="15720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149" y="2761936"/>
            <a:ext cx="1219200" cy="1219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435" y="3819707"/>
            <a:ext cx="1219200" cy="1219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247" y="4882238"/>
            <a:ext cx="1324217" cy="13242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44570" y="1695273"/>
            <a:ext cx="83153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支持全面深化改革，着力破除体制机制弊端，发展动力不断增强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16058" y="2752082"/>
            <a:ext cx="1624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公司制改革基本完成，兼并重组、压减层级、提质增效取得积极进展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16058" y="3819707"/>
            <a:ext cx="1624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国有企业效益明显好转，去年利润增长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23.5%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6058" y="4671889"/>
            <a:ext cx="1624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公司制改革基本完成，兼并重组、压减层级、提质增效取得积极进展</a:t>
            </a:r>
          </a:p>
        </p:txBody>
      </p:sp>
      <p:sp>
        <p:nvSpPr>
          <p:cNvPr id="8" name="椭圆 7"/>
          <p:cNvSpPr/>
          <p:nvPr/>
        </p:nvSpPr>
        <p:spPr>
          <a:xfrm>
            <a:off x="876415" y="2847754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76415" y="3912902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76415" y="4770986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01096" y="3504783"/>
            <a:ext cx="18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放宽非公有制经济市场准入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901096" y="4093111"/>
            <a:ext cx="18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建立不动产统一登记制度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901096" y="4681438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完善产权保护制度</a:t>
            </a:r>
          </a:p>
        </p:txBody>
      </p:sp>
      <p:sp>
        <p:nvSpPr>
          <p:cNvPr id="31" name="椭圆 30"/>
          <p:cNvSpPr/>
          <p:nvPr/>
        </p:nvSpPr>
        <p:spPr>
          <a:xfrm>
            <a:off x="2845470" y="3617276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845470" y="4185656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844368" y="4792210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58142" y="5439315"/>
            <a:ext cx="180000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基本放开利率管制，建立存款保险制度</a:t>
            </a:r>
          </a:p>
        </p:txBody>
      </p:sp>
      <p:sp>
        <p:nvSpPr>
          <p:cNvPr id="36" name="矩形 35"/>
          <p:cNvSpPr/>
          <p:nvPr/>
        </p:nvSpPr>
        <p:spPr>
          <a:xfrm>
            <a:off x="5058142" y="2529359"/>
            <a:ext cx="180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全面推行财政预决算公开，构建以共享税为主的中央和地方收入分配格局，启动中央与地方财政事权和支出责任划分改革，中央对地方一般性转移支付规模大幅增加、专项转移支付项目减少三分之二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019968" y="2640830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025528" y="5553744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85398" y="2926764"/>
            <a:ext cx="18633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完善城乡义务教育均衡发展促进机制，改革考试招生制度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259019" y="3795333"/>
            <a:ext cx="18633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建立统一的城乡居民基本养老、医疗保险制度，实现机关事业单位和企业养老保险制度并轨</a:t>
            </a:r>
          </a:p>
        </p:txBody>
      </p:sp>
      <p:sp>
        <p:nvSpPr>
          <p:cNvPr id="54" name="椭圆 53"/>
          <p:cNvSpPr/>
          <p:nvPr/>
        </p:nvSpPr>
        <p:spPr>
          <a:xfrm>
            <a:off x="7229772" y="3048353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229772" y="3907502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229772" y="5213922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49" y="4835326"/>
            <a:ext cx="1219200" cy="1219200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259019" y="5094789"/>
            <a:ext cx="1863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出台划转部分国有资产重拾社保基金方案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9459896" y="2558977"/>
            <a:ext cx="20136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全面推开公立医院综合改革，取消长期实行的药品加成政策，药品医疗器械审批制度改革取得突破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9459896" y="3781517"/>
            <a:ext cx="20136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推进农村承包地“三权”分置改革、确权面积超过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459896" y="4573170"/>
            <a:ext cx="20136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建立生态文明绩效考评和责任追究制度，推行河长制、湖长制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9459896" y="5364824"/>
            <a:ext cx="20136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各领域改革的深化，推动了经济社会持续健康发展</a:t>
            </a:r>
          </a:p>
        </p:txBody>
      </p:sp>
      <p:sp>
        <p:nvSpPr>
          <p:cNvPr id="62" name="椭圆 61"/>
          <p:cNvSpPr/>
          <p:nvPr/>
        </p:nvSpPr>
        <p:spPr>
          <a:xfrm>
            <a:off x="9414976" y="2658486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414976" y="3880539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414976" y="4681438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414976" y="5473091"/>
            <a:ext cx="111252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1707171" y="1575179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502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22" grpId="0"/>
      <p:bldP spid="23" grpId="0"/>
      <p:bldP spid="8" grpId="0" animBg="1"/>
      <p:bldP spid="25" grpId="0" animBg="1"/>
      <p:bldP spid="26" grpId="0" animBg="1"/>
      <p:bldP spid="28" grpId="0"/>
      <p:bldP spid="29" grpId="0"/>
      <p:bldP spid="30" grpId="0"/>
      <p:bldP spid="31" grpId="0" animBg="1"/>
      <p:bldP spid="32" grpId="0" animBg="1"/>
      <p:bldP spid="33" grpId="0" animBg="1"/>
      <p:bldP spid="35" grpId="0"/>
      <p:bldP spid="36" grpId="0"/>
      <p:bldP spid="37" grpId="0" animBg="1"/>
      <p:bldP spid="44" grpId="0" animBg="1"/>
      <p:bldP spid="51" grpId="0"/>
      <p:bldP spid="52" grpId="0"/>
      <p:bldP spid="54" grpId="0" animBg="1"/>
      <p:bldP spid="55" grpId="0" animBg="1"/>
      <p:bldP spid="56" grpId="0" animBg="1"/>
      <p:bldP spid="53" grpId="0"/>
      <p:bldP spid="57" grpId="0"/>
      <p:bldP spid="58" grpId="0"/>
      <p:bldP spid="59" grpId="0"/>
      <p:bldP spid="60" grpId="0"/>
      <p:bldP spid="62" grpId="0" animBg="1"/>
      <p:bldP spid="63" grpId="0" animBg="1"/>
      <p:bldP spid="64" grpId="0" animBg="1"/>
      <p:bldP spid="66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52487" y="1668882"/>
            <a:ext cx="83153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坚持对外开放的基本国策，着力实现合作共赢，开放型经济水品显著提升</a:t>
            </a:r>
          </a:p>
        </p:txBody>
      </p:sp>
      <p:sp>
        <p:nvSpPr>
          <p:cNvPr id="27" name="矩形 26"/>
          <p:cNvSpPr/>
          <p:nvPr/>
        </p:nvSpPr>
        <p:spPr>
          <a:xfrm>
            <a:off x="6958415" y="5156571"/>
            <a:ext cx="403244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中国开放的扩大，有力促进了自身发展，给世界带来重大机遇。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629823" y="2772737"/>
            <a:ext cx="2698175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发起创办亚投行，设立丝路基金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29823" y="3233033"/>
            <a:ext cx="367240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设立上海等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11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个自贸试验区，一批改革试点成果向全国推广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629823" y="3973791"/>
            <a:ext cx="424847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设立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13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个跨境电商综合试验区，国际贸易“单一窗口”覆盖全国，货物通关时间平均缩短一半以上</a:t>
            </a:r>
          </a:p>
        </p:txBody>
      </p:sp>
      <p:sp>
        <p:nvSpPr>
          <p:cNvPr id="40" name="矩形 39"/>
          <p:cNvSpPr/>
          <p:nvPr/>
        </p:nvSpPr>
        <p:spPr>
          <a:xfrm>
            <a:off x="1629823" y="4696275"/>
            <a:ext cx="417646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外商投资由审批制转向负面清单管理，限制性措施削减三分之二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29823" y="5437033"/>
            <a:ext cx="3775393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外商投资结构优化，高技术产业占比提高一倍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58415" y="2772737"/>
            <a:ext cx="3816423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加大引智力度，来华工作的外国专家增加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40%</a:t>
            </a:r>
          </a:p>
        </p:txBody>
      </p:sp>
      <p:sp>
        <p:nvSpPr>
          <p:cNvPr id="43" name="矩形 42"/>
          <p:cNvSpPr/>
          <p:nvPr/>
        </p:nvSpPr>
        <p:spPr>
          <a:xfrm>
            <a:off x="6958415" y="3321908"/>
            <a:ext cx="3954929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推进国际产能合作，高铁、核电等装备走向世界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58415" y="3839975"/>
            <a:ext cx="2428870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新签和升级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个自由贸易协定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958415" y="4358042"/>
            <a:ext cx="403244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沪港通、深港通、债券通相继启动，人民币加入国际货币基金组织特别提款权货币篮子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1520041" y="2890124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1520041" y="3360089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1520041" y="4100847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" name="等腰三角形 49"/>
          <p:cNvSpPr/>
          <p:nvPr/>
        </p:nvSpPr>
        <p:spPr>
          <a:xfrm rot="5400000">
            <a:off x="1520041" y="4817203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" name="等腰三角形 50"/>
          <p:cNvSpPr/>
          <p:nvPr/>
        </p:nvSpPr>
        <p:spPr>
          <a:xfrm rot="5400000">
            <a:off x="1520041" y="5553494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" name="等腰三角形 51"/>
          <p:cNvSpPr/>
          <p:nvPr/>
        </p:nvSpPr>
        <p:spPr>
          <a:xfrm rot="5400000">
            <a:off x="6818000" y="2890125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6817999" y="3428496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6818000" y="3956436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6818000" y="4455812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6818000" y="5246702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1529477" y="1532763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75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46" grpId="0"/>
      <p:bldP spid="47" grpId="0"/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46902" y="5209807"/>
            <a:ext cx="11779135" cy="6092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6612" y="2630050"/>
            <a:ext cx="10774680" cy="6092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0162" y="1732057"/>
            <a:ext cx="10061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坚持实施区域协调发展和新型城镇化战略，着力推动平衡发展，新的增长及增长带加快成长</a:t>
            </a:r>
          </a:p>
        </p:txBody>
      </p:sp>
      <p:sp>
        <p:nvSpPr>
          <p:cNvPr id="28" name="矩形 27"/>
          <p:cNvSpPr/>
          <p:nvPr/>
        </p:nvSpPr>
        <p:spPr>
          <a:xfrm>
            <a:off x="1924002" y="2738313"/>
            <a:ext cx="5373538" cy="346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积极推进京津冀协同发展、长江经济带发展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24002" y="5389373"/>
            <a:ext cx="9073008" cy="34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绝大多数城市放宽落户限制，居住证制度全面实施，城镇基本公共服务向常住人口覆盖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24002" y="4734276"/>
            <a:ext cx="6092825" cy="3445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实施重点城市群规划，促进大中小城市和小城镇协调发展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24002" y="4076517"/>
            <a:ext cx="9289032" cy="34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加大对革命老区、民族地区、边疆地区、贫困地区扶持力度，加强援藏援疆援青工作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24002" y="3418758"/>
            <a:ext cx="8424936" cy="34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出台一系列促进西部开发、东北振兴、中部崛起、东部率先发展的改革创新举措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184819" y="1576128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6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1512784" y="2839323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1512784" y="3505166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1512784" y="4171009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1512784" y="4836852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1512784" y="5502693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719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87135" y="1701651"/>
            <a:ext cx="10272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坚持以人民为中心的发展思想，着力保障和改善民生，人民群众获得感不断增强</a:t>
            </a:r>
          </a:p>
        </p:txBody>
      </p:sp>
      <p:sp>
        <p:nvSpPr>
          <p:cNvPr id="15" name="矩形 14"/>
          <p:cNvSpPr/>
          <p:nvPr/>
        </p:nvSpPr>
        <p:spPr>
          <a:xfrm>
            <a:off x="1487136" y="2684941"/>
            <a:ext cx="5373538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中央财政五年投入专项扶贫资金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2800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多亿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元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71712" y="5058945"/>
            <a:ext cx="4464496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文化产业年均增长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13%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以上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87136" y="3111167"/>
            <a:ext cx="4134465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实施积极的就业政策，重点群体就业得到较好保障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87136" y="3537392"/>
            <a:ext cx="4014240" cy="31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财政性教育经费占国内生产总值比例持续超过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4%</a:t>
            </a:r>
          </a:p>
        </p:txBody>
      </p:sp>
      <p:sp>
        <p:nvSpPr>
          <p:cNvPr id="19" name="矩形 18"/>
          <p:cNvSpPr/>
          <p:nvPr/>
        </p:nvSpPr>
        <p:spPr>
          <a:xfrm>
            <a:off x="1487136" y="3963617"/>
            <a:ext cx="312136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营养改善计划惠及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3600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多万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农村学生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87136" y="4389842"/>
            <a:ext cx="2877711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启动世界一流大学和一流学科建设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87136" y="4816067"/>
            <a:ext cx="403244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重点高校专项招收农村和贫困地区学生人数由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人增加到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10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87136" y="5500827"/>
            <a:ext cx="410445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加大对各类学校家庭困难学生资助力度，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4.3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人次受益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71712" y="2692515"/>
            <a:ext cx="3597460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劳动年龄人口平均受教育年限提高到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10.5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年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71712" y="3062388"/>
            <a:ext cx="424847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居民基本医保人均财政补助标准由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240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元提高到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450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元，大病保险制度基本建立、已有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1700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多万人次受益，异地就医住院费用实现直接结算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71712" y="3949326"/>
            <a:ext cx="4019049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近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6000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低保人员和特困群众基本生活得到保障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71712" y="4319199"/>
            <a:ext cx="4896544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建立困难和重度残疾人“两项补贴”制度，惠及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2100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多万</a:t>
            </a: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71712" y="4689072"/>
            <a:ext cx="1944216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实施全面两孩政策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71712" y="5428819"/>
            <a:ext cx="3236784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全民健身广泛开展，体育健儿勇创佳绩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1359758" y="2780755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1359758" y="3221855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等腰三角形 37"/>
          <p:cNvSpPr/>
          <p:nvPr/>
        </p:nvSpPr>
        <p:spPr>
          <a:xfrm rot="5400000">
            <a:off x="1359757" y="3653853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等腰三角形 38"/>
          <p:cNvSpPr/>
          <p:nvPr/>
        </p:nvSpPr>
        <p:spPr>
          <a:xfrm rot="5400000">
            <a:off x="1359757" y="4080078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等腰三角形 39"/>
          <p:cNvSpPr/>
          <p:nvPr/>
        </p:nvSpPr>
        <p:spPr>
          <a:xfrm rot="5400000">
            <a:off x="1359757" y="4506303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1359757" y="4932528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1359757" y="5613687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6540340" y="3169032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6540340" y="4050624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6540340" y="4430865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6540339" y="4811106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" name="等腰三角形 49"/>
          <p:cNvSpPr/>
          <p:nvPr/>
        </p:nvSpPr>
        <p:spPr>
          <a:xfrm rot="5400000">
            <a:off x="6540338" y="5161971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" name="等腰三角形 50"/>
          <p:cNvSpPr/>
          <p:nvPr/>
        </p:nvSpPr>
        <p:spPr>
          <a:xfrm rot="5400000">
            <a:off x="6540337" y="5542212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1149735" y="1596466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7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674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39397" y="1669548"/>
            <a:ext cx="10061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坚持人与自然和谐发展，着力治理环境污染，生态文明建设取得明显成效</a:t>
            </a:r>
          </a:p>
        </p:txBody>
      </p:sp>
      <p:sp>
        <p:nvSpPr>
          <p:cNvPr id="36" name="等腰三角形 35"/>
          <p:cNvSpPr/>
          <p:nvPr/>
        </p:nvSpPr>
        <p:spPr>
          <a:xfrm rot="5400000">
            <a:off x="2620528" y="2514056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2620525" y="2978414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等腰三角形 37"/>
          <p:cNvSpPr/>
          <p:nvPr/>
        </p:nvSpPr>
        <p:spPr>
          <a:xfrm rot="5400000">
            <a:off x="2620526" y="3355788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等腰三角形 38"/>
          <p:cNvSpPr/>
          <p:nvPr/>
        </p:nvSpPr>
        <p:spPr>
          <a:xfrm rot="5400000">
            <a:off x="2620526" y="3745178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等腰三角形 39"/>
          <p:cNvSpPr/>
          <p:nvPr/>
        </p:nvSpPr>
        <p:spPr>
          <a:xfrm rot="5400000">
            <a:off x="2620527" y="4993984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2620527" y="5397349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2620527" y="5880388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67944" y="2331614"/>
            <a:ext cx="7305401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重点地区细颗粒物（</a:t>
            </a:r>
            <a:r>
              <a:rPr kumimoji="0" lang="en-US" altLang="zh-CN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PM2.5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）平均浓度下降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30</a:t>
            </a:r>
            <a:r>
              <a:rPr kumimoji="0" lang="en-US" altLang="zh-CN" sz="18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%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以上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71%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的煤电机组实现超低排放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煤炭消费比重下降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8.1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个百分点，清洁能源消费比重提高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6.3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个百分点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淘汰黄标车和老旧车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2000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多万辆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加强重点流域海域水污染防治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化肥农药使用量实现零增长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推进重大生态保护和修复工程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开展中央环保督察，严肃查处违法案件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积极推动</a:t>
            </a:r>
            <a:r>
              <a:rPr kumimoji="0" lang="en-US" altLang="zh-CN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《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巴黎协定</a:t>
            </a:r>
            <a:r>
              <a:rPr kumimoji="0" lang="en-US" altLang="zh-CN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》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签署生效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2620526" y="4582420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2620526" y="4194296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1639397" y="1578741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8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0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5813" y="1695085"/>
            <a:ext cx="10061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坚持依法全面履行政府职能，着力加强和创新社会治理，社会保持和谐稳定</a:t>
            </a:r>
          </a:p>
        </p:txBody>
      </p:sp>
      <p:sp>
        <p:nvSpPr>
          <p:cNvPr id="17" name="矩形 16"/>
          <p:cNvSpPr/>
          <p:nvPr/>
        </p:nvSpPr>
        <p:spPr>
          <a:xfrm>
            <a:off x="2185978" y="2372152"/>
            <a:ext cx="9552081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提请全国人大常委会制定修订法律</a:t>
            </a:r>
            <a:r>
              <a:rPr kumimoji="0" lang="en-US" altLang="zh-CN" sz="18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95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部，制定修订行政法规</a:t>
            </a:r>
            <a:r>
              <a:rPr kumimoji="0" lang="en-US" altLang="zh-CN" sz="1800" b="0" i="0" u="sng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195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部，修改废止一大批部门规章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省、市、县政府部门制定公布权责清单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开展国务院大督查和专项督查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扩大法律援助范围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事故总量和重特大事故数量持续下降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改革完善食品药品监管，强化风险全程管控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加强地震、特大洪灾等防灾减灾救灾工作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健全社会治安防控体系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1760701" y="2644324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1760698" y="3089287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1760699" y="3533161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1760699" y="4054170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1760700" y="4931673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1760700" y="5401540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1760700" y="5888736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等腰三角形 25"/>
          <p:cNvSpPr/>
          <p:nvPr/>
        </p:nvSpPr>
        <p:spPr>
          <a:xfrm rot="5400000">
            <a:off x="1760699" y="4470037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1389133" y="1559975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9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94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>
            <a:extLst>
              <a:ext uri="{FF2B5EF4-FFF2-40B4-BE49-F238E27FC236}">
                <a16:creationId xmlns:a16="http://schemas.microsoft.com/office/drawing/2014/main" id="{8FFE466F-BC0E-47FE-AF50-0319BB32F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6432" y="1737648"/>
            <a:ext cx="4931566" cy="1056577"/>
          </a:xfrm>
          <a:prstGeom prst="rect">
            <a:avLst/>
          </a:prstGeom>
          <a:noFill/>
          <a:ln w="12">
            <a:solidFill>
              <a:srgbClr val="C00000"/>
            </a:solidFill>
            <a:miter lim="800000"/>
          </a:ln>
        </p:spPr>
        <p:txBody>
          <a:bodyPr lIns="92929" tIns="46465" rIns="92929" bIns="46465"/>
          <a:lstStyle/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0558C7C4-BDB2-4EE1-890B-EA008CAAEA8C}"/>
              </a:ext>
            </a:extLst>
          </p:cNvPr>
          <p:cNvSpPr/>
          <p:nvPr/>
        </p:nvSpPr>
        <p:spPr bwMode="auto">
          <a:xfrm>
            <a:off x="3024768" y="1737649"/>
            <a:ext cx="894039" cy="1056576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solidFill>
            <a:srgbClr val="C00000"/>
          </a:solidFill>
          <a:ln w="19050" cmpd="sng">
            <a:solidFill>
              <a:srgbClr val="F8F8F8"/>
            </a:solidFill>
            <a:bevel/>
          </a:ln>
        </p:spPr>
        <p:txBody>
          <a:bodyPr lIns="92929" tIns="46465" rIns="92929" bIns="46465"/>
          <a:lstStyle/>
          <a:p>
            <a:pPr marL="0" marR="0" lvl="0" indent="0" algn="l" defTabSz="9290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6C4BD9A-585E-4EAD-A056-C8B9830FB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0799" y="1965157"/>
            <a:ext cx="710252" cy="601669"/>
          </a:xfrm>
          <a:prstGeom prst="rect">
            <a:avLst/>
          </a:prstGeom>
          <a:solidFill>
            <a:srgbClr val="C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406DF56-5842-468D-89ED-C5C274995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9779" y="1838614"/>
            <a:ext cx="4372331" cy="955612"/>
          </a:xfrm>
          <a:prstGeom prst="rect">
            <a:avLst/>
          </a:prstGeom>
          <a:noFill/>
          <a:ln>
            <a:noFill/>
          </a:ln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lvl="0" algn="dist" defTabSz="9290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i="0" dirty="0">
                <a:solidFill>
                  <a:srgbClr val="D72F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800" b="1" i="0" dirty="0">
                <a:solidFill>
                  <a:srgbClr val="D72F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年经济社会发展</a:t>
            </a:r>
          </a:p>
          <a:p>
            <a:pPr lvl="0" algn="dist" defTabSz="9290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i="0" dirty="0">
                <a:solidFill>
                  <a:srgbClr val="D72F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总体要求和政策取向</a:t>
            </a:r>
          </a:p>
        </p:txBody>
      </p:sp>
    </p:spTree>
    <p:extLst>
      <p:ext uri="{BB962C8B-B14F-4D97-AF65-F5344CB8AC3E}">
        <p14:creationId xmlns:p14="http://schemas.microsoft.com/office/powerpoint/2010/main" val="100691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 autoUpdateAnimBg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310822" y="2100126"/>
            <a:ext cx="241300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B51F24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  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B51F24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目 录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639569" y="1141760"/>
            <a:ext cx="4931566" cy="690562"/>
          </a:xfrm>
          <a:prstGeom prst="rect">
            <a:avLst/>
          </a:prstGeom>
          <a:noFill/>
          <a:ln w="12">
            <a:solidFill>
              <a:srgbClr val="C00000"/>
            </a:solidFill>
            <a:miter lim="800000"/>
          </a:ln>
        </p:spPr>
        <p:txBody>
          <a:bodyPr lIns="92929" tIns="46465" rIns="92929" bIns="46465"/>
          <a:lstStyle/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4707905" y="1141760"/>
            <a:ext cx="894039" cy="690562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solidFill>
            <a:srgbClr val="C00000"/>
          </a:solidFill>
          <a:ln w="19050" cmpd="sng">
            <a:solidFill>
              <a:srgbClr val="F8F8F8"/>
            </a:solidFill>
            <a:bevel/>
          </a:ln>
        </p:spPr>
        <p:txBody>
          <a:bodyPr lIns="92929" tIns="46465" rIns="92929" bIns="46465"/>
          <a:lstStyle/>
          <a:p>
            <a:pPr marL="0" marR="0" lvl="0" indent="0" algn="l" defTabSz="9290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800730" y="1194147"/>
            <a:ext cx="710147" cy="601558"/>
          </a:xfrm>
          <a:prstGeom prst="rect">
            <a:avLst/>
          </a:prstGeom>
          <a:solidFill>
            <a:srgbClr val="C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300" b="1" i="0" u="none" strike="noStrike" kern="1200" cap="none" spc="0" normalizeH="0" baseline="0" noProof="0">
              <a:ln>
                <a:noFill/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5932916" y="1242725"/>
            <a:ext cx="4372331" cy="523240"/>
          </a:xfrm>
          <a:prstGeom prst="rect">
            <a:avLst/>
          </a:prstGeom>
          <a:noFill/>
          <a:ln>
            <a:noFill/>
          </a:ln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dist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过去五年工作回顾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639569" y="2267762"/>
            <a:ext cx="4931566" cy="690563"/>
          </a:xfrm>
          <a:prstGeom prst="rect">
            <a:avLst/>
          </a:prstGeom>
          <a:noFill/>
          <a:ln w="12">
            <a:solidFill>
              <a:srgbClr val="C00000"/>
            </a:solidFill>
            <a:miter lim="800000"/>
          </a:ln>
        </p:spPr>
        <p:txBody>
          <a:bodyPr lIns="92929" tIns="46465" rIns="92929" bIns="46465"/>
          <a:lstStyle/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4707905" y="2267762"/>
            <a:ext cx="894039" cy="690563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solidFill>
            <a:srgbClr val="C20202"/>
          </a:solidFill>
          <a:ln w="19050" cmpd="sng">
            <a:solidFill>
              <a:srgbClr val="F8F8F8"/>
            </a:solidFill>
            <a:bevel/>
          </a:ln>
        </p:spPr>
        <p:txBody>
          <a:bodyPr lIns="92929" tIns="46465" rIns="92929" bIns="46465"/>
          <a:lstStyle/>
          <a:p>
            <a:pPr marL="0" marR="0" lvl="0" indent="0" algn="l" defTabSz="9290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28" name="TextBox 56"/>
          <p:cNvSpPr txBox="1">
            <a:spLocks noChangeArrowheads="1"/>
          </p:cNvSpPr>
          <p:nvPr/>
        </p:nvSpPr>
        <p:spPr bwMode="auto">
          <a:xfrm>
            <a:off x="4800730" y="2321737"/>
            <a:ext cx="710147" cy="601558"/>
          </a:xfrm>
          <a:prstGeom prst="rect">
            <a:avLst/>
          </a:prstGeom>
          <a:solidFill>
            <a:srgbClr val="C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300" b="1" i="0" u="none" strike="noStrike" kern="120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TextBox 57"/>
          <p:cNvSpPr txBox="1">
            <a:spLocks noChangeArrowheads="1"/>
          </p:cNvSpPr>
          <p:nvPr/>
        </p:nvSpPr>
        <p:spPr bwMode="auto">
          <a:xfrm>
            <a:off x="5668298" y="2365041"/>
            <a:ext cx="4901565" cy="831215"/>
          </a:xfrm>
          <a:prstGeom prst="rect">
            <a:avLst/>
          </a:prstGeom>
          <a:noFill/>
          <a:ln>
            <a:noFill/>
          </a:ln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2900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经济社会发展总体要求和政策取向</a:t>
            </a:r>
          </a:p>
          <a:p>
            <a:pPr marL="0" marR="0" lvl="0" indent="0" algn="dist" defTabSz="92900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5639569" y="3393765"/>
            <a:ext cx="4931566" cy="690563"/>
          </a:xfrm>
          <a:prstGeom prst="rect">
            <a:avLst/>
          </a:prstGeom>
          <a:noFill/>
          <a:ln w="12">
            <a:solidFill>
              <a:srgbClr val="C00000"/>
            </a:solidFill>
            <a:miter lim="800000"/>
          </a:ln>
        </p:spPr>
        <p:txBody>
          <a:bodyPr lIns="92929" tIns="46465" rIns="92929" bIns="46465"/>
          <a:lstStyle/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Freeform 6"/>
          <p:cNvSpPr/>
          <p:nvPr/>
        </p:nvSpPr>
        <p:spPr bwMode="auto">
          <a:xfrm>
            <a:off x="4707905" y="3393765"/>
            <a:ext cx="894039" cy="690563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solidFill>
            <a:srgbClr val="C20202"/>
          </a:solidFill>
          <a:ln w="19050" cmpd="sng">
            <a:solidFill>
              <a:srgbClr val="F8F8F8"/>
            </a:solidFill>
            <a:bevel/>
          </a:ln>
        </p:spPr>
        <p:txBody>
          <a:bodyPr lIns="92929" tIns="46465" rIns="92929" bIns="46465"/>
          <a:lstStyle/>
          <a:p>
            <a:pPr marL="0" marR="0" lvl="0" indent="0" algn="l" defTabSz="9290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36" name="TextBox 60"/>
          <p:cNvSpPr txBox="1">
            <a:spLocks noChangeArrowheads="1"/>
          </p:cNvSpPr>
          <p:nvPr/>
        </p:nvSpPr>
        <p:spPr bwMode="auto">
          <a:xfrm>
            <a:off x="4800730" y="3447740"/>
            <a:ext cx="710147" cy="601558"/>
          </a:xfrm>
          <a:prstGeom prst="rect">
            <a:avLst/>
          </a:prstGeom>
          <a:solidFill>
            <a:srgbClr val="C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300" b="1" i="0" u="none" strike="noStrike" kern="1200" cap="none" spc="0" normalizeH="0" baseline="0" noProof="0">
              <a:ln>
                <a:noFill/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TextBox 61"/>
          <p:cNvSpPr txBox="1">
            <a:spLocks noChangeArrowheads="1"/>
          </p:cNvSpPr>
          <p:nvPr/>
        </p:nvSpPr>
        <p:spPr bwMode="auto">
          <a:xfrm>
            <a:off x="5932916" y="3455987"/>
            <a:ext cx="4372331" cy="523240"/>
          </a:xfrm>
          <a:prstGeom prst="rect">
            <a:avLst/>
          </a:prstGeom>
          <a:noFill/>
          <a:ln>
            <a:noFill/>
          </a:ln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dist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年政府工作建议</a:t>
            </a:r>
          </a:p>
        </p:txBody>
      </p:sp>
      <p:sp>
        <p:nvSpPr>
          <p:cNvPr id="43" name="矩形 42"/>
          <p:cNvSpPr/>
          <p:nvPr/>
        </p:nvSpPr>
        <p:spPr>
          <a:xfrm>
            <a:off x="1444270" y="1375122"/>
            <a:ext cx="2584324" cy="246490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8669BA60-65D3-42EF-979D-55CB7B203D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4" t="58809" b="15595"/>
          <a:stretch/>
        </p:blipFill>
        <p:spPr>
          <a:xfrm>
            <a:off x="8698310" y="5297714"/>
            <a:ext cx="3493690" cy="156028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9DC5C8B-0E5C-4141-AB07-02FC728A0B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40"/>
          <a:stretch/>
        </p:blipFill>
        <p:spPr>
          <a:xfrm>
            <a:off x="0" y="3653971"/>
            <a:ext cx="12192000" cy="3204029"/>
          </a:xfrm>
          <a:custGeom>
            <a:avLst/>
            <a:gdLst>
              <a:gd name="connsiteX0" fmla="*/ 8964198 w 12192000"/>
              <a:gd name="connsiteY0" fmla="*/ 206829 h 3204029"/>
              <a:gd name="connsiteX1" fmla="*/ 8964198 w 12192000"/>
              <a:gd name="connsiteY1" fmla="*/ 1406874 h 3204029"/>
              <a:gd name="connsiteX2" fmla="*/ 12017829 w 12192000"/>
              <a:gd name="connsiteY2" fmla="*/ 1406874 h 3204029"/>
              <a:gd name="connsiteX3" fmla="*/ 12017829 w 12192000"/>
              <a:gd name="connsiteY3" fmla="*/ 206829 h 3204029"/>
              <a:gd name="connsiteX4" fmla="*/ 0 w 12192000"/>
              <a:gd name="connsiteY4" fmla="*/ 0 h 3204029"/>
              <a:gd name="connsiteX5" fmla="*/ 12192000 w 12192000"/>
              <a:gd name="connsiteY5" fmla="*/ 0 h 3204029"/>
              <a:gd name="connsiteX6" fmla="*/ 12192000 w 12192000"/>
              <a:gd name="connsiteY6" fmla="*/ 3204029 h 3204029"/>
              <a:gd name="connsiteX7" fmla="*/ 0 w 12192000"/>
              <a:gd name="connsiteY7" fmla="*/ 3204029 h 320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204029">
                <a:moveTo>
                  <a:pt x="8964198" y="206829"/>
                </a:moveTo>
                <a:lnTo>
                  <a:pt x="8964198" y="1406874"/>
                </a:lnTo>
                <a:lnTo>
                  <a:pt x="12017829" y="1406874"/>
                </a:lnTo>
                <a:lnTo>
                  <a:pt x="12017829" y="20682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204029"/>
                </a:lnTo>
                <a:lnTo>
                  <a:pt x="0" y="320402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9011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 autoUpdateAnimBg="0"/>
      <p:bldP spid="6" grpId="0"/>
      <p:bldP spid="13" grpId="0" bldLvl="0" animBg="1" autoUpdateAnimBg="0"/>
      <p:bldP spid="27" grpId="0" bldLvl="0" animBg="1"/>
      <p:bldP spid="28" grpId="0" bldLvl="0" animBg="1" autoUpdateAnimBg="0"/>
      <p:bldP spid="33" grpId="0"/>
      <p:bldP spid="34" grpId="0" bldLvl="0" animBg="1" autoUpdateAnimBg="0"/>
      <p:bldP spid="35" grpId="0" bldLvl="0" animBg="1"/>
      <p:bldP spid="36" grpId="0" bldLvl="0" animBg="1" autoUpdateAnimBg="0"/>
      <p:bldP spid="37" grpId="0"/>
      <p:bldP spid="4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837513" y="3973635"/>
            <a:ext cx="887915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居民收入增长和经济增长基本同步，进出口稳中向好，国际收支基本平衡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14566" y="5071164"/>
            <a:ext cx="9540273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单位国内生产总值能耗下降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3%以上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，主要污染物排放量继续下降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供给侧结构性改革取得实质性进展，宏观杠杆率保持基本稳定，各类风险有序有效防控。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8" name="yen-coin_20958"/>
          <p:cNvSpPr>
            <a:spLocks noChangeAspect="1"/>
          </p:cNvSpPr>
          <p:nvPr/>
        </p:nvSpPr>
        <p:spPr bwMode="auto">
          <a:xfrm>
            <a:off x="1258452" y="1727251"/>
            <a:ext cx="702716" cy="701736"/>
          </a:xfrm>
          <a:custGeom>
            <a:avLst/>
            <a:gdLst>
              <a:gd name="T0" fmla="*/ 1034 w 2069"/>
              <a:gd name="T1" fmla="*/ 0 h 2069"/>
              <a:gd name="T2" fmla="*/ 0 w 2069"/>
              <a:gd name="T3" fmla="*/ 1034 h 2069"/>
              <a:gd name="T4" fmla="*/ 1034 w 2069"/>
              <a:gd name="T5" fmla="*/ 2069 h 2069"/>
              <a:gd name="T6" fmla="*/ 2069 w 2069"/>
              <a:gd name="T7" fmla="*/ 1034 h 2069"/>
              <a:gd name="T8" fmla="*/ 1034 w 2069"/>
              <a:gd name="T9" fmla="*/ 0 h 2069"/>
              <a:gd name="T10" fmla="*/ 1537 w 2069"/>
              <a:gd name="T11" fmla="*/ 776 h 2069"/>
              <a:gd name="T12" fmla="*/ 1537 w 2069"/>
              <a:gd name="T13" fmla="*/ 912 h 2069"/>
              <a:gd name="T14" fmla="*/ 1282 w 2069"/>
              <a:gd name="T15" fmla="*/ 912 h 2069"/>
              <a:gd name="T16" fmla="*/ 1153 w 2069"/>
              <a:gd name="T17" fmla="*/ 1132 h 2069"/>
              <a:gd name="T18" fmla="*/ 1504 w 2069"/>
              <a:gd name="T19" fmla="*/ 1132 h 2069"/>
              <a:gd name="T20" fmla="*/ 1504 w 2069"/>
              <a:gd name="T21" fmla="*/ 1267 h 2069"/>
              <a:gd name="T22" fmla="*/ 1128 w 2069"/>
              <a:gd name="T23" fmla="*/ 1267 h 2069"/>
              <a:gd name="T24" fmla="*/ 1128 w 2069"/>
              <a:gd name="T25" fmla="*/ 1742 h 2069"/>
              <a:gd name="T26" fmla="*/ 938 w 2069"/>
              <a:gd name="T27" fmla="*/ 1742 h 2069"/>
              <a:gd name="T28" fmla="*/ 938 w 2069"/>
              <a:gd name="T29" fmla="*/ 1267 h 2069"/>
              <a:gd name="T30" fmla="*/ 572 w 2069"/>
              <a:gd name="T31" fmla="*/ 1267 h 2069"/>
              <a:gd name="T32" fmla="*/ 572 w 2069"/>
              <a:gd name="T33" fmla="*/ 1132 h 2069"/>
              <a:gd name="T34" fmla="*/ 914 w 2069"/>
              <a:gd name="T35" fmla="*/ 1132 h 2069"/>
              <a:gd name="T36" fmla="*/ 785 w 2069"/>
              <a:gd name="T37" fmla="*/ 912 h 2069"/>
              <a:gd name="T38" fmla="*/ 525 w 2069"/>
              <a:gd name="T39" fmla="*/ 912 h 2069"/>
              <a:gd name="T40" fmla="*/ 525 w 2069"/>
              <a:gd name="T41" fmla="*/ 776 h 2069"/>
              <a:gd name="T42" fmla="*/ 705 w 2069"/>
              <a:gd name="T43" fmla="*/ 776 h 2069"/>
              <a:gd name="T44" fmla="*/ 441 w 2069"/>
              <a:gd name="T45" fmla="*/ 327 h 2069"/>
              <a:gd name="T46" fmla="*/ 665 w 2069"/>
              <a:gd name="T47" fmla="*/ 327 h 2069"/>
              <a:gd name="T48" fmla="*/ 1033 w 2069"/>
              <a:gd name="T49" fmla="*/ 1007 h 2069"/>
              <a:gd name="T50" fmla="*/ 1403 w 2069"/>
              <a:gd name="T51" fmla="*/ 327 h 2069"/>
              <a:gd name="T52" fmla="*/ 1627 w 2069"/>
              <a:gd name="T53" fmla="*/ 327 h 2069"/>
              <a:gd name="T54" fmla="*/ 1362 w 2069"/>
              <a:gd name="T55" fmla="*/ 776 h 2069"/>
              <a:gd name="T56" fmla="*/ 1537 w 2069"/>
              <a:gd name="T57" fmla="*/ 776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69" h="2069">
                <a:moveTo>
                  <a:pt x="1034" y="0"/>
                </a:moveTo>
                <a:cubicBezTo>
                  <a:pt x="463" y="0"/>
                  <a:pt x="0" y="463"/>
                  <a:pt x="0" y="1034"/>
                </a:cubicBezTo>
                <a:cubicBezTo>
                  <a:pt x="0" y="1605"/>
                  <a:pt x="463" y="2069"/>
                  <a:pt x="1034" y="2069"/>
                </a:cubicBezTo>
                <a:cubicBezTo>
                  <a:pt x="1605" y="2069"/>
                  <a:pt x="2069" y="1605"/>
                  <a:pt x="2069" y="1034"/>
                </a:cubicBezTo>
                <a:cubicBezTo>
                  <a:pt x="2069" y="463"/>
                  <a:pt x="1605" y="0"/>
                  <a:pt x="1034" y="0"/>
                </a:cubicBezTo>
                <a:close/>
                <a:moveTo>
                  <a:pt x="1537" y="776"/>
                </a:moveTo>
                <a:lnTo>
                  <a:pt x="1537" y="912"/>
                </a:lnTo>
                <a:lnTo>
                  <a:pt x="1282" y="912"/>
                </a:lnTo>
                <a:lnTo>
                  <a:pt x="1153" y="1132"/>
                </a:lnTo>
                <a:lnTo>
                  <a:pt x="1504" y="1132"/>
                </a:lnTo>
                <a:lnTo>
                  <a:pt x="1504" y="1267"/>
                </a:lnTo>
                <a:lnTo>
                  <a:pt x="1128" y="1267"/>
                </a:lnTo>
                <a:lnTo>
                  <a:pt x="1128" y="1742"/>
                </a:lnTo>
                <a:lnTo>
                  <a:pt x="938" y="1742"/>
                </a:lnTo>
                <a:lnTo>
                  <a:pt x="938" y="1267"/>
                </a:lnTo>
                <a:lnTo>
                  <a:pt x="572" y="1267"/>
                </a:lnTo>
                <a:lnTo>
                  <a:pt x="572" y="1132"/>
                </a:lnTo>
                <a:lnTo>
                  <a:pt x="914" y="1132"/>
                </a:lnTo>
                <a:lnTo>
                  <a:pt x="785" y="912"/>
                </a:lnTo>
                <a:lnTo>
                  <a:pt x="525" y="912"/>
                </a:lnTo>
                <a:lnTo>
                  <a:pt x="525" y="776"/>
                </a:lnTo>
                <a:lnTo>
                  <a:pt x="705" y="776"/>
                </a:lnTo>
                <a:lnTo>
                  <a:pt x="441" y="327"/>
                </a:lnTo>
                <a:lnTo>
                  <a:pt x="665" y="327"/>
                </a:lnTo>
                <a:lnTo>
                  <a:pt x="1033" y="1007"/>
                </a:lnTo>
                <a:lnTo>
                  <a:pt x="1403" y="327"/>
                </a:lnTo>
                <a:lnTo>
                  <a:pt x="1627" y="327"/>
                </a:lnTo>
                <a:lnTo>
                  <a:pt x="1362" y="776"/>
                </a:lnTo>
                <a:lnTo>
                  <a:pt x="1537" y="7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taff-symbol_36184"/>
          <p:cNvSpPr>
            <a:spLocks noChangeAspect="1"/>
          </p:cNvSpPr>
          <p:nvPr/>
        </p:nvSpPr>
        <p:spPr bwMode="auto">
          <a:xfrm>
            <a:off x="1258452" y="2892141"/>
            <a:ext cx="755925" cy="561403"/>
          </a:xfrm>
          <a:custGeom>
            <a:avLst/>
            <a:gdLst>
              <a:gd name="connsiteX0" fmla="*/ 87166 w 569431"/>
              <a:gd name="connsiteY0" fmla="*/ 225085 h 422900"/>
              <a:gd name="connsiteX1" fmla="*/ 94699 w 569431"/>
              <a:gd name="connsiteY1" fmla="*/ 226160 h 422900"/>
              <a:gd name="connsiteX2" fmla="*/ 138820 w 569431"/>
              <a:gd name="connsiteY2" fmla="*/ 285290 h 422900"/>
              <a:gd name="connsiteX3" fmla="*/ 171103 w 569431"/>
              <a:gd name="connsiteY3" fmla="*/ 258413 h 422900"/>
              <a:gd name="connsiteX4" fmla="*/ 172179 w 569431"/>
              <a:gd name="connsiteY4" fmla="*/ 258413 h 422900"/>
              <a:gd name="connsiteX5" fmla="*/ 204463 w 569431"/>
              <a:gd name="connsiteY5" fmla="*/ 285290 h 422900"/>
              <a:gd name="connsiteX6" fmla="*/ 248584 w 569431"/>
              <a:gd name="connsiteY6" fmla="*/ 226160 h 422900"/>
              <a:gd name="connsiteX7" fmla="*/ 256117 w 569431"/>
              <a:gd name="connsiteY7" fmla="*/ 225085 h 422900"/>
              <a:gd name="connsiteX8" fmla="*/ 343283 w 569431"/>
              <a:gd name="connsiteY8" fmla="*/ 422900 h 422900"/>
              <a:gd name="connsiteX9" fmla="*/ 172179 w 569431"/>
              <a:gd name="connsiteY9" fmla="*/ 422900 h 422900"/>
              <a:gd name="connsiteX10" fmla="*/ 0 w 569431"/>
              <a:gd name="connsiteY10" fmla="*/ 422900 h 422900"/>
              <a:gd name="connsiteX11" fmla="*/ 87166 w 569431"/>
              <a:gd name="connsiteY11" fmla="*/ 225085 h 422900"/>
              <a:gd name="connsiteX12" fmla="*/ 498370 w 569431"/>
              <a:gd name="connsiteY12" fmla="*/ 207981 h 422900"/>
              <a:gd name="connsiteX13" fmla="*/ 569431 w 569431"/>
              <a:gd name="connsiteY13" fmla="*/ 368095 h 422900"/>
              <a:gd name="connsiteX14" fmla="*/ 429463 w 569431"/>
              <a:gd name="connsiteY14" fmla="*/ 369170 h 422900"/>
              <a:gd name="connsiteX15" fmla="*/ 351942 w 569431"/>
              <a:gd name="connsiteY15" fmla="*/ 369170 h 422900"/>
              <a:gd name="connsiteX16" fmla="*/ 336868 w 569431"/>
              <a:gd name="connsiteY16" fmla="*/ 298247 h 422900"/>
              <a:gd name="connsiteX17" fmla="*/ 314258 w 569431"/>
              <a:gd name="connsiteY17" fmla="*/ 253114 h 422900"/>
              <a:gd name="connsiteX18" fmla="*/ 361632 w 569431"/>
              <a:gd name="connsiteY18" fmla="*/ 209056 h 422900"/>
              <a:gd name="connsiteX19" fmla="*/ 367015 w 569431"/>
              <a:gd name="connsiteY19" fmla="*/ 209056 h 422900"/>
              <a:gd name="connsiteX20" fmla="*/ 402546 w 569431"/>
              <a:gd name="connsiteY20" fmla="*/ 257412 h 422900"/>
              <a:gd name="connsiteX21" fmla="*/ 429463 w 569431"/>
              <a:gd name="connsiteY21" fmla="*/ 235920 h 422900"/>
              <a:gd name="connsiteX22" fmla="*/ 456380 w 569431"/>
              <a:gd name="connsiteY22" fmla="*/ 256338 h 422900"/>
              <a:gd name="connsiteX23" fmla="*/ 491910 w 569431"/>
              <a:gd name="connsiteY23" fmla="*/ 209056 h 422900"/>
              <a:gd name="connsiteX24" fmla="*/ 498370 w 569431"/>
              <a:gd name="connsiteY24" fmla="*/ 207981 h 422900"/>
              <a:gd name="connsiteX25" fmla="*/ 411120 w 569431"/>
              <a:gd name="connsiteY25" fmla="*/ 87617 h 422900"/>
              <a:gd name="connsiteX26" fmla="*/ 352955 w 569431"/>
              <a:gd name="connsiteY26" fmla="*/ 115563 h 422900"/>
              <a:gd name="connsiteX27" fmla="*/ 352955 w 569431"/>
              <a:gd name="connsiteY27" fmla="*/ 122013 h 422900"/>
              <a:gd name="connsiteX28" fmla="*/ 430508 w 569431"/>
              <a:gd name="connsiteY28" fmla="*/ 210152 h 422900"/>
              <a:gd name="connsiteX29" fmla="*/ 509138 w 569431"/>
              <a:gd name="connsiteY29" fmla="*/ 122013 h 422900"/>
              <a:gd name="connsiteX30" fmla="*/ 509138 w 569431"/>
              <a:gd name="connsiteY30" fmla="*/ 116638 h 422900"/>
              <a:gd name="connsiteX31" fmla="*/ 411120 w 569431"/>
              <a:gd name="connsiteY31" fmla="*/ 87617 h 422900"/>
              <a:gd name="connsiteX32" fmla="*/ 148561 w 569431"/>
              <a:gd name="connsiteY32" fmla="*/ 76776 h 422900"/>
              <a:gd name="connsiteX33" fmla="*/ 77567 w 569431"/>
              <a:gd name="connsiteY33" fmla="*/ 111183 h 422900"/>
              <a:gd name="connsiteX34" fmla="*/ 77567 w 569431"/>
              <a:gd name="connsiteY34" fmla="*/ 118710 h 422900"/>
              <a:gd name="connsiteX35" fmla="*/ 172226 w 569431"/>
              <a:gd name="connsiteY35" fmla="*/ 227308 h 422900"/>
              <a:gd name="connsiteX36" fmla="*/ 269037 w 569431"/>
              <a:gd name="connsiteY36" fmla="*/ 118710 h 422900"/>
              <a:gd name="connsiteX37" fmla="*/ 269037 w 569431"/>
              <a:gd name="connsiteY37" fmla="*/ 112258 h 422900"/>
              <a:gd name="connsiteX38" fmla="*/ 148561 w 569431"/>
              <a:gd name="connsiteY38" fmla="*/ 76776 h 422900"/>
              <a:gd name="connsiteX39" fmla="*/ 444241 w 569431"/>
              <a:gd name="connsiteY39" fmla="*/ 25677 h 422900"/>
              <a:gd name="connsiteX40" fmla="*/ 485441 w 569431"/>
              <a:gd name="connsiteY40" fmla="*/ 36023 h 422900"/>
              <a:gd name="connsiteX41" fmla="*/ 520986 w 569431"/>
              <a:gd name="connsiteY41" fmla="*/ 112339 h 422900"/>
              <a:gd name="connsiteX42" fmla="*/ 520986 w 569431"/>
              <a:gd name="connsiteY42" fmla="*/ 114488 h 422900"/>
              <a:gd name="connsiteX43" fmla="*/ 526372 w 569431"/>
              <a:gd name="connsiteY43" fmla="*/ 124162 h 422900"/>
              <a:gd name="connsiteX44" fmla="*/ 525295 w 569431"/>
              <a:gd name="connsiteY44" fmla="*/ 139211 h 422900"/>
              <a:gd name="connsiteX45" fmla="*/ 517755 w 569431"/>
              <a:gd name="connsiteY45" fmla="*/ 146735 h 422900"/>
              <a:gd name="connsiteX46" fmla="*/ 430508 w 569431"/>
              <a:gd name="connsiteY46" fmla="*/ 221976 h 422900"/>
              <a:gd name="connsiteX47" fmla="*/ 344338 w 569431"/>
              <a:gd name="connsiteY47" fmla="*/ 146735 h 422900"/>
              <a:gd name="connsiteX48" fmla="*/ 335721 w 569431"/>
              <a:gd name="connsiteY48" fmla="*/ 139211 h 422900"/>
              <a:gd name="connsiteX49" fmla="*/ 334644 w 569431"/>
              <a:gd name="connsiteY49" fmla="*/ 123087 h 422900"/>
              <a:gd name="connsiteX50" fmla="*/ 341107 w 569431"/>
              <a:gd name="connsiteY50" fmla="*/ 114488 h 422900"/>
              <a:gd name="connsiteX51" fmla="*/ 341107 w 569431"/>
              <a:gd name="connsiteY51" fmla="*/ 112339 h 422900"/>
              <a:gd name="connsiteX52" fmla="*/ 393886 w 569431"/>
              <a:gd name="connsiteY52" fmla="*/ 36023 h 422900"/>
              <a:gd name="connsiteX53" fmla="*/ 404657 w 569431"/>
              <a:gd name="connsiteY53" fmla="*/ 36023 h 422900"/>
              <a:gd name="connsiteX54" fmla="*/ 411120 w 569431"/>
              <a:gd name="connsiteY54" fmla="*/ 30648 h 422900"/>
              <a:gd name="connsiteX55" fmla="*/ 444241 w 569431"/>
              <a:gd name="connsiteY55" fmla="*/ 25677 h 422900"/>
              <a:gd name="connsiteX56" fmla="*/ 189437 w 569431"/>
              <a:gd name="connsiteY56" fmla="*/ 166 h 422900"/>
              <a:gd name="connsiteX57" fmla="*/ 239994 w 569431"/>
              <a:gd name="connsiteY57" fmla="*/ 12262 h 422900"/>
              <a:gd name="connsiteX58" fmla="*/ 283020 w 569431"/>
              <a:gd name="connsiteY58" fmla="*/ 106882 h 422900"/>
              <a:gd name="connsiteX59" fmla="*/ 284096 w 569431"/>
              <a:gd name="connsiteY59" fmla="*/ 110108 h 422900"/>
              <a:gd name="connsiteX60" fmla="*/ 290550 w 569431"/>
              <a:gd name="connsiteY60" fmla="*/ 120860 h 422900"/>
              <a:gd name="connsiteX61" fmla="*/ 289475 w 569431"/>
              <a:gd name="connsiteY61" fmla="*/ 140214 h 422900"/>
              <a:gd name="connsiteX62" fmla="*/ 279793 w 569431"/>
              <a:gd name="connsiteY62" fmla="*/ 149891 h 422900"/>
              <a:gd name="connsiteX63" fmla="*/ 172226 w 569431"/>
              <a:gd name="connsiteY63" fmla="*/ 242361 h 422900"/>
              <a:gd name="connsiteX64" fmla="*/ 66810 w 569431"/>
              <a:gd name="connsiteY64" fmla="*/ 148816 h 422900"/>
              <a:gd name="connsiteX65" fmla="*/ 56053 w 569431"/>
              <a:gd name="connsiteY65" fmla="*/ 139139 h 422900"/>
              <a:gd name="connsiteX66" fmla="*/ 54978 w 569431"/>
              <a:gd name="connsiteY66" fmla="*/ 120860 h 422900"/>
              <a:gd name="connsiteX67" fmla="*/ 62507 w 569431"/>
              <a:gd name="connsiteY67" fmla="*/ 109033 h 422900"/>
              <a:gd name="connsiteX68" fmla="*/ 62507 w 569431"/>
              <a:gd name="connsiteY68" fmla="*/ 105807 h 422900"/>
              <a:gd name="connsiteX69" fmla="*/ 128123 w 569431"/>
              <a:gd name="connsiteY69" fmla="*/ 12262 h 422900"/>
              <a:gd name="connsiteX70" fmla="*/ 141031 w 569431"/>
              <a:gd name="connsiteY70" fmla="*/ 13337 h 422900"/>
              <a:gd name="connsiteX71" fmla="*/ 148561 w 569431"/>
              <a:gd name="connsiteY71" fmla="*/ 5811 h 422900"/>
              <a:gd name="connsiteX72" fmla="*/ 189437 w 569431"/>
              <a:gd name="connsiteY72" fmla="*/ 166 h 42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69431" h="422900">
                <a:moveTo>
                  <a:pt x="87166" y="225085"/>
                </a:moveTo>
                <a:cubicBezTo>
                  <a:pt x="90394" y="225085"/>
                  <a:pt x="92546" y="225085"/>
                  <a:pt x="94699" y="226160"/>
                </a:cubicBezTo>
                <a:lnTo>
                  <a:pt x="138820" y="285290"/>
                </a:lnTo>
                <a:lnTo>
                  <a:pt x="171103" y="258413"/>
                </a:lnTo>
                <a:lnTo>
                  <a:pt x="172179" y="258413"/>
                </a:lnTo>
                <a:lnTo>
                  <a:pt x="204463" y="285290"/>
                </a:lnTo>
                <a:lnTo>
                  <a:pt x="248584" y="226160"/>
                </a:lnTo>
                <a:cubicBezTo>
                  <a:pt x="250736" y="225085"/>
                  <a:pt x="252889" y="225085"/>
                  <a:pt x="256117" y="225085"/>
                </a:cubicBezTo>
                <a:cubicBezTo>
                  <a:pt x="337903" y="236911"/>
                  <a:pt x="343283" y="422900"/>
                  <a:pt x="343283" y="422900"/>
                </a:cubicBezTo>
                <a:lnTo>
                  <a:pt x="172179" y="422900"/>
                </a:lnTo>
                <a:lnTo>
                  <a:pt x="0" y="422900"/>
                </a:lnTo>
                <a:cubicBezTo>
                  <a:pt x="0" y="422900"/>
                  <a:pt x="5380" y="236911"/>
                  <a:pt x="87166" y="225085"/>
                </a:cubicBezTo>
                <a:close/>
                <a:moveTo>
                  <a:pt x="498370" y="207981"/>
                </a:moveTo>
                <a:cubicBezTo>
                  <a:pt x="565124" y="217652"/>
                  <a:pt x="569431" y="368095"/>
                  <a:pt x="569431" y="368095"/>
                </a:cubicBezTo>
                <a:lnTo>
                  <a:pt x="429463" y="369170"/>
                </a:lnTo>
                <a:lnTo>
                  <a:pt x="351942" y="369170"/>
                </a:lnTo>
                <a:cubicBezTo>
                  <a:pt x="348712" y="345529"/>
                  <a:pt x="344405" y="317590"/>
                  <a:pt x="336868" y="298247"/>
                </a:cubicBezTo>
                <a:cubicBezTo>
                  <a:pt x="329332" y="277830"/>
                  <a:pt x="320718" y="262785"/>
                  <a:pt x="314258" y="253114"/>
                </a:cubicBezTo>
                <a:cubicBezTo>
                  <a:pt x="325025" y="229473"/>
                  <a:pt x="340098" y="211205"/>
                  <a:pt x="361632" y="209056"/>
                </a:cubicBezTo>
                <a:cubicBezTo>
                  <a:pt x="363785" y="207981"/>
                  <a:pt x="365939" y="209056"/>
                  <a:pt x="367015" y="209056"/>
                </a:cubicBezTo>
                <a:lnTo>
                  <a:pt x="402546" y="257412"/>
                </a:lnTo>
                <a:lnTo>
                  <a:pt x="429463" y="235920"/>
                </a:lnTo>
                <a:lnTo>
                  <a:pt x="456380" y="256338"/>
                </a:lnTo>
                <a:lnTo>
                  <a:pt x="491910" y="209056"/>
                </a:lnTo>
                <a:cubicBezTo>
                  <a:pt x="494064" y="207981"/>
                  <a:pt x="496217" y="207981"/>
                  <a:pt x="498370" y="207981"/>
                </a:cubicBezTo>
                <a:close/>
                <a:moveTo>
                  <a:pt x="411120" y="87617"/>
                </a:moveTo>
                <a:cubicBezTo>
                  <a:pt x="406811" y="95141"/>
                  <a:pt x="371266" y="109114"/>
                  <a:pt x="352955" y="115563"/>
                </a:cubicBezTo>
                <a:cubicBezTo>
                  <a:pt x="352955" y="117713"/>
                  <a:pt x="352955" y="119863"/>
                  <a:pt x="352955" y="122013"/>
                </a:cubicBezTo>
                <a:cubicBezTo>
                  <a:pt x="352955" y="163933"/>
                  <a:pt x="386346" y="210152"/>
                  <a:pt x="430508" y="210152"/>
                </a:cubicBezTo>
                <a:cubicBezTo>
                  <a:pt x="474670" y="210152"/>
                  <a:pt x="509138" y="162858"/>
                  <a:pt x="509138" y="122013"/>
                </a:cubicBezTo>
                <a:cubicBezTo>
                  <a:pt x="509138" y="119863"/>
                  <a:pt x="509138" y="118788"/>
                  <a:pt x="509138" y="116638"/>
                </a:cubicBezTo>
                <a:cubicBezTo>
                  <a:pt x="484364" y="113414"/>
                  <a:pt x="427277" y="104815"/>
                  <a:pt x="411120" y="87617"/>
                </a:cubicBezTo>
                <a:close/>
                <a:moveTo>
                  <a:pt x="148561" y="76776"/>
                </a:moveTo>
                <a:cubicBezTo>
                  <a:pt x="143183" y="85378"/>
                  <a:pt x="100156" y="102581"/>
                  <a:pt x="77567" y="111183"/>
                </a:cubicBezTo>
                <a:cubicBezTo>
                  <a:pt x="77567" y="113334"/>
                  <a:pt x="76491" y="116559"/>
                  <a:pt x="77567" y="118710"/>
                </a:cubicBezTo>
                <a:cubicBezTo>
                  <a:pt x="77567" y="170321"/>
                  <a:pt x="117367" y="227308"/>
                  <a:pt x="172226" y="227308"/>
                </a:cubicBezTo>
                <a:cubicBezTo>
                  <a:pt x="227085" y="227308"/>
                  <a:pt x="269037" y="169245"/>
                  <a:pt x="269037" y="118710"/>
                </a:cubicBezTo>
                <a:cubicBezTo>
                  <a:pt x="269037" y="116559"/>
                  <a:pt x="269037" y="114409"/>
                  <a:pt x="269037" y="112258"/>
                </a:cubicBezTo>
                <a:cubicBezTo>
                  <a:pt x="237842" y="109033"/>
                  <a:pt x="167923" y="97205"/>
                  <a:pt x="148561" y="76776"/>
                </a:cubicBezTo>
                <a:close/>
                <a:moveTo>
                  <a:pt x="444241" y="25677"/>
                </a:moveTo>
                <a:cubicBezTo>
                  <a:pt x="456898" y="26349"/>
                  <a:pt x="470900" y="29574"/>
                  <a:pt x="485441" y="36023"/>
                </a:cubicBezTo>
                <a:cubicBezTo>
                  <a:pt x="513447" y="47846"/>
                  <a:pt x="519909" y="76868"/>
                  <a:pt x="520986" y="112339"/>
                </a:cubicBezTo>
                <a:cubicBezTo>
                  <a:pt x="520986" y="113414"/>
                  <a:pt x="520986" y="114488"/>
                  <a:pt x="520986" y="114488"/>
                </a:cubicBezTo>
                <a:cubicBezTo>
                  <a:pt x="524218" y="116638"/>
                  <a:pt x="527449" y="119863"/>
                  <a:pt x="526372" y="124162"/>
                </a:cubicBezTo>
                <a:lnTo>
                  <a:pt x="525295" y="139211"/>
                </a:lnTo>
                <a:cubicBezTo>
                  <a:pt x="525295" y="143510"/>
                  <a:pt x="522064" y="146735"/>
                  <a:pt x="517755" y="146735"/>
                </a:cubicBezTo>
                <a:cubicBezTo>
                  <a:pt x="506984" y="186505"/>
                  <a:pt x="473593" y="221976"/>
                  <a:pt x="430508" y="221976"/>
                </a:cubicBezTo>
                <a:cubicBezTo>
                  <a:pt x="388500" y="221976"/>
                  <a:pt x="355109" y="186505"/>
                  <a:pt x="344338" y="146735"/>
                </a:cubicBezTo>
                <a:cubicBezTo>
                  <a:pt x="340030" y="146735"/>
                  <a:pt x="336798" y="143510"/>
                  <a:pt x="335721" y="139211"/>
                </a:cubicBezTo>
                <a:lnTo>
                  <a:pt x="334644" y="123087"/>
                </a:lnTo>
                <a:cubicBezTo>
                  <a:pt x="334644" y="118788"/>
                  <a:pt x="336798" y="115563"/>
                  <a:pt x="341107" y="114488"/>
                </a:cubicBezTo>
                <a:cubicBezTo>
                  <a:pt x="341107" y="113414"/>
                  <a:pt x="341107" y="112339"/>
                  <a:pt x="341107" y="112339"/>
                </a:cubicBezTo>
                <a:cubicBezTo>
                  <a:pt x="338953" y="81167"/>
                  <a:pt x="351878" y="41397"/>
                  <a:pt x="393886" y="36023"/>
                </a:cubicBezTo>
                <a:cubicBezTo>
                  <a:pt x="397117" y="34948"/>
                  <a:pt x="403580" y="37097"/>
                  <a:pt x="404657" y="36023"/>
                </a:cubicBezTo>
                <a:cubicBezTo>
                  <a:pt x="405734" y="36023"/>
                  <a:pt x="408966" y="31723"/>
                  <a:pt x="411120" y="30648"/>
                </a:cubicBezTo>
                <a:cubicBezTo>
                  <a:pt x="420275" y="26886"/>
                  <a:pt x="431585" y="25005"/>
                  <a:pt x="444241" y="25677"/>
                </a:cubicBezTo>
                <a:close/>
                <a:moveTo>
                  <a:pt x="189437" y="166"/>
                </a:moveTo>
                <a:cubicBezTo>
                  <a:pt x="204765" y="972"/>
                  <a:pt x="221707" y="4736"/>
                  <a:pt x="239994" y="12262"/>
                </a:cubicBezTo>
                <a:cubicBezTo>
                  <a:pt x="274415" y="27315"/>
                  <a:pt x="283020" y="62798"/>
                  <a:pt x="283020" y="106882"/>
                </a:cubicBezTo>
                <a:cubicBezTo>
                  <a:pt x="284096" y="107957"/>
                  <a:pt x="284096" y="109033"/>
                  <a:pt x="284096" y="110108"/>
                </a:cubicBezTo>
                <a:cubicBezTo>
                  <a:pt x="288399" y="111183"/>
                  <a:pt x="291626" y="115484"/>
                  <a:pt x="290550" y="120860"/>
                </a:cubicBezTo>
                <a:lnTo>
                  <a:pt x="289475" y="140214"/>
                </a:lnTo>
                <a:cubicBezTo>
                  <a:pt x="288399" y="145590"/>
                  <a:pt x="285172" y="148816"/>
                  <a:pt x="279793" y="149891"/>
                </a:cubicBezTo>
                <a:cubicBezTo>
                  <a:pt x="266885" y="198277"/>
                  <a:pt x="224934" y="242361"/>
                  <a:pt x="172226" y="242361"/>
                </a:cubicBezTo>
                <a:cubicBezTo>
                  <a:pt x="120594" y="242361"/>
                  <a:pt x="78642" y="198277"/>
                  <a:pt x="66810" y="148816"/>
                </a:cubicBezTo>
                <a:cubicBezTo>
                  <a:pt x="61432" y="148816"/>
                  <a:pt x="57129" y="145590"/>
                  <a:pt x="56053" y="139139"/>
                </a:cubicBezTo>
                <a:lnTo>
                  <a:pt x="54978" y="120860"/>
                </a:lnTo>
                <a:cubicBezTo>
                  <a:pt x="53902" y="115484"/>
                  <a:pt x="57129" y="110108"/>
                  <a:pt x="62507" y="109033"/>
                </a:cubicBezTo>
                <a:cubicBezTo>
                  <a:pt x="62507" y="107957"/>
                  <a:pt x="62507" y="106882"/>
                  <a:pt x="62507" y="105807"/>
                </a:cubicBezTo>
                <a:cubicBezTo>
                  <a:pt x="59280" y="68174"/>
                  <a:pt x="76491" y="19789"/>
                  <a:pt x="128123" y="12262"/>
                </a:cubicBezTo>
                <a:cubicBezTo>
                  <a:pt x="131350" y="11187"/>
                  <a:pt x="139956" y="14413"/>
                  <a:pt x="141031" y="13337"/>
                </a:cubicBezTo>
                <a:cubicBezTo>
                  <a:pt x="142107" y="12262"/>
                  <a:pt x="146410" y="6886"/>
                  <a:pt x="148561" y="5811"/>
                </a:cubicBezTo>
                <a:cubicBezTo>
                  <a:pt x="160394" y="1510"/>
                  <a:pt x="174109" y="-640"/>
                  <a:pt x="189437" y="1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wallet_115230"/>
          <p:cNvSpPr>
            <a:spLocks noChangeAspect="1"/>
          </p:cNvSpPr>
          <p:nvPr/>
        </p:nvSpPr>
        <p:spPr bwMode="auto">
          <a:xfrm>
            <a:off x="1258452" y="3916698"/>
            <a:ext cx="606284" cy="609685"/>
          </a:xfrm>
          <a:custGeom>
            <a:avLst/>
            <a:gdLst>
              <a:gd name="T0" fmla="*/ 4000 w 4400"/>
              <a:gd name="T1" fmla="*/ 832 h 4432"/>
              <a:gd name="T2" fmla="*/ 4000 w 4400"/>
              <a:gd name="T3" fmla="*/ 0 h 4432"/>
              <a:gd name="T4" fmla="*/ 0 w 4400"/>
              <a:gd name="T5" fmla="*/ 593 h 4432"/>
              <a:gd name="T6" fmla="*/ 0 w 4400"/>
              <a:gd name="T7" fmla="*/ 832 h 4432"/>
              <a:gd name="T8" fmla="*/ 0 w 4400"/>
              <a:gd name="T9" fmla="*/ 1298 h 4432"/>
              <a:gd name="T10" fmla="*/ 0 w 4400"/>
              <a:gd name="T11" fmla="*/ 4432 h 4432"/>
              <a:gd name="T12" fmla="*/ 4400 w 4400"/>
              <a:gd name="T13" fmla="*/ 4432 h 4432"/>
              <a:gd name="T14" fmla="*/ 4400 w 4400"/>
              <a:gd name="T15" fmla="*/ 3365 h 4432"/>
              <a:gd name="T16" fmla="*/ 4400 w 4400"/>
              <a:gd name="T17" fmla="*/ 1898 h 4432"/>
              <a:gd name="T18" fmla="*/ 4400 w 4400"/>
              <a:gd name="T19" fmla="*/ 832 h 4432"/>
              <a:gd name="T20" fmla="*/ 4000 w 4400"/>
              <a:gd name="T21" fmla="*/ 832 h 4432"/>
              <a:gd name="T22" fmla="*/ 3600 w 4400"/>
              <a:gd name="T23" fmla="*/ 464 h 4432"/>
              <a:gd name="T24" fmla="*/ 3600 w 4400"/>
              <a:gd name="T25" fmla="*/ 832 h 4432"/>
              <a:gd name="T26" fmla="*/ 1115 w 4400"/>
              <a:gd name="T27" fmla="*/ 832 h 4432"/>
              <a:gd name="T28" fmla="*/ 3600 w 4400"/>
              <a:gd name="T29" fmla="*/ 464 h 4432"/>
              <a:gd name="T30" fmla="*/ 4000 w 4400"/>
              <a:gd name="T31" fmla="*/ 2965 h 4432"/>
              <a:gd name="T32" fmla="*/ 3067 w 4400"/>
              <a:gd name="T33" fmla="*/ 2965 h 4432"/>
              <a:gd name="T34" fmla="*/ 3067 w 4400"/>
              <a:gd name="T35" fmla="*/ 2298 h 4432"/>
              <a:gd name="T36" fmla="*/ 4000 w 4400"/>
              <a:gd name="T37" fmla="*/ 2298 h 4432"/>
              <a:gd name="T38" fmla="*/ 4000 w 4400"/>
              <a:gd name="T39" fmla="*/ 2965 h 4432"/>
              <a:gd name="T40" fmla="*/ 2667 w 4400"/>
              <a:gd name="T41" fmla="*/ 1898 h 4432"/>
              <a:gd name="T42" fmla="*/ 2667 w 4400"/>
              <a:gd name="T43" fmla="*/ 3365 h 4432"/>
              <a:gd name="T44" fmla="*/ 4000 w 4400"/>
              <a:gd name="T45" fmla="*/ 3365 h 4432"/>
              <a:gd name="T46" fmla="*/ 4000 w 4400"/>
              <a:gd name="T47" fmla="*/ 4032 h 4432"/>
              <a:gd name="T48" fmla="*/ 400 w 4400"/>
              <a:gd name="T49" fmla="*/ 4032 h 4432"/>
              <a:gd name="T50" fmla="*/ 400 w 4400"/>
              <a:gd name="T51" fmla="*/ 1298 h 4432"/>
              <a:gd name="T52" fmla="*/ 400 w 4400"/>
              <a:gd name="T53" fmla="*/ 1232 h 4432"/>
              <a:gd name="T54" fmla="*/ 4000 w 4400"/>
              <a:gd name="T55" fmla="*/ 1232 h 4432"/>
              <a:gd name="T56" fmla="*/ 4000 w 4400"/>
              <a:gd name="T57" fmla="*/ 1898 h 4432"/>
              <a:gd name="T58" fmla="*/ 2667 w 4400"/>
              <a:gd name="T59" fmla="*/ 1898 h 4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00" h="4432">
                <a:moveTo>
                  <a:pt x="4000" y="832"/>
                </a:moveTo>
                <a:lnTo>
                  <a:pt x="4000" y="0"/>
                </a:lnTo>
                <a:lnTo>
                  <a:pt x="0" y="593"/>
                </a:lnTo>
                <a:lnTo>
                  <a:pt x="0" y="832"/>
                </a:lnTo>
                <a:lnTo>
                  <a:pt x="0" y="1298"/>
                </a:lnTo>
                <a:lnTo>
                  <a:pt x="0" y="4432"/>
                </a:lnTo>
                <a:lnTo>
                  <a:pt x="4400" y="4432"/>
                </a:lnTo>
                <a:lnTo>
                  <a:pt x="4400" y="3365"/>
                </a:lnTo>
                <a:lnTo>
                  <a:pt x="4400" y="1898"/>
                </a:lnTo>
                <a:lnTo>
                  <a:pt x="4400" y="832"/>
                </a:lnTo>
                <a:lnTo>
                  <a:pt x="4000" y="832"/>
                </a:lnTo>
                <a:close/>
                <a:moveTo>
                  <a:pt x="3600" y="464"/>
                </a:moveTo>
                <a:lnTo>
                  <a:pt x="3600" y="832"/>
                </a:lnTo>
                <a:lnTo>
                  <a:pt x="1115" y="832"/>
                </a:lnTo>
                <a:lnTo>
                  <a:pt x="3600" y="464"/>
                </a:lnTo>
                <a:close/>
                <a:moveTo>
                  <a:pt x="4000" y="2965"/>
                </a:moveTo>
                <a:lnTo>
                  <a:pt x="3067" y="2965"/>
                </a:lnTo>
                <a:lnTo>
                  <a:pt x="3067" y="2298"/>
                </a:lnTo>
                <a:lnTo>
                  <a:pt x="4000" y="2298"/>
                </a:lnTo>
                <a:lnTo>
                  <a:pt x="4000" y="2965"/>
                </a:lnTo>
                <a:close/>
                <a:moveTo>
                  <a:pt x="2667" y="1898"/>
                </a:moveTo>
                <a:lnTo>
                  <a:pt x="2667" y="3365"/>
                </a:lnTo>
                <a:lnTo>
                  <a:pt x="4000" y="3365"/>
                </a:lnTo>
                <a:lnTo>
                  <a:pt x="4000" y="4032"/>
                </a:lnTo>
                <a:lnTo>
                  <a:pt x="400" y="4032"/>
                </a:lnTo>
                <a:lnTo>
                  <a:pt x="400" y="1298"/>
                </a:lnTo>
                <a:lnTo>
                  <a:pt x="400" y="1232"/>
                </a:lnTo>
                <a:lnTo>
                  <a:pt x="4000" y="1232"/>
                </a:lnTo>
                <a:lnTo>
                  <a:pt x="4000" y="1898"/>
                </a:lnTo>
                <a:lnTo>
                  <a:pt x="2667" y="18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light-bulb_118063"/>
          <p:cNvSpPr>
            <a:spLocks noChangeAspect="1"/>
          </p:cNvSpPr>
          <p:nvPr/>
        </p:nvSpPr>
        <p:spPr bwMode="auto">
          <a:xfrm>
            <a:off x="1258452" y="4989538"/>
            <a:ext cx="696362" cy="820290"/>
          </a:xfrm>
          <a:custGeom>
            <a:avLst/>
            <a:gdLst>
              <a:gd name="connsiteX0" fmla="*/ 204373 w 514281"/>
              <a:gd name="connsiteY0" fmla="*/ 530626 h 605804"/>
              <a:gd name="connsiteX1" fmla="*/ 204373 w 514281"/>
              <a:gd name="connsiteY1" fmla="*/ 556952 h 605804"/>
              <a:gd name="connsiteX2" fmla="*/ 311229 w 514281"/>
              <a:gd name="connsiteY2" fmla="*/ 556952 h 605804"/>
              <a:gd name="connsiteX3" fmla="*/ 311229 w 514281"/>
              <a:gd name="connsiteY3" fmla="*/ 530626 h 605804"/>
              <a:gd name="connsiteX4" fmla="*/ 204373 w 514281"/>
              <a:gd name="connsiteY4" fmla="*/ 479178 h 605804"/>
              <a:gd name="connsiteX5" fmla="*/ 204373 w 514281"/>
              <a:gd name="connsiteY5" fmla="*/ 504299 h 605804"/>
              <a:gd name="connsiteX6" fmla="*/ 311229 w 514281"/>
              <a:gd name="connsiteY6" fmla="*/ 504299 h 605804"/>
              <a:gd name="connsiteX7" fmla="*/ 311229 w 514281"/>
              <a:gd name="connsiteY7" fmla="*/ 479178 h 605804"/>
              <a:gd name="connsiteX8" fmla="*/ 458958 w 514281"/>
              <a:gd name="connsiteY8" fmla="*/ 243592 h 605804"/>
              <a:gd name="connsiteX9" fmla="*/ 514281 w 514281"/>
              <a:gd name="connsiteY9" fmla="*/ 243592 h 605804"/>
              <a:gd name="connsiteX10" fmla="*/ 514281 w 514281"/>
              <a:gd name="connsiteY10" fmla="*/ 269913 h 605804"/>
              <a:gd name="connsiteX11" fmla="*/ 458958 w 514281"/>
              <a:gd name="connsiteY11" fmla="*/ 269913 h 605804"/>
              <a:gd name="connsiteX12" fmla="*/ 0 w 514281"/>
              <a:gd name="connsiteY12" fmla="*/ 243592 h 605804"/>
              <a:gd name="connsiteX13" fmla="*/ 55323 w 514281"/>
              <a:gd name="connsiteY13" fmla="*/ 243592 h 605804"/>
              <a:gd name="connsiteX14" fmla="*/ 55323 w 514281"/>
              <a:gd name="connsiteY14" fmla="*/ 269913 h 605804"/>
              <a:gd name="connsiteX15" fmla="*/ 0 w 514281"/>
              <a:gd name="connsiteY15" fmla="*/ 269913 h 605804"/>
              <a:gd name="connsiteX16" fmla="*/ 263695 w 514281"/>
              <a:gd name="connsiteY16" fmla="*/ 202846 h 605804"/>
              <a:gd name="connsiteX17" fmla="*/ 192467 w 514281"/>
              <a:gd name="connsiteY17" fmla="*/ 273946 h 605804"/>
              <a:gd name="connsiteX18" fmla="*/ 237321 w 514281"/>
              <a:gd name="connsiteY18" fmla="*/ 273946 h 605804"/>
              <a:gd name="connsiteX19" fmla="*/ 250601 w 514281"/>
              <a:gd name="connsiteY19" fmla="*/ 288407 h 605804"/>
              <a:gd name="connsiteX20" fmla="*/ 246608 w 514281"/>
              <a:gd name="connsiteY20" fmla="*/ 326599 h 605804"/>
              <a:gd name="connsiteX21" fmla="*/ 320436 w 514281"/>
              <a:gd name="connsiteY21" fmla="*/ 252904 h 605804"/>
              <a:gd name="connsiteX22" fmla="*/ 275582 w 514281"/>
              <a:gd name="connsiteY22" fmla="*/ 252904 h 605804"/>
              <a:gd name="connsiteX23" fmla="*/ 262302 w 514281"/>
              <a:gd name="connsiteY23" fmla="*/ 239648 h 605804"/>
              <a:gd name="connsiteX24" fmla="*/ 283673 w 514281"/>
              <a:gd name="connsiteY24" fmla="*/ 156984 h 605804"/>
              <a:gd name="connsiteX25" fmla="*/ 291462 w 514281"/>
              <a:gd name="connsiteY25" fmla="*/ 168641 h 605804"/>
              <a:gd name="connsiteX26" fmla="*/ 290071 w 514281"/>
              <a:gd name="connsiteY26" fmla="*/ 225094 h 605804"/>
              <a:gd name="connsiteX27" fmla="*/ 290069 w 514281"/>
              <a:gd name="connsiteY27" fmla="*/ 225094 h 605804"/>
              <a:gd name="connsiteX28" fmla="*/ 290069 w 514281"/>
              <a:gd name="connsiteY28" fmla="*/ 225187 h 605804"/>
              <a:gd name="connsiteX29" fmla="*/ 290071 w 514281"/>
              <a:gd name="connsiteY29" fmla="*/ 225094 h 605804"/>
              <a:gd name="connsiteX30" fmla="*/ 353496 w 514281"/>
              <a:gd name="connsiteY30" fmla="*/ 225094 h 605804"/>
              <a:gd name="connsiteX31" fmla="*/ 362783 w 514281"/>
              <a:gd name="connsiteY31" fmla="*/ 247435 h 605804"/>
              <a:gd name="connsiteX32" fmla="*/ 240014 w 514281"/>
              <a:gd name="connsiteY32" fmla="*/ 369982 h 605804"/>
              <a:gd name="connsiteX33" fmla="*/ 217634 w 514281"/>
              <a:gd name="connsiteY33" fmla="*/ 359414 h 605804"/>
              <a:gd name="connsiteX34" fmla="*/ 222927 w 514281"/>
              <a:gd name="connsiteY34" fmla="*/ 298882 h 605804"/>
              <a:gd name="connsiteX35" fmla="*/ 160893 w 514281"/>
              <a:gd name="connsiteY35" fmla="*/ 298882 h 605804"/>
              <a:gd name="connsiteX36" fmla="*/ 151606 w 514281"/>
              <a:gd name="connsiteY36" fmla="*/ 276542 h 605804"/>
              <a:gd name="connsiteX37" fmla="*/ 268988 w 514281"/>
              <a:gd name="connsiteY37" fmla="*/ 159371 h 605804"/>
              <a:gd name="connsiteX38" fmla="*/ 283673 w 514281"/>
              <a:gd name="connsiteY38" fmla="*/ 156984 h 605804"/>
              <a:gd name="connsiteX39" fmla="*/ 250606 w 514281"/>
              <a:gd name="connsiteY39" fmla="*/ 114503 h 605804"/>
              <a:gd name="connsiteX40" fmla="*/ 114784 w 514281"/>
              <a:gd name="connsiteY40" fmla="*/ 244837 h 605804"/>
              <a:gd name="connsiteX41" fmla="*/ 159624 w 514281"/>
              <a:gd name="connsiteY41" fmla="*/ 362007 h 605804"/>
              <a:gd name="connsiteX42" fmla="*/ 204001 w 514281"/>
              <a:gd name="connsiteY42" fmla="*/ 452852 h 605804"/>
              <a:gd name="connsiteX43" fmla="*/ 311322 w 514281"/>
              <a:gd name="connsiteY43" fmla="*/ 452852 h 605804"/>
              <a:gd name="connsiteX44" fmla="*/ 354678 w 514281"/>
              <a:gd name="connsiteY44" fmla="*/ 362007 h 605804"/>
              <a:gd name="connsiteX45" fmla="*/ 400819 w 514281"/>
              <a:gd name="connsiteY45" fmla="*/ 258000 h 605804"/>
              <a:gd name="connsiteX46" fmla="*/ 250606 w 514281"/>
              <a:gd name="connsiteY46" fmla="*/ 114503 h 605804"/>
              <a:gd name="connsiteX47" fmla="*/ 249213 w 514281"/>
              <a:gd name="connsiteY47" fmla="*/ 88269 h 605804"/>
              <a:gd name="connsiteX48" fmla="*/ 427556 w 514281"/>
              <a:gd name="connsiteY48" fmla="*/ 258092 h 605804"/>
              <a:gd name="connsiteX49" fmla="*/ 373524 w 514281"/>
              <a:gd name="connsiteY49" fmla="*/ 381845 h 605804"/>
              <a:gd name="connsiteX50" fmla="*/ 337874 w 514281"/>
              <a:gd name="connsiteY50" fmla="*/ 460824 h 605804"/>
              <a:gd name="connsiteX51" fmla="*/ 337874 w 514281"/>
              <a:gd name="connsiteY51" fmla="*/ 571413 h 605804"/>
              <a:gd name="connsiteX52" fmla="*/ 324598 w 514281"/>
              <a:gd name="connsiteY52" fmla="*/ 583278 h 605804"/>
              <a:gd name="connsiteX53" fmla="*/ 270473 w 514281"/>
              <a:gd name="connsiteY53" fmla="*/ 583278 h 605804"/>
              <a:gd name="connsiteX54" fmla="*/ 270473 w 514281"/>
              <a:gd name="connsiteY54" fmla="*/ 592548 h 605804"/>
              <a:gd name="connsiteX55" fmla="*/ 257290 w 514281"/>
              <a:gd name="connsiteY55" fmla="*/ 605804 h 605804"/>
              <a:gd name="connsiteX56" fmla="*/ 244014 w 514281"/>
              <a:gd name="connsiteY56" fmla="*/ 592548 h 605804"/>
              <a:gd name="connsiteX57" fmla="*/ 244014 w 514281"/>
              <a:gd name="connsiteY57" fmla="*/ 583278 h 605804"/>
              <a:gd name="connsiteX58" fmla="*/ 189890 w 514281"/>
              <a:gd name="connsiteY58" fmla="*/ 583278 h 605804"/>
              <a:gd name="connsiteX59" fmla="*/ 176707 w 514281"/>
              <a:gd name="connsiteY59" fmla="*/ 570023 h 605804"/>
              <a:gd name="connsiteX60" fmla="*/ 176707 w 514281"/>
              <a:gd name="connsiteY60" fmla="*/ 460824 h 605804"/>
              <a:gd name="connsiteX61" fmla="*/ 139757 w 514281"/>
              <a:gd name="connsiteY61" fmla="*/ 380454 h 605804"/>
              <a:gd name="connsiteX62" fmla="*/ 87025 w 514281"/>
              <a:gd name="connsiteY62" fmla="*/ 242241 h 605804"/>
              <a:gd name="connsiteX63" fmla="*/ 249213 w 514281"/>
              <a:gd name="connsiteY63" fmla="*/ 88269 h 605804"/>
              <a:gd name="connsiteX64" fmla="*/ 429815 w 514281"/>
              <a:gd name="connsiteY64" fmla="*/ 66120 h 605804"/>
              <a:gd name="connsiteX65" fmla="*/ 448444 w 514281"/>
              <a:gd name="connsiteY65" fmla="*/ 84608 h 605804"/>
              <a:gd name="connsiteX66" fmla="*/ 409280 w 514281"/>
              <a:gd name="connsiteY66" fmla="*/ 123772 h 605804"/>
              <a:gd name="connsiteX67" fmla="*/ 390721 w 514281"/>
              <a:gd name="connsiteY67" fmla="*/ 105143 h 605804"/>
              <a:gd name="connsiteX68" fmla="*/ 84820 w 514281"/>
              <a:gd name="connsiteY68" fmla="*/ 66120 h 605804"/>
              <a:gd name="connsiteX69" fmla="*/ 123843 w 514281"/>
              <a:gd name="connsiteY69" fmla="*/ 105143 h 605804"/>
              <a:gd name="connsiteX70" fmla="*/ 105284 w 514281"/>
              <a:gd name="connsiteY70" fmla="*/ 123772 h 605804"/>
              <a:gd name="connsiteX71" fmla="*/ 66120 w 514281"/>
              <a:gd name="connsiteY71" fmla="*/ 84749 h 605804"/>
              <a:gd name="connsiteX72" fmla="*/ 243945 w 514281"/>
              <a:gd name="connsiteY72" fmla="*/ 0 h 605804"/>
              <a:gd name="connsiteX73" fmla="*/ 270266 w 514281"/>
              <a:gd name="connsiteY73" fmla="*/ 0 h 605804"/>
              <a:gd name="connsiteX74" fmla="*/ 270266 w 514281"/>
              <a:gd name="connsiteY74" fmla="*/ 55253 h 605804"/>
              <a:gd name="connsiteX75" fmla="*/ 243945 w 514281"/>
              <a:gd name="connsiteY75" fmla="*/ 55253 h 60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14281" h="605804">
                <a:moveTo>
                  <a:pt x="204373" y="530626"/>
                </a:moveTo>
                <a:lnTo>
                  <a:pt x="204373" y="556952"/>
                </a:lnTo>
                <a:lnTo>
                  <a:pt x="311229" y="556952"/>
                </a:lnTo>
                <a:lnTo>
                  <a:pt x="311229" y="530626"/>
                </a:lnTo>
                <a:close/>
                <a:moveTo>
                  <a:pt x="204373" y="479178"/>
                </a:moveTo>
                <a:lnTo>
                  <a:pt x="204373" y="504299"/>
                </a:lnTo>
                <a:lnTo>
                  <a:pt x="311229" y="504299"/>
                </a:lnTo>
                <a:lnTo>
                  <a:pt x="311229" y="479178"/>
                </a:lnTo>
                <a:close/>
                <a:moveTo>
                  <a:pt x="458958" y="243592"/>
                </a:moveTo>
                <a:lnTo>
                  <a:pt x="514281" y="243592"/>
                </a:lnTo>
                <a:lnTo>
                  <a:pt x="514281" y="269913"/>
                </a:lnTo>
                <a:lnTo>
                  <a:pt x="458958" y="269913"/>
                </a:lnTo>
                <a:close/>
                <a:moveTo>
                  <a:pt x="0" y="243592"/>
                </a:moveTo>
                <a:lnTo>
                  <a:pt x="55323" y="243592"/>
                </a:lnTo>
                <a:lnTo>
                  <a:pt x="55323" y="269913"/>
                </a:lnTo>
                <a:lnTo>
                  <a:pt x="0" y="269913"/>
                </a:lnTo>
                <a:close/>
                <a:moveTo>
                  <a:pt x="263695" y="202846"/>
                </a:moveTo>
                <a:lnTo>
                  <a:pt x="192467" y="273946"/>
                </a:lnTo>
                <a:lnTo>
                  <a:pt x="237321" y="273946"/>
                </a:lnTo>
                <a:cubicBezTo>
                  <a:pt x="248001" y="273946"/>
                  <a:pt x="251530" y="280991"/>
                  <a:pt x="250601" y="288407"/>
                </a:cubicBezTo>
                <a:lnTo>
                  <a:pt x="246608" y="326599"/>
                </a:lnTo>
                <a:lnTo>
                  <a:pt x="320436" y="252904"/>
                </a:lnTo>
                <a:lnTo>
                  <a:pt x="275582" y="252904"/>
                </a:lnTo>
                <a:cubicBezTo>
                  <a:pt x="270010" y="252904"/>
                  <a:pt x="262302" y="250586"/>
                  <a:pt x="262302" y="239648"/>
                </a:cubicBezTo>
                <a:close/>
                <a:moveTo>
                  <a:pt x="283673" y="156984"/>
                </a:moveTo>
                <a:cubicBezTo>
                  <a:pt x="288142" y="159139"/>
                  <a:pt x="291462" y="163635"/>
                  <a:pt x="291462" y="168641"/>
                </a:cubicBezTo>
                <a:lnTo>
                  <a:pt x="290071" y="225094"/>
                </a:lnTo>
                <a:lnTo>
                  <a:pt x="290069" y="225094"/>
                </a:lnTo>
                <a:lnTo>
                  <a:pt x="290069" y="225187"/>
                </a:lnTo>
                <a:lnTo>
                  <a:pt x="290071" y="225094"/>
                </a:lnTo>
                <a:lnTo>
                  <a:pt x="353496" y="225094"/>
                </a:lnTo>
                <a:cubicBezTo>
                  <a:pt x="367798" y="225094"/>
                  <a:pt x="370398" y="240946"/>
                  <a:pt x="362783" y="247435"/>
                </a:cubicBezTo>
                <a:lnTo>
                  <a:pt x="240014" y="369982"/>
                </a:lnTo>
                <a:cubicBezTo>
                  <a:pt x="231378" y="376749"/>
                  <a:pt x="217634" y="373041"/>
                  <a:pt x="217634" y="359414"/>
                </a:cubicBezTo>
                <a:lnTo>
                  <a:pt x="222927" y="298882"/>
                </a:lnTo>
                <a:lnTo>
                  <a:pt x="160893" y="298882"/>
                </a:lnTo>
                <a:cubicBezTo>
                  <a:pt x="148077" y="298882"/>
                  <a:pt x="141484" y="286646"/>
                  <a:pt x="151606" y="276542"/>
                </a:cubicBezTo>
                <a:lnTo>
                  <a:pt x="268988" y="159371"/>
                </a:lnTo>
                <a:cubicBezTo>
                  <a:pt x="273585" y="155014"/>
                  <a:pt x="279204" y="154829"/>
                  <a:pt x="283673" y="156984"/>
                </a:cubicBezTo>
                <a:close/>
                <a:moveTo>
                  <a:pt x="250606" y="114503"/>
                </a:moveTo>
                <a:cubicBezTo>
                  <a:pt x="179399" y="118396"/>
                  <a:pt x="121375" y="173830"/>
                  <a:pt x="114784" y="244837"/>
                </a:cubicBezTo>
                <a:cubicBezTo>
                  <a:pt x="110792" y="289610"/>
                  <a:pt x="126667" y="331788"/>
                  <a:pt x="159624" y="362007"/>
                </a:cubicBezTo>
                <a:cubicBezTo>
                  <a:pt x="186083" y="387407"/>
                  <a:pt x="201680" y="419388"/>
                  <a:pt x="204001" y="452852"/>
                </a:cubicBezTo>
                <a:lnTo>
                  <a:pt x="311322" y="452852"/>
                </a:lnTo>
                <a:cubicBezTo>
                  <a:pt x="313086" y="418553"/>
                  <a:pt x="328683" y="386758"/>
                  <a:pt x="354678" y="362007"/>
                </a:cubicBezTo>
                <a:cubicBezTo>
                  <a:pt x="383736" y="334476"/>
                  <a:pt x="400819" y="297489"/>
                  <a:pt x="400819" y="258000"/>
                </a:cubicBezTo>
                <a:cubicBezTo>
                  <a:pt x="400819" y="176425"/>
                  <a:pt x="332304" y="110517"/>
                  <a:pt x="250606" y="114503"/>
                </a:cubicBezTo>
                <a:close/>
                <a:moveTo>
                  <a:pt x="249213" y="88269"/>
                </a:moveTo>
                <a:cubicBezTo>
                  <a:pt x="346786" y="82985"/>
                  <a:pt x="427185" y="161964"/>
                  <a:pt x="427556" y="258092"/>
                </a:cubicBezTo>
                <a:cubicBezTo>
                  <a:pt x="427556" y="304164"/>
                  <a:pt x="407782" y="350142"/>
                  <a:pt x="373524" y="381845"/>
                </a:cubicBezTo>
                <a:cubicBezTo>
                  <a:pt x="351057" y="402795"/>
                  <a:pt x="337874" y="430511"/>
                  <a:pt x="337874" y="460824"/>
                </a:cubicBezTo>
                <a:lnTo>
                  <a:pt x="337874" y="571413"/>
                </a:lnTo>
                <a:cubicBezTo>
                  <a:pt x="337874" y="577995"/>
                  <a:pt x="331190" y="583278"/>
                  <a:pt x="324598" y="583278"/>
                </a:cubicBezTo>
                <a:lnTo>
                  <a:pt x="270473" y="583278"/>
                </a:lnTo>
                <a:lnTo>
                  <a:pt x="270473" y="592548"/>
                </a:lnTo>
                <a:cubicBezTo>
                  <a:pt x="270473" y="600428"/>
                  <a:pt x="265182" y="605804"/>
                  <a:pt x="257290" y="605804"/>
                </a:cubicBezTo>
                <a:cubicBezTo>
                  <a:pt x="249306" y="605804"/>
                  <a:pt x="244014" y="600428"/>
                  <a:pt x="244014" y="592548"/>
                </a:cubicBezTo>
                <a:lnTo>
                  <a:pt x="244014" y="583278"/>
                </a:lnTo>
                <a:lnTo>
                  <a:pt x="189890" y="583278"/>
                </a:lnTo>
                <a:cubicBezTo>
                  <a:pt x="181999" y="583278"/>
                  <a:pt x="176707" y="577995"/>
                  <a:pt x="176707" y="570023"/>
                </a:cubicBezTo>
                <a:lnTo>
                  <a:pt x="176707" y="460824"/>
                </a:lnTo>
                <a:cubicBezTo>
                  <a:pt x="176707" y="430511"/>
                  <a:pt x="163524" y="402795"/>
                  <a:pt x="139757" y="380454"/>
                </a:cubicBezTo>
                <a:cubicBezTo>
                  <a:pt x="101508" y="344951"/>
                  <a:pt x="83126" y="293596"/>
                  <a:pt x="87025" y="242241"/>
                </a:cubicBezTo>
                <a:cubicBezTo>
                  <a:pt x="95009" y="158071"/>
                  <a:pt x="164823" y="92255"/>
                  <a:pt x="249213" y="88269"/>
                </a:cubicBezTo>
                <a:close/>
                <a:moveTo>
                  <a:pt x="429815" y="66120"/>
                </a:moveTo>
                <a:lnTo>
                  <a:pt x="448444" y="84608"/>
                </a:lnTo>
                <a:lnTo>
                  <a:pt x="409280" y="123772"/>
                </a:lnTo>
                <a:lnTo>
                  <a:pt x="390721" y="105143"/>
                </a:lnTo>
                <a:close/>
                <a:moveTo>
                  <a:pt x="84820" y="66120"/>
                </a:moveTo>
                <a:lnTo>
                  <a:pt x="123843" y="105143"/>
                </a:lnTo>
                <a:lnTo>
                  <a:pt x="105284" y="123772"/>
                </a:lnTo>
                <a:lnTo>
                  <a:pt x="66120" y="84749"/>
                </a:lnTo>
                <a:close/>
                <a:moveTo>
                  <a:pt x="243945" y="0"/>
                </a:moveTo>
                <a:lnTo>
                  <a:pt x="270266" y="0"/>
                </a:lnTo>
                <a:lnTo>
                  <a:pt x="270266" y="55253"/>
                </a:lnTo>
                <a:lnTo>
                  <a:pt x="243945" y="552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" name="文本框 13"/>
          <p:cNvSpPr txBox="1"/>
          <p:nvPr/>
        </p:nvSpPr>
        <p:spPr>
          <a:xfrm>
            <a:off x="2398442" y="2654452"/>
            <a:ext cx="9305878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城镇新增就业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1100万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人以上，城镇调查失业率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5.5%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以内，城镇登记失业率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4.5%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以内</a:t>
            </a: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14567" y="1558536"/>
            <a:ext cx="9540273" cy="7923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国内生产总值增长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6.5%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左右，居民消费价格涨幅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左右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E4F27AE-4DAF-43FC-98AE-55B1E2B66536}"/>
              </a:ext>
            </a:extLst>
          </p:cNvPr>
          <p:cNvGrpSpPr/>
          <p:nvPr/>
        </p:nvGrpSpPr>
        <p:grpSpPr>
          <a:xfrm>
            <a:off x="3782032" y="401479"/>
            <a:ext cx="4596938" cy="573579"/>
            <a:chOff x="3797531" y="374072"/>
            <a:chExt cx="4596938" cy="573579"/>
          </a:xfrm>
        </p:grpSpPr>
        <p:sp>
          <p:nvSpPr>
            <p:cNvPr id="19" name="任意多边形 11">
              <a:extLst>
                <a:ext uri="{FF2B5EF4-FFF2-40B4-BE49-F238E27FC236}">
                  <a16:creationId xmlns:a16="http://schemas.microsoft.com/office/drawing/2014/main" id="{E969483D-31F2-45BB-BB0E-64199010423E}"/>
                </a:ext>
              </a:extLst>
            </p:cNvPr>
            <p:cNvSpPr/>
            <p:nvPr/>
          </p:nvSpPr>
          <p:spPr>
            <a:xfrm>
              <a:off x="3797531" y="374072"/>
              <a:ext cx="4596938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68824E2-58A1-4B34-9603-FFFCD1C0BB61}"/>
                </a:ext>
              </a:extLst>
            </p:cNvPr>
            <p:cNvSpPr txBox="1"/>
            <p:nvPr/>
          </p:nvSpPr>
          <p:spPr>
            <a:xfrm>
              <a:off x="4223802" y="395086"/>
              <a:ext cx="377539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457200"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今年发展主要预期目标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445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34153" y="1635683"/>
            <a:ext cx="5375189" cy="43037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）积极的财政政策取向不变，要聚力增效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56813" y="2321160"/>
            <a:ext cx="4967785" cy="3877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今年赤字率拟按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2.6%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安排，比去年预算低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0.4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个百分点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996774" y="2343364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56813" y="4806347"/>
            <a:ext cx="4680520" cy="9787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提高财政支出的公共性、普惠性，加大对三大攻坚战的支持，更多向创新驱动、“三农”、民生等领域倾斜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996774" y="3063444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996774" y="3855532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996774" y="4359588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89047" y="4281221"/>
            <a:ext cx="4104456" cy="3877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中央对地方一般性转移支付增长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10.9%</a:t>
            </a:r>
          </a:p>
        </p:txBody>
      </p:sp>
      <p:sp>
        <p:nvSpPr>
          <p:cNvPr id="24" name="矩形 23"/>
          <p:cNvSpPr/>
          <p:nvPr/>
        </p:nvSpPr>
        <p:spPr>
          <a:xfrm>
            <a:off x="1356814" y="3827501"/>
            <a:ext cx="4752528" cy="3877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今年全国财政支出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万亿元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，支出规模进一步加大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56814" y="2977151"/>
            <a:ext cx="4752528" cy="6832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财政赤字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2.38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万亿元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，其中中央财政赤字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1.55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万亿元，地方财政赤字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8300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亿元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989040" y="4910701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01410" y="1663787"/>
            <a:ext cx="5375189" cy="43037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）稳健的货币政策保持中性，要松紧适度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63626" y="3358185"/>
            <a:ext cx="2376264" cy="7571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管好货币供给总闸门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46900" y="4845749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疏通货币政策传导渠道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4" name="incomes_50092"/>
          <p:cNvSpPr>
            <a:spLocks noChangeAspect="1"/>
          </p:cNvSpPr>
          <p:nvPr/>
        </p:nvSpPr>
        <p:spPr bwMode="auto">
          <a:xfrm>
            <a:off x="8514054" y="2506135"/>
            <a:ext cx="609685" cy="604648"/>
          </a:xfrm>
          <a:custGeom>
            <a:avLst/>
            <a:gdLst>
              <a:gd name="connsiteX0" fmla="*/ 216980 w 551492"/>
              <a:gd name="connsiteY0" fmla="*/ 328922 h 546936"/>
              <a:gd name="connsiteX1" fmla="*/ 149820 w 551492"/>
              <a:gd name="connsiteY1" fmla="*/ 336662 h 546936"/>
              <a:gd name="connsiteX2" fmla="*/ 153694 w 551492"/>
              <a:gd name="connsiteY2" fmla="*/ 415353 h 546936"/>
              <a:gd name="connsiteX3" fmla="*/ 151111 w 551492"/>
              <a:gd name="connsiteY3" fmla="*/ 472114 h 546936"/>
              <a:gd name="connsiteX4" fmla="*/ 229896 w 551492"/>
              <a:gd name="connsiteY4" fmla="*/ 492755 h 546936"/>
              <a:gd name="connsiteX5" fmla="*/ 231187 w 551492"/>
              <a:gd name="connsiteY5" fmla="*/ 492755 h 546936"/>
              <a:gd name="connsiteX6" fmla="*/ 329346 w 551492"/>
              <a:gd name="connsiteY6" fmla="*/ 522426 h 546936"/>
              <a:gd name="connsiteX7" fmla="*/ 427503 w 551492"/>
              <a:gd name="connsiteY7" fmla="*/ 494045 h 546936"/>
              <a:gd name="connsiteX8" fmla="*/ 437836 w 551492"/>
              <a:gd name="connsiteY8" fmla="*/ 485015 h 546936"/>
              <a:gd name="connsiteX9" fmla="*/ 472708 w 551492"/>
              <a:gd name="connsiteY9" fmla="*/ 450184 h 546936"/>
              <a:gd name="connsiteX10" fmla="*/ 519203 w 551492"/>
              <a:gd name="connsiteY10" fmla="*/ 403743 h 546936"/>
              <a:gd name="connsiteX11" fmla="*/ 526953 w 551492"/>
              <a:gd name="connsiteY11" fmla="*/ 383103 h 546936"/>
              <a:gd name="connsiteX12" fmla="*/ 497247 w 551492"/>
              <a:gd name="connsiteY12" fmla="*/ 354722 h 546936"/>
              <a:gd name="connsiteX13" fmla="*/ 484332 w 551492"/>
              <a:gd name="connsiteY13" fmla="*/ 357302 h 546936"/>
              <a:gd name="connsiteX14" fmla="*/ 476582 w 551492"/>
              <a:gd name="connsiteY14" fmla="*/ 365042 h 546936"/>
              <a:gd name="connsiteX15" fmla="*/ 475291 w 551492"/>
              <a:gd name="connsiteY15" fmla="*/ 365042 h 546936"/>
              <a:gd name="connsiteX16" fmla="*/ 418463 w 551492"/>
              <a:gd name="connsiteY16" fmla="*/ 423094 h 546936"/>
              <a:gd name="connsiteX17" fmla="*/ 368092 w 551492"/>
              <a:gd name="connsiteY17" fmla="*/ 461794 h 546936"/>
              <a:gd name="connsiteX18" fmla="*/ 280266 w 551492"/>
              <a:gd name="connsiteY18" fmla="*/ 438574 h 546936"/>
              <a:gd name="connsiteX19" fmla="*/ 289307 w 551492"/>
              <a:gd name="connsiteY19" fmla="*/ 415353 h 546936"/>
              <a:gd name="connsiteX20" fmla="*/ 365509 w 551492"/>
              <a:gd name="connsiteY20" fmla="*/ 437284 h 546936"/>
              <a:gd name="connsiteX21" fmla="*/ 365509 w 551492"/>
              <a:gd name="connsiteY21" fmla="*/ 435994 h 546936"/>
              <a:gd name="connsiteX22" fmla="*/ 368092 w 551492"/>
              <a:gd name="connsiteY22" fmla="*/ 435994 h 546936"/>
              <a:gd name="connsiteX23" fmla="*/ 396506 w 551492"/>
              <a:gd name="connsiteY23" fmla="*/ 407613 h 546936"/>
              <a:gd name="connsiteX24" fmla="*/ 388757 w 551492"/>
              <a:gd name="connsiteY24" fmla="*/ 389553 h 546936"/>
              <a:gd name="connsiteX25" fmla="*/ 216980 w 551492"/>
              <a:gd name="connsiteY25" fmla="*/ 328922 h 546936"/>
              <a:gd name="connsiteX26" fmla="*/ 6458 w 551492"/>
              <a:gd name="connsiteY26" fmla="*/ 299251 h 546936"/>
              <a:gd name="connsiteX27" fmla="*/ 147236 w 551492"/>
              <a:gd name="connsiteY27" fmla="*/ 299251 h 546936"/>
              <a:gd name="connsiteX28" fmla="*/ 148528 w 551492"/>
              <a:gd name="connsiteY28" fmla="*/ 312151 h 546936"/>
              <a:gd name="connsiteX29" fmla="*/ 216980 w 551492"/>
              <a:gd name="connsiteY29" fmla="*/ 304411 h 546936"/>
              <a:gd name="connsiteX30" fmla="*/ 404255 w 551492"/>
              <a:gd name="connsiteY30" fmla="*/ 370202 h 546936"/>
              <a:gd name="connsiteX31" fmla="*/ 417171 w 551492"/>
              <a:gd name="connsiteY31" fmla="*/ 388263 h 546936"/>
              <a:gd name="connsiteX32" fmla="*/ 458501 w 551492"/>
              <a:gd name="connsiteY32" fmla="*/ 346982 h 546936"/>
              <a:gd name="connsiteX33" fmla="*/ 467541 w 551492"/>
              <a:gd name="connsiteY33" fmla="*/ 339242 h 546936"/>
              <a:gd name="connsiteX34" fmla="*/ 468833 w 551492"/>
              <a:gd name="connsiteY34" fmla="*/ 337952 h 546936"/>
              <a:gd name="connsiteX35" fmla="*/ 497247 w 551492"/>
              <a:gd name="connsiteY35" fmla="*/ 328922 h 546936"/>
              <a:gd name="connsiteX36" fmla="*/ 551492 w 551492"/>
              <a:gd name="connsiteY36" fmla="*/ 383103 h 546936"/>
              <a:gd name="connsiteX37" fmla="*/ 535994 w 551492"/>
              <a:gd name="connsiteY37" fmla="*/ 419223 h 546936"/>
              <a:gd name="connsiteX38" fmla="*/ 490789 w 551492"/>
              <a:gd name="connsiteY38" fmla="*/ 466954 h 546936"/>
              <a:gd name="connsiteX39" fmla="*/ 464958 w 551492"/>
              <a:gd name="connsiteY39" fmla="*/ 492755 h 546936"/>
              <a:gd name="connsiteX40" fmla="*/ 440419 w 551492"/>
              <a:gd name="connsiteY40" fmla="*/ 513395 h 546936"/>
              <a:gd name="connsiteX41" fmla="*/ 439127 w 551492"/>
              <a:gd name="connsiteY41" fmla="*/ 513395 h 546936"/>
              <a:gd name="connsiteX42" fmla="*/ 329346 w 551492"/>
              <a:gd name="connsiteY42" fmla="*/ 546936 h 546936"/>
              <a:gd name="connsiteX43" fmla="*/ 216980 w 551492"/>
              <a:gd name="connsiteY43" fmla="*/ 514685 h 546936"/>
              <a:gd name="connsiteX44" fmla="*/ 149820 w 551492"/>
              <a:gd name="connsiteY44" fmla="*/ 497915 h 546936"/>
              <a:gd name="connsiteX45" fmla="*/ 147236 w 551492"/>
              <a:gd name="connsiteY45" fmla="*/ 530166 h 546936"/>
              <a:gd name="connsiteX46" fmla="*/ 6458 w 551492"/>
              <a:gd name="connsiteY46" fmla="*/ 530166 h 546936"/>
              <a:gd name="connsiteX47" fmla="*/ 0 w 551492"/>
              <a:gd name="connsiteY47" fmla="*/ 415353 h 546936"/>
              <a:gd name="connsiteX48" fmla="*/ 6458 w 551492"/>
              <a:gd name="connsiteY48" fmla="*/ 299251 h 546936"/>
              <a:gd name="connsiteX49" fmla="*/ 362949 w 551492"/>
              <a:gd name="connsiteY49" fmla="*/ 81388 h 546936"/>
              <a:gd name="connsiteX50" fmla="*/ 388809 w 551492"/>
              <a:gd name="connsiteY50" fmla="*/ 81388 h 546936"/>
              <a:gd name="connsiteX51" fmla="*/ 388809 w 551492"/>
              <a:gd name="connsiteY51" fmla="*/ 95565 h 546936"/>
              <a:gd name="connsiteX52" fmla="*/ 400446 w 551492"/>
              <a:gd name="connsiteY52" fmla="*/ 100720 h 546936"/>
              <a:gd name="connsiteX53" fmla="*/ 400446 w 551492"/>
              <a:gd name="connsiteY53" fmla="*/ 94276 h 546936"/>
              <a:gd name="connsiteX54" fmla="*/ 426306 w 551492"/>
              <a:gd name="connsiteY54" fmla="*/ 94276 h 546936"/>
              <a:gd name="connsiteX55" fmla="*/ 426306 w 551492"/>
              <a:gd name="connsiteY55" fmla="*/ 134228 h 546936"/>
              <a:gd name="connsiteX56" fmla="*/ 399153 w 551492"/>
              <a:gd name="connsiteY56" fmla="*/ 134228 h 546936"/>
              <a:gd name="connsiteX57" fmla="*/ 393981 w 551492"/>
              <a:gd name="connsiteY57" fmla="*/ 127784 h 546936"/>
              <a:gd name="connsiteX58" fmla="*/ 387516 w 551492"/>
              <a:gd name="connsiteY58" fmla="*/ 122629 h 546936"/>
              <a:gd name="connsiteX59" fmla="*/ 379758 w 551492"/>
              <a:gd name="connsiteY59" fmla="*/ 120051 h 546936"/>
              <a:gd name="connsiteX60" fmla="*/ 370707 w 551492"/>
              <a:gd name="connsiteY60" fmla="*/ 120051 h 546936"/>
              <a:gd name="connsiteX61" fmla="*/ 359070 w 551492"/>
              <a:gd name="connsiteY61" fmla="*/ 122629 h 546936"/>
              <a:gd name="connsiteX62" fmla="*/ 353898 w 551492"/>
              <a:gd name="connsiteY62" fmla="*/ 131650 h 546936"/>
              <a:gd name="connsiteX63" fmla="*/ 379758 w 551492"/>
              <a:gd name="connsiteY63" fmla="*/ 147116 h 546936"/>
              <a:gd name="connsiteX64" fmla="*/ 405618 w 551492"/>
              <a:gd name="connsiteY64" fmla="*/ 154848 h 546936"/>
              <a:gd name="connsiteX65" fmla="*/ 421134 w 551492"/>
              <a:gd name="connsiteY65" fmla="*/ 166447 h 546936"/>
              <a:gd name="connsiteX66" fmla="*/ 427599 w 551492"/>
              <a:gd name="connsiteY66" fmla="*/ 179335 h 546936"/>
              <a:gd name="connsiteX67" fmla="*/ 428892 w 551492"/>
              <a:gd name="connsiteY67" fmla="*/ 189645 h 546936"/>
              <a:gd name="connsiteX68" fmla="*/ 425013 w 551492"/>
              <a:gd name="connsiteY68" fmla="*/ 203822 h 546936"/>
              <a:gd name="connsiteX69" fmla="*/ 417255 w 551492"/>
              <a:gd name="connsiteY69" fmla="*/ 214132 h 546936"/>
              <a:gd name="connsiteX70" fmla="*/ 404325 w 551492"/>
              <a:gd name="connsiteY70" fmla="*/ 221865 h 546936"/>
              <a:gd name="connsiteX71" fmla="*/ 388809 w 551492"/>
              <a:gd name="connsiteY71" fmla="*/ 225731 h 546936"/>
              <a:gd name="connsiteX72" fmla="*/ 388809 w 551492"/>
              <a:gd name="connsiteY72" fmla="*/ 237330 h 546936"/>
              <a:gd name="connsiteX73" fmla="*/ 362949 w 551492"/>
              <a:gd name="connsiteY73" fmla="*/ 237330 h 546936"/>
              <a:gd name="connsiteX74" fmla="*/ 362949 w 551492"/>
              <a:gd name="connsiteY74" fmla="*/ 221865 h 546936"/>
              <a:gd name="connsiteX75" fmla="*/ 359070 w 551492"/>
              <a:gd name="connsiteY75" fmla="*/ 220576 h 546936"/>
              <a:gd name="connsiteX76" fmla="*/ 355191 w 551492"/>
              <a:gd name="connsiteY76" fmla="*/ 219287 h 546936"/>
              <a:gd name="connsiteX77" fmla="*/ 355191 w 551492"/>
              <a:gd name="connsiteY77" fmla="*/ 224442 h 546936"/>
              <a:gd name="connsiteX78" fmla="*/ 329330 w 551492"/>
              <a:gd name="connsiteY78" fmla="*/ 224442 h 546936"/>
              <a:gd name="connsiteX79" fmla="*/ 329330 w 551492"/>
              <a:gd name="connsiteY79" fmla="*/ 185779 h 546936"/>
              <a:gd name="connsiteX80" fmla="*/ 355191 w 551492"/>
              <a:gd name="connsiteY80" fmla="*/ 185779 h 546936"/>
              <a:gd name="connsiteX81" fmla="*/ 361656 w 551492"/>
              <a:gd name="connsiteY81" fmla="*/ 192223 h 546936"/>
              <a:gd name="connsiteX82" fmla="*/ 369414 w 551492"/>
              <a:gd name="connsiteY82" fmla="*/ 196089 h 546936"/>
              <a:gd name="connsiteX83" fmla="*/ 375879 w 551492"/>
              <a:gd name="connsiteY83" fmla="*/ 198667 h 546936"/>
              <a:gd name="connsiteX84" fmla="*/ 386223 w 551492"/>
              <a:gd name="connsiteY84" fmla="*/ 199955 h 546936"/>
              <a:gd name="connsiteX85" fmla="*/ 397860 w 551492"/>
              <a:gd name="connsiteY85" fmla="*/ 197378 h 546936"/>
              <a:gd name="connsiteX86" fmla="*/ 403032 w 551492"/>
              <a:gd name="connsiteY86" fmla="*/ 189645 h 546936"/>
              <a:gd name="connsiteX87" fmla="*/ 400446 w 551492"/>
              <a:gd name="connsiteY87" fmla="*/ 183201 h 546936"/>
              <a:gd name="connsiteX88" fmla="*/ 393981 w 551492"/>
              <a:gd name="connsiteY88" fmla="*/ 178046 h 546936"/>
              <a:gd name="connsiteX89" fmla="*/ 384930 w 551492"/>
              <a:gd name="connsiteY89" fmla="*/ 174180 h 546936"/>
              <a:gd name="connsiteX90" fmla="*/ 375879 w 551492"/>
              <a:gd name="connsiteY90" fmla="*/ 172891 h 546936"/>
              <a:gd name="connsiteX91" fmla="*/ 351311 w 551492"/>
              <a:gd name="connsiteY91" fmla="*/ 165158 h 546936"/>
              <a:gd name="connsiteX92" fmla="*/ 337088 w 551492"/>
              <a:gd name="connsiteY92" fmla="*/ 154848 h 546936"/>
              <a:gd name="connsiteX93" fmla="*/ 329330 w 551492"/>
              <a:gd name="connsiteY93" fmla="*/ 141961 h 546936"/>
              <a:gd name="connsiteX94" fmla="*/ 328037 w 551492"/>
              <a:gd name="connsiteY94" fmla="*/ 131650 h 546936"/>
              <a:gd name="connsiteX95" fmla="*/ 330623 w 551492"/>
              <a:gd name="connsiteY95" fmla="*/ 117474 h 546936"/>
              <a:gd name="connsiteX96" fmla="*/ 338381 w 551492"/>
              <a:gd name="connsiteY96" fmla="*/ 105875 h 546936"/>
              <a:gd name="connsiteX97" fmla="*/ 350018 w 551492"/>
              <a:gd name="connsiteY97" fmla="*/ 98142 h 546936"/>
              <a:gd name="connsiteX98" fmla="*/ 362949 w 551492"/>
              <a:gd name="connsiteY98" fmla="*/ 94276 h 546936"/>
              <a:gd name="connsiteX99" fmla="*/ 378465 w 551492"/>
              <a:gd name="connsiteY99" fmla="*/ 28388 h 546936"/>
              <a:gd name="connsiteX100" fmla="*/ 246657 w 551492"/>
              <a:gd name="connsiteY100" fmla="*/ 160004 h 546936"/>
              <a:gd name="connsiteX101" fmla="*/ 378465 w 551492"/>
              <a:gd name="connsiteY101" fmla="*/ 291621 h 546936"/>
              <a:gd name="connsiteX102" fmla="*/ 510273 w 551492"/>
              <a:gd name="connsiteY102" fmla="*/ 160004 h 546936"/>
              <a:gd name="connsiteX103" fmla="*/ 378465 w 551492"/>
              <a:gd name="connsiteY103" fmla="*/ 28388 h 546936"/>
              <a:gd name="connsiteX104" fmla="*/ 378465 w 551492"/>
              <a:gd name="connsiteY104" fmla="*/ 0 h 546936"/>
              <a:gd name="connsiteX105" fmla="*/ 537410 w 551492"/>
              <a:gd name="connsiteY105" fmla="*/ 160004 h 546936"/>
              <a:gd name="connsiteX106" fmla="*/ 378465 w 551492"/>
              <a:gd name="connsiteY106" fmla="*/ 318718 h 546936"/>
              <a:gd name="connsiteX107" fmla="*/ 219520 w 551492"/>
              <a:gd name="connsiteY107" fmla="*/ 160004 h 546936"/>
              <a:gd name="connsiteX108" fmla="*/ 378465 w 551492"/>
              <a:gd name="connsiteY108" fmla="*/ 0 h 546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51492" h="546936">
                <a:moveTo>
                  <a:pt x="216980" y="328922"/>
                </a:moveTo>
                <a:cubicBezTo>
                  <a:pt x="193732" y="328922"/>
                  <a:pt x="170484" y="331502"/>
                  <a:pt x="149820" y="336662"/>
                </a:cubicBezTo>
                <a:cubicBezTo>
                  <a:pt x="151111" y="359882"/>
                  <a:pt x="153694" y="389553"/>
                  <a:pt x="153694" y="415353"/>
                </a:cubicBezTo>
                <a:cubicBezTo>
                  <a:pt x="153694" y="432124"/>
                  <a:pt x="152403" y="454054"/>
                  <a:pt x="151111" y="472114"/>
                </a:cubicBezTo>
                <a:cubicBezTo>
                  <a:pt x="179525" y="469534"/>
                  <a:pt x="206648" y="478565"/>
                  <a:pt x="229896" y="492755"/>
                </a:cubicBezTo>
                <a:lnTo>
                  <a:pt x="231187" y="492755"/>
                </a:lnTo>
                <a:cubicBezTo>
                  <a:pt x="258310" y="512105"/>
                  <a:pt x="291890" y="522426"/>
                  <a:pt x="329346" y="522426"/>
                </a:cubicBezTo>
                <a:cubicBezTo>
                  <a:pt x="366801" y="522426"/>
                  <a:pt x="400381" y="512105"/>
                  <a:pt x="427503" y="494045"/>
                </a:cubicBezTo>
                <a:cubicBezTo>
                  <a:pt x="431378" y="491465"/>
                  <a:pt x="433961" y="488885"/>
                  <a:pt x="437836" y="485015"/>
                </a:cubicBezTo>
                <a:cubicBezTo>
                  <a:pt x="441710" y="479855"/>
                  <a:pt x="452043" y="470824"/>
                  <a:pt x="472708" y="450184"/>
                </a:cubicBezTo>
                <a:cubicBezTo>
                  <a:pt x="481749" y="441154"/>
                  <a:pt x="511454" y="410193"/>
                  <a:pt x="519203" y="403743"/>
                </a:cubicBezTo>
                <a:cubicBezTo>
                  <a:pt x="523078" y="398583"/>
                  <a:pt x="526953" y="390843"/>
                  <a:pt x="526953" y="383103"/>
                </a:cubicBezTo>
                <a:cubicBezTo>
                  <a:pt x="526953" y="367622"/>
                  <a:pt x="514037" y="354722"/>
                  <a:pt x="497247" y="354722"/>
                </a:cubicBezTo>
                <a:cubicBezTo>
                  <a:pt x="492081" y="354722"/>
                  <a:pt x="488206" y="354722"/>
                  <a:pt x="484332" y="357302"/>
                </a:cubicBezTo>
                <a:cubicBezTo>
                  <a:pt x="481749" y="359882"/>
                  <a:pt x="479165" y="362462"/>
                  <a:pt x="476582" y="365042"/>
                </a:cubicBezTo>
                <a:cubicBezTo>
                  <a:pt x="475291" y="365042"/>
                  <a:pt x="475291" y="365042"/>
                  <a:pt x="475291" y="365042"/>
                </a:cubicBezTo>
                <a:cubicBezTo>
                  <a:pt x="457209" y="380523"/>
                  <a:pt x="426212" y="410193"/>
                  <a:pt x="418463" y="423094"/>
                </a:cubicBezTo>
                <a:cubicBezTo>
                  <a:pt x="412005" y="445024"/>
                  <a:pt x="391340" y="460504"/>
                  <a:pt x="368092" y="461794"/>
                </a:cubicBezTo>
                <a:cubicBezTo>
                  <a:pt x="348719" y="460504"/>
                  <a:pt x="321596" y="454054"/>
                  <a:pt x="280266" y="438574"/>
                </a:cubicBezTo>
                <a:lnTo>
                  <a:pt x="289307" y="415353"/>
                </a:lnTo>
                <a:cubicBezTo>
                  <a:pt x="328054" y="429544"/>
                  <a:pt x="351302" y="435994"/>
                  <a:pt x="365509" y="437284"/>
                </a:cubicBezTo>
                <a:lnTo>
                  <a:pt x="365509" y="435994"/>
                </a:lnTo>
                <a:cubicBezTo>
                  <a:pt x="366801" y="435994"/>
                  <a:pt x="366801" y="435994"/>
                  <a:pt x="368092" y="435994"/>
                </a:cubicBezTo>
                <a:cubicBezTo>
                  <a:pt x="383591" y="435994"/>
                  <a:pt x="396506" y="424384"/>
                  <a:pt x="396506" y="407613"/>
                </a:cubicBezTo>
                <a:cubicBezTo>
                  <a:pt x="396506" y="401163"/>
                  <a:pt x="392632" y="394713"/>
                  <a:pt x="388757" y="389553"/>
                </a:cubicBezTo>
                <a:cubicBezTo>
                  <a:pt x="350010" y="352142"/>
                  <a:pt x="288015" y="328922"/>
                  <a:pt x="216980" y="328922"/>
                </a:cubicBezTo>
                <a:close/>
                <a:moveTo>
                  <a:pt x="6458" y="299251"/>
                </a:moveTo>
                <a:lnTo>
                  <a:pt x="147236" y="299251"/>
                </a:lnTo>
                <a:cubicBezTo>
                  <a:pt x="147236" y="299251"/>
                  <a:pt x="147236" y="304411"/>
                  <a:pt x="148528" y="312151"/>
                </a:cubicBezTo>
                <a:cubicBezTo>
                  <a:pt x="170484" y="306991"/>
                  <a:pt x="192441" y="304411"/>
                  <a:pt x="216980" y="304411"/>
                </a:cubicBezTo>
                <a:cubicBezTo>
                  <a:pt x="289307" y="304411"/>
                  <a:pt x="352593" y="323761"/>
                  <a:pt x="404255" y="370202"/>
                </a:cubicBezTo>
                <a:cubicBezTo>
                  <a:pt x="410713" y="375363"/>
                  <a:pt x="414588" y="381813"/>
                  <a:pt x="417171" y="388263"/>
                </a:cubicBezTo>
                <a:cubicBezTo>
                  <a:pt x="430087" y="374073"/>
                  <a:pt x="448168" y="357302"/>
                  <a:pt x="458501" y="346982"/>
                </a:cubicBezTo>
                <a:cubicBezTo>
                  <a:pt x="461084" y="344402"/>
                  <a:pt x="464958" y="340532"/>
                  <a:pt x="467541" y="339242"/>
                </a:cubicBezTo>
                <a:cubicBezTo>
                  <a:pt x="467541" y="339242"/>
                  <a:pt x="468833" y="339242"/>
                  <a:pt x="468833" y="337952"/>
                </a:cubicBezTo>
                <a:cubicBezTo>
                  <a:pt x="476582" y="332792"/>
                  <a:pt x="486915" y="328922"/>
                  <a:pt x="497247" y="328922"/>
                </a:cubicBezTo>
                <a:cubicBezTo>
                  <a:pt x="526953" y="328922"/>
                  <a:pt x="551492" y="353432"/>
                  <a:pt x="551492" y="383103"/>
                </a:cubicBezTo>
                <a:cubicBezTo>
                  <a:pt x="551492" y="397293"/>
                  <a:pt x="545034" y="410193"/>
                  <a:pt x="535994" y="419223"/>
                </a:cubicBezTo>
                <a:cubicBezTo>
                  <a:pt x="535994" y="419223"/>
                  <a:pt x="530827" y="426964"/>
                  <a:pt x="490789" y="466954"/>
                </a:cubicBezTo>
                <a:cubicBezTo>
                  <a:pt x="477874" y="478565"/>
                  <a:pt x="470125" y="486305"/>
                  <a:pt x="464958" y="492755"/>
                </a:cubicBezTo>
                <a:cubicBezTo>
                  <a:pt x="457209" y="500495"/>
                  <a:pt x="448168" y="506945"/>
                  <a:pt x="440419" y="513395"/>
                </a:cubicBezTo>
                <a:cubicBezTo>
                  <a:pt x="439127" y="513395"/>
                  <a:pt x="439127" y="513395"/>
                  <a:pt x="439127" y="513395"/>
                </a:cubicBezTo>
                <a:cubicBezTo>
                  <a:pt x="408130" y="535326"/>
                  <a:pt x="371967" y="546936"/>
                  <a:pt x="329346" y="546936"/>
                </a:cubicBezTo>
                <a:cubicBezTo>
                  <a:pt x="286724" y="546936"/>
                  <a:pt x="247977" y="535326"/>
                  <a:pt x="216980" y="514685"/>
                </a:cubicBezTo>
                <a:cubicBezTo>
                  <a:pt x="192441" y="499205"/>
                  <a:pt x="170484" y="494045"/>
                  <a:pt x="149820" y="497915"/>
                </a:cubicBezTo>
                <a:cubicBezTo>
                  <a:pt x="148528" y="515975"/>
                  <a:pt x="147236" y="530166"/>
                  <a:pt x="147236" y="530166"/>
                </a:cubicBezTo>
                <a:lnTo>
                  <a:pt x="6458" y="530166"/>
                </a:lnTo>
                <a:cubicBezTo>
                  <a:pt x="6458" y="530166"/>
                  <a:pt x="0" y="478565"/>
                  <a:pt x="0" y="415353"/>
                </a:cubicBezTo>
                <a:cubicBezTo>
                  <a:pt x="0" y="350852"/>
                  <a:pt x="6458" y="299251"/>
                  <a:pt x="6458" y="299251"/>
                </a:cubicBezTo>
                <a:close/>
                <a:moveTo>
                  <a:pt x="362949" y="81388"/>
                </a:moveTo>
                <a:lnTo>
                  <a:pt x="388809" y="81388"/>
                </a:lnTo>
                <a:lnTo>
                  <a:pt x="388809" y="95565"/>
                </a:lnTo>
                <a:cubicBezTo>
                  <a:pt x="392688" y="96853"/>
                  <a:pt x="396567" y="98142"/>
                  <a:pt x="400446" y="100720"/>
                </a:cubicBezTo>
                <a:lnTo>
                  <a:pt x="400446" y="94276"/>
                </a:lnTo>
                <a:lnTo>
                  <a:pt x="426306" y="94276"/>
                </a:lnTo>
                <a:lnTo>
                  <a:pt x="426306" y="134228"/>
                </a:lnTo>
                <a:lnTo>
                  <a:pt x="399153" y="134228"/>
                </a:lnTo>
                <a:cubicBezTo>
                  <a:pt x="397860" y="131650"/>
                  <a:pt x="395274" y="129073"/>
                  <a:pt x="393981" y="127784"/>
                </a:cubicBezTo>
                <a:cubicBezTo>
                  <a:pt x="391395" y="125206"/>
                  <a:pt x="388809" y="123918"/>
                  <a:pt x="387516" y="122629"/>
                </a:cubicBezTo>
                <a:cubicBezTo>
                  <a:pt x="384930" y="121340"/>
                  <a:pt x="382344" y="121340"/>
                  <a:pt x="379758" y="120051"/>
                </a:cubicBezTo>
                <a:cubicBezTo>
                  <a:pt x="377172" y="120051"/>
                  <a:pt x="374586" y="120051"/>
                  <a:pt x="370707" y="120051"/>
                </a:cubicBezTo>
                <a:cubicBezTo>
                  <a:pt x="365535" y="120051"/>
                  <a:pt x="361656" y="120051"/>
                  <a:pt x="359070" y="122629"/>
                </a:cubicBezTo>
                <a:cubicBezTo>
                  <a:pt x="355191" y="125206"/>
                  <a:pt x="353898" y="127784"/>
                  <a:pt x="353898" y="131650"/>
                </a:cubicBezTo>
                <a:cubicBezTo>
                  <a:pt x="353898" y="139383"/>
                  <a:pt x="362949" y="144538"/>
                  <a:pt x="379758" y="147116"/>
                </a:cubicBezTo>
                <a:cubicBezTo>
                  <a:pt x="391395" y="148404"/>
                  <a:pt x="399153" y="150982"/>
                  <a:pt x="405618" y="154848"/>
                </a:cubicBezTo>
                <a:cubicBezTo>
                  <a:pt x="412083" y="158715"/>
                  <a:pt x="417255" y="162581"/>
                  <a:pt x="421134" y="166447"/>
                </a:cubicBezTo>
                <a:cubicBezTo>
                  <a:pt x="423720" y="171602"/>
                  <a:pt x="426306" y="175469"/>
                  <a:pt x="427599" y="179335"/>
                </a:cubicBezTo>
                <a:cubicBezTo>
                  <a:pt x="427599" y="183201"/>
                  <a:pt x="428892" y="187068"/>
                  <a:pt x="428892" y="189645"/>
                </a:cubicBezTo>
                <a:cubicBezTo>
                  <a:pt x="428892" y="194800"/>
                  <a:pt x="427599" y="198667"/>
                  <a:pt x="425013" y="203822"/>
                </a:cubicBezTo>
                <a:cubicBezTo>
                  <a:pt x="423720" y="207688"/>
                  <a:pt x="421134" y="211554"/>
                  <a:pt x="417255" y="214132"/>
                </a:cubicBezTo>
                <a:cubicBezTo>
                  <a:pt x="413376" y="217998"/>
                  <a:pt x="409497" y="220576"/>
                  <a:pt x="404325" y="221865"/>
                </a:cubicBezTo>
                <a:cubicBezTo>
                  <a:pt x="400446" y="224442"/>
                  <a:pt x="395274" y="225731"/>
                  <a:pt x="388809" y="225731"/>
                </a:cubicBezTo>
                <a:lnTo>
                  <a:pt x="388809" y="237330"/>
                </a:lnTo>
                <a:lnTo>
                  <a:pt x="362949" y="237330"/>
                </a:lnTo>
                <a:lnTo>
                  <a:pt x="362949" y="221865"/>
                </a:lnTo>
                <a:cubicBezTo>
                  <a:pt x="361656" y="221865"/>
                  <a:pt x="360363" y="220576"/>
                  <a:pt x="359070" y="220576"/>
                </a:cubicBezTo>
                <a:cubicBezTo>
                  <a:pt x="357777" y="220576"/>
                  <a:pt x="356484" y="219287"/>
                  <a:pt x="355191" y="219287"/>
                </a:cubicBezTo>
                <a:lnTo>
                  <a:pt x="355191" y="224442"/>
                </a:lnTo>
                <a:lnTo>
                  <a:pt x="329330" y="224442"/>
                </a:lnTo>
                <a:lnTo>
                  <a:pt x="329330" y="185779"/>
                </a:lnTo>
                <a:lnTo>
                  <a:pt x="355191" y="185779"/>
                </a:lnTo>
                <a:cubicBezTo>
                  <a:pt x="357777" y="188356"/>
                  <a:pt x="360363" y="189645"/>
                  <a:pt x="361656" y="192223"/>
                </a:cubicBezTo>
                <a:cubicBezTo>
                  <a:pt x="364242" y="193512"/>
                  <a:pt x="366828" y="194800"/>
                  <a:pt x="369414" y="196089"/>
                </a:cubicBezTo>
                <a:cubicBezTo>
                  <a:pt x="370707" y="197378"/>
                  <a:pt x="373293" y="198667"/>
                  <a:pt x="375879" y="198667"/>
                </a:cubicBezTo>
                <a:cubicBezTo>
                  <a:pt x="379758" y="199955"/>
                  <a:pt x="382344" y="199955"/>
                  <a:pt x="386223" y="199955"/>
                </a:cubicBezTo>
                <a:cubicBezTo>
                  <a:pt x="391395" y="199955"/>
                  <a:pt x="395274" y="198667"/>
                  <a:pt x="397860" y="197378"/>
                </a:cubicBezTo>
                <a:cubicBezTo>
                  <a:pt x="400446" y="194800"/>
                  <a:pt x="403032" y="192223"/>
                  <a:pt x="403032" y="189645"/>
                </a:cubicBezTo>
                <a:cubicBezTo>
                  <a:pt x="403032" y="187068"/>
                  <a:pt x="401739" y="184490"/>
                  <a:pt x="400446" y="183201"/>
                </a:cubicBezTo>
                <a:cubicBezTo>
                  <a:pt x="397860" y="180624"/>
                  <a:pt x="396567" y="179335"/>
                  <a:pt x="393981" y="178046"/>
                </a:cubicBezTo>
                <a:cubicBezTo>
                  <a:pt x="391395" y="176757"/>
                  <a:pt x="388809" y="175469"/>
                  <a:pt x="384930" y="174180"/>
                </a:cubicBezTo>
                <a:cubicBezTo>
                  <a:pt x="382344" y="174180"/>
                  <a:pt x="379758" y="172891"/>
                  <a:pt x="375879" y="172891"/>
                </a:cubicBezTo>
                <a:cubicBezTo>
                  <a:pt x="365535" y="171602"/>
                  <a:pt x="357777" y="169025"/>
                  <a:pt x="351311" y="165158"/>
                </a:cubicBezTo>
                <a:cubicBezTo>
                  <a:pt x="344846" y="161292"/>
                  <a:pt x="339674" y="158715"/>
                  <a:pt x="337088" y="154848"/>
                </a:cubicBezTo>
                <a:cubicBezTo>
                  <a:pt x="333209" y="149693"/>
                  <a:pt x="330623" y="145827"/>
                  <a:pt x="329330" y="141961"/>
                </a:cubicBezTo>
                <a:cubicBezTo>
                  <a:pt x="329330" y="138094"/>
                  <a:pt x="328037" y="134228"/>
                  <a:pt x="328037" y="131650"/>
                </a:cubicBezTo>
                <a:cubicBezTo>
                  <a:pt x="328037" y="126495"/>
                  <a:pt x="329330" y="121340"/>
                  <a:pt x="330623" y="117474"/>
                </a:cubicBezTo>
                <a:cubicBezTo>
                  <a:pt x="333209" y="113607"/>
                  <a:pt x="334502" y="109741"/>
                  <a:pt x="338381" y="105875"/>
                </a:cubicBezTo>
                <a:cubicBezTo>
                  <a:pt x="340967" y="103297"/>
                  <a:pt x="344846" y="100720"/>
                  <a:pt x="350018" y="98142"/>
                </a:cubicBezTo>
                <a:cubicBezTo>
                  <a:pt x="353898" y="95565"/>
                  <a:pt x="357777" y="94276"/>
                  <a:pt x="362949" y="94276"/>
                </a:cubicBezTo>
                <a:close/>
                <a:moveTo>
                  <a:pt x="378465" y="28388"/>
                </a:moveTo>
                <a:cubicBezTo>
                  <a:pt x="306100" y="28388"/>
                  <a:pt x="246657" y="86454"/>
                  <a:pt x="246657" y="160004"/>
                </a:cubicBezTo>
                <a:cubicBezTo>
                  <a:pt x="246657" y="232264"/>
                  <a:pt x="306100" y="291621"/>
                  <a:pt x="378465" y="291621"/>
                </a:cubicBezTo>
                <a:cubicBezTo>
                  <a:pt x="450830" y="291621"/>
                  <a:pt x="510273" y="232264"/>
                  <a:pt x="510273" y="160004"/>
                </a:cubicBezTo>
                <a:cubicBezTo>
                  <a:pt x="510273" y="87744"/>
                  <a:pt x="450830" y="28388"/>
                  <a:pt x="378465" y="28388"/>
                </a:cubicBezTo>
                <a:close/>
                <a:moveTo>
                  <a:pt x="378465" y="0"/>
                </a:moveTo>
                <a:cubicBezTo>
                  <a:pt x="466337" y="0"/>
                  <a:pt x="537410" y="72260"/>
                  <a:pt x="537410" y="160004"/>
                </a:cubicBezTo>
                <a:cubicBezTo>
                  <a:pt x="537410" y="247748"/>
                  <a:pt x="466337" y="318718"/>
                  <a:pt x="378465" y="318718"/>
                </a:cubicBezTo>
                <a:cubicBezTo>
                  <a:pt x="290593" y="318718"/>
                  <a:pt x="219520" y="247748"/>
                  <a:pt x="219520" y="160004"/>
                </a:cubicBezTo>
                <a:cubicBezTo>
                  <a:pt x="219520" y="72260"/>
                  <a:pt x="290593" y="0"/>
                  <a:pt x="3784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5" name="card-with-two-rotating-arrows_50111"/>
          <p:cNvSpPr>
            <a:spLocks noChangeAspect="1"/>
          </p:cNvSpPr>
          <p:nvPr/>
        </p:nvSpPr>
        <p:spPr bwMode="auto">
          <a:xfrm>
            <a:off x="8546916" y="4071556"/>
            <a:ext cx="609685" cy="584673"/>
          </a:xfrm>
          <a:custGeom>
            <a:avLst/>
            <a:gdLst>
              <a:gd name="connsiteX0" fmla="*/ 139480 w 551545"/>
              <a:gd name="connsiteY0" fmla="*/ 299326 h 528919"/>
              <a:gd name="connsiteX1" fmla="*/ 139480 w 551545"/>
              <a:gd name="connsiteY1" fmla="*/ 323845 h 528919"/>
              <a:gd name="connsiteX2" fmla="*/ 379753 w 551545"/>
              <a:gd name="connsiteY2" fmla="*/ 323845 h 528919"/>
              <a:gd name="connsiteX3" fmla="*/ 379753 w 551545"/>
              <a:gd name="connsiteY3" fmla="*/ 299326 h 528919"/>
              <a:gd name="connsiteX4" fmla="*/ 95556 w 551545"/>
              <a:gd name="connsiteY4" fmla="*/ 238573 h 528919"/>
              <a:gd name="connsiteX5" fmla="*/ 113634 w 551545"/>
              <a:gd name="connsiteY5" fmla="*/ 407619 h 528919"/>
              <a:gd name="connsiteX6" fmla="*/ 157538 w 551545"/>
              <a:gd name="connsiteY6" fmla="*/ 375358 h 528919"/>
              <a:gd name="connsiteX7" fmla="*/ 149790 w 551545"/>
              <a:gd name="connsiteY7" fmla="*/ 528919 h 528919"/>
              <a:gd name="connsiteX8" fmla="*/ 0 w 551545"/>
              <a:gd name="connsiteY8" fmla="*/ 492787 h 528919"/>
              <a:gd name="connsiteX9" fmla="*/ 38739 w 551545"/>
              <a:gd name="connsiteY9" fmla="*/ 463107 h 528919"/>
              <a:gd name="connsiteX10" fmla="*/ 95556 w 551545"/>
              <a:gd name="connsiteY10" fmla="*/ 238573 h 528919"/>
              <a:gd name="connsiteX11" fmla="*/ 139480 w 551545"/>
              <a:gd name="connsiteY11" fmla="*/ 188346 h 528919"/>
              <a:gd name="connsiteX12" fmla="*/ 139480 w 551545"/>
              <a:gd name="connsiteY12" fmla="*/ 259322 h 528919"/>
              <a:gd name="connsiteX13" fmla="*/ 379753 w 551545"/>
              <a:gd name="connsiteY13" fmla="*/ 259322 h 528919"/>
              <a:gd name="connsiteX14" fmla="*/ 379753 w 551545"/>
              <a:gd name="connsiteY14" fmla="*/ 188346 h 528919"/>
              <a:gd name="connsiteX15" fmla="*/ 118811 w 551545"/>
              <a:gd name="connsiteY15" fmla="*/ 168989 h 528919"/>
              <a:gd name="connsiteX16" fmla="*/ 400422 w 551545"/>
              <a:gd name="connsiteY16" fmla="*/ 168989 h 528919"/>
              <a:gd name="connsiteX17" fmla="*/ 400422 w 551545"/>
              <a:gd name="connsiteY17" fmla="*/ 199960 h 528919"/>
              <a:gd name="connsiteX18" fmla="*/ 434008 w 551545"/>
              <a:gd name="connsiteY18" fmla="*/ 199960 h 528919"/>
              <a:gd name="connsiteX19" fmla="*/ 434008 w 551545"/>
              <a:gd name="connsiteY19" fmla="*/ 358687 h 528919"/>
              <a:gd name="connsiteX20" fmla="*/ 169191 w 551545"/>
              <a:gd name="connsiteY20" fmla="*/ 358687 h 528919"/>
              <a:gd name="connsiteX21" fmla="*/ 169191 w 551545"/>
              <a:gd name="connsiteY21" fmla="*/ 344492 h 528919"/>
              <a:gd name="connsiteX22" fmla="*/ 118811 w 551545"/>
              <a:gd name="connsiteY22" fmla="*/ 344492 h 528919"/>
              <a:gd name="connsiteX23" fmla="*/ 401636 w 551545"/>
              <a:gd name="connsiteY23" fmla="*/ 0 h 528919"/>
              <a:gd name="connsiteX24" fmla="*/ 551545 w 551545"/>
              <a:gd name="connsiteY24" fmla="*/ 37416 h 528919"/>
              <a:gd name="connsiteX25" fmla="*/ 511483 w 551545"/>
              <a:gd name="connsiteY25" fmla="*/ 65801 h 528919"/>
              <a:gd name="connsiteX26" fmla="*/ 455914 w 551545"/>
              <a:gd name="connsiteY26" fmla="*/ 291589 h 528919"/>
              <a:gd name="connsiteX27" fmla="*/ 436529 w 551545"/>
              <a:gd name="connsiteY27" fmla="*/ 122570 h 528919"/>
              <a:gd name="connsiteX28" fmla="*/ 392590 w 551545"/>
              <a:gd name="connsiteY28" fmla="*/ 154826 h 52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51545" h="528919">
                <a:moveTo>
                  <a:pt x="139480" y="299326"/>
                </a:moveTo>
                <a:lnTo>
                  <a:pt x="139480" y="323845"/>
                </a:lnTo>
                <a:lnTo>
                  <a:pt x="379753" y="323845"/>
                </a:lnTo>
                <a:lnTo>
                  <a:pt x="379753" y="299326"/>
                </a:lnTo>
                <a:close/>
                <a:moveTo>
                  <a:pt x="95556" y="238573"/>
                </a:moveTo>
                <a:cubicBezTo>
                  <a:pt x="56817" y="346969"/>
                  <a:pt x="113634" y="407619"/>
                  <a:pt x="113634" y="407619"/>
                </a:cubicBezTo>
                <a:lnTo>
                  <a:pt x="157538" y="375358"/>
                </a:lnTo>
                <a:lnTo>
                  <a:pt x="149790" y="528919"/>
                </a:lnTo>
                <a:lnTo>
                  <a:pt x="0" y="492787"/>
                </a:lnTo>
                <a:lnTo>
                  <a:pt x="38739" y="463107"/>
                </a:lnTo>
                <a:cubicBezTo>
                  <a:pt x="38739" y="463107"/>
                  <a:pt x="-40030" y="358583"/>
                  <a:pt x="95556" y="238573"/>
                </a:cubicBezTo>
                <a:close/>
                <a:moveTo>
                  <a:pt x="139480" y="188346"/>
                </a:moveTo>
                <a:lnTo>
                  <a:pt x="139480" y="259322"/>
                </a:lnTo>
                <a:lnTo>
                  <a:pt x="379753" y="259322"/>
                </a:lnTo>
                <a:lnTo>
                  <a:pt x="379753" y="188346"/>
                </a:lnTo>
                <a:close/>
                <a:moveTo>
                  <a:pt x="118811" y="168989"/>
                </a:moveTo>
                <a:lnTo>
                  <a:pt x="400422" y="168989"/>
                </a:lnTo>
                <a:lnTo>
                  <a:pt x="400422" y="199960"/>
                </a:lnTo>
                <a:lnTo>
                  <a:pt x="434008" y="199960"/>
                </a:lnTo>
                <a:lnTo>
                  <a:pt x="434008" y="358687"/>
                </a:lnTo>
                <a:lnTo>
                  <a:pt x="169191" y="358687"/>
                </a:lnTo>
                <a:lnTo>
                  <a:pt x="169191" y="344492"/>
                </a:lnTo>
                <a:lnTo>
                  <a:pt x="118811" y="344492"/>
                </a:lnTo>
                <a:close/>
                <a:moveTo>
                  <a:pt x="401636" y="0"/>
                </a:moveTo>
                <a:lnTo>
                  <a:pt x="551545" y="37416"/>
                </a:lnTo>
                <a:lnTo>
                  <a:pt x="511483" y="65801"/>
                </a:lnTo>
                <a:cubicBezTo>
                  <a:pt x="511483" y="65801"/>
                  <a:pt x="591607" y="171599"/>
                  <a:pt x="455914" y="291589"/>
                </a:cubicBezTo>
                <a:cubicBezTo>
                  <a:pt x="494683" y="183211"/>
                  <a:pt x="436529" y="122570"/>
                  <a:pt x="436529" y="122570"/>
                </a:cubicBezTo>
                <a:lnTo>
                  <a:pt x="392590" y="1548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2F9237-6B25-4F22-86ED-D1DC84447397}"/>
              </a:ext>
            </a:extLst>
          </p:cNvPr>
          <p:cNvGrpSpPr/>
          <p:nvPr/>
        </p:nvGrpSpPr>
        <p:grpSpPr>
          <a:xfrm>
            <a:off x="3782032" y="401479"/>
            <a:ext cx="4596938" cy="573579"/>
            <a:chOff x="3797531" y="374072"/>
            <a:chExt cx="4596938" cy="573579"/>
          </a:xfrm>
        </p:grpSpPr>
        <p:sp>
          <p:nvSpPr>
            <p:cNvPr id="27" name="任意多边形 11">
              <a:extLst>
                <a:ext uri="{FF2B5EF4-FFF2-40B4-BE49-F238E27FC236}">
                  <a16:creationId xmlns:a16="http://schemas.microsoft.com/office/drawing/2014/main" id="{BB407F05-0823-4572-8A59-2A81FFF95075}"/>
                </a:ext>
              </a:extLst>
            </p:cNvPr>
            <p:cNvSpPr/>
            <p:nvPr/>
          </p:nvSpPr>
          <p:spPr>
            <a:xfrm>
              <a:off x="3797531" y="374072"/>
              <a:ext cx="4596938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1EB297E-E9E4-41F3-A85D-47D01984EB0A}"/>
                </a:ext>
              </a:extLst>
            </p:cNvPr>
            <p:cNvSpPr txBox="1"/>
            <p:nvPr/>
          </p:nvSpPr>
          <p:spPr>
            <a:xfrm>
              <a:off x="4223802" y="395086"/>
              <a:ext cx="377539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457200"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今年发展主要预期目标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73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8" grpId="0" animBg="1"/>
      <p:bldP spid="29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/>
          <p:cNvSpPr/>
          <p:nvPr/>
        </p:nvSpPr>
        <p:spPr>
          <a:xfrm>
            <a:off x="1861645" y="2948353"/>
            <a:ext cx="2923525" cy="2520280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六边形 28"/>
          <p:cNvSpPr/>
          <p:nvPr/>
        </p:nvSpPr>
        <p:spPr>
          <a:xfrm>
            <a:off x="4453933" y="1724217"/>
            <a:ext cx="2923525" cy="2520280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7147136" y="2933661"/>
            <a:ext cx="2923525" cy="2520280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36703" y="3518841"/>
            <a:ext cx="2448272" cy="14219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三是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抓好决胜全面建成小康社会三大攻坚战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65701" y="3740441"/>
            <a:ext cx="2016224" cy="9787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一是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大力推动高质量发展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02005" y="2444297"/>
            <a:ext cx="1895361" cy="9787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二是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加大改革开放力度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C751FA-61BD-424E-825B-A5A8DFC0B090}"/>
              </a:ext>
            </a:extLst>
          </p:cNvPr>
          <p:cNvGrpSpPr/>
          <p:nvPr/>
        </p:nvGrpSpPr>
        <p:grpSpPr>
          <a:xfrm>
            <a:off x="3285372" y="401175"/>
            <a:ext cx="5621256" cy="573579"/>
            <a:chOff x="3797531" y="374072"/>
            <a:chExt cx="4596938" cy="573579"/>
          </a:xfrm>
        </p:grpSpPr>
        <p:sp>
          <p:nvSpPr>
            <p:cNvPr id="12" name="任意多边形 11">
              <a:extLst>
                <a:ext uri="{FF2B5EF4-FFF2-40B4-BE49-F238E27FC236}">
                  <a16:creationId xmlns:a16="http://schemas.microsoft.com/office/drawing/2014/main" id="{0346E838-1115-4289-A02A-4F5563E1AC9A}"/>
                </a:ext>
              </a:extLst>
            </p:cNvPr>
            <p:cNvSpPr/>
            <p:nvPr/>
          </p:nvSpPr>
          <p:spPr>
            <a:xfrm>
              <a:off x="3797531" y="374072"/>
              <a:ext cx="4596938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9A1C67C-429E-4519-B0E9-E283B715F4A1}"/>
                </a:ext>
              </a:extLst>
            </p:cNvPr>
            <p:cNvSpPr txBox="1"/>
            <p:nvPr/>
          </p:nvSpPr>
          <p:spPr>
            <a:xfrm>
              <a:off x="3864730" y="395086"/>
              <a:ext cx="44935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457200"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做好今年工作注重以下几点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697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>
            <a:extLst>
              <a:ext uri="{FF2B5EF4-FFF2-40B4-BE49-F238E27FC236}">
                <a16:creationId xmlns:a16="http://schemas.microsoft.com/office/drawing/2014/main" id="{8FFE466F-BC0E-47FE-AF50-0319BB32F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632" y="1985299"/>
            <a:ext cx="4931566" cy="690562"/>
          </a:xfrm>
          <a:prstGeom prst="rect">
            <a:avLst/>
          </a:prstGeom>
          <a:noFill/>
          <a:ln w="12">
            <a:solidFill>
              <a:srgbClr val="C00000"/>
            </a:solidFill>
            <a:miter lim="800000"/>
          </a:ln>
        </p:spPr>
        <p:txBody>
          <a:bodyPr lIns="92929" tIns="46465" rIns="92929" bIns="46465"/>
          <a:lstStyle/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0558C7C4-BDB2-4EE1-890B-EA008CAAEA8C}"/>
              </a:ext>
            </a:extLst>
          </p:cNvPr>
          <p:cNvSpPr/>
          <p:nvPr/>
        </p:nvSpPr>
        <p:spPr bwMode="auto">
          <a:xfrm>
            <a:off x="3100968" y="1985299"/>
            <a:ext cx="894039" cy="690562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solidFill>
            <a:srgbClr val="C00000"/>
          </a:solidFill>
          <a:ln w="19050" cmpd="sng">
            <a:solidFill>
              <a:srgbClr val="F8F8F8"/>
            </a:solidFill>
            <a:bevel/>
          </a:ln>
        </p:spPr>
        <p:txBody>
          <a:bodyPr lIns="92929" tIns="46465" rIns="92929" bIns="46465"/>
          <a:lstStyle/>
          <a:p>
            <a:pPr marL="0" marR="0" lvl="0" indent="0" algn="l" defTabSz="9290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6C4BD9A-585E-4EAD-A056-C8B9830FB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3793" y="2037686"/>
            <a:ext cx="710252" cy="601669"/>
          </a:xfrm>
          <a:prstGeom prst="rect">
            <a:avLst/>
          </a:prstGeom>
          <a:solidFill>
            <a:srgbClr val="C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406DF56-5842-468D-89ED-C5C274995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5979" y="2086264"/>
            <a:ext cx="4372331" cy="524725"/>
          </a:xfrm>
          <a:prstGeom prst="rect">
            <a:avLst/>
          </a:prstGeom>
          <a:noFill/>
          <a:ln>
            <a:noFill/>
          </a:ln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lvl="0" algn="dist" defTabSz="9290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i="0" dirty="0">
                <a:solidFill>
                  <a:srgbClr val="D72F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800" b="1" i="0" dirty="0">
                <a:solidFill>
                  <a:srgbClr val="D72F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政府工作建议</a:t>
            </a:r>
          </a:p>
        </p:txBody>
      </p:sp>
    </p:spTree>
    <p:extLst>
      <p:ext uri="{BB962C8B-B14F-4D97-AF65-F5344CB8AC3E}">
        <p14:creationId xmlns:p14="http://schemas.microsoft.com/office/powerpoint/2010/main" val="230424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 autoUpdateAnimBg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fb6b0028-3560-4e64-b49a-14a0becd7ae8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843195" y="2288943"/>
            <a:ext cx="4089148" cy="3326766"/>
            <a:chOff x="3096569" y="1189182"/>
            <a:chExt cx="5942585" cy="4834651"/>
          </a:xfrm>
        </p:grpSpPr>
        <p:cxnSp>
          <p:nvCxnSpPr>
            <p:cNvPr id="7" name="Straight Connector 3"/>
            <p:cNvCxnSpPr>
              <a:stCxn id="15" idx="5"/>
              <a:endCxn id="60" idx="1"/>
            </p:cNvCxnSpPr>
            <p:nvPr/>
          </p:nvCxnSpPr>
          <p:spPr>
            <a:xfrm>
              <a:off x="3726167" y="3730173"/>
              <a:ext cx="657743" cy="90476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"/>
            <p:cNvCxnSpPr>
              <a:stCxn id="52" idx="3"/>
              <a:endCxn id="15" idx="7"/>
            </p:cNvCxnSpPr>
            <p:nvPr/>
          </p:nvCxnSpPr>
          <p:spPr>
            <a:xfrm flipH="1">
              <a:off x="3726167" y="2257566"/>
              <a:ext cx="665336" cy="95103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5"/>
            <p:cNvCxnSpPr>
              <a:stCxn id="15" idx="6"/>
              <a:endCxn id="58" idx="2"/>
            </p:cNvCxnSpPr>
            <p:nvPr/>
          </p:nvCxnSpPr>
          <p:spPr>
            <a:xfrm flipV="1">
              <a:off x="3834192" y="3116785"/>
              <a:ext cx="1569369" cy="35260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6"/>
            <p:cNvCxnSpPr>
              <a:stCxn id="52" idx="5"/>
              <a:endCxn id="58" idx="1"/>
            </p:cNvCxnSpPr>
            <p:nvPr/>
          </p:nvCxnSpPr>
          <p:spPr>
            <a:xfrm>
              <a:off x="5276581" y="2257566"/>
              <a:ext cx="295620" cy="45208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7"/>
            <p:cNvCxnSpPr>
              <a:stCxn id="52" idx="6"/>
              <a:endCxn id="56" idx="2"/>
            </p:cNvCxnSpPr>
            <p:nvPr/>
          </p:nvCxnSpPr>
          <p:spPr>
            <a:xfrm>
              <a:off x="5459887" y="1815028"/>
              <a:ext cx="1821268" cy="253155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8"/>
            <p:cNvCxnSpPr>
              <a:endCxn id="58" idx="7"/>
            </p:cNvCxnSpPr>
            <p:nvPr/>
          </p:nvCxnSpPr>
          <p:spPr>
            <a:xfrm flipH="1">
              <a:off x="6386473" y="2440873"/>
              <a:ext cx="955560" cy="268775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ṡḻide"/>
            <p:cNvSpPr/>
            <p:nvPr/>
          </p:nvSpPr>
          <p:spPr>
            <a:xfrm>
              <a:off x="6785652" y="3409222"/>
              <a:ext cx="724569" cy="724567"/>
            </a:xfrm>
            <a:prstGeom prst="ellipse">
              <a:avLst/>
            </a:prstGeom>
            <a:gradFill flip="none" rotWithShape="1">
              <a:gsLst>
                <a:gs pos="50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íŝḻïḋé"/>
            <p:cNvSpPr/>
            <p:nvPr/>
          </p:nvSpPr>
          <p:spPr bwMode="auto">
            <a:xfrm>
              <a:off x="6986236" y="3624172"/>
              <a:ext cx="284571" cy="288883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ïṡľîḋè"/>
            <p:cNvSpPr/>
            <p:nvPr/>
          </p:nvSpPr>
          <p:spPr>
            <a:xfrm>
              <a:off x="3096569" y="3100574"/>
              <a:ext cx="737623" cy="737623"/>
            </a:xfrm>
            <a:prstGeom prst="ellipse">
              <a:avLst/>
            </a:prstGeom>
            <a:gradFill>
              <a:gsLst>
                <a:gs pos="50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6" name="íşḻïḋê"/>
            <p:cNvGrpSpPr/>
            <p:nvPr/>
          </p:nvGrpSpPr>
          <p:grpSpPr>
            <a:xfrm>
              <a:off x="4145612" y="4396636"/>
              <a:ext cx="1627197" cy="1627197"/>
              <a:chOff x="2740097" y="3551069"/>
              <a:chExt cx="1198226" cy="1198226"/>
            </a:xfrm>
          </p:grpSpPr>
          <p:sp>
            <p:nvSpPr>
              <p:cNvPr id="60" name="ísľîḋê"/>
              <p:cNvSpPr/>
              <p:nvPr/>
            </p:nvSpPr>
            <p:spPr>
              <a:xfrm>
                <a:off x="2740097" y="3551069"/>
                <a:ext cx="1198226" cy="1198226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" name="îsļïďé"/>
              <p:cNvSpPr/>
              <p:nvPr/>
            </p:nvSpPr>
            <p:spPr>
              <a:xfrm>
                <a:off x="2859919" y="3670891"/>
                <a:ext cx="958582" cy="958582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accent1"/>
                  </a:gs>
                  <a:gs pos="5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7" name="ïṡlíḑè"/>
            <p:cNvGrpSpPr/>
            <p:nvPr/>
          </p:nvGrpSpPr>
          <p:grpSpPr>
            <a:xfrm>
              <a:off x="5403559" y="2541006"/>
              <a:ext cx="1151556" cy="1151556"/>
              <a:chOff x="3666417" y="2184630"/>
              <a:chExt cx="847976" cy="847976"/>
            </a:xfrm>
          </p:grpSpPr>
          <p:sp>
            <p:nvSpPr>
              <p:cNvPr id="58" name="iSlîḓê"/>
              <p:cNvSpPr/>
              <p:nvPr/>
            </p:nvSpPr>
            <p:spPr>
              <a:xfrm>
                <a:off x="3666417" y="2184630"/>
                <a:ext cx="847976" cy="847976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" name="îş1îḋé"/>
              <p:cNvSpPr/>
              <p:nvPr/>
            </p:nvSpPr>
            <p:spPr>
              <a:xfrm>
                <a:off x="3751215" y="2269428"/>
                <a:ext cx="678381" cy="678381"/>
              </a:xfrm>
              <a:prstGeom prst="ellipse">
                <a:avLst/>
              </a:prstGeom>
              <a:gradFill>
                <a:gsLst>
                  <a:gs pos="50000">
                    <a:schemeClr val="accent2"/>
                  </a:gs>
                  <a:gs pos="50000">
                    <a:schemeClr val="accent2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8" name="ïS1ïḑê"/>
            <p:cNvGrpSpPr/>
            <p:nvPr/>
          </p:nvGrpSpPr>
          <p:grpSpPr>
            <a:xfrm>
              <a:off x="7281155" y="1189182"/>
              <a:ext cx="1757999" cy="1757999"/>
              <a:chOff x="5049030" y="1189182"/>
              <a:chExt cx="1294545" cy="1294545"/>
            </a:xfrm>
          </p:grpSpPr>
          <p:sp>
            <p:nvSpPr>
              <p:cNvPr id="56" name="iSľïḑe"/>
              <p:cNvSpPr/>
              <p:nvPr/>
            </p:nvSpPr>
            <p:spPr>
              <a:xfrm>
                <a:off x="5049030" y="1189182"/>
                <a:ext cx="1294545" cy="1294545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" name="iSḷîďe"/>
              <p:cNvSpPr/>
              <p:nvPr/>
            </p:nvSpPr>
            <p:spPr>
              <a:xfrm>
                <a:off x="5178484" y="1318636"/>
                <a:ext cx="1035636" cy="1035636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accent1"/>
                  </a:gs>
                  <a:gs pos="5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9" name="islîḍe"/>
            <p:cNvGrpSpPr/>
            <p:nvPr/>
          </p:nvGrpSpPr>
          <p:grpSpPr>
            <a:xfrm>
              <a:off x="7736833" y="4500592"/>
              <a:ext cx="1251689" cy="1251689"/>
              <a:chOff x="5384579" y="3627618"/>
              <a:chExt cx="921712" cy="921712"/>
            </a:xfrm>
          </p:grpSpPr>
          <p:sp>
            <p:nvSpPr>
              <p:cNvPr id="54" name="ïṧ1ïḑe"/>
              <p:cNvSpPr/>
              <p:nvPr/>
            </p:nvSpPr>
            <p:spPr>
              <a:xfrm>
                <a:off x="5384579" y="3627618"/>
                <a:ext cx="921712" cy="921712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" name="îṥḷiḓe"/>
              <p:cNvSpPr/>
              <p:nvPr/>
            </p:nvSpPr>
            <p:spPr>
              <a:xfrm>
                <a:off x="5476750" y="3719789"/>
                <a:ext cx="737370" cy="737370"/>
              </a:xfrm>
              <a:prstGeom prst="ellipse">
                <a:avLst/>
              </a:prstGeom>
              <a:gradFill>
                <a:gsLst>
                  <a:gs pos="50000">
                    <a:schemeClr val="accent2"/>
                  </a:gs>
                  <a:gs pos="50000">
                    <a:schemeClr val="accent2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cxnSp>
          <p:nvCxnSpPr>
            <p:cNvPr id="20" name="Straight Connector 24"/>
            <p:cNvCxnSpPr>
              <a:stCxn id="56" idx="4"/>
              <a:endCxn id="54" idx="0"/>
            </p:cNvCxnSpPr>
            <p:nvPr/>
          </p:nvCxnSpPr>
          <p:spPr>
            <a:xfrm>
              <a:off x="8160153" y="2947180"/>
              <a:ext cx="202523" cy="155341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5"/>
            <p:cNvCxnSpPr>
              <a:stCxn id="54" idx="2"/>
              <a:endCxn id="60" idx="6"/>
            </p:cNvCxnSpPr>
            <p:nvPr/>
          </p:nvCxnSpPr>
          <p:spPr>
            <a:xfrm flipH="1">
              <a:off x="5772810" y="5126435"/>
              <a:ext cx="1964023" cy="8380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6"/>
            <p:cNvCxnSpPr>
              <a:endCxn id="13" idx="1"/>
            </p:cNvCxnSpPr>
            <p:nvPr/>
          </p:nvCxnSpPr>
          <p:spPr>
            <a:xfrm>
              <a:off x="6476884" y="3379640"/>
              <a:ext cx="414877" cy="135693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7"/>
            <p:cNvCxnSpPr>
              <a:stCxn id="58" idx="4"/>
              <a:endCxn id="60" idx="7"/>
            </p:cNvCxnSpPr>
            <p:nvPr/>
          </p:nvCxnSpPr>
          <p:spPr>
            <a:xfrm flipH="1">
              <a:off x="5534513" y="3692562"/>
              <a:ext cx="444825" cy="942373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8"/>
            <p:cNvCxnSpPr>
              <a:stCxn id="13" idx="7"/>
            </p:cNvCxnSpPr>
            <p:nvPr/>
          </p:nvCxnSpPr>
          <p:spPr>
            <a:xfrm flipV="1">
              <a:off x="7404109" y="2832029"/>
              <a:ext cx="332723" cy="683305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9"/>
            <p:cNvCxnSpPr>
              <a:stCxn id="13" idx="5"/>
              <a:endCxn id="54" idx="1"/>
            </p:cNvCxnSpPr>
            <p:nvPr/>
          </p:nvCxnSpPr>
          <p:spPr>
            <a:xfrm>
              <a:off x="7404110" y="4027677"/>
              <a:ext cx="516028" cy="656219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30"/>
            <p:cNvCxnSpPr>
              <a:stCxn id="13" idx="3"/>
            </p:cNvCxnSpPr>
            <p:nvPr/>
          </p:nvCxnSpPr>
          <p:spPr>
            <a:xfrm flipH="1">
              <a:off x="5692412" y="4027678"/>
              <a:ext cx="1199349" cy="836175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íṡļîḍe"/>
            <p:cNvGrpSpPr/>
            <p:nvPr/>
          </p:nvGrpSpPr>
          <p:grpSpPr>
            <a:xfrm>
              <a:off x="4208197" y="1189184"/>
              <a:ext cx="1251689" cy="1251689"/>
              <a:chOff x="2786183" y="1189182"/>
              <a:chExt cx="921712" cy="921712"/>
            </a:xfrm>
          </p:grpSpPr>
          <p:sp>
            <p:nvSpPr>
              <p:cNvPr id="52" name="íśļídè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iŝḷïḋe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accent1"/>
                  </a:gs>
                  <a:gs pos="5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8" name="íṥľíḓê"/>
            <p:cNvSpPr/>
            <p:nvPr/>
          </p:nvSpPr>
          <p:spPr bwMode="auto">
            <a:xfrm>
              <a:off x="4559081" y="1414631"/>
              <a:ext cx="570636" cy="674388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iṡ1iďê"/>
            <p:cNvSpPr/>
            <p:nvPr/>
          </p:nvSpPr>
          <p:spPr bwMode="auto">
            <a:xfrm>
              <a:off x="7845844" y="1675813"/>
              <a:ext cx="613297" cy="716372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55" y="14"/>
                </a:cxn>
                <a:cxn ang="0">
                  <a:pos x="27" y="23"/>
                </a:cxn>
                <a:cxn ang="0">
                  <a:pos x="0" y="14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5" y="9"/>
                </a:cxn>
                <a:cxn ang="0">
                  <a:pos x="55" y="21"/>
                </a:cxn>
                <a:cxn ang="0">
                  <a:pos x="55" y="27"/>
                </a:cxn>
                <a:cxn ang="0">
                  <a:pos x="27" y="37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27" y="27"/>
                </a:cxn>
                <a:cxn ang="0">
                  <a:pos x="55" y="21"/>
                </a:cxn>
                <a:cxn ang="0">
                  <a:pos x="55" y="35"/>
                </a:cxn>
                <a:cxn ang="0">
                  <a:pos x="55" y="41"/>
                </a:cxn>
                <a:cxn ang="0">
                  <a:pos x="27" y="50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27" y="41"/>
                </a:cxn>
                <a:cxn ang="0">
                  <a:pos x="55" y="35"/>
                </a:cxn>
                <a:cxn ang="0">
                  <a:pos x="55" y="49"/>
                </a:cxn>
                <a:cxn ang="0">
                  <a:pos x="55" y="55"/>
                </a:cxn>
                <a:cxn ang="0">
                  <a:pos x="27" y="64"/>
                </a:cxn>
                <a:cxn ang="0">
                  <a:pos x="0" y="55"/>
                </a:cxn>
                <a:cxn ang="0">
                  <a:pos x="0" y="49"/>
                </a:cxn>
                <a:cxn ang="0">
                  <a:pos x="27" y="55"/>
                </a:cxn>
                <a:cxn ang="0">
                  <a:pos x="55" y="49"/>
                </a:cxn>
              </a:cxnLst>
              <a:rect l="0" t="0" r="r" b="b"/>
              <a:pathLst>
                <a:path w="55" h="64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ïṣľïďé"/>
            <p:cNvSpPr/>
            <p:nvPr/>
          </p:nvSpPr>
          <p:spPr bwMode="auto">
            <a:xfrm>
              <a:off x="4576380" y="4891891"/>
              <a:ext cx="779405" cy="670880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ïSlíḑè"/>
            <p:cNvSpPr/>
            <p:nvPr/>
          </p:nvSpPr>
          <p:spPr bwMode="auto">
            <a:xfrm>
              <a:off x="5683340" y="2824346"/>
              <a:ext cx="591992" cy="584876"/>
            </a:xfrm>
            <a:custGeom>
              <a:avLst/>
              <a:gdLst/>
              <a:ahLst/>
              <a:cxnLst>
                <a:cxn ang="0">
                  <a:pos x="131" y="82"/>
                </a:cxn>
                <a:cxn ang="0">
                  <a:pos x="122" y="98"/>
                </a:cxn>
                <a:cxn ang="0">
                  <a:pos x="125" y="107"/>
                </a:cxn>
                <a:cxn ang="0">
                  <a:pos x="65" y="141"/>
                </a:cxn>
                <a:cxn ang="0">
                  <a:pos x="51" y="134"/>
                </a:cxn>
                <a:cxn ang="0">
                  <a:pos x="44" y="97"/>
                </a:cxn>
                <a:cxn ang="0">
                  <a:pos x="68" y="28"/>
                </a:cxn>
                <a:cxn ang="0">
                  <a:pos x="74" y="29"/>
                </a:cxn>
                <a:cxn ang="0">
                  <a:pos x="86" y="24"/>
                </a:cxn>
                <a:cxn ang="0">
                  <a:pos x="131" y="82"/>
                </a:cxn>
                <a:cxn ang="0">
                  <a:pos x="92" y="11"/>
                </a:cxn>
                <a:cxn ang="0">
                  <a:pos x="91" y="15"/>
                </a:cxn>
                <a:cxn ang="0">
                  <a:pos x="141" y="80"/>
                </a:cxn>
                <a:cxn ang="0">
                  <a:pos x="142" y="80"/>
                </a:cxn>
                <a:cxn ang="0">
                  <a:pos x="153" y="32"/>
                </a:cxn>
                <a:cxn ang="0">
                  <a:pos x="153" y="29"/>
                </a:cxn>
                <a:cxn ang="0">
                  <a:pos x="102" y="0"/>
                </a:cxn>
                <a:cxn ang="0">
                  <a:pos x="91" y="6"/>
                </a:cxn>
                <a:cxn ang="0">
                  <a:pos x="92" y="11"/>
                </a:cxn>
                <a:cxn ang="0">
                  <a:pos x="40" y="137"/>
                </a:cxn>
                <a:cxn ang="0">
                  <a:pos x="33" y="97"/>
                </a:cxn>
                <a:cxn ang="0">
                  <a:pos x="59" y="22"/>
                </a:cxn>
                <a:cxn ang="0">
                  <a:pos x="55" y="11"/>
                </a:cxn>
                <a:cxn ang="0">
                  <a:pos x="46" y="9"/>
                </a:cxn>
                <a:cxn ang="0">
                  <a:pos x="0" y="85"/>
                </a:cxn>
                <a:cxn ang="0">
                  <a:pos x="20" y="140"/>
                </a:cxn>
                <a:cxn ang="0">
                  <a:pos x="35" y="143"/>
                </a:cxn>
                <a:cxn ang="0">
                  <a:pos x="40" y="137"/>
                </a:cxn>
                <a:cxn ang="0">
                  <a:pos x="163" y="45"/>
                </a:cxn>
                <a:cxn ang="0">
                  <a:pos x="153" y="84"/>
                </a:cxn>
                <a:cxn ang="0">
                  <a:pos x="159" y="98"/>
                </a:cxn>
                <a:cxn ang="0">
                  <a:pos x="147" y="115"/>
                </a:cxn>
                <a:cxn ang="0">
                  <a:pos x="147" y="116"/>
                </a:cxn>
                <a:cxn ang="0">
                  <a:pos x="142" y="151"/>
                </a:cxn>
                <a:cxn ang="0">
                  <a:pos x="173" y="85"/>
                </a:cxn>
                <a:cxn ang="0">
                  <a:pos x="163" y="45"/>
                </a:cxn>
                <a:cxn ang="0">
                  <a:pos x="132" y="114"/>
                </a:cxn>
                <a:cxn ang="0">
                  <a:pos x="69" y="151"/>
                </a:cxn>
                <a:cxn ang="0">
                  <a:pos x="69" y="152"/>
                </a:cxn>
                <a:cxn ang="0">
                  <a:pos x="66" y="162"/>
                </a:cxn>
                <a:cxn ang="0">
                  <a:pos x="74" y="170"/>
                </a:cxn>
                <a:cxn ang="0">
                  <a:pos x="86" y="171"/>
                </a:cxn>
                <a:cxn ang="0">
                  <a:pos x="126" y="162"/>
                </a:cxn>
                <a:cxn ang="0">
                  <a:pos x="136" y="116"/>
                </a:cxn>
                <a:cxn ang="0">
                  <a:pos x="136" y="116"/>
                </a:cxn>
                <a:cxn ang="0">
                  <a:pos x="132" y="114"/>
                </a:cxn>
                <a:cxn ang="0">
                  <a:pos x="132" y="114"/>
                </a:cxn>
                <a:cxn ang="0">
                  <a:pos x="132" y="114"/>
                </a:cxn>
              </a:cxnLst>
              <a:rect l="0" t="0" r="r" b="b"/>
              <a:pathLst>
                <a:path w="173" h="171">
                  <a:moveTo>
                    <a:pt x="131" y="82"/>
                  </a:moveTo>
                  <a:cubicBezTo>
                    <a:pt x="126" y="86"/>
                    <a:pt x="122" y="91"/>
                    <a:pt x="122" y="98"/>
                  </a:cubicBezTo>
                  <a:cubicBezTo>
                    <a:pt x="122" y="101"/>
                    <a:pt x="123" y="104"/>
                    <a:pt x="125" y="107"/>
                  </a:cubicBezTo>
                  <a:cubicBezTo>
                    <a:pt x="109" y="124"/>
                    <a:pt x="88" y="136"/>
                    <a:pt x="65" y="141"/>
                  </a:cubicBezTo>
                  <a:cubicBezTo>
                    <a:pt x="62" y="137"/>
                    <a:pt x="57" y="134"/>
                    <a:pt x="51" y="134"/>
                  </a:cubicBezTo>
                  <a:cubicBezTo>
                    <a:pt x="47" y="122"/>
                    <a:pt x="44" y="110"/>
                    <a:pt x="44" y="97"/>
                  </a:cubicBezTo>
                  <a:cubicBezTo>
                    <a:pt x="44" y="71"/>
                    <a:pt x="53" y="47"/>
                    <a:pt x="68" y="28"/>
                  </a:cubicBezTo>
                  <a:cubicBezTo>
                    <a:pt x="70" y="29"/>
                    <a:pt x="72" y="29"/>
                    <a:pt x="74" y="29"/>
                  </a:cubicBezTo>
                  <a:cubicBezTo>
                    <a:pt x="78" y="29"/>
                    <a:pt x="82" y="27"/>
                    <a:pt x="86" y="24"/>
                  </a:cubicBezTo>
                  <a:cubicBezTo>
                    <a:pt x="107" y="38"/>
                    <a:pt x="123" y="58"/>
                    <a:pt x="131" y="82"/>
                  </a:cubicBezTo>
                  <a:close/>
                  <a:moveTo>
                    <a:pt x="92" y="11"/>
                  </a:moveTo>
                  <a:cubicBezTo>
                    <a:pt x="92" y="12"/>
                    <a:pt x="92" y="13"/>
                    <a:pt x="91" y="15"/>
                  </a:cubicBezTo>
                  <a:cubicBezTo>
                    <a:pt x="115" y="30"/>
                    <a:pt x="133" y="53"/>
                    <a:pt x="141" y="80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9" y="65"/>
                    <a:pt x="153" y="49"/>
                    <a:pt x="153" y="32"/>
                  </a:cubicBezTo>
                  <a:cubicBezTo>
                    <a:pt x="153" y="31"/>
                    <a:pt x="153" y="30"/>
                    <a:pt x="153" y="29"/>
                  </a:cubicBezTo>
                  <a:cubicBezTo>
                    <a:pt x="140" y="14"/>
                    <a:pt x="122" y="4"/>
                    <a:pt x="102" y="0"/>
                  </a:cubicBezTo>
                  <a:cubicBezTo>
                    <a:pt x="98" y="2"/>
                    <a:pt x="95" y="4"/>
                    <a:pt x="91" y="6"/>
                  </a:cubicBezTo>
                  <a:cubicBezTo>
                    <a:pt x="92" y="8"/>
                    <a:pt x="92" y="9"/>
                    <a:pt x="92" y="11"/>
                  </a:cubicBezTo>
                  <a:close/>
                  <a:moveTo>
                    <a:pt x="40" y="137"/>
                  </a:moveTo>
                  <a:cubicBezTo>
                    <a:pt x="36" y="124"/>
                    <a:pt x="33" y="111"/>
                    <a:pt x="33" y="97"/>
                  </a:cubicBezTo>
                  <a:cubicBezTo>
                    <a:pt x="33" y="69"/>
                    <a:pt x="43" y="42"/>
                    <a:pt x="59" y="22"/>
                  </a:cubicBezTo>
                  <a:cubicBezTo>
                    <a:pt x="57" y="19"/>
                    <a:pt x="55" y="15"/>
                    <a:pt x="55" y="11"/>
                  </a:cubicBezTo>
                  <a:cubicBezTo>
                    <a:pt x="52" y="10"/>
                    <a:pt x="49" y="9"/>
                    <a:pt x="46" y="9"/>
                  </a:cubicBezTo>
                  <a:cubicBezTo>
                    <a:pt x="19" y="23"/>
                    <a:pt x="0" y="52"/>
                    <a:pt x="0" y="85"/>
                  </a:cubicBezTo>
                  <a:cubicBezTo>
                    <a:pt x="0" y="106"/>
                    <a:pt x="8" y="125"/>
                    <a:pt x="20" y="140"/>
                  </a:cubicBezTo>
                  <a:cubicBezTo>
                    <a:pt x="25" y="141"/>
                    <a:pt x="30" y="142"/>
                    <a:pt x="35" y="143"/>
                  </a:cubicBezTo>
                  <a:cubicBezTo>
                    <a:pt x="36" y="140"/>
                    <a:pt x="38" y="138"/>
                    <a:pt x="40" y="137"/>
                  </a:cubicBezTo>
                  <a:close/>
                  <a:moveTo>
                    <a:pt x="163" y="45"/>
                  </a:moveTo>
                  <a:cubicBezTo>
                    <a:pt x="162" y="59"/>
                    <a:pt x="158" y="72"/>
                    <a:pt x="153" y="84"/>
                  </a:cubicBezTo>
                  <a:cubicBezTo>
                    <a:pt x="157" y="87"/>
                    <a:pt x="159" y="92"/>
                    <a:pt x="159" y="98"/>
                  </a:cubicBezTo>
                  <a:cubicBezTo>
                    <a:pt x="159" y="106"/>
                    <a:pt x="154" y="112"/>
                    <a:pt x="147" y="115"/>
                  </a:cubicBezTo>
                  <a:cubicBezTo>
                    <a:pt x="147" y="115"/>
                    <a:pt x="147" y="116"/>
                    <a:pt x="147" y="116"/>
                  </a:cubicBezTo>
                  <a:cubicBezTo>
                    <a:pt x="147" y="128"/>
                    <a:pt x="145" y="140"/>
                    <a:pt x="142" y="151"/>
                  </a:cubicBezTo>
                  <a:cubicBezTo>
                    <a:pt x="161" y="135"/>
                    <a:pt x="173" y="112"/>
                    <a:pt x="173" y="85"/>
                  </a:cubicBezTo>
                  <a:cubicBezTo>
                    <a:pt x="173" y="71"/>
                    <a:pt x="169" y="57"/>
                    <a:pt x="163" y="45"/>
                  </a:cubicBezTo>
                  <a:close/>
                  <a:moveTo>
                    <a:pt x="132" y="114"/>
                  </a:moveTo>
                  <a:cubicBezTo>
                    <a:pt x="116" y="133"/>
                    <a:pt x="94" y="146"/>
                    <a:pt x="69" y="151"/>
                  </a:cubicBezTo>
                  <a:cubicBezTo>
                    <a:pt x="69" y="151"/>
                    <a:pt x="69" y="152"/>
                    <a:pt x="69" y="152"/>
                  </a:cubicBezTo>
                  <a:cubicBezTo>
                    <a:pt x="69" y="156"/>
                    <a:pt x="68" y="159"/>
                    <a:pt x="66" y="162"/>
                  </a:cubicBezTo>
                  <a:cubicBezTo>
                    <a:pt x="69" y="165"/>
                    <a:pt x="71" y="168"/>
                    <a:pt x="74" y="170"/>
                  </a:cubicBezTo>
                  <a:cubicBezTo>
                    <a:pt x="78" y="171"/>
                    <a:pt x="82" y="171"/>
                    <a:pt x="86" y="171"/>
                  </a:cubicBezTo>
                  <a:cubicBezTo>
                    <a:pt x="101" y="171"/>
                    <a:pt x="114" y="168"/>
                    <a:pt x="126" y="162"/>
                  </a:cubicBezTo>
                  <a:cubicBezTo>
                    <a:pt x="132" y="148"/>
                    <a:pt x="136" y="133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5"/>
                    <a:pt x="134" y="115"/>
                    <a:pt x="132" y="114"/>
                  </a:cubicBezTo>
                  <a:close/>
                  <a:moveTo>
                    <a:pt x="132" y="114"/>
                  </a:moveTo>
                  <a:cubicBezTo>
                    <a:pt x="132" y="114"/>
                    <a:pt x="132" y="114"/>
                    <a:pt x="132" y="1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îŝḻíḑe"/>
            <p:cNvSpPr/>
            <p:nvPr/>
          </p:nvSpPr>
          <p:spPr bwMode="auto">
            <a:xfrm>
              <a:off x="8201524" y="4857385"/>
              <a:ext cx="339693" cy="571545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íşļïḍê"/>
            <p:cNvSpPr/>
            <p:nvPr/>
          </p:nvSpPr>
          <p:spPr bwMode="auto">
            <a:xfrm>
              <a:off x="3295299" y="3324941"/>
              <a:ext cx="284571" cy="288883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8531607" y="2226565"/>
            <a:ext cx="3106382" cy="1096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大力改造提升传统产业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加强新兴产业统计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142314" y="4033095"/>
            <a:ext cx="3495675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加大网络提速降费力度，实现高速宽带城乡全覆盖，扩大公共场所免费上网范围，明显降低家庭宽带、企业宽带和专线使用费，取消流量“漫游”费，移动网络流量资费年内至少降低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30%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795043" y="2064801"/>
            <a:ext cx="3450812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实施大数据发展行动，加强新一代人工智能研发应用，在医疗、养老、教育、文化、体育等多领域推进“互联网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+”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916222" y="4944100"/>
            <a:ext cx="37561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发展智能产业，拓展智能生活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81583" y="1564889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发展壮大新动能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48" name="任意多边形 47"/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深入推进供给侧结构改革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947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48441" y="1677439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加快制造强国建设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74568" y="2294428"/>
            <a:ext cx="6042176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实施重大短板装备专项工程，发展工业互联网平台，创建“中国制造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2025”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示范区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大幅压减工业生产许可证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全面开展质量提升行动，推进与国际先进水平对标达标，弘扬工匠精神，来一场中国制造的品质革命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5" name="4597eed6-e2b3-4c1d-beec-2666489a3c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0921" y="2488963"/>
            <a:ext cx="4154090" cy="2604904"/>
            <a:chOff x="2219326" y="1245880"/>
            <a:chExt cx="7753349" cy="4861890"/>
          </a:xfrm>
        </p:grpSpPr>
        <p:grpSp>
          <p:nvGrpSpPr>
            <p:cNvPr id="6" name="îŝḷíďê"/>
            <p:cNvGrpSpPr/>
            <p:nvPr/>
          </p:nvGrpSpPr>
          <p:grpSpPr bwMode="auto">
            <a:xfrm>
              <a:off x="2999615" y="1245880"/>
              <a:ext cx="6805293" cy="4861890"/>
              <a:chOff x="1090" y="0"/>
              <a:chExt cx="6044" cy="4318"/>
            </a:xfrm>
          </p:grpSpPr>
          <p:sp>
            <p:nvSpPr>
              <p:cNvPr id="170" name="ïṣḷïďé"/>
              <p:cNvSpPr/>
              <p:nvPr/>
            </p:nvSpPr>
            <p:spPr bwMode="auto">
              <a:xfrm>
                <a:off x="5348" y="2192"/>
                <a:ext cx="1786" cy="2120"/>
              </a:xfrm>
              <a:custGeom>
                <a:avLst/>
                <a:gdLst>
                  <a:gd name="T0" fmla="*/ 432 w 890"/>
                  <a:gd name="T1" fmla="*/ 0 h 1057"/>
                  <a:gd name="T2" fmla="*/ 11 w 890"/>
                  <a:gd name="T3" fmla="*/ 0 h 1057"/>
                  <a:gd name="T4" fmla="*/ 0 w 890"/>
                  <a:gd name="T5" fmla="*/ 78 h 1057"/>
                  <a:gd name="T6" fmla="*/ 320 w 890"/>
                  <a:gd name="T7" fmla="*/ 1053 h 1057"/>
                  <a:gd name="T8" fmla="*/ 320 w 890"/>
                  <a:gd name="T9" fmla="*/ 1053 h 1057"/>
                  <a:gd name="T10" fmla="*/ 321 w 890"/>
                  <a:gd name="T11" fmla="*/ 1055 h 1057"/>
                  <a:gd name="T12" fmla="*/ 679 w 890"/>
                  <a:gd name="T13" fmla="*/ 1055 h 1057"/>
                  <a:gd name="T14" fmla="*/ 679 w 890"/>
                  <a:gd name="T15" fmla="*/ 1057 h 1057"/>
                  <a:gd name="T16" fmla="*/ 890 w 890"/>
                  <a:gd name="T17" fmla="*/ 1057 h 1057"/>
                  <a:gd name="T18" fmla="*/ 890 w 890"/>
                  <a:gd name="T19" fmla="*/ 698 h 1057"/>
                  <a:gd name="T20" fmla="*/ 679 w 890"/>
                  <a:gd name="T21" fmla="*/ 698 h 1057"/>
                  <a:gd name="T22" fmla="*/ 679 w 890"/>
                  <a:gd name="T23" fmla="*/ 908 h 1057"/>
                  <a:gd name="T24" fmla="*/ 432 w 890"/>
                  <a:gd name="T25" fmla="*/ 0 h 1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0" h="1057">
                    <a:moveTo>
                      <a:pt x="43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9" y="26"/>
                      <a:pt x="0" y="78"/>
                    </a:cubicBezTo>
                    <a:cubicBezTo>
                      <a:pt x="56" y="311"/>
                      <a:pt x="154" y="641"/>
                      <a:pt x="320" y="1053"/>
                    </a:cubicBezTo>
                    <a:cubicBezTo>
                      <a:pt x="320" y="1053"/>
                      <a:pt x="320" y="1053"/>
                      <a:pt x="320" y="1053"/>
                    </a:cubicBezTo>
                    <a:cubicBezTo>
                      <a:pt x="321" y="1055"/>
                      <a:pt x="321" y="1055"/>
                      <a:pt x="321" y="1055"/>
                    </a:cubicBezTo>
                    <a:cubicBezTo>
                      <a:pt x="679" y="1055"/>
                      <a:pt x="679" y="1055"/>
                      <a:pt x="679" y="1055"/>
                    </a:cubicBezTo>
                    <a:cubicBezTo>
                      <a:pt x="679" y="1057"/>
                      <a:pt x="679" y="1057"/>
                      <a:pt x="679" y="1057"/>
                    </a:cubicBezTo>
                    <a:cubicBezTo>
                      <a:pt x="890" y="1057"/>
                      <a:pt x="890" y="1057"/>
                      <a:pt x="890" y="1057"/>
                    </a:cubicBezTo>
                    <a:cubicBezTo>
                      <a:pt x="890" y="698"/>
                      <a:pt x="890" y="698"/>
                      <a:pt x="890" y="698"/>
                    </a:cubicBezTo>
                    <a:cubicBezTo>
                      <a:pt x="679" y="698"/>
                      <a:pt x="679" y="698"/>
                      <a:pt x="679" y="698"/>
                    </a:cubicBezTo>
                    <a:cubicBezTo>
                      <a:pt x="679" y="908"/>
                      <a:pt x="679" y="908"/>
                      <a:pt x="679" y="908"/>
                    </a:cubicBezTo>
                    <a:cubicBezTo>
                      <a:pt x="462" y="331"/>
                      <a:pt x="432" y="0"/>
                      <a:pt x="432" y="0"/>
                    </a:cubicBezTo>
                  </a:path>
                </a:pathLst>
              </a:custGeom>
              <a:solidFill>
                <a:srgbClr val="BFCC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1" name="î$ľíḍé"/>
              <p:cNvSpPr/>
              <p:nvPr/>
            </p:nvSpPr>
            <p:spPr bwMode="auto">
              <a:xfrm>
                <a:off x="3236" y="2174"/>
                <a:ext cx="279" cy="592"/>
              </a:xfrm>
              <a:custGeom>
                <a:avLst/>
                <a:gdLst>
                  <a:gd name="T0" fmla="*/ 279 w 279"/>
                  <a:gd name="T1" fmla="*/ 0 h 592"/>
                  <a:gd name="T2" fmla="*/ 245 w 279"/>
                  <a:gd name="T3" fmla="*/ 0 h 592"/>
                  <a:gd name="T4" fmla="*/ 32 w 279"/>
                  <a:gd name="T5" fmla="*/ 0 h 592"/>
                  <a:gd name="T6" fmla="*/ 0 w 279"/>
                  <a:gd name="T7" fmla="*/ 0 h 592"/>
                  <a:gd name="T8" fmla="*/ 0 w 279"/>
                  <a:gd name="T9" fmla="*/ 80 h 592"/>
                  <a:gd name="T10" fmla="*/ 32 w 279"/>
                  <a:gd name="T11" fmla="*/ 80 h 592"/>
                  <a:gd name="T12" fmla="*/ 32 w 279"/>
                  <a:gd name="T13" fmla="*/ 592 h 592"/>
                  <a:gd name="T14" fmla="*/ 245 w 279"/>
                  <a:gd name="T15" fmla="*/ 495 h 592"/>
                  <a:gd name="T16" fmla="*/ 245 w 279"/>
                  <a:gd name="T17" fmla="*/ 80 h 592"/>
                  <a:gd name="T18" fmla="*/ 279 w 279"/>
                  <a:gd name="T19" fmla="*/ 80 h 592"/>
                  <a:gd name="T20" fmla="*/ 279 w 279"/>
                  <a:gd name="T21" fmla="*/ 0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9" h="592">
                    <a:moveTo>
                      <a:pt x="279" y="0"/>
                    </a:moveTo>
                    <a:lnTo>
                      <a:pt x="245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32" y="80"/>
                    </a:lnTo>
                    <a:lnTo>
                      <a:pt x="32" y="592"/>
                    </a:lnTo>
                    <a:lnTo>
                      <a:pt x="245" y="495"/>
                    </a:lnTo>
                    <a:lnTo>
                      <a:pt x="245" y="80"/>
                    </a:lnTo>
                    <a:lnTo>
                      <a:pt x="279" y="80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rgbClr val="BFCC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2" name="iṧlíḋe"/>
              <p:cNvSpPr/>
              <p:nvPr/>
            </p:nvSpPr>
            <p:spPr bwMode="auto">
              <a:xfrm>
                <a:off x="3236" y="2174"/>
                <a:ext cx="279" cy="592"/>
              </a:xfrm>
              <a:custGeom>
                <a:avLst/>
                <a:gdLst>
                  <a:gd name="T0" fmla="*/ 279 w 279"/>
                  <a:gd name="T1" fmla="*/ 0 h 592"/>
                  <a:gd name="T2" fmla="*/ 245 w 279"/>
                  <a:gd name="T3" fmla="*/ 0 h 592"/>
                  <a:gd name="T4" fmla="*/ 32 w 279"/>
                  <a:gd name="T5" fmla="*/ 0 h 592"/>
                  <a:gd name="T6" fmla="*/ 0 w 279"/>
                  <a:gd name="T7" fmla="*/ 0 h 592"/>
                  <a:gd name="T8" fmla="*/ 0 w 279"/>
                  <a:gd name="T9" fmla="*/ 80 h 592"/>
                  <a:gd name="T10" fmla="*/ 32 w 279"/>
                  <a:gd name="T11" fmla="*/ 80 h 592"/>
                  <a:gd name="T12" fmla="*/ 32 w 279"/>
                  <a:gd name="T13" fmla="*/ 592 h 592"/>
                  <a:gd name="T14" fmla="*/ 245 w 279"/>
                  <a:gd name="T15" fmla="*/ 495 h 592"/>
                  <a:gd name="T16" fmla="*/ 245 w 279"/>
                  <a:gd name="T17" fmla="*/ 80 h 592"/>
                  <a:gd name="T18" fmla="*/ 279 w 279"/>
                  <a:gd name="T19" fmla="*/ 80 h 592"/>
                  <a:gd name="T20" fmla="*/ 279 w 279"/>
                  <a:gd name="T21" fmla="*/ 0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9" h="592">
                    <a:moveTo>
                      <a:pt x="279" y="0"/>
                    </a:moveTo>
                    <a:lnTo>
                      <a:pt x="245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32" y="80"/>
                    </a:lnTo>
                    <a:lnTo>
                      <a:pt x="32" y="592"/>
                    </a:lnTo>
                    <a:lnTo>
                      <a:pt x="245" y="495"/>
                    </a:lnTo>
                    <a:lnTo>
                      <a:pt x="245" y="80"/>
                    </a:lnTo>
                    <a:lnTo>
                      <a:pt x="279" y="80"/>
                    </a:lnTo>
                    <a:lnTo>
                      <a:pt x="2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3" name="îsḻïḑe"/>
              <p:cNvSpPr/>
              <p:nvPr/>
            </p:nvSpPr>
            <p:spPr bwMode="auto">
              <a:xfrm>
                <a:off x="1100" y="937"/>
                <a:ext cx="995" cy="762"/>
              </a:xfrm>
              <a:custGeom>
                <a:avLst/>
                <a:gdLst>
                  <a:gd name="T0" fmla="*/ 496 w 496"/>
                  <a:gd name="T1" fmla="*/ 223 h 380"/>
                  <a:gd name="T2" fmla="*/ 433 w 496"/>
                  <a:gd name="T3" fmla="*/ 159 h 380"/>
                  <a:gd name="T4" fmla="*/ 375 w 496"/>
                  <a:gd name="T5" fmla="*/ 197 h 380"/>
                  <a:gd name="T6" fmla="*/ 369 w 496"/>
                  <a:gd name="T7" fmla="*/ 197 h 380"/>
                  <a:gd name="T8" fmla="*/ 369 w 496"/>
                  <a:gd name="T9" fmla="*/ 197 h 380"/>
                  <a:gd name="T10" fmla="*/ 250 w 496"/>
                  <a:gd name="T11" fmla="*/ 86 h 380"/>
                  <a:gd name="T12" fmla="*/ 234 w 496"/>
                  <a:gd name="T13" fmla="*/ 87 h 380"/>
                  <a:gd name="T14" fmla="*/ 119 w 496"/>
                  <a:gd name="T15" fmla="*/ 0 h 380"/>
                  <a:gd name="T16" fmla="*/ 0 w 496"/>
                  <a:gd name="T17" fmla="*/ 119 h 380"/>
                  <a:gd name="T18" fmla="*/ 119 w 496"/>
                  <a:gd name="T19" fmla="*/ 239 h 380"/>
                  <a:gd name="T20" fmla="*/ 135 w 496"/>
                  <a:gd name="T21" fmla="*/ 237 h 380"/>
                  <a:gd name="T22" fmla="*/ 250 w 496"/>
                  <a:gd name="T23" fmla="*/ 324 h 380"/>
                  <a:gd name="T24" fmla="*/ 320 w 496"/>
                  <a:gd name="T25" fmla="*/ 301 h 380"/>
                  <a:gd name="T26" fmla="*/ 351 w 496"/>
                  <a:gd name="T27" fmla="*/ 322 h 380"/>
                  <a:gd name="T28" fmla="*/ 345 w 496"/>
                  <a:gd name="T29" fmla="*/ 341 h 380"/>
                  <a:gd name="T30" fmla="*/ 384 w 496"/>
                  <a:gd name="T31" fmla="*/ 380 h 380"/>
                  <a:gd name="T32" fmla="*/ 422 w 496"/>
                  <a:gd name="T33" fmla="*/ 350 h 380"/>
                  <a:gd name="T34" fmla="*/ 423 w 496"/>
                  <a:gd name="T35" fmla="*/ 350 h 380"/>
                  <a:gd name="T36" fmla="*/ 461 w 496"/>
                  <a:gd name="T37" fmla="*/ 311 h 380"/>
                  <a:gd name="T38" fmla="*/ 450 w 496"/>
                  <a:gd name="T39" fmla="*/ 284 h 380"/>
                  <a:gd name="T40" fmla="*/ 496 w 496"/>
                  <a:gd name="T41" fmla="*/ 223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6" h="380">
                    <a:moveTo>
                      <a:pt x="496" y="223"/>
                    </a:moveTo>
                    <a:cubicBezTo>
                      <a:pt x="496" y="188"/>
                      <a:pt x="468" y="159"/>
                      <a:pt x="433" y="159"/>
                    </a:cubicBezTo>
                    <a:cubicBezTo>
                      <a:pt x="407" y="159"/>
                      <a:pt x="384" y="175"/>
                      <a:pt x="375" y="197"/>
                    </a:cubicBezTo>
                    <a:cubicBezTo>
                      <a:pt x="373" y="197"/>
                      <a:pt x="371" y="197"/>
                      <a:pt x="369" y="197"/>
                    </a:cubicBezTo>
                    <a:cubicBezTo>
                      <a:pt x="369" y="197"/>
                      <a:pt x="369" y="197"/>
                      <a:pt x="369" y="197"/>
                    </a:cubicBezTo>
                    <a:cubicBezTo>
                      <a:pt x="365" y="135"/>
                      <a:pt x="313" y="86"/>
                      <a:pt x="250" y="86"/>
                    </a:cubicBezTo>
                    <a:cubicBezTo>
                      <a:pt x="245" y="86"/>
                      <a:pt x="239" y="86"/>
                      <a:pt x="234" y="87"/>
                    </a:cubicBezTo>
                    <a:cubicBezTo>
                      <a:pt x="220" y="37"/>
                      <a:pt x="174" y="0"/>
                      <a:pt x="119" y="0"/>
                    </a:cubicBezTo>
                    <a:cubicBezTo>
                      <a:pt x="53" y="0"/>
                      <a:pt x="0" y="53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25" y="239"/>
                      <a:pt x="130" y="238"/>
                      <a:pt x="135" y="237"/>
                    </a:cubicBezTo>
                    <a:cubicBezTo>
                      <a:pt x="149" y="288"/>
                      <a:pt x="195" y="324"/>
                      <a:pt x="250" y="324"/>
                    </a:cubicBezTo>
                    <a:cubicBezTo>
                      <a:pt x="276" y="324"/>
                      <a:pt x="301" y="316"/>
                      <a:pt x="320" y="301"/>
                    </a:cubicBezTo>
                    <a:cubicBezTo>
                      <a:pt x="328" y="311"/>
                      <a:pt x="339" y="318"/>
                      <a:pt x="351" y="322"/>
                    </a:cubicBezTo>
                    <a:cubicBezTo>
                      <a:pt x="348" y="327"/>
                      <a:pt x="345" y="334"/>
                      <a:pt x="345" y="341"/>
                    </a:cubicBezTo>
                    <a:cubicBezTo>
                      <a:pt x="345" y="363"/>
                      <a:pt x="363" y="380"/>
                      <a:pt x="384" y="380"/>
                    </a:cubicBezTo>
                    <a:cubicBezTo>
                      <a:pt x="403" y="380"/>
                      <a:pt x="418" y="367"/>
                      <a:pt x="422" y="350"/>
                    </a:cubicBezTo>
                    <a:cubicBezTo>
                      <a:pt x="423" y="350"/>
                      <a:pt x="423" y="350"/>
                      <a:pt x="423" y="350"/>
                    </a:cubicBezTo>
                    <a:cubicBezTo>
                      <a:pt x="444" y="350"/>
                      <a:pt x="461" y="332"/>
                      <a:pt x="461" y="311"/>
                    </a:cubicBezTo>
                    <a:cubicBezTo>
                      <a:pt x="461" y="300"/>
                      <a:pt x="457" y="291"/>
                      <a:pt x="450" y="284"/>
                    </a:cubicBezTo>
                    <a:cubicBezTo>
                      <a:pt x="477" y="276"/>
                      <a:pt x="496" y="252"/>
                      <a:pt x="496" y="223"/>
                    </a:cubicBezTo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4" name="íṩḻiḓè"/>
              <p:cNvSpPr/>
              <p:nvPr/>
            </p:nvSpPr>
            <p:spPr bwMode="auto">
              <a:xfrm>
                <a:off x="1090" y="927"/>
                <a:ext cx="1015" cy="782"/>
              </a:xfrm>
              <a:custGeom>
                <a:avLst/>
                <a:gdLst>
                  <a:gd name="T0" fmla="*/ 506 w 506"/>
                  <a:gd name="T1" fmla="*/ 228 h 390"/>
                  <a:gd name="T2" fmla="*/ 375 w 506"/>
                  <a:gd name="T3" fmla="*/ 200 h 390"/>
                  <a:gd name="T4" fmla="*/ 380 w 506"/>
                  <a:gd name="T5" fmla="*/ 197 h 390"/>
                  <a:gd name="T6" fmla="*/ 374 w 506"/>
                  <a:gd name="T7" fmla="*/ 197 h 390"/>
                  <a:gd name="T8" fmla="*/ 374 w 506"/>
                  <a:gd name="T9" fmla="*/ 202 h 390"/>
                  <a:gd name="T10" fmla="*/ 255 w 506"/>
                  <a:gd name="T11" fmla="*/ 86 h 390"/>
                  <a:gd name="T12" fmla="*/ 239 w 506"/>
                  <a:gd name="T13" fmla="*/ 92 h 390"/>
                  <a:gd name="T14" fmla="*/ 124 w 506"/>
                  <a:gd name="T15" fmla="*/ 0 h 390"/>
                  <a:gd name="T16" fmla="*/ 124 w 506"/>
                  <a:gd name="T17" fmla="*/ 249 h 390"/>
                  <a:gd name="T18" fmla="*/ 140 w 506"/>
                  <a:gd name="T19" fmla="*/ 242 h 390"/>
                  <a:gd name="T20" fmla="*/ 255 w 506"/>
                  <a:gd name="T21" fmla="*/ 334 h 390"/>
                  <a:gd name="T22" fmla="*/ 325 w 506"/>
                  <a:gd name="T23" fmla="*/ 306 h 390"/>
                  <a:gd name="T24" fmla="*/ 355 w 506"/>
                  <a:gd name="T25" fmla="*/ 331 h 390"/>
                  <a:gd name="T26" fmla="*/ 352 w 506"/>
                  <a:gd name="T27" fmla="*/ 324 h 390"/>
                  <a:gd name="T28" fmla="*/ 389 w 506"/>
                  <a:gd name="T29" fmla="*/ 390 h 390"/>
                  <a:gd name="T30" fmla="*/ 427 w 506"/>
                  <a:gd name="T31" fmla="*/ 355 h 390"/>
                  <a:gd name="T32" fmla="*/ 427 w 506"/>
                  <a:gd name="T33" fmla="*/ 360 h 390"/>
                  <a:gd name="T34" fmla="*/ 428 w 506"/>
                  <a:gd name="T35" fmla="*/ 360 h 390"/>
                  <a:gd name="T36" fmla="*/ 459 w 506"/>
                  <a:gd name="T37" fmla="*/ 285 h 390"/>
                  <a:gd name="T38" fmla="*/ 456 w 506"/>
                  <a:gd name="T39" fmla="*/ 294 h 390"/>
                  <a:gd name="T40" fmla="*/ 501 w 506"/>
                  <a:gd name="T41" fmla="*/ 228 h 390"/>
                  <a:gd name="T42" fmla="*/ 454 w 506"/>
                  <a:gd name="T43" fmla="*/ 284 h 390"/>
                  <a:gd name="T44" fmla="*/ 452 w 506"/>
                  <a:gd name="T45" fmla="*/ 292 h 390"/>
                  <a:gd name="T46" fmla="*/ 451 w 506"/>
                  <a:gd name="T47" fmla="*/ 340 h 390"/>
                  <a:gd name="T48" fmla="*/ 428 w 506"/>
                  <a:gd name="T49" fmla="*/ 355 h 390"/>
                  <a:gd name="T50" fmla="*/ 427 w 506"/>
                  <a:gd name="T51" fmla="*/ 350 h 390"/>
                  <a:gd name="T52" fmla="*/ 422 w 506"/>
                  <a:gd name="T53" fmla="*/ 354 h 390"/>
                  <a:gd name="T54" fmla="*/ 365 w 506"/>
                  <a:gd name="T55" fmla="*/ 370 h 390"/>
                  <a:gd name="T56" fmla="*/ 360 w 506"/>
                  <a:gd name="T57" fmla="*/ 329 h 390"/>
                  <a:gd name="T58" fmla="*/ 357 w 506"/>
                  <a:gd name="T59" fmla="*/ 322 h 390"/>
                  <a:gd name="T60" fmla="*/ 326 w 506"/>
                  <a:gd name="T61" fmla="*/ 299 h 390"/>
                  <a:gd name="T62" fmla="*/ 255 w 506"/>
                  <a:gd name="T63" fmla="*/ 324 h 390"/>
                  <a:gd name="T64" fmla="*/ 144 w 506"/>
                  <a:gd name="T65" fmla="*/ 237 h 390"/>
                  <a:gd name="T66" fmla="*/ 124 w 506"/>
                  <a:gd name="T67" fmla="*/ 239 h 390"/>
                  <a:gd name="T68" fmla="*/ 10 w 506"/>
                  <a:gd name="T69" fmla="*/ 124 h 390"/>
                  <a:gd name="T70" fmla="*/ 124 w 506"/>
                  <a:gd name="T71" fmla="*/ 10 h 390"/>
                  <a:gd name="T72" fmla="*/ 235 w 506"/>
                  <a:gd name="T73" fmla="*/ 97 h 390"/>
                  <a:gd name="T74" fmla="*/ 255 w 506"/>
                  <a:gd name="T75" fmla="*/ 96 h 390"/>
                  <a:gd name="T76" fmla="*/ 369 w 506"/>
                  <a:gd name="T77" fmla="*/ 207 h 390"/>
                  <a:gd name="T78" fmla="*/ 374 w 506"/>
                  <a:gd name="T79" fmla="*/ 202 h 390"/>
                  <a:gd name="T80" fmla="*/ 379 w 506"/>
                  <a:gd name="T81" fmla="*/ 207 h 390"/>
                  <a:gd name="T82" fmla="*/ 384 w 506"/>
                  <a:gd name="T83" fmla="*/ 204 h 390"/>
                  <a:gd name="T84" fmla="*/ 479 w 506"/>
                  <a:gd name="T85" fmla="*/ 186 h 390"/>
                  <a:gd name="T86" fmla="*/ 501 w 506"/>
                  <a:gd name="T87" fmla="*/ 228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06" h="390">
                    <a:moveTo>
                      <a:pt x="501" y="228"/>
                    </a:moveTo>
                    <a:cubicBezTo>
                      <a:pt x="506" y="228"/>
                      <a:pt x="506" y="228"/>
                      <a:pt x="506" y="228"/>
                    </a:cubicBezTo>
                    <a:cubicBezTo>
                      <a:pt x="506" y="190"/>
                      <a:pt x="476" y="159"/>
                      <a:pt x="438" y="159"/>
                    </a:cubicBezTo>
                    <a:cubicBezTo>
                      <a:pt x="410" y="159"/>
                      <a:pt x="385" y="176"/>
                      <a:pt x="375" y="200"/>
                    </a:cubicBezTo>
                    <a:cubicBezTo>
                      <a:pt x="380" y="202"/>
                      <a:pt x="380" y="202"/>
                      <a:pt x="380" y="202"/>
                    </a:cubicBezTo>
                    <a:cubicBezTo>
                      <a:pt x="380" y="197"/>
                      <a:pt x="380" y="197"/>
                      <a:pt x="380" y="197"/>
                    </a:cubicBezTo>
                    <a:cubicBezTo>
                      <a:pt x="378" y="197"/>
                      <a:pt x="376" y="197"/>
                      <a:pt x="374" y="197"/>
                    </a:cubicBezTo>
                    <a:cubicBezTo>
                      <a:pt x="374" y="197"/>
                      <a:pt x="374" y="197"/>
                      <a:pt x="374" y="197"/>
                    </a:cubicBezTo>
                    <a:cubicBezTo>
                      <a:pt x="374" y="197"/>
                      <a:pt x="374" y="197"/>
                      <a:pt x="374" y="197"/>
                    </a:cubicBezTo>
                    <a:cubicBezTo>
                      <a:pt x="374" y="202"/>
                      <a:pt x="374" y="202"/>
                      <a:pt x="374" y="202"/>
                    </a:cubicBezTo>
                    <a:cubicBezTo>
                      <a:pt x="379" y="202"/>
                      <a:pt x="379" y="202"/>
                      <a:pt x="379" y="202"/>
                    </a:cubicBezTo>
                    <a:cubicBezTo>
                      <a:pt x="375" y="137"/>
                      <a:pt x="321" y="86"/>
                      <a:pt x="255" y="86"/>
                    </a:cubicBezTo>
                    <a:cubicBezTo>
                      <a:pt x="249" y="86"/>
                      <a:pt x="244" y="86"/>
                      <a:pt x="238" y="87"/>
                    </a:cubicBezTo>
                    <a:cubicBezTo>
                      <a:pt x="239" y="92"/>
                      <a:pt x="239" y="92"/>
                      <a:pt x="239" y="92"/>
                    </a:cubicBezTo>
                    <a:cubicBezTo>
                      <a:pt x="244" y="90"/>
                      <a:pt x="244" y="90"/>
                      <a:pt x="244" y="90"/>
                    </a:cubicBezTo>
                    <a:cubicBezTo>
                      <a:pt x="229" y="38"/>
                      <a:pt x="181" y="0"/>
                      <a:pt x="124" y="0"/>
                    </a:cubicBezTo>
                    <a:cubicBezTo>
                      <a:pt x="56" y="0"/>
                      <a:pt x="0" y="56"/>
                      <a:pt x="0" y="124"/>
                    </a:cubicBezTo>
                    <a:cubicBezTo>
                      <a:pt x="0" y="193"/>
                      <a:pt x="56" y="249"/>
                      <a:pt x="124" y="249"/>
                    </a:cubicBezTo>
                    <a:cubicBezTo>
                      <a:pt x="130" y="249"/>
                      <a:pt x="136" y="248"/>
                      <a:pt x="141" y="247"/>
                    </a:cubicBezTo>
                    <a:cubicBezTo>
                      <a:pt x="140" y="242"/>
                      <a:pt x="140" y="242"/>
                      <a:pt x="140" y="242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50" y="296"/>
                      <a:pt x="198" y="334"/>
                      <a:pt x="255" y="334"/>
                    </a:cubicBezTo>
                    <a:cubicBezTo>
                      <a:pt x="282" y="334"/>
                      <a:pt x="308" y="325"/>
                      <a:pt x="328" y="310"/>
                    </a:cubicBezTo>
                    <a:cubicBezTo>
                      <a:pt x="325" y="306"/>
                      <a:pt x="325" y="306"/>
                      <a:pt x="325" y="306"/>
                    </a:cubicBezTo>
                    <a:cubicBezTo>
                      <a:pt x="321" y="309"/>
                      <a:pt x="321" y="309"/>
                      <a:pt x="321" y="309"/>
                    </a:cubicBezTo>
                    <a:cubicBezTo>
                      <a:pt x="330" y="320"/>
                      <a:pt x="341" y="327"/>
                      <a:pt x="355" y="331"/>
                    </a:cubicBezTo>
                    <a:cubicBezTo>
                      <a:pt x="356" y="327"/>
                      <a:pt x="356" y="327"/>
                      <a:pt x="356" y="327"/>
                    </a:cubicBezTo>
                    <a:cubicBezTo>
                      <a:pt x="352" y="324"/>
                      <a:pt x="352" y="324"/>
                      <a:pt x="352" y="324"/>
                    </a:cubicBezTo>
                    <a:cubicBezTo>
                      <a:pt x="348" y="331"/>
                      <a:pt x="345" y="338"/>
                      <a:pt x="345" y="346"/>
                    </a:cubicBezTo>
                    <a:cubicBezTo>
                      <a:pt x="345" y="371"/>
                      <a:pt x="365" y="390"/>
                      <a:pt x="389" y="390"/>
                    </a:cubicBezTo>
                    <a:cubicBezTo>
                      <a:pt x="410" y="390"/>
                      <a:pt x="428" y="375"/>
                      <a:pt x="432" y="356"/>
                    </a:cubicBezTo>
                    <a:cubicBezTo>
                      <a:pt x="427" y="355"/>
                      <a:pt x="427" y="355"/>
                      <a:pt x="427" y="355"/>
                    </a:cubicBezTo>
                    <a:cubicBezTo>
                      <a:pt x="427" y="360"/>
                      <a:pt x="427" y="360"/>
                      <a:pt x="427" y="360"/>
                    </a:cubicBezTo>
                    <a:cubicBezTo>
                      <a:pt x="427" y="360"/>
                      <a:pt x="427" y="360"/>
                      <a:pt x="427" y="360"/>
                    </a:cubicBezTo>
                    <a:cubicBezTo>
                      <a:pt x="428" y="360"/>
                      <a:pt x="428" y="360"/>
                      <a:pt x="428" y="360"/>
                    </a:cubicBezTo>
                    <a:cubicBezTo>
                      <a:pt x="428" y="360"/>
                      <a:pt x="428" y="360"/>
                      <a:pt x="428" y="360"/>
                    </a:cubicBezTo>
                    <a:cubicBezTo>
                      <a:pt x="452" y="360"/>
                      <a:pt x="471" y="340"/>
                      <a:pt x="471" y="316"/>
                    </a:cubicBezTo>
                    <a:cubicBezTo>
                      <a:pt x="471" y="304"/>
                      <a:pt x="466" y="293"/>
                      <a:pt x="459" y="285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6" y="294"/>
                      <a:pt x="456" y="294"/>
                      <a:pt x="456" y="294"/>
                    </a:cubicBezTo>
                    <a:cubicBezTo>
                      <a:pt x="485" y="285"/>
                      <a:pt x="506" y="259"/>
                      <a:pt x="506" y="228"/>
                    </a:cubicBezTo>
                    <a:cubicBezTo>
                      <a:pt x="501" y="228"/>
                      <a:pt x="501" y="228"/>
                      <a:pt x="501" y="228"/>
                    </a:cubicBezTo>
                    <a:cubicBezTo>
                      <a:pt x="496" y="228"/>
                      <a:pt x="496" y="228"/>
                      <a:pt x="496" y="228"/>
                    </a:cubicBezTo>
                    <a:cubicBezTo>
                      <a:pt x="496" y="254"/>
                      <a:pt x="478" y="277"/>
                      <a:pt x="454" y="284"/>
                    </a:cubicBezTo>
                    <a:cubicBezTo>
                      <a:pt x="446" y="286"/>
                      <a:pt x="446" y="286"/>
                      <a:pt x="446" y="286"/>
                    </a:cubicBezTo>
                    <a:cubicBezTo>
                      <a:pt x="452" y="292"/>
                      <a:pt x="452" y="292"/>
                      <a:pt x="452" y="292"/>
                    </a:cubicBezTo>
                    <a:cubicBezTo>
                      <a:pt x="458" y="298"/>
                      <a:pt x="461" y="307"/>
                      <a:pt x="461" y="316"/>
                    </a:cubicBezTo>
                    <a:cubicBezTo>
                      <a:pt x="461" y="325"/>
                      <a:pt x="458" y="334"/>
                      <a:pt x="451" y="340"/>
                    </a:cubicBezTo>
                    <a:cubicBezTo>
                      <a:pt x="445" y="346"/>
                      <a:pt x="437" y="350"/>
                      <a:pt x="428" y="350"/>
                    </a:cubicBezTo>
                    <a:cubicBezTo>
                      <a:pt x="428" y="355"/>
                      <a:pt x="428" y="355"/>
                      <a:pt x="428" y="355"/>
                    </a:cubicBezTo>
                    <a:cubicBezTo>
                      <a:pt x="428" y="350"/>
                      <a:pt x="428" y="350"/>
                      <a:pt x="428" y="350"/>
                    </a:cubicBezTo>
                    <a:cubicBezTo>
                      <a:pt x="427" y="350"/>
                      <a:pt x="427" y="350"/>
                      <a:pt x="427" y="350"/>
                    </a:cubicBezTo>
                    <a:cubicBezTo>
                      <a:pt x="423" y="349"/>
                      <a:pt x="423" y="349"/>
                      <a:pt x="423" y="349"/>
                    </a:cubicBezTo>
                    <a:cubicBezTo>
                      <a:pt x="422" y="354"/>
                      <a:pt x="422" y="354"/>
                      <a:pt x="422" y="354"/>
                    </a:cubicBezTo>
                    <a:cubicBezTo>
                      <a:pt x="419" y="369"/>
                      <a:pt x="405" y="380"/>
                      <a:pt x="389" y="380"/>
                    </a:cubicBezTo>
                    <a:cubicBezTo>
                      <a:pt x="380" y="380"/>
                      <a:pt x="371" y="376"/>
                      <a:pt x="365" y="370"/>
                    </a:cubicBezTo>
                    <a:cubicBezTo>
                      <a:pt x="359" y="364"/>
                      <a:pt x="355" y="356"/>
                      <a:pt x="355" y="346"/>
                    </a:cubicBezTo>
                    <a:cubicBezTo>
                      <a:pt x="355" y="340"/>
                      <a:pt x="357" y="334"/>
                      <a:pt x="360" y="329"/>
                    </a:cubicBezTo>
                    <a:cubicBezTo>
                      <a:pt x="364" y="324"/>
                      <a:pt x="364" y="324"/>
                      <a:pt x="364" y="324"/>
                    </a:cubicBezTo>
                    <a:cubicBezTo>
                      <a:pt x="357" y="322"/>
                      <a:pt x="357" y="322"/>
                      <a:pt x="357" y="322"/>
                    </a:cubicBezTo>
                    <a:cubicBezTo>
                      <a:pt x="346" y="318"/>
                      <a:pt x="336" y="312"/>
                      <a:pt x="329" y="303"/>
                    </a:cubicBezTo>
                    <a:cubicBezTo>
                      <a:pt x="326" y="299"/>
                      <a:pt x="326" y="299"/>
                      <a:pt x="326" y="299"/>
                    </a:cubicBezTo>
                    <a:cubicBezTo>
                      <a:pt x="322" y="302"/>
                      <a:pt x="322" y="302"/>
                      <a:pt x="322" y="302"/>
                    </a:cubicBezTo>
                    <a:cubicBezTo>
                      <a:pt x="303" y="316"/>
                      <a:pt x="280" y="324"/>
                      <a:pt x="255" y="324"/>
                    </a:cubicBezTo>
                    <a:cubicBezTo>
                      <a:pt x="203" y="324"/>
                      <a:pt x="159" y="289"/>
                      <a:pt x="145" y="241"/>
                    </a:cubicBezTo>
                    <a:cubicBezTo>
                      <a:pt x="144" y="237"/>
                      <a:pt x="144" y="237"/>
                      <a:pt x="144" y="237"/>
                    </a:cubicBezTo>
                    <a:cubicBezTo>
                      <a:pt x="140" y="238"/>
                      <a:pt x="140" y="238"/>
                      <a:pt x="140" y="238"/>
                    </a:cubicBezTo>
                    <a:cubicBezTo>
                      <a:pt x="135" y="238"/>
                      <a:pt x="130" y="239"/>
                      <a:pt x="124" y="239"/>
                    </a:cubicBezTo>
                    <a:cubicBezTo>
                      <a:pt x="93" y="239"/>
                      <a:pt x="64" y="226"/>
                      <a:pt x="44" y="205"/>
                    </a:cubicBezTo>
                    <a:cubicBezTo>
                      <a:pt x="23" y="184"/>
                      <a:pt x="10" y="156"/>
                      <a:pt x="10" y="124"/>
                    </a:cubicBezTo>
                    <a:cubicBezTo>
                      <a:pt x="10" y="93"/>
                      <a:pt x="23" y="64"/>
                      <a:pt x="44" y="43"/>
                    </a:cubicBezTo>
                    <a:cubicBezTo>
                      <a:pt x="64" y="23"/>
                      <a:pt x="93" y="10"/>
                      <a:pt x="124" y="10"/>
                    </a:cubicBezTo>
                    <a:cubicBezTo>
                      <a:pt x="177" y="10"/>
                      <a:pt x="221" y="45"/>
                      <a:pt x="234" y="93"/>
                    </a:cubicBezTo>
                    <a:cubicBezTo>
                      <a:pt x="235" y="97"/>
                      <a:pt x="235" y="97"/>
                      <a:pt x="235" y="97"/>
                    </a:cubicBezTo>
                    <a:cubicBezTo>
                      <a:pt x="240" y="97"/>
                      <a:pt x="240" y="97"/>
                      <a:pt x="240" y="97"/>
                    </a:cubicBezTo>
                    <a:cubicBezTo>
                      <a:pt x="245" y="96"/>
                      <a:pt x="250" y="96"/>
                      <a:pt x="255" y="96"/>
                    </a:cubicBezTo>
                    <a:cubicBezTo>
                      <a:pt x="316" y="96"/>
                      <a:pt x="365" y="143"/>
                      <a:pt x="369" y="202"/>
                    </a:cubicBezTo>
                    <a:cubicBezTo>
                      <a:pt x="369" y="207"/>
                      <a:pt x="369" y="207"/>
                      <a:pt x="369" y="207"/>
                    </a:cubicBezTo>
                    <a:cubicBezTo>
                      <a:pt x="374" y="207"/>
                      <a:pt x="374" y="207"/>
                      <a:pt x="374" y="207"/>
                    </a:cubicBezTo>
                    <a:cubicBezTo>
                      <a:pt x="374" y="202"/>
                      <a:pt x="374" y="202"/>
                      <a:pt x="374" y="202"/>
                    </a:cubicBezTo>
                    <a:cubicBezTo>
                      <a:pt x="374" y="207"/>
                      <a:pt x="374" y="207"/>
                      <a:pt x="374" y="207"/>
                    </a:cubicBezTo>
                    <a:cubicBezTo>
                      <a:pt x="376" y="207"/>
                      <a:pt x="377" y="207"/>
                      <a:pt x="379" y="207"/>
                    </a:cubicBezTo>
                    <a:cubicBezTo>
                      <a:pt x="383" y="208"/>
                      <a:pt x="383" y="208"/>
                      <a:pt x="383" y="208"/>
                    </a:cubicBezTo>
                    <a:cubicBezTo>
                      <a:pt x="384" y="204"/>
                      <a:pt x="384" y="204"/>
                      <a:pt x="384" y="204"/>
                    </a:cubicBezTo>
                    <a:cubicBezTo>
                      <a:pt x="393" y="184"/>
                      <a:pt x="414" y="169"/>
                      <a:pt x="438" y="169"/>
                    </a:cubicBezTo>
                    <a:cubicBezTo>
                      <a:pt x="454" y="169"/>
                      <a:pt x="469" y="176"/>
                      <a:pt x="479" y="186"/>
                    </a:cubicBezTo>
                    <a:cubicBezTo>
                      <a:pt x="490" y="197"/>
                      <a:pt x="496" y="211"/>
                      <a:pt x="496" y="228"/>
                    </a:cubicBezTo>
                    <a:cubicBezTo>
                      <a:pt x="501" y="228"/>
                      <a:pt x="501" y="228"/>
                      <a:pt x="501" y="228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5" name="iṥľiḑé"/>
              <p:cNvSpPr/>
              <p:nvPr/>
            </p:nvSpPr>
            <p:spPr bwMode="auto">
              <a:xfrm>
                <a:off x="1110" y="947"/>
                <a:ext cx="973" cy="742"/>
              </a:xfrm>
              <a:custGeom>
                <a:avLst/>
                <a:gdLst>
                  <a:gd name="T0" fmla="*/ 114 w 485"/>
                  <a:gd name="T1" fmla="*/ 0 h 370"/>
                  <a:gd name="T2" fmla="*/ 114 w 485"/>
                  <a:gd name="T3" fmla="*/ 0 h 370"/>
                  <a:gd name="T4" fmla="*/ 34 w 485"/>
                  <a:gd name="T5" fmla="*/ 33 h 370"/>
                  <a:gd name="T6" fmla="*/ 0 w 485"/>
                  <a:gd name="T7" fmla="*/ 114 h 370"/>
                  <a:gd name="T8" fmla="*/ 34 w 485"/>
                  <a:gd name="T9" fmla="*/ 195 h 370"/>
                  <a:gd name="T10" fmla="*/ 114 w 485"/>
                  <a:gd name="T11" fmla="*/ 229 h 370"/>
                  <a:gd name="T12" fmla="*/ 130 w 485"/>
                  <a:gd name="T13" fmla="*/ 228 h 370"/>
                  <a:gd name="T14" fmla="*/ 134 w 485"/>
                  <a:gd name="T15" fmla="*/ 227 h 370"/>
                  <a:gd name="T16" fmla="*/ 135 w 485"/>
                  <a:gd name="T17" fmla="*/ 231 h 370"/>
                  <a:gd name="T18" fmla="*/ 245 w 485"/>
                  <a:gd name="T19" fmla="*/ 314 h 370"/>
                  <a:gd name="T20" fmla="*/ 245 w 485"/>
                  <a:gd name="T21" fmla="*/ 314 h 370"/>
                  <a:gd name="T22" fmla="*/ 312 w 485"/>
                  <a:gd name="T23" fmla="*/ 292 h 370"/>
                  <a:gd name="T24" fmla="*/ 316 w 485"/>
                  <a:gd name="T25" fmla="*/ 289 h 370"/>
                  <a:gd name="T26" fmla="*/ 319 w 485"/>
                  <a:gd name="T27" fmla="*/ 293 h 370"/>
                  <a:gd name="T28" fmla="*/ 347 w 485"/>
                  <a:gd name="T29" fmla="*/ 312 h 370"/>
                  <a:gd name="T30" fmla="*/ 354 w 485"/>
                  <a:gd name="T31" fmla="*/ 314 h 370"/>
                  <a:gd name="T32" fmla="*/ 350 w 485"/>
                  <a:gd name="T33" fmla="*/ 319 h 370"/>
                  <a:gd name="T34" fmla="*/ 345 w 485"/>
                  <a:gd name="T35" fmla="*/ 336 h 370"/>
                  <a:gd name="T36" fmla="*/ 355 w 485"/>
                  <a:gd name="T37" fmla="*/ 360 h 370"/>
                  <a:gd name="T38" fmla="*/ 379 w 485"/>
                  <a:gd name="T39" fmla="*/ 370 h 370"/>
                  <a:gd name="T40" fmla="*/ 412 w 485"/>
                  <a:gd name="T41" fmla="*/ 344 h 370"/>
                  <a:gd name="T42" fmla="*/ 413 w 485"/>
                  <a:gd name="T43" fmla="*/ 339 h 370"/>
                  <a:gd name="T44" fmla="*/ 417 w 485"/>
                  <a:gd name="T45" fmla="*/ 340 h 370"/>
                  <a:gd name="T46" fmla="*/ 418 w 485"/>
                  <a:gd name="T47" fmla="*/ 340 h 370"/>
                  <a:gd name="T48" fmla="*/ 441 w 485"/>
                  <a:gd name="T49" fmla="*/ 330 h 370"/>
                  <a:gd name="T50" fmla="*/ 451 w 485"/>
                  <a:gd name="T51" fmla="*/ 306 h 370"/>
                  <a:gd name="T52" fmla="*/ 442 w 485"/>
                  <a:gd name="T53" fmla="*/ 282 h 370"/>
                  <a:gd name="T54" fmla="*/ 436 w 485"/>
                  <a:gd name="T55" fmla="*/ 276 h 370"/>
                  <a:gd name="T56" fmla="*/ 444 w 485"/>
                  <a:gd name="T57" fmla="*/ 274 h 370"/>
                  <a:gd name="T58" fmla="*/ 485 w 485"/>
                  <a:gd name="T59" fmla="*/ 229 h 370"/>
                  <a:gd name="T60" fmla="*/ 481 w 485"/>
                  <a:gd name="T61" fmla="*/ 225 h 370"/>
                  <a:gd name="T62" fmla="*/ 444 w 485"/>
                  <a:gd name="T63" fmla="*/ 234 h 370"/>
                  <a:gd name="T64" fmla="*/ 439 w 485"/>
                  <a:gd name="T65" fmla="*/ 234 h 370"/>
                  <a:gd name="T66" fmla="*/ 373 w 485"/>
                  <a:gd name="T67" fmla="*/ 198 h 370"/>
                  <a:gd name="T68" fmla="*/ 369 w 485"/>
                  <a:gd name="T69" fmla="*/ 197 h 370"/>
                  <a:gd name="T70" fmla="*/ 364 w 485"/>
                  <a:gd name="T71" fmla="*/ 197 h 370"/>
                  <a:gd name="T72" fmla="*/ 359 w 485"/>
                  <a:gd name="T73" fmla="*/ 197 h 370"/>
                  <a:gd name="T74" fmla="*/ 359 w 485"/>
                  <a:gd name="T75" fmla="*/ 195 h 370"/>
                  <a:gd name="T76" fmla="*/ 252 w 485"/>
                  <a:gd name="T77" fmla="*/ 251 h 370"/>
                  <a:gd name="T78" fmla="*/ 245 w 485"/>
                  <a:gd name="T79" fmla="*/ 250 h 370"/>
                  <a:gd name="T80" fmla="*/ 115 w 485"/>
                  <a:gd name="T81" fmla="*/ 125 h 370"/>
                  <a:gd name="T82" fmla="*/ 115 w 485"/>
                  <a:gd name="T83" fmla="*/ 125 h 370"/>
                  <a:gd name="T84" fmla="*/ 115 w 485"/>
                  <a:gd name="T85" fmla="*/ 125 h 370"/>
                  <a:gd name="T86" fmla="*/ 114 w 485"/>
                  <a:gd name="T87" fmla="*/ 119 h 370"/>
                  <a:gd name="T88" fmla="*/ 114 w 485"/>
                  <a:gd name="T89" fmla="*/ 119 h 370"/>
                  <a:gd name="T90" fmla="*/ 114 w 485"/>
                  <a:gd name="T91" fmla="*/ 119 h 370"/>
                  <a:gd name="T92" fmla="*/ 114 w 485"/>
                  <a:gd name="T93" fmla="*/ 118 h 370"/>
                  <a:gd name="T94" fmla="*/ 114 w 485"/>
                  <a:gd name="T95" fmla="*/ 118 h 370"/>
                  <a:gd name="T96" fmla="*/ 114 w 485"/>
                  <a:gd name="T97" fmla="*/ 118 h 370"/>
                  <a:gd name="T98" fmla="*/ 114 w 485"/>
                  <a:gd name="T99" fmla="*/ 118 h 370"/>
                  <a:gd name="T100" fmla="*/ 114 w 485"/>
                  <a:gd name="T101" fmla="*/ 118 h 370"/>
                  <a:gd name="T102" fmla="*/ 114 w 485"/>
                  <a:gd name="T103" fmla="*/ 118 h 370"/>
                  <a:gd name="T104" fmla="*/ 119 w 485"/>
                  <a:gd name="T105" fmla="*/ 81 h 370"/>
                  <a:gd name="T106" fmla="*/ 142 w 485"/>
                  <a:gd name="T107" fmla="*/ 37 h 370"/>
                  <a:gd name="T108" fmla="*/ 142 w 485"/>
                  <a:gd name="T109" fmla="*/ 37 h 370"/>
                  <a:gd name="T110" fmla="*/ 147 w 485"/>
                  <a:gd name="T111" fmla="*/ 30 h 370"/>
                  <a:gd name="T112" fmla="*/ 166 w 485"/>
                  <a:gd name="T113" fmla="*/ 12 h 370"/>
                  <a:gd name="T114" fmla="*/ 114 w 485"/>
                  <a:gd name="T115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5" h="370">
                    <a:moveTo>
                      <a:pt x="114" y="0"/>
                    </a:moveTo>
                    <a:cubicBezTo>
                      <a:pt x="114" y="0"/>
                      <a:pt x="114" y="0"/>
                      <a:pt x="114" y="0"/>
                    </a:cubicBezTo>
                    <a:cubicBezTo>
                      <a:pt x="83" y="0"/>
                      <a:pt x="54" y="13"/>
                      <a:pt x="34" y="33"/>
                    </a:cubicBezTo>
                    <a:cubicBezTo>
                      <a:pt x="13" y="54"/>
                      <a:pt x="0" y="83"/>
                      <a:pt x="0" y="114"/>
                    </a:cubicBezTo>
                    <a:cubicBezTo>
                      <a:pt x="0" y="146"/>
                      <a:pt x="13" y="174"/>
                      <a:pt x="34" y="195"/>
                    </a:cubicBezTo>
                    <a:cubicBezTo>
                      <a:pt x="54" y="216"/>
                      <a:pt x="83" y="229"/>
                      <a:pt x="114" y="229"/>
                    </a:cubicBezTo>
                    <a:cubicBezTo>
                      <a:pt x="120" y="229"/>
                      <a:pt x="125" y="228"/>
                      <a:pt x="130" y="228"/>
                    </a:cubicBezTo>
                    <a:cubicBezTo>
                      <a:pt x="134" y="227"/>
                      <a:pt x="134" y="227"/>
                      <a:pt x="134" y="227"/>
                    </a:cubicBezTo>
                    <a:cubicBezTo>
                      <a:pt x="135" y="231"/>
                      <a:pt x="135" y="231"/>
                      <a:pt x="135" y="231"/>
                    </a:cubicBezTo>
                    <a:cubicBezTo>
                      <a:pt x="149" y="279"/>
                      <a:pt x="193" y="314"/>
                      <a:pt x="245" y="314"/>
                    </a:cubicBezTo>
                    <a:cubicBezTo>
                      <a:pt x="245" y="314"/>
                      <a:pt x="245" y="314"/>
                      <a:pt x="245" y="314"/>
                    </a:cubicBezTo>
                    <a:cubicBezTo>
                      <a:pt x="270" y="314"/>
                      <a:pt x="293" y="306"/>
                      <a:pt x="312" y="292"/>
                    </a:cubicBezTo>
                    <a:cubicBezTo>
                      <a:pt x="316" y="289"/>
                      <a:pt x="316" y="289"/>
                      <a:pt x="316" y="289"/>
                    </a:cubicBezTo>
                    <a:cubicBezTo>
                      <a:pt x="319" y="293"/>
                      <a:pt x="319" y="293"/>
                      <a:pt x="319" y="293"/>
                    </a:cubicBezTo>
                    <a:cubicBezTo>
                      <a:pt x="326" y="302"/>
                      <a:pt x="336" y="308"/>
                      <a:pt x="347" y="312"/>
                    </a:cubicBezTo>
                    <a:cubicBezTo>
                      <a:pt x="354" y="314"/>
                      <a:pt x="354" y="314"/>
                      <a:pt x="354" y="314"/>
                    </a:cubicBezTo>
                    <a:cubicBezTo>
                      <a:pt x="350" y="319"/>
                      <a:pt x="350" y="319"/>
                      <a:pt x="350" y="319"/>
                    </a:cubicBezTo>
                    <a:cubicBezTo>
                      <a:pt x="347" y="324"/>
                      <a:pt x="345" y="330"/>
                      <a:pt x="345" y="336"/>
                    </a:cubicBezTo>
                    <a:cubicBezTo>
                      <a:pt x="345" y="346"/>
                      <a:pt x="349" y="354"/>
                      <a:pt x="355" y="360"/>
                    </a:cubicBezTo>
                    <a:cubicBezTo>
                      <a:pt x="361" y="366"/>
                      <a:pt x="370" y="370"/>
                      <a:pt x="379" y="370"/>
                    </a:cubicBezTo>
                    <a:cubicBezTo>
                      <a:pt x="395" y="370"/>
                      <a:pt x="409" y="359"/>
                      <a:pt x="412" y="344"/>
                    </a:cubicBezTo>
                    <a:cubicBezTo>
                      <a:pt x="413" y="339"/>
                      <a:pt x="413" y="339"/>
                      <a:pt x="413" y="339"/>
                    </a:cubicBezTo>
                    <a:cubicBezTo>
                      <a:pt x="417" y="340"/>
                      <a:pt x="417" y="340"/>
                      <a:pt x="417" y="340"/>
                    </a:cubicBezTo>
                    <a:cubicBezTo>
                      <a:pt x="418" y="340"/>
                      <a:pt x="418" y="340"/>
                      <a:pt x="418" y="340"/>
                    </a:cubicBezTo>
                    <a:cubicBezTo>
                      <a:pt x="427" y="340"/>
                      <a:pt x="435" y="336"/>
                      <a:pt x="441" y="330"/>
                    </a:cubicBezTo>
                    <a:cubicBezTo>
                      <a:pt x="448" y="324"/>
                      <a:pt x="451" y="315"/>
                      <a:pt x="451" y="306"/>
                    </a:cubicBezTo>
                    <a:cubicBezTo>
                      <a:pt x="451" y="297"/>
                      <a:pt x="448" y="288"/>
                      <a:pt x="442" y="282"/>
                    </a:cubicBezTo>
                    <a:cubicBezTo>
                      <a:pt x="436" y="276"/>
                      <a:pt x="436" y="276"/>
                      <a:pt x="436" y="276"/>
                    </a:cubicBezTo>
                    <a:cubicBezTo>
                      <a:pt x="444" y="274"/>
                      <a:pt x="444" y="274"/>
                      <a:pt x="444" y="274"/>
                    </a:cubicBezTo>
                    <a:cubicBezTo>
                      <a:pt x="465" y="268"/>
                      <a:pt x="481" y="251"/>
                      <a:pt x="485" y="229"/>
                    </a:cubicBezTo>
                    <a:cubicBezTo>
                      <a:pt x="484" y="228"/>
                      <a:pt x="482" y="227"/>
                      <a:pt x="481" y="225"/>
                    </a:cubicBezTo>
                    <a:cubicBezTo>
                      <a:pt x="469" y="231"/>
                      <a:pt x="457" y="234"/>
                      <a:pt x="444" y="234"/>
                    </a:cubicBezTo>
                    <a:cubicBezTo>
                      <a:pt x="442" y="234"/>
                      <a:pt x="440" y="234"/>
                      <a:pt x="439" y="234"/>
                    </a:cubicBezTo>
                    <a:cubicBezTo>
                      <a:pt x="411" y="234"/>
                      <a:pt x="386" y="220"/>
                      <a:pt x="373" y="198"/>
                    </a:cubicBezTo>
                    <a:cubicBezTo>
                      <a:pt x="369" y="197"/>
                      <a:pt x="369" y="197"/>
                      <a:pt x="369" y="197"/>
                    </a:cubicBezTo>
                    <a:cubicBezTo>
                      <a:pt x="367" y="197"/>
                      <a:pt x="366" y="197"/>
                      <a:pt x="364" y="197"/>
                    </a:cubicBezTo>
                    <a:cubicBezTo>
                      <a:pt x="359" y="197"/>
                      <a:pt x="359" y="197"/>
                      <a:pt x="359" y="197"/>
                    </a:cubicBezTo>
                    <a:cubicBezTo>
                      <a:pt x="359" y="195"/>
                      <a:pt x="359" y="195"/>
                      <a:pt x="359" y="195"/>
                    </a:cubicBezTo>
                    <a:cubicBezTo>
                      <a:pt x="335" y="229"/>
                      <a:pt x="296" y="251"/>
                      <a:pt x="252" y="251"/>
                    </a:cubicBezTo>
                    <a:cubicBezTo>
                      <a:pt x="249" y="251"/>
                      <a:pt x="247" y="250"/>
                      <a:pt x="245" y="250"/>
                    </a:cubicBezTo>
                    <a:cubicBezTo>
                      <a:pt x="175" y="249"/>
                      <a:pt x="118" y="194"/>
                      <a:pt x="115" y="12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4" y="123"/>
                      <a:pt x="114" y="121"/>
                      <a:pt x="114" y="119"/>
                    </a:cubicBezTo>
                    <a:cubicBezTo>
                      <a:pt x="114" y="119"/>
                      <a:pt x="114" y="119"/>
                      <a:pt x="114" y="119"/>
                    </a:cubicBezTo>
                    <a:cubicBezTo>
                      <a:pt x="114" y="119"/>
                      <a:pt x="114" y="119"/>
                      <a:pt x="114" y="119"/>
                    </a:cubicBezTo>
                    <a:cubicBezTo>
                      <a:pt x="114" y="119"/>
                      <a:pt x="114" y="118"/>
                      <a:pt x="114" y="118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4" y="105"/>
                      <a:pt x="116" y="93"/>
                      <a:pt x="119" y="81"/>
                    </a:cubicBezTo>
                    <a:cubicBezTo>
                      <a:pt x="121" y="63"/>
                      <a:pt x="126" y="47"/>
                      <a:pt x="142" y="37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41" y="36"/>
                      <a:pt x="144" y="33"/>
                      <a:pt x="147" y="30"/>
                    </a:cubicBezTo>
                    <a:cubicBezTo>
                      <a:pt x="153" y="24"/>
                      <a:pt x="159" y="18"/>
                      <a:pt x="166" y="12"/>
                    </a:cubicBezTo>
                    <a:cubicBezTo>
                      <a:pt x="151" y="4"/>
                      <a:pt x="133" y="0"/>
                      <a:pt x="114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6" name="íṣlïḋè"/>
              <p:cNvSpPr/>
              <p:nvPr/>
            </p:nvSpPr>
            <p:spPr bwMode="auto">
              <a:xfrm>
                <a:off x="1100" y="937"/>
                <a:ext cx="993" cy="762"/>
              </a:xfrm>
              <a:custGeom>
                <a:avLst/>
                <a:gdLst>
                  <a:gd name="T0" fmla="*/ 369 w 495"/>
                  <a:gd name="T1" fmla="*/ 194 h 380"/>
                  <a:gd name="T2" fmla="*/ 364 w 495"/>
                  <a:gd name="T3" fmla="*/ 200 h 380"/>
                  <a:gd name="T4" fmla="*/ 364 w 495"/>
                  <a:gd name="T5" fmla="*/ 202 h 380"/>
                  <a:gd name="T6" fmla="*/ 369 w 495"/>
                  <a:gd name="T7" fmla="*/ 202 h 380"/>
                  <a:gd name="T8" fmla="*/ 374 w 495"/>
                  <a:gd name="T9" fmla="*/ 202 h 380"/>
                  <a:gd name="T10" fmla="*/ 378 w 495"/>
                  <a:gd name="T11" fmla="*/ 203 h 380"/>
                  <a:gd name="T12" fmla="*/ 375 w 495"/>
                  <a:gd name="T13" fmla="*/ 197 h 380"/>
                  <a:gd name="T14" fmla="*/ 375 w 495"/>
                  <a:gd name="T15" fmla="*/ 197 h 380"/>
                  <a:gd name="T16" fmla="*/ 369 w 495"/>
                  <a:gd name="T17" fmla="*/ 197 h 380"/>
                  <a:gd name="T18" fmla="*/ 369 w 495"/>
                  <a:gd name="T19" fmla="*/ 197 h 380"/>
                  <a:gd name="T20" fmla="*/ 369 w 495"/>
                  <a:gd name="T21" fmla="*/ 194 h 380"/>
                  <a:gd name="T22" fmla="*/ 119 w 495"/>
                  <a:gd name="T23" fmla="*/ 0 h 380"/>
                  <a:gd name="T24" fmla="*/ 0 w 495"/>
                  <a:gd name="T25" fmla="*/ 119 h 380"/>
                  <a:gd name="T26" fmla="*/ 119 w 495"/>
                  <a:gd name="T27" fmla="*/ 239 h 380"/>
                  <a:gd name="T28" fmla="*/ 135 w 495"/>
                  <a:gd name="T29" fmla="*/ 237 h 380"/>
                  <a:gd name="T30" fmla="*/ 250 w 495"/>
                  <a:gd name="T31" fmla="*/ 324 h 380"/>
                  <a:gd name="T32" fmla="*/ 320 w 495"/>
                  <a:gd name="T33" fmla="*/ 301 h 380"/>
                  <a:gd name="T34" fmla="*/ 351 w 495"/>
                  <a:gd name="T35" fmla="*/ 322 h 380"/>
                  <a:gd name="T36" fmla="*/ 345 w 495"/>
                  <a:gd name="T37" fmla="*/ 341 h 380"/>
                  <a:gd name="T38" fmla="*/ 384 w 495"/>
                  <a:gd name="T39" fmla="*/ 380 h 380"/>
                  <a:gd name="T40" fmla="*/ 422 w 495"/>
                  <a:gd name="T41" fmla="*/ 350 h 380"/>
                  <a:gd name="T42" fmla="*/ 423 w 495"/>
                  <a:gd name="T43" fmla="*/ 350 h 380"/>
                  <a:gd name="T44" fmla="*/ 461 w 495"/>
                  <a:gd name="T45" fmla="*/ 311 h 380"/>
                  <a:gd name="T46" fmla="*/ 450 w 495"/>
                  <a:gd name="T47" fmla="*/ 284 h 380"/>
                  <a:gd name="T48" fmla="*/ 495 w 495"/>
                  <a:gd name="T49" fmla="*/ 238 h 380"/>
                  <a:gd name="T50" fmla="*/ 490 w 495"/>
                  <a:gd name="T51" fmla="*/ 234 h 380"/>
                  <a:gd name="T52" fmla="*/ 449 w 495"/>
                  <a:gd name="T53" fmla="*/ 279 h 380"/>
                  <a:gd name="T54" fmla="*/ 441 w 495"/>
                  <a:gd name="T55" fmla="*/ 281 h 380"/>
                  <a:gd name="T56" fmla="*/ 447 w 495"/>
                  <a:gd name="T57" fmla="*/ 287 h 380"/>
                  <a:gd name="T58" fmla="*/ 456 w 495"/>
                  <a:gd name="T59" fmla="*/ 311 h 380"/>
                  <a:gd name="T60" fmla="*/ 446 w 495"/>
                  <a:gd name="T61" fmla="*/ 335 h 380"/>
                  <a:gd name="T62" fmla="*/ 423 w 495"/>
                  <a:gd name="T63" fmla="*/ 345 h 380"/>
                  <a:gd name="T64" fmla="*/ 422 w 495"/>
                  <a:gd name="T65" fmla="*/ 345 h 380"/>
                  <a:gd name="T66" fmla="*/ 418 w 495"/>
                  <a:gd name="T67" fmla="*/ 344 h 380"/>
                  <a:gd name="T68" fmla="*/ 417 w 495"/>
                  <a:gd name="T69" fmla="*/ 349 h 380"/>
                  <a:gd name="T70" fmla="*/ 384 w 495"/>
                  <a:gd name="T71" fmla="*/ 375 h 380"/>
                  <a:gd name="T72" fmla="*/ 360 w 495"/>
                  <a:gd name="T73" fmla="*/ 365 h 380"/>
                  <a:gd name="T74" fmla="*/ 350 w 495"/>
                  <a:gd name="T75" fmla="*/ 341 h 380"/>
                  <a:gd name="T76" fmla="*/ 355 w 495"/>
                  <a:gd name="T77" fmla="*/ 324 h 380"/>
                  <a:gd name="T78" fmla="*/ 359 w 495"/>
                  <a:gd name="T79" fmla="*/ 319 h 380"/>
                  <a:gd name="T80" fmla="*/ 352 w 495"/>
                  <a:gd name="T81" fmla="*/ 317 h 380"/>
                  <a:gd name="T82" fmla="*/ 324 w 495"/>
                  <a:gd name="T83" fmla="*/ 298 h 380"/>
                  <a:gd name="T84" fmla="*/ 321 w 495"/>
                  <a:gd name="T85" fmla="*/ 294 h 380"/>
                  <a:gd name="T86" fmla="*/ 317 w 495"/>
                  <a:gd name="T87" fmla="*/ 297 h 380"/>
                  <a:gd name="T88" fmla="*/ 250 w 495"/>
                  <a:gd name="T89" fmla="*/ 319 h 380"/>
                  <a:gd name="T90" fmla="*/ 250 w 495"/>
                  <a:gd name="T91" fmla="*/ 319 h 380"/>
                  <a:gd name="T92" fmla="*/ 140 w 495"/>
                  <a:gd name="T93" fmla="*/ 236 h 380"/>
                  <a:gd name="T94" fmla="*/ 139 w 495"/>
                  <a:gd name="T95" fmla="*/ 232 h 380"/>
                  <a:gd name="T96" fmla="*/ 135 w 495"/>
                  <a:gd name="T97" fmla="*/ 233 h 380"/>
                  <a:gd name="T98" fmla="*/ 119 w 495"/>
                  <a:gd name="T99" fmla="*/ 234 h 380"/>
                  <a:gd name="T100" fmla="*/ 39 w 495"/>
                  <a:gd name="T101" fmla="*/ 200 h 380"/>
                  <a:gd name="T102" fmla="*/ 5 w 495"/>
                  <a:gd name="T103" fmla="*/ 119 h 380"/>
                  <a:gd name="T104" fmla="*/ 39 w 495"/>
                  <a:gd name="T105" fmla="*/ 38 h 380"/>
                  <a:gd name="T106" fmla="*/ 119 w 495"/>
                  <a:gd name="T107" fmla="*/ 5 h 380"/>
                  <a:gd name="T108" fmla="*/ 119 w 495"/>
                  <a:gd name="T109" fmla="*/ 5 h 380"/>
                  <a:gd name="T110" fmla="*/ 171 w 495"/>
                  <a:gd name="T111" fmla="*/ 17 h 380"/>
                  <a:gd name="T112" fmla="*/ 176 w 495"/>
                  <a:gd name="T113" fmla="*/ 14 h 380"/>
                  <a:gd name="T114" fmla="*/ 119 w 495"/>
                  <a:gd name="T115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95" h="380">
                    <a:moveTo>
                      <a:pt x="369" y="194"/>
                    </a:moveTo>
                    <a:cubicBezTo>
                      <a:pt x="367" y="196"/>
                      <a:pt x="366" y="198"/>
                      <a:pt x="364" y="200"/>
                    </a:cubicBezTo>
                    <a:cubicBezTo>
                      <a:pt x="364" y="202"/>
                      <a:pt x="364" y="202"/>
                      <a:pt x="364" y="202"/>
                    </a:cubicBezTo>
                    <a:cubicBezTo>
                      <a:pt x="369" y="202"/>
                      <a:pt x="369" y="202"/>
                      <a:pt x="369" y="202"/>
                    </a:cubicBezTo>
                    <a:cubicBezTo>
                      <a:pt x="371" y="202"/>
                      <a:pt x="372" y="202"/>
                      <a:pt x="374" y="202"/>
                    </a:cubicBezTo>
                    <a:cubicBezTo>
                      <a:pt x="378" y="203"/>
                      <a:pt x="378" y="203"/>
                      <a:pt x="378" y="203"/>
                    </a:cubicBezTo>
                    <a:cubicBezTo>
                      <a:pt x="377" y="201"/>
                      <a:pt x="376" y="199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3" y="197"/>
                      <a:pt x="371" y="197"/>
                      <a:pt x="369" y="197"/>
                    </a:cubicBezTo>
                    <a:cubicBezTo>
                      <a:pt x="369" y="197"/>
                      <a:pt x="369" y="197"/>
                      <a:pt x="369" y="197"/>
                    </a:cubicBezTo>
                    <a:cubicBezTo>
                      <a:pt x="369" y="196"/>
                      <a:pt x="369" y="195"/>
                      <a:pt x="369" y="194"/>
                    </a:cubicBezTo>
                    <a:moveTo>
                      <a:pt x="119" y="0"/>
                    </a:moveTo>
                    <a:cubicBezTo>
                      <a:pt x="53" y="0"/>
                      <a:pt x="0" y="53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25" y="239"/>
                      <a:pt x="130" y="238"/>
                      <a:pt x="135" y="237"/>
                    </a:cubicBezTo>
                    <a:cubicBezTo>
                      <a:pt x="149" y="288"/>
                      <a:pt x="195" y="324"/>
                      <a:pt x="250" y="324"/>
                    </a:cubicBezTo>
                    <a:cubicBezTo>
                      <a:pt x="276" y="324"/>
                      <a:pt x="301" y="316"/>
                      <a:pt x="320" y="301"/>
                    </a:cubicBezTo>
                    <a:cubicBezTo>
                      <a:pt x="328" y="311"/>
                      <a:pt x="339" y="318"/>
                      <a:pt x="351" y="322"/>
                    </a:cubicBezTo>
                    <a:cubicBezTo>
                      <a:pt x="348" y="327"/>
                      <a:pt x="345" y="334"/>
                      <a:pt x="345" y="341"/>
                    </a:cubicBezTo>
                    <a:cubicBezTo>
                      <a:pt x="345" y="363"/>
                      <a:pt x="363" y="380"/>
                      <a:pt x="384" y="380"/>
                    </a:cubicBezTo>
                    <a:cubicBezTo>
                      <a:pt x="403" y="380"/>
                      <a:pt x="418" y="367"/>
                      <a:pt x="422" y="350"/>
                    </a:cubicBezTo>
                    <a:cubicBezTo>
                      <a:pt x="423" y="350"/>
                      <a:pt x="423" y="350"/>
                      <a:pt x="423" y="350"/>
                    </a:cubicBezTo>
                    <a:cubicBezTo>
                      <a:pt x="444" y="350"/>
                      <a:pt x="461" y="332"/>
                      <a:pt x="461" y="311"/>
                    </a:cubicBezTo>
                    <a:cubicBezTo>
                      <a:pt x="461" y="300"/>
                      <a:pt x="457" y="291"/>
                      <a:pt x="450" y="284"/>
                    </a:cubicBezTo>
                    <a:cubicBezTo>
                      <a:pt x="472" y="278"/>
                      <a:pt x="489" y="260"/>
                      <a:pt x="495" y="238"/>
                    </a:cubicBezTo>
                    <a:cubicBezTo>
                      <a:pt x="493" y="236"/>
                      <a:pt x="492" y="235"/>
                      <a:pt x="490" y="234"/>
                    </a:cubicBezTo>
                    <a:cubicBezTo>
                      <a:pt x="486" y="256"/>
                      <a:pt x="470" y="273"/>
                      <a:pt x="449" y="279"/>
                    </a:cubicBezTo>
                    <a:cubicBezTo>
                      <a:pt x="441" y="281"/>
                      <a:pt x="441" y="281"/>
                      <a:pt x="441" y="281"/>
                    </a:cubicBezTo>
                    <a:cubicBezTo>
                      <a:pt x="447" y="287"/>
                      <a:pt x="447" y="287"/>
                      <a:pt x="447" y="287"/>
                    </a:cubicBezTo>
                    <a:cubicBezTo>
                      <a:pt x="453" y="293"/>
                      <a:pt x="456" y="302"/>
                      <a:pt x="456" y="311"/>
                    </a:cubicBezTo>
                    <a:cubicBezTo>
                      <a:pt x="456" y="320"/>
                      <a:pt x="453" y="329"/>
                      <a:pt x="446" y="335"/>
                    </a:cubicBezTo>
                    <a:cubicBezTo>
                      <a:pt x="440" y="341"/>
                      <a:pt x="432" y="345"/>
                      <a:pt x="423" y="345"/>
                    </a:cubicBezTo>
                    <a:cubicBezTo>
                      <a:pt x="422" y="345"/>
                      <a:pt x="422" y="345"/>
                      <a:pt x="422" y="345"/>
                    </a:cubicBezTo>
                    <a:cubicBezTo>
                      <a:pt x="418" y="344"/>
                      <a:pt x="418" y="344"/>
                      <a:pt x="418" y="344"/>
                    </a:cubicBezTo>
                    <a:cubicBezTo>
                      <a:pt x="417" y="349"/>
                      <a:pt x="417" y="349"/>
                      <a:pt x="417" y="349"/>
                    </a:cubicBezTo>
                    <a:cubicBezTo>
                      <a:pt x="414" y="364"/>
                      <a:pt x="400" y="375"/>
                      <a:pt x="384" y="375"/>
                    </a:cubicBezTo>
                    <a:cubicBezTo>
                      <a:pt x="375" y="375"/>
                      <a:pt x="366" y="371"/>
                      <a:pt x="360" y="365"/>
                    </a:cubicBezTo>
                    <a:cubicBezTo>
                      <a:pt x="354" y="359"/>
                      <a:pt x="350" y="351"/>
                      <a:pt x="350" y="341"/>
                    </a:cubicBezTo>
                    <a:cubicBezTo>
                      <a:pt x="350" y="335"/>
                      <a:pt x="352" y="329"/>
                      <a:pt x="355" y="324"/>
                    </a:cubicBezTo>
                    <a:cubicBezTo>
                      <a:pt x="359" y="319"/>
                      <a:pt x="359" y="319"/>
                      <a:pt x="359" y="319"/>
                    </a:cubicBezTo>
                    <a:cubicBezTo>
                      <a:pt x="352" y="317"/>
                      <a:pt x="352" y="317"/>
                      <a:pt x="352" y="317"/>
                    </a:cubicBezTo>
                    <a:cubicBezTo>
                      <a:pt x="341" y="313"/>
                      <a:pt x="331" y="307"/>
                      <a:pt x="324" y="298"/>
                    </a:cubicBezTo>
                    <a:cubicBezTo>
                      <a:pt x="321" y="294"/>
                      <a:pt x="321" y="294"/>
                      <a:pt x="321" y="294"/>
                    </a:cubicBezTo>
                    <a:cubicBezTo>
                      <a:pt x="317" y="297"/>
                      <a:pt x="317" y="297"/>
                      <a:pt x="317" y="297"/>
                    </a:cubicBezTo>
                    <a:cubicBezTo>
                      <a:pt x="298" y="311"/>
                      <a:pt x="275" y="319"/>
                      <a:pt x="250" y="319"/>
                    </a:cubicBezTo>
                    <a:cubicBezTo>
                      <a:pt x="250" y="319"/>
                      <a:pt x="250" y="319"/>
                      <a:pt x="250" y="319"/>
                    </a:cubicBezTo>
                    <a:cubicBezTo>
                      <a:pt x="198" y="319"/>
                      <a:pt x="154" y="284"/>
                      <a:pt x="140" y="236"/>
                    </a:cubicBezTo>
                    <a:cubicBezTo>
                      <a:pt x="139" y="232"/>
                      <a:pt x="139" y="232"/>
                      <a:pt x="139" y="232"/>
                    </a:cubicBezTo>
                    <a:cubicBezTo>
                      <a:pt x="135" y="233"/>
                      <a:pt x="135" y="233"/>
                      <a:pt x="135" y="233"/>
                    </a:cubicBezTo>
                    <a:cubicBezTo>
                      <a:pt x="130" y="233"/>
                      <a:pt x="125" y="234"/>
                      <a:pt x="119" y="234"/>
                    </a:cubicBezTo>
                    <a:cubicBezTo>
                      <a:pt x="88" y="234"/>
                      <a:pt x="59" y="221"/>
                      <a:pt x="39" y="200"/>
                    </a:cubicBezTo>
                    <a:cubicBezTo>
                      <a:pt x="18" y="179"/>
                      <a:pt x="5" y="151"/>
                      <a:pt x="5" y="119"/>
                    </a:cubicBezTo>
                    <a:cubicBezTo>
                      <a:pt x="5" y="88"/>
                      <a:pt x="18" y="59"/>
                      <a:pt x="39" y="38"/>
                    </a:cubicBezTo>
                    <a:cubicBezTo>
                      <a:pt x="59" y="18"/>
                      <a:pt x="88" y="5"/>
                      <a:pt x="119" y="5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38" y="5"/>
                      <a:pt x="156" y="9"/>
                      <a:pt x="171" y="17"/>
                    </a:cubicBezTo>
                    <a:cubicBezTo>
                      <a:pt x="173" y="16"/>
                      <a:pt x="174" y="15"/>
                      <a:pt x="176" y="14"/>
                    </a:cubicBezTo>
                    <a:cubicBezTo>
                      <a:pt x="159" y="5"/>
                      <a:pt x="140" y="0"/>
                      <a:pt x="119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7" name="íṧ1îḑê"/>
              <p:cNvSpPr/>
              <p:nvPr/>
            </p:nvSpPr>
            <p:spPr bwMode="auto">
              <a:xfrm>
                <a:off x="2766" y="8"/>
                <a:ext cx="2327" cy="1721"/>
              </a:xfrm>
              <a:custGeom>
                <a:avLst/>
                <a:gdLst>
                  <a:gd name="T0" fmla="*/ 1159 w 1159"/>
                  <a:gd name="T1" fmla="*/ 525 h 858"/>
                  <a:gd name="T2" fmla="*/ 1098 w 1159"/>
                  <a:gd name="T3" fmla="*/ 455 h 858"/>
                  <a:gd name="T4" fmla="*/ 1005 w 1159"/>
                  <a:gd name="T5" fmla="*/ 342 h 858"/>
                  <a:gd name="T6" fmla="*/ 1007 w 1159"/>
                  <a:gd name="T7" fmla="*/ 314 h 858"/>
                  <a:gd name="T8" fmla="*/ 848 w 1159"/>
                  <a:gd name="T9" fmla="*/ 155 h 858"/>
                  <a:gd name="T10" fmla="*/ 836 w 1159"/>
                  <a:gd name="T11" fmla="*/ 156 h 858"/>
                  <a:gd name="T12" fmla="*/ 605 w 1159"/>
                  <a:gd name="T13" fmla="*/ 0 h 858"/>
                  <a:gd name="T14" fmla="*/ 411 w 1159"/>
                  <a:gd name="T15" fmla="*/ 93 h 858"/>
                  <a:gd name="T16" fmla="*/ 373 w 1159"/>
                  <a:gd name="T17" fmla="*/ 90 h 858"/>
                  <a:gd name="T18" fmla="*/ 185 w 1159"/>
                  <a:gd name="T19" fmla="*/ 176 h 858"/>
                  <a:gd name="T20" fmla="*/ 161 w 1159"/>
                  <a:gd name="T21" fmla="*/ 174 h 858"/>
                  <a:gd name="T22" fmla="*/ 0 w 1159"/>
                  <a:gd name="T23" fmla="*/ 336 h 858"/>
                  <a:gd name="T24" fmla="*/ 98 w 1159"/>
                  <a:gd name="T25" fmla="*/ 485 h 858"/>
                  <a:gd name="T26" fmla="*/ 83 w 1159"/>
                  <a:gd name="T27" fmla="*/ 553 h 858"/>
                  <a:gd name="T28" fmla="*/ 242 w 1159"/>
                  <a:gd name="T29" fmla="*/ 712 h 858"/>
                  <a:gd name="T30" fmla="*/ 307 w 1159"/>
                  <a:gd name="T31" fmla="*/ 698 h 858"/>
                  <a:gd name="T32" fmla="*/ 443 w 1159"/>
                  <a:gd name="T33" fmla="*/ 773 h 858"/>
                  <a:gd name="T34" fmla="*/ 587 w 1159"/>
                  <a:gd name="T35" fmla="*/ 681 h 858"/>
                  <a:gd name="T36" fmla="*/ 638 w 1159"/>
                  <a:gd name="T37" fmla="*/ 694 h 858"/>
                  <a:gd name="T38" fmla="*/ 689 w 1159"/>
                  <a:gd name="T39" fmla="*/ 682 h 858"/>
                  <a:gd name="T40" fmla="*/ 734 w 1159"/>
                  <a:gd name="T41" fmla="*/ 719 h 858"/>
                  <a:gd name="T42" fmla="*/ 724 w 1159"/>
                  <a:gd name="T43" fmla="*/ 761 h 858"/>
                  <a:gd name="T44" fmla="*/ 822 w 1159"/>
                  <a:gd name="T45" fmla="*/ 858 h 858"/>
                  <a:gd name="T46" fmla="*/ 901 w 1159"/>
                  <a:gd name="T47" fmla="*/ 818 h 858"/>
                  <a:gd name="T48" fmla="*/ 949 w 1159"/>
                  <a:gd name="T49" fmla="*/ 831 h 858"/>
                  <a:gd name="T50" fmla="*/ 976 w 1159"/>
                  <a:gd name="T51" fmla="*/ 827 h 858"/>
                  <a:gd name="T52" fmla="*/ 981 w 1159"/>
                  <a:gd name="T53" fmla="*/ 829 h 858"/>
                  <a:gd name="T54" fmla="*/ 1098 w 1159"/>
                  <a:gd name="T55" fmla="*/ 755 h 858"/>
                  <a:gd name="T56" fmla="*/ 1090 w 1159"/>
                  <a:gd name="T57" fmla="*/ 692 h 858"/>
                  <a:gd name="T58" fmla="*/ 1132 w 1159"/>
                  <a:gd name="T59" fmla="*/ 627 h 858"/>
                  <a:gd name="T60" fmla="*/ 1121 w 1159"/>
                  <a:gd name="T61" fmla="*/ 588 h 858"/>
                  <a:gd name="T62" fmla="*/ 1159 w 1159"/>
                  <a:gd name="T63" fmla="*/ 525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9" h="858">
                    <a:moveTo>
                      <a:pt x="1159" y="525"/>
                    </a:moveTo>
                    <a:cubicBezTo>
                      <a:pt x="1159" y="490"/>
                      <a:pt x="1132" y="460"/>
                      <a:pt x="1098" y="455"/>
                    </a:cubicBezTo>
                    <a:cubicBezTo>
                      <a:pt x="1097" y="400"/>
                      <a:pt x="1057" y="353"/>
                      <a:pt x="1005" y="342"/>
                    </a:cubicBezTo>
                    <a:cubicBezTo>
                      <a:pt x="1006" y="333"/>
                      <a:pt x="1007" y="324"/>
                      <a:pt x="1007" y="314"/>
                    </a:cubicBezTo>
                    <a:cubicBezTo>
                      <a:pt x="1007" y="227"/>
                      <a:pt x="936" y="155"/>
                      <a:pt x="848" y="155"/>
                    </a:cubicBezTo>
                    <a:cubicBezTo>
                      <a:pt x="844" y="155"/>
                      <a:pt x="840" y="156"/>
                      <a:pt x="836" y="156"/>
                    </a:cubicBezTo>
                    <a:cubicBezTo>
                      <a:pt x="799" y="65"/>
                      <a:pt x="709" y="0"/>
                      <a:pt x="605" y="0"/>
                    </a:cubicBezTo>
                    <a:cubicBezTo>
                      <a:pt x="527" y="0"/>
                      <a:pt x="457" y="37"/>
                      <a:pt x="411" y="93"/>
                    </a:cubicBezTo>
                    <a:cubicBezTo>
                      <a:pt x="399" y="91"/>
                      <a:pt x="386" y="90"/>
                      <a:pt x="373" y="90"/>
                    </a:cubicBezTo>
                    <a:cubicBezTo>
                      <a:pt x="298" y="90"/>
                      <a:pt x="231" y="123"/>
                      <a:pt x="185" y="176"/>
                    </a:cubicBezTo>
                    <a:cubicBezTo>
                      <a:pt x="177" y="175"/>
                      <a:pt x="169" y="174"/>
                      <a:pt x="161" y="174"/>
                    </a:cubicBezTo>
                    <a:cubicBezTo>
                      <a:pt x="72" y="174"/>
                      <a:pt x="0" y="247"/>
                      <a:pt x="0" y="336"/>
                    </a:cubicBezTo>
                    <a:cubicBezTo>
                      <a:pt x="0" y="403"/>
                      <a:pt x="40" y="460"/>
                      <a:pt x="98" y="485"/>
                    </a:cubicBezTo>
                    <a:cubicBezTo>
                      <a:pt x="88" y="506"/>
                      <a:pt x="83" y="529"/>
                      <a:pt x="83" y="553"/>
                    </a:cubicBezTo>
                    <a:cubicBezTo>
                      <a:pt x="83" y="641"/>
                      <a:pt x="154" y="712"/>
                      <a:pt x="242" y="712"/>
                    </a:cubicBezTo>
                    <a:cubicBezTo>
                      <a:pt x="265" y="712"/>
                      <a:pt x="287" y="707"/>
                      <a:pt x="307" y="698"/>
                    </a:cubicBezTo>
                    <a:cubicBezTo>
                      <a:pt x="336" y="743"/>
                      <a:pt x="386" y="773"/>
                      <a:pt x="443" y="773"/>
                    </a:cubicBezTo>
                    <a:cubicBezTo>
                      <a:pt x="506" y="773"/>
                      <a:pt x="561" y="735"/>
                      <a:pt x="587" y="681"/>
                    </a:cubicBezTo>
                    <a:cubicBezTo>
                      <a:pt x="602" y="689"/>
                      <a:pt x="620" y="694"/>
                      <a:pt x="638" y="694"/>
                    </a:cubicBezTo>
                    <a:cubicBezTo>
                      <a:pt x="656" y="694"/>
                      <a:pt x="673" y="690"/>
                      <a:pt x="689" y="682"/>
                    </a:cubicBezTo>
                    <a:cubicBezTo>
                      <a:pt x="697" y="700"/>
                      <a:pt x="714" y="714"/>
                      <a:pt x="734" y="719"/>
                    </a:cubicBezTo>
                    <a:cubicBezTo>
                      <a:pt x="728" y="732"/>
                      <a:pt x="724" y="746"/>
                      <a:pt x="724" y="761"/>
                    </a:cubicBezTo>
                    <a:cubicBezTo>
                      <a:pt x="724" y="815"/>
                      <a:pt x="768" y="858"/>
                      <a:pt x="822" y="858"/>
                    </a:cubicBezTo>
                    <a:cubicBezTo>
                      <a:pt x="854" y="858"/>
                      <a:pt x="883" y="842"/>
                      <a:pt x="901" y="818"/>
                    </a:cubicBezTo>
                    <a:cubicBezTo>
                      <a:pt x="915" y="826"/>
                      <a:pt x="932" y="831"/>
                      <a:pt x="949" y="831"/>
                    </a:cubicBezTo>
                    <a:cubicBezTo>
                      <a:pt x="959" y="831"/>
                      <a:pt x="968" y="830"/>
                      <a:pt x="976" y="827"/>
                    </a:cubicBezTo>
                    <a:cubicBezTo>
                      <a:pt x="978" y="828"/>
                      <a:pt x="979" y="828"/>
                      <a:pt x="981" y="829"/>
                    </a:cubicBezTo>
                    <a:cubicBezTo>
                      <a:pt x="1033" y="841"/>
                      <a:pt x="1086" y="808"/>
                      <a:pt x="1098" y="755"/>
                    </a:cubicBezTo>
                    <a:cubicBezTo>
                      <a:pt x="1103" y="733"/>
                      <a:pt x="1100" y="711"/>
                      <a:pt x="1090" y="692"/>
                    </a:cubicBezTo>
                    <a:cubicBezTo>
                      <a:pt x="1115" y="680"/>
                      <a:pt x="1132" y="656"/>
                      <a:pt x="1132" y="627"/>
                    </a:cubicBezTo>
                    <a:cubicBezTo>
                      <a:pt x="1132" y="612"/>
                      <a:pt x="1128" y="599"/>
                      <a:pt x="1121" y="588"/>
                    </a:cubicBezTo>
                    <a:cubicBezTo>
                      <a:pt x="1143" y="576"/>
                      <a:pt x="1159" y="553"/>
                      <a:pt x="1159" y="525"/>
                    </a:cubicBezTo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8" name="íṧḻïdè"/>
              <p:cNvSpPr/>
              <p:nvPr/>
            </p:nvSpPr>
            <p:spPr bwMode="auto">
              <a:xfrm>
                <a:off x="2824" y="0"/>
                <a:ext cx="2269" cy="1643"/>
              </a:xfrm>
              <a:custGeom>
                <a:avLst/>
                <a:gdLst>
                  <a:gd name="T0" fmla="*/ 1092 w 1130"/>
                  <a:gd name="T1" fmla="*/ 588 h 819"/>
                  <a:gd name="T2" fmla="*/ 1103 w 1130"/>
                  <a:gd name="T3" fmla="*/ 626 h 819"/>
                  <a:gd name="T4" fmla="*/ 1061 w 1130"/>
                  <a:gd name="T5" fmla="*/ 691 h 819"/>
                  <a:gd name="T6" fmla="*/ 1069 w 1130"/>
                  <a:gd name="T7" fmla="*/ 755 h 819"/>
                  <a:gd name="T8" fmla="*/ 1019 w 1130"/>
                  <a:gd name="T9" fmla="*/ 819 h 819"/>
                  <a:gd name="T10" fmla="*/ 1028 w 1130"/>
                  <a:gd name="T11" fmla="*/ 795 h 819"/>
                  <a:gd name="T12" fmla="*/ 1021 w 1130"/>
                  <a:gd name="T13" fmla="*/ 731 h 819"/>
                  <a:gd name="T14" fmla="*/ 1063 w 1130"/>
                  <a:gd name="T15" fmla="*/ 667 h 819"/>
                  <a:gd name="T16" fmla="*/ 1052 w 1130"/>
                  <a:gd name="T17" fmla="*/ 628 h 819"/>
                  <a:gd name="T18" fmla="*/ 1089 w 1130"/>
                  <a:gd name="T19" fmla="*/ 565 h 819"/>
                  <a:gd name="T20" fmla="*/ 1029 w 1130"/>
                  <a:gd name="T21" fmla="*/ 495 h 819"/>
                  <a:gd name="T22" fmla="*/ 935 w 1130"/>
                  <a:gd name="T23" fmla="*/ 382 h 819"/>
                  <a:gd name="T24" fmla="*/ 938 w 1130"/>
                  <a:gd name="T25" fmla="*/ 354 h 819"/>
                  <a:gd name="T26" fmla="*/ 779 w 1130"/>
                  <a:gd name="T27" fmla="*/ 195 h 819"/>
                  <a:gd name="T28" fmla="*/ 766 w 1130"/>
                  <a:gd name="T29" fmla="*/ 196 h 819"/>
                  <a:gd name="T30" fmla="*/ 536 w 1130"/>
                  <a:gd name="T31" fmla="*/ 40 h 819"/>
                  <a:gd name="T32" fmla="*/ 342 w 1130"/>
                  <a:gd name="T33" fmla="*/ 133 h 819"/>
                  <a:gd name="T34" fmla="*/ 304 w 1130"/>
                  <a:gd name="T35" fmla="*/ 130 h 819"/>
                  <a:gd name="T36" fmla="*/ 116 w 1130"/>
                  <a:gd name="T37" fmla="*/ 216 h 819"/>
                  <a:gd name="T38" fmla="*/ 92 w 1130"/>
                  <a:gd name="T39" fmla="*/ 214 h 819"/>
                  <a:gd name="T40" fmla="*/ 0 w 1130"/>
                  <a:gd name="T41" fmla="*/ 243 h 819"/>
                  <a:gd name="T42" fmla="*/ 132 w 1130"/>
                  <a:gd name="T43" fmla="*/ 174 h 819"/>
                  <a:gd name="T44" fmla="*/ 156 w 1130"/>
                  <a:gd name="T45" fmla="*/ 176 h 819"/>
                  <a:gd name="T46" fmla="*/ 344 w 1130"/>
                  <a:gd name="T47" fmla="*/ 90 h 819"/>
                  <a:gd name="T48" fmla="*/ 382 w 1130"/>
                  <a:gd name="T49" fmla="*/ 93 h 819"/>
                  <a:gd name="T50" fmla="*/ 576 w 1130"/>
                  <a:gd name="T51" fmla="*/ 0 h 819"/>
                  <a:gd name="T52" fmla="*/ 807 w 1130"/>
                  <a:gd name="T53" fmla="*/ 156 h 819"/>
                  <a:gd name="T54" fmla="*/ 819 w 1130"/>
                  <a:gd name="T55" fmla="*/ 155 h 819"/>
                  <a:gd name="T56" fmla="*/ 978 w 1130"/>
                  <a:gd name="T57" fmla="*/ 314 h 819"/>
                  <a:gd name="T58" fmla="*/ 976 w 1130"/>
                  <a:gd name="T59" fmla="*/ 341 h 819"/>
                  <a:gd name="T60" fmla="*/ 1069 w 1130"/>
                  <a:gd name="T61" fmla="*/ 455 h 819"/>
                  <a:gd name="T62" fmla="*/ 1130 w 1130"/>
                  <a:gd name="T63" fmla="*/ 525 h 819"/>
                  <a:gd name="T64" fmla="*/ 1092 w 1130"/>
                  <a:gd name="T65" fmla="*/ 588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30" h="819">
                    <a:moveTo>
                      <a:pt x="1092" y="588"/>
                    </a:moveTo>
                    <a:cubicBezTo>
                      <a:pt x="1099" y="599"/>
                      <a:pt x="1103" y="612"/>
                      <a:pt x="1103" y="626"/>
                    </a:cubicBezTo>
                    <a:cubicBezTo>
                      <a:pt x="1103" y="655"/>
                      <a:pt x="1086" y="680"/>
                      <a:pt x="1061" y="691"/>
                    </a:cubicBezTo>
                    <a:cubicBezTo>
                      <a:pt x="1071" y="710"/>
                      <a:pt x="1074" y="733"/>
                      <a:pt x="1069" y="755"/>
                    </a:cubicBezTo>
                    <a:cubicBezTo>
                      <a:pt x="1062" y="784"/>
                      <a:pt x="1043" y="806"/>
                      <a:pt x="1019" y="819"/>
                    </a:cubicBezTo>
                    <a:cubicBezTo>
                      <a:pt x="1023" y="812"/>
                      <a:pt x="1026" y="804"/>
                      <a:pt x="1028" y="795"/>
                    </a:cubicBezTo>
                    <a:cubicBezTo>
                      <a:pt x="1033" y="773"/>
                      <a:pt x="1030" y="751"/>
                      <a:pt x="1021" y="731"/>
                    </a:cubicBezTo>
                    <a:cubicBezTo>
                      <a:pt x="1046" y="720"/>
                      <a:pt x="1063" y="696"/>
                      <a:pt x="1063" y="667"/>
                    </a:cubicBezTo>
                    <a:cubicBezTo>
                      <a:pt x="1063" y="652"/>
                      <a:pt x="1059" y="639"/>
                      <a:pt x="1052" y="628"/>
                    </a:cubicBezTo>
                    <a:cubicBezTo>
                      <a:pt x="1074" y="616"/>
                      <a:pt x="1089" y="592"/>
                      <a:pt x="1089" y="565"/>
                    </a:cubicBezTo>
                    <a:cubicBezTo>
                      <a:pt x="1089" y="530"/>
                      <a:pt x="1063" y="500"/>
                      <a:pt x="1029" y="495"/>
                    </a:cubicBezTo>
                    <a:cubicBezTo>
                      <a:pt x="1027" y="440"/>
                      <a:pt x="988" y="393"/>
                      <a:pt x="935" y="382"/>
                    </a:cubicBezTo>
                    <a:cubicBezTo>
                      <a:pt x="937" y="373"/>
                      <a:pt x="938" y="364"/>
                      <a:pt x="938" y="354"/>
                    </a:cubicBezTo>
                    <a:cubicBezTo>
                      <a:pt x="938" y="267"/>
                      <a:pt x="867" y="195"/>
                      <a:pt x="779" y="195"/>
                    </a:cubicBezTo>
                    <a:cubicBezTo>
                      <a:pt x="775" y="195"/>
                      <a:pt x="771" y="196"/>
                      <a:pt x="766" y="196"/>
                    </a:cubicBezTo>
                    <a:cubicBezTo>
                      <a:pt x="730" y="105"/>
                      <a:pt x="640" y="40"/>
                      <a:pt x="536" y="40"/>
                    </a:cubicBezTo>
                    <a:cubicBezTo>
                      <a:pt x="457" y="40"/>
                      <a:pt x="388" y="77"/>
                      <a:pt x="342" y="133"/>
                    </a:cubicBezTo>
                    <a:cubicBezTo>
                      <a:pt x="329" y="131"/>
                      <a:pt x="317" y="130"/>
                      <a:pt x="304" y="130"/>
                    </a:cubicBezTo>
                    <a:cubicBezTo>
                      <a:pt x="229" y="130"/>
                      <a:pt x="161" y="163"/>
                      <a:pt x="116" y="216"/>
                    </a:cubicBezTo>
                    <a:cubicBezTo>
                      <a:pt x="108" y="215"/>
                      <a:pt x="100" y="214"/>
                      <a:pt x="92" y="214"/>
                    </a:cubicBezTo>
                    <a:cubicBezTo>
                      <a:pt x="58" y="214"/>
                      <a:pt x="26" y="225"/>
                      <a:pt x="0" y="243"/>
                    </a:cubicBezTo>
                    <a:cubicBezTo>
                      <a:pt x="29" y="201"/>
                      <a:pt x="77" y="174"/>
                      <a:pt x="132" y="174"/>
                    </a:cubicBezTo>
                    <a:cubicBezTo>
                      <a:pt x="140" y="174"/>
                      <a:pt x="148" y="175"/>
                      <a:pt x="156" y="176"/>
                    </a:cubicBezTo>
                    <a:cubicBezTo>
                      <a:pt x="202" y="123"/>
                      <a:pt x="269" y="90"/>
                      <a:pt x="344" y="90"/>
                    </a:cubicBezTo>
                    <a:cubicBezTo>
                      <a:pt x="357" y="90"/>
                      <a:pt x="370" y="91"/>
                      <a:pt x="382" y="93"/>
                    </a:cubicBezTo>
                    <a:cubicBezTo>
                      <a:pt x="428" y="36"/>
                      <a:pt x="498" y="0"/>
                      <a:pt x="576" y="0"/>
                    </a:cubicBezTo>
                    <a:cubicBezTo>
                      <a:pt x="680" y="0"/>
                      <a:pt x="770" y="64"/>
                      <a:pt x="807" y="156"/>
                    </a:cubicBezTo>
                    <a:cubicBezTo>
                      <a:pt x="811" y="155"/>
                      <a:pt x="815" y="155"/>
                      <a:pt x="819" y="155"/>
                    </a:cubicBezTo>
                    <a:cubicBezTo>
                      <a:pt x="907" y="155"/>
                      <a:pt x="978" y="226"/>
                      <a:pt x="978" y="314"/>
                    </a:cubicBezTo>
                    <a:cubicBezTo>
                      <a:pt x="978" y="323"/>
                      <a:pt x="977" y="333"/>
                      <a:pt x="976" y="341"/>
                    </a:cubicBezTo>
                    <a:cubicBezTo>
                      <a:pt x="1028" y="353"/>
                      <a:pt x="1068" y="399"/>
                      <a:pt x="1069" y="455"/>
                    </a:cubicBezTo>
                    <a:cubicBezTo>
                      <a:pt x="1103" y="460"/>
                      <a:pt x="1130" y="489"/>
                      <a:pt x="1130" y="525"/>
                    </a:cubicBezTo>
                    <a:cubicBezTo>
                      <a:pt x="1130" y="552"/>
                      <a:pt x="1114" y="576"/>
                      <a:pt x="1092" y="58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9" name="íš1îḑé"/>
              <p:cNvSpPr/>
              <p:nvPr/>
            </p:nvSpPr>
            <p:spPr bwMode="auto">
              <a:xfrm>
                <a:off x="2766" y="682"/>
                <a:ext cx="1473" cy="878"/>
              </a:xfrm>
              <a:custGeom>
                <a:avLst/>
                <a:gdLst>
                  <a:gd name="T0" fmla="*/ 724 w 734"/>
                  <a:gd name="T1" fmla="*/ 424 h 438"/>
                  <a:gd name="T2" fmla="*/ 724 w 734"/>
                  <a:gd name="T3" fmla="*/ 425 h 438"/>
                  <a:gd name="T4" fmla="*/ 724 w 734"/>
                  <a:gd name="T5" fmla="*/ 425 h 438"/>
                  <a:gd name="T6" fmla="*/ 724 w 734"/>
                  <a:gd name="T7" fmla="*/ 424 h 438"/>
                  <a:gd name="T8" fmla="*/ 83 w 734"/>
                  <a:gd name="T9" fmla="*/ 219 h 438"/>
                  <a:gd name="T10" fmla="*/ 242 w 734"/>
                  <a:gd name="T11" fmla="*/ 377 h 438"/>
                  <a:gd name="T12" fmla="*/ 307 w 734"/>
                  <a:gd name="T13" fmla="*/ 363 h 438"/>
                  <a:gd name="T14" fmla="*/ 443 w 734"/>
                  <a:gd name="T15" fmla="*/ 438 h 438"/>
                  <a:gd name="T16" fmla="*/ 587 w 734"/>
                  <a:gd name="T17" fmla="*/ 346 h 438"/>
                  <a:gd name="T18" fmla="*/ 638 w 734"/>
                  <a:gd name="T19" fmla="*/ 359 h 438"/>
                  <a:gd name="T20" fmla="*/ 689 w 734"/>
                  <a:gd name="T21" fmla="*/ 347 h 438"/>
                  <a:gd name="T22" fmla="*/ 733 w 734"/>
                  <a:gd name="T23" fmla="*/ 384 h 438"/>
                  <a:gd name="T24" fmla="*/ 734 w 734"/>
                  <a:gd name="T25" fmla="*/ 383 h 438"/>
                  <a:gd name="T26" fmla="*/ 689 w 734"/>
                  <a:gd name="T27" fmla="*/ 346 h 438"/>
                  <a:gd name="T28" fmla="*/ 638 w 734"/>
                  <a:gd name="T29" fmla="*/ 358 h 438"/>
                  <a:gd name="T30" fmla="*/ 587 w 734"/>
                  <a:gd name="T31" fmla="*/ 345 h 438"/>
                  <a:gd name="T32" fmla="*/ 443 w 734"/>
                  <a:gd name="T33" fmla="*/ 437 h 438"/>
                  <a:gd name="T34" fmla="*/ 307 w 734"/>
                  <a:gd name="T35" fmla="*/ 362 h 438"/>
                  <a:gd name="T36" fmla="*/ 242 w 734"/>
                  <a:gd name="T37" fmla="*/ 376 h 438"/>
                  <a:gd name="T38" fmla="*/ 83 w 734"/>
                  <a:gd name="T39" fmla="*/ 219 h 438"/>
                  <a:gd name="T40" fmla="*/ 0 w 734"/>
                  <a:gd name="T41" fmla="*/ 0 h 438"/>
                  <a:gd name="T42" fmla="*/ 0 w 734"/>
                  <a:gd name="T43" fmla="*/ 1 h 438"/>
                  <a:gd name="T44" fmla="*/ 98 w 734"/>
                  <a:gd name="T45" fmla="*/ 150 h 438"/>
                  <a:gd name="T46" fmla="*/ 98 w 734"/>
                  <a:gd name="T47" fmla="*/ 149 h 438"/>
                  <a:gd name="T48" fmla="*/ 0 w 734"/>
                  <a:gd name="T49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4" h="438">
                    <a:moveTo>
                      <a:pt x="724" y="424"/>
                    </a:moveTo>
                    <a:cubicBezTo>
                      <a:pt x="724" y="424"/>
                      <a:pt x="724" y="425"/>
                      <a:pt x="724" y="425"/>
                    </a:cubicBezTo>
                    <a:cubicBezTo>
                      <a:pt x="724" y="425"/>
                      <a:pt x="724" y="425"/>
                      <a:pt x="724" y="425"/>
                    </a:cubicBezTo>
                    <a:cubicBezTo>
                      <a:pt x="724" y="425"/>
                      <a:pt x="724" y="424"/>
                      <a:pt x="724" y="424"/>
                    </a:cubicBezTo>
                    <a:moveTo>
                      <a:pt x="83" y="219"/>
                    </a:moveTo>
                    <a:cubicBezTo>
                      <a:pt x="83" y="307"/>
                      <a:pt x="154" y="377"/>
                      <a:pt x="242" y="377"/>
                    </a:cubicBezTo>
                    <a:cubicBezTo>
                      <a:pt x="265" y="377"/>
                      <a:pt x="287" y="372"/>
                      <a:pt x="307" y="363"/>
                    </a:cubicBezTo>
                    <a:cubicBezTo>
                      <a:pt x="335" y="408"/>
                      <a:pt x="385" y="438"/>
                      <a:pt x="443" y="438"/>
                    </a:cubicBezTo>
                    <a:cubicBezTo>
                      <a:pt x="506" y="438"/>
                      <a:pt x="561" y="400"/>
                      <a:pt x="587" y="346"/>
                    </a:cubicBezTo>
                    <a:cubicBezTo>
                      <a:pt x="602" y="354"/>
                      <a:pt x="620" y="359"/>
                      <a:pt x="638" y="359"/>
                    </a:cubicBezTo>
                    <a:cubicBezTo>
                      <a:pt x="656" y="359"/>
                      <a:pt x="673" y="354"/>
                      <a:pt x="689" y="347"/>
                    </a:cubicBezTo>
                    <a:cubicBezTo>
                      <a:pt x="697" y="365"/>
                      <a:pt x="714" y="378"/>
                      <a:pt x="733" y="384"/>
                    </a:cubicBezTo>
                    <a:cubicBezTo>
                      <a:pt x="734" y="384"/>
                      <a:pt x="734" y="383"/>
                      <a:pt x="734" y="383"/>
                    </a:cubicBezTo>
                    <a:cubicBezTo>
                      <a:pt x="714" y="378"/>
                      <a:pt x="697" y="364"/>
                      <a:pt x="689" y="346"/>
                    </a:cubicBezTo>
                    <a:cubicBezTo>
                      <a:pt x="673" y="354"/>
                      <a:pt x="656" y="358"/>
                      <a:pt x="638" y="358"/>
                    </a:cubicBezTo>
                    <a:cubicBezTo>
                      <a:pt x="620" y="358"/>
                      <a:pt x="602" y="353"/>
                      <a:pt x="587" y="345"/>
                    </a:cubicBezTo>
                    <a:cubicBezTo>
                      <a:pt x="561" y="399"/>
                      <a:pt x="506" y="437"/>
                      <a:pt x="443" y="437"/>
                    </a:cubicBezTo>
                    <a:cubicBezTo>
                      <a:pt x="386" y="437"/>
                      <a:pt x="336" y="407"/>
                      <a:pt x="307" y="362"/>
                    </a:cubicBezTo>
                    <a:cubicBezTo>
                      <a:pt x="287" y="371"/>
                      <a:pt x="265" y="376"/>
                      <a:pt x="242" y="376"/>
                    </a:cubicBezTo>
                    <a:cubicBezTo>
                      <a:pt x="155" y="376"/>
                      <a:pt x="84" y="306"/>
                      <a:pt x="83" y="219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68"/>
                      <a:pt x="40" y="125"/>
                      <a:pt x="98" y="150"/>
                    </a:cubicBezTo>
                    <a:cubicBezTo>
                      <a:pt x="98" y="149"/>
                      <a:pt x="98" y="149"/>
                      <a:pt x="98" y="149"/>
                    </a:cubicBezTo>
                    <a:cubicBezTo>
                      <a:pt x="40" y="124"/>
                      <a:pt x="0" y="67"/>
                      <a:pt x="0" y="0"/>
                    </a:cubicBezTo>
                  </a:path>
                </a:pathLst>
              </a:custGeom>
              <a:solidFill>
                <a:srgbClr val="EBDF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0" name="îṥľiḍê"/>
              <p:cNvSpPr/>
              <p:nvPr/>
            </p:nvSpPr>
            <p:spPr bwMode="auto">
              <a:xfrm>
                <a:off x="2766" y="473"/>
                <a:ext cx="1586" cy="1085"/>
              </a:xfrm>
              <a:custGeom>
                <a:avLst/>
                <a:gdLst>
                  <a:gd name="T0" fmla="*/ 40 w 790"/>
                  <a:gd name="T1" fmla="*/ 0 h 541"/>
                  <a:gd name="T2" fmla="*/ 36 w 790"/>
                  <a:gd name="T3" fmla="*/ 2 h 541"/>
                  <a:gd name="T4" fmla="*/ 0 w 790"/>
                  <a:gd name="T5" fmla="*/ 104 h 541"/>
                  <a:gd name="T6" fmla="*/ 98 w 790"/>
                  <a:gd name="T7" fmla="*/ 253 h 541"/>
                  <a:gd name="T8" fmla="*/ 98 w 790"/>
                  <a:gd name="T9" fmla="*/ 254 h 541"/>
                  <a:gd name="T10" fmla="*/ 98 w 790"/>
                  <a:gd name="T11" fmla="*/ 254 h 541"/>
                  <a:gd name="T12" fmla="*/ 83 w 790"/>
                  <a:gd name="T13" fmla="*/ 322 h 541"/>
                  <a:gd name="T14" fmla="*/ 83 w 790"/>
                  <a:gd name="T15" fmla="*/ 323 h 541"/>
                  <a:gd name="T16" fmla="*/ 242 w 790"/>
                  <a:gd name="T17" fmla="*/ 480 h 541"/>
                  <a:gd name="T18" fmla="*/ 307 w 790"/>
                  <a:gd name="T19" fmla="*/ 466 h 541"/>
                  <a:gd name="T20" fmla="*/ 443 w 790"/>
                  <a:gd name="T21" fmla="*/ 541 h 541"/>
                  <a:gd name="T22" fmla="*/ 587 w 790"/>
                  <a:gd name="T23" fmla="*/ 449 h 541"/>
                  <a:gd name="T24" fmla="*/ 638 w 790"/>
                  <a:gd name="T25" fmla="*/ 462 h 541"/>
                  <a:gd name="T26" fmla="*/ 689 w 790"/>
                  <a:gd name="T27" fmla="*/ 450 h 541"/>
                  <a:gd name="T28" fmla="*/ 734 w 790"/>
                  <a:gd name="T29" fmla="*/ 487 h 541"/>
                  <a:gd name="T30" fmla="*/ 733 w 790"/>
                  <a:gd name="T31" fmla="*/ 488 h 541"/>
                  <a:gd name="T32" fmla="*/ 734 w 790"/>
                  <a:gd name="T33" fmla="*/ 488 h 541"/>
                  <a:gd name="T34" fmla="*/ 724 w 790"/>
                  <a:gd name="T35" fmla="*/ 528 h 541"/>
                  <a:gd name="T36" fmla="*/ 724 w 790"/>
                  <a:gd name="T37" fmla="*/ 529 h 541"/>
                  <a:gd name="T38" fmla="*/ 790 w 790"/>
                  <a:gd name="T39" fmla="*/ 529 h 541"/>
                  <a:gd name="T40" fmla="*/ 761 w 790"/>
                  <a:gd name="T41" fmla="*/ 459 h 541"/>
                  <a:gd name="T42" fmla="*/ 770 w 790"/>
                  <a:gd name="T43" fmla="*/ 417 h 541"/>
                  <a:gd name="T44" fmla="*/ 725 w 790"/>
                  <a:gd name="T45" fmla="*/ 380 h 541"/>
                  <a:gd name="T46" fmla="*/ 675 w 790"/>
                  <a:gd name="T47" fmla="*/ 392 h 541"/>
                  <a:gd name="T48" fmla="*/ 623 w 790"/>
                  <a:gd name="T49" fmla="*/ 379 h 541"/>
                  <a:gd name="T50" fmla="*/ 479 w 790"/>
                  <a:gd name="T51" fmla="*/ 471 h 541"/>
                  <a:gd name="T52" fmla="*/ 344 w 790"/>
                  <a:gd name="T53" fmla="*/ 396 h 541"/>
                  <a:gd name="T54" fmla="*/ 278 w 790"/>
                  <a:gd name="T55" fmla="*/ 410 h 541"/>
                  <a:gd name="T56" fmla="*/ 119 w 790"/>
                  <a:gd name="T57" fmla="*/ 251 h 541"/>
                  <a:gd name="T58" fmla="*/ 135 w 790"/>
                  <a:gd name="T59" fmla="*/ 183 h 541"/>
                  <a:gd name="T60" fmla="*/ 36 w 790"/>
                  <a:gd name="T61" fmla="*/ 34 h 541"/>
                  <a:gd name="T62" fmla="*/ 40 w 790"/>
                  <a:gd name="T63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90" h="541">
                    <a:moveTo>
                      <a:pt x="40" y="0"/>
                    </a:moveTo>
                    <a:cubicBezTo>
                      <a:pt x="39" y="1"/>
                      <a:pt x="38" y="2"/>
                      <a:pt x="36" y="2"/>
                    </a:cubicBezTo>
                    <a:cubicBezTo>
                      <a:pt x="14" y="30"/>
                      <a:pt x="0" y="66"/>
                      <a:pt x="0" y="104"/>
                    </a:cubicBezTo>
                    <a:cubicBezTo>
                      <a:pt x="0" y="171"/>
                      <a:pt x="40" y="228"/>
                      <a:pt x="98" y="253"/>
                    </a:cubicBezTo>
                    <a:cubicBezTo>
                      <a:pt x="98" y="253"/>
                      <a:pt x="98" y="253"/>
                      <a:pt x="98" y="254"/>
                    </a:cubicBezTo>
                    <a:cubicBezTo>
                      <a:pt x="98" y="254"/>
                      <a:pt x="98" y="254"/>
                      <a:pt x="98" y="254"/>
                    </a:cubicBezTo>
                    <a:cubicBezTo>
                      <a:pt x="88" y="274"/>
                      <a:pt x="83" y="298"/>
                      <a:pt x="83" y="322"/>
                    </a:cubicBezTo>
                    <a:cubicBezTo>
                      <a:pt x="83" y="322"/>
                      <a:pt x="83" y="323"/>
                      <a:pt x="83" y="323"/>
                    </a:cubicBezTo>
                    <a:cubicBezTo>
                      <a:pt x="84" y="410"/>
                      <a:pt x="155" y="480"/>
                      <a:pt x="242" y="480"/>
                    </a:cubicBezTo>
                    <a:cubicBezTo>
                      <a:pt x="265" y="480"/>
                      <a:pt x="287" y="475"/>
                      <a:pt x="307" y="466"/>
                    </a:cubicBezTo>
                    <a:cubicBezTo>
                      <a:pt x="336" y="511"/>
                      <a:pt x="386" y="541"/>
                      <a:pt x="443" y="541"/>
                    </a:cubicBezTo>
                    <a:cubicBezTo>
                      <a:pt x="506" y="541"/>
                      <a:pt x="561" y="503"/>
                      <a:pt x="587" y="449"/>
                    </a:cubicBezTo>
                    <a:cubicBezTo>
                      <a:pt x="602" y="457"/>
                      <a:pt x="620" y="462"/>
                      <a:pt x="638" y="462"/>
                    </a:cubicBezTo>
                    <a:cubicBezTo>
                      <a:pt x="656" y="462"/>
                      <a:pt x="673" y="458"/>
                      <a:pt x="689" y="450"/>
                    </a:cubicBezTo>
                    <a:cubicBezTo>
                      <a:pt x="697" y="468"/>
                      <a:pt x="714" y="482"/>
                      <a:pt x="734" y="487"/>
                    </a:cubicBezTo>
                    <a:cubicBezTo>
                      <a:pt x="734" y="487"/>
                      <a:pt x="734" y="488"/>
                      <a:pt x="733" y="488"/>
                    </a:cubicBezTo>
                    <a:cubicBezTo>
                      <a:pt x="733" y="488"/>
                      <a:pt x="734" y="488"/>
                      <a:pt x="734" y="488"/>
                    </a:cubicBezTo>
                    <a:cubicBezTo>
                      <a:pt x="728" y="500"/>
                      <a:pt x="725" y="514"/>
                      <a:pt x="724" y="528"/>
                    </a:cubicBezTo>
                    <a:cubicBezTo>
                      <a:pt x="724" y="528"/>
                      <a:pt x="724" y="529"/>
                      <a:pt x="724" y="529"/>
                    </a:cubicBezTo>
                    <a:cubicBezTo>
                      <a:pt x="790" y="529"/>
                      <a:pt x="790" y="529"/>
                      <a:pt x="790" y="529"/>
                    </a:cubicBezTo>
                    <a:cubicBezTo>
                      <a:pt x="772" y="511"/>
                      <a:pt x="761" y="486"/>
                      <a:pt x="761" y="459"/>
                    </a:cubicBezTo>
                    <a:cubicBezTo>
                      <a:pt x="761" y="444"/>
                      <a:pt x="764" y="430"/>
                      <a:pt x="770" y="417"/>
                    </a:cubicBezTo>
                    <a:cubicBezTo>
                      <a:pt x="751" y="412"/>
                      <a:pt x="734" y="398"/>
                      <a:pt x="725" y="380"/>
                    </a:cubicBezTo>
                    <a:cubicBezTo>
                      <a:pt x="710" y="388"/>
                      <a:pt x="693" y="392"/>
                      <a:pt x="675" y="392"/>
                    </a:cubicBezTo>
                    <a:cubicBezTo>
                      <a:pt x="656" y="392"/>
                      <a:pt x="639" y="387"/>
                      <a:pt x="623" y="379"/>
                    </a:cubicBezTo>
                    <a:cubicBezTo>
                      <a:pt x="598" y="434"/>
                      <a:pt x="543" y="471"/>
                      <a:pt x="479" y="471"/>
                    </a:cubicBezTo>
                    <a:cubicBezTo>
                      <a:pt x="422" y="471"/>
                      <a:pt x="372" y="441"/>
                      <a:pt x="344" y="396"/>
                    </a:cubicBezTo>
                    <a:cubicBezTo>
                      <a:pt x="324" y="405"/>
                      <a:pt x="302" y="410"/>
                      <a:pt x="278" y="410"/>
                    </a:cubicBezTo>
                    <a:cubicBezTo>
                      <a:pt x="191" y="410"/>
                      <a:pt x="119" y="339"/>
                      <a:pt x="119" y="251"/>
                    </a:cubicBezTo>
                    <a:cubicBezTo>
                      <a:pt x="119" y="227"/>
                      <a:pt x="125" y="204"/>
                      <a:pt x="135" y="183"/>
                    </a:cubicBezTo>
                    <a:cubicBezTo>
                      <a:pt x="77" y="158"/>
                      <a:pt x="36" y="101"/>
                      <a:pt x="36" y="34"/>
                    </a:cubicBezTo>
                    <a:cubicBezTo>
                      <a:pt x="36" y="23"/>
                      <a:pt x="38" y="11"/>
                      <a:pt x="40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1" name="íṧ1îdé"/>
              <p:cNvSpPr/>
              <p:nvPr/>
            </p:nvSpPr>
            <p:spPr bwMode="auto">
              <a:xfrm>
                <a:off x="4966" y="1492"/>
                <a:ext cx="8" cy="42"/>
              </a:xfrm>
              <a:custGeom>
                <a:avLst/>
                <a:gdLst>
                  <a:gd name="T0" fmla="*/ 4 w 4"/>
                  <a:gd name="T1" fmla="*/ 0 h 21"/>
                  <a:gd name="T2" fmla="*/ 4 w 4"/>
                  <a:gd name="T3" fmla="*/ 0 h 21"/>
                  <a:gd name="T4" fmla="*/ 2 w 4"/>
                  <a:gd name="T5" fmla="*/ 15 h 21"/>
                  <a:gd name="T6" fmla="*/ 0 w 4"/>
                  <a:gd name="T7" fmla="*/ 21 h 21"/>
                  <a:gd name="T8" fmla="*/ 0 w 4"/>
                  <a:gd name="T9" fmla="*/ 21 h 21"/>
                  <a:gd name="T10" fmla="*/ 1 w 4"/>
                  <a:gd name="T11" fmla="*/ 16 h 21"/>
                  <a:gd name="T12" fmla="*/ 4 w 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5"/>
                      <a:pt x="3" y="10"/>
                      <a:pt x="2" y="15"/>
                    </a:cubicBezTo>
                    <a:cubicBezTo>
                      <a:pt x="1" y="17"/>
                      <a:pt x="1" y="19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19"/>
                      <a:pt x="1" y="18"/>
                      <a:pt x="1" y="16"/>
                    </a:cubicBezTo>
                    <a:cubicBezTo>
                      <a:pt x="3" y="11"/>
                      <a:pt x="3" y="5"/>
                      <a:pt x="4" y="0"/>
                    </a:cubicBezTo>
                  </a:path>
                </a:pathLst>
              </a:custGeom>
              <a:solidFill>
                <a:srgbClr val="EBDF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2" name="ïṣḻîḑé"/>
              <p:cNvSpPr/>
              <p:nvPr/>
            </p:nvSpPr>
            <p:spPr bwMode="auto">
              <a:xfrm>
                <a:off x="4625" y="1492"/>
                <a:ext cx="349" cy="42"/>
              </a:xfrm>
              <a:custGeom>
                <a:avLst/>
                <a:gdLst>
                  <a:gd name="T0" fmla="*/ 133 w 174"/>
                  <a:gd name="T1" fmla="*/ 19 h 21"/>
                  <a:gd name="T2" fmla="*/ 122 w 174"/>
                  <a:gd name="T3" fmla="*/ 21 h 21"/>
                  <a:gd name="T4" fmla="*/ 133 w 174"/>
                  <a:gd name="T5" fmla="*/ 21 h 21"/>
                  <a:gd name="T6" fmla="*/ 133 w 174"/>
                  <a:gd name="T7" fmla="*/ 19 h 21"/>
                  <a:gd name="T8" fmla="*/ 87 w 174"/>
                  <a:gd name="T9" fmla="*/ 18 h 21"/>
                  <a:gd name="T10" fmla="*/ 69 w 174"/>
                  <a:gd name="T11" fmla="*/ 21 h 21"/>
                  <a:gd name="T12" fmla="*/ 104 w 174"/>
                  <a:gd name="T13" fmla="*/ 21 h 21"/>
                  <a:gd name="T14" fmla="*/ 92 w 174"/>
                  <a:gd name="T15" fmla="*/ 19 h 21"/>
                  <a:gd name="T16" fmla="*/ 87 w 174"/>
                  <a:gd name="T17" fmla="*/ 18 h 21"/>
                  <a:gd name="T18" fmla="*/ 11 w 174"/>
                  <a:gd name="T19" fmla="*/ 8 h 21"/>
                  <a:gd name="T20" fmla="*/ 0 w 174"/>
                  <a:gd name="T21" fmla="*/ 21 h 21"/>
                  <a:gd name="T22" fmla="*/ 51 w 174"/>
                  <a:gd name="T23" fmla="*/ 21 h 21"/>
                  <a:gd name="T24" fmla="*/ 11 w 174"/>
                  <a:gd name="T25" fmla="*/ 8 h 21"/>
                  <a:gd name="T26" fmla="*/ 174 w 174"/>
                  <a:gd name="T27" fmla="*/ 0 h 21"/>
                  <a:gd name="T28" fmla="*/ 173 w 174"/>
                  <a:gd name="T29" fmla="*/ 0 h 21"/>
                  <a:gd name="T30" fmla="*/ 172 w 174"/>
                  <a:gd name="T31" fmla="*/ 11 h 21"/>
                  <a:gd name="T32" fmla="*/ 169 w 174"/>
                  <a:gd name="T33" fmla="*/ 21 h 21"/>
                  <a:gd name="T34" fmla="*/ 170 w 174"/>
                  <a:gd name="T35" fmla="*/ 21 h 21"/>
                  <a:gd name="T36" fmla="*/ 172 w 174"/>
                  <a:gd name="T37" fmla="*/ 15 h 21"/>
                  <a:gd name="T38" fmla="*/ 174 w 174"/>
                  <a:gd name="T3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21">
                    <a:moveTo>
                      <a:pt x="133" y="19"/>
                    </a:moveTo>
                    <a:cubicBezTo>
                      <a:pt x="129" y="20"/>
                      <a:pt x="126" y="20"/>
                      <a:pt x="122" y="21"/>
                    </a:cubicBezTo>
                    <a:cubicBezTo>
                      <a:pt x="133" y="21"/>
                      <a:pt x="133" y="21"/>
                      <a:pt x="133" y="21"/>
                    </a:cubicBezTo>
                    <a:cubicBezTo>
                      <a:pt x="133" y="20"/>
                      <a:pt x="133" y="20"/>
                      <a:pt x="133" y="19"/>
                    </a:cubicBezTo>
                    <a:moveTo>
                      <a:pt x="87" y="18"/>
                    </a:moveTo>
                    <a:cubicBezTo>
                      <a:pt x="81" y="19"/>
                      <a:pt x="75" y="20"/>
                      <a:pt x="69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0" y="20"/>
                      <a:pt x="96" y="20"/>
                      <a:pt x="92" y="19"/>
                    </a:cubicBezTo>
                    <a:cubicBezTo>
                      <a:pt x="90" y="18"/>
                      <a:pt x="88" y="18"/>
                      <a:pt x="87" y="18"/>
                    </a:cubicBezTo>
                    <a:moveTo>
                      <a:pt x="11" y="8"/>
                    </a:moveTo>
                    <a:cubicBezTo>
                      <a:pt x="8" y="13"/>
                      <a:pt x="4" y="17"/>
                      <a:pt x="0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37" y="20"/>
                      <a:pt x="23" y="15"/>
                      <a:pt x="11" y="8"/>
                    </a:cubicBezTo>
                    <a:moveTo>
                      <a:pt x="174" y="0"/>
                    </a:moveTo>
                    <a:cubicBezTo>
                      <a:pt x="174" y="0"/>
                      <a:pt x="173" y="0"/>
                      <a:pt x="173" y="0"/>
                    </a:cubicBezTo>
                    <a:cubicBezTo>
                      <a:pt x="173" y="4"/>
                      <a:pt x="172" y="7"/>
                      <a:pt x="172" y="11"/>
                    </a:cubicBezTo>
                    <a:cubicBezTo>
                      <a:pt x="171" y="14"/>
                      <a:pt x="170" y="18"/>
                      <a:pt x="169" y="21"/>
                    </a:cubicBezTo>
                    <a:cubicBezTo>
                      <a:pt x="170" y="21"/>
                      <a:pt x="170" y="21"/>
                      <a:pt x="170" y="21"/>
                    </a:cubicBezTo>
                    <a:cubicBezTo>
                      <a:pt x="171" y="19"/>
                      <a:pt x="171" y="17"/>
                      <a:pt x="172" y="15"/>
                    </a:cubicBezTo>
                    <a:cubicBezTo>
                      <a:pt x="173" y="10"/>
                      <a:pt x="173" y="5"/>
                      <a:pt x="174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3" name="iṧḻiḑê"/>
              <p:cNvSpPr/>
              <p:nvPr/>
            </p:nvSpPr>
            <p:spPr bwMode="auto">
              <a:xfrm>
                <a:off x="2838" y="467"/>
                <a:ext cx="2134" cy="1067"/>
              </a:xfrm>
              <a:custGeom>
                <a:avLst/>
                <a:gdLst>
                  <a:gd name="T0" fmla="*/ 1063 w 1063"/>
                  <a:gd name="T1" fmla="*/ 511 h 532"/>
                  <a:gd name="T2" fmla="*/ 1023 w 1063"/>
                  <a:gd name="T3" fmla="*/ 530 h 532"/>
                  <a:gd name="T4" fmla="*/ 1023 w 1063"/>
                  <a:gd name="T5" fmla="*/ 532 h 532"/>
                  <a:gd name="T6" fmla="*/ 1059 w 1063"/>
                  <a:gd name="T7" fmla="*/ 532 h 532"/>
                  <a:gd name="T8" fmla="*/ 1062 w 1063"/>
                  <a:gd name="T9" fmla="*/ 522 h 532"/>
                  <a:gd name="T10" fmla="*/ 1063 w 1063"/>
                  <a:gd name="T11" fmla="*/ 511 h 532"/>
                  <a:gd name="T12" fmla="*/ 5 w 1063"/>
                  <a:gd name="T13" fmla="*/ 0 h 532"/>
                  <a:gd name="T14" fmla="*/ 0 w 1063"/>
                  <a:gd name="T15" fmla="*/ 5 h 532"/>
                  <a:gd name="T16" fmla="*/ 4 w 1063"/>
                  <a:gd name="T17" fmla="*/ 3 h 532"/>
                  <a:gd name="T18" fmla="*/ 5 w 1063"/>
                  <a:gd name="T1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3" h="532">
                    <a:moveTo>
                      <a:pt x="1063" y="511"/>
                    </a:moveTo>
                    <a:cubicBezTo>
                      <a:pt x="1052" y="521"/>
                      <a:pt x="1038" y="527"/>
                      <a:pt x="1023" y="530"/>
                    </a:cubicBezTo>
                    <a:cubicBezTo>
                      <a:pt x="1023" y="531"/>
                      <a:pt x="1023" y="531"/>
                      <a:pt x="1023" y="532"/>
                    </a:cubicBezTo>
                    <a:cubicBezTo>
                      <a:pt x="1059" y="532"/>
                      <a:pt x="1059" y="532"/>
                      <a:pt x="1059" y="532"/>
                    </a:cubicBezTo>
                    <a:cubicBezTo>
                      <a:pt x="1060" y="529"/>
                      <a:pt x="1061" y="525"/>
                      <a:pt x="1062" y="522"/>
                    </a:cubicBezTo>
                    <a:cubicBezTo>
                      <a:pt x="1062" y="518"/>
                      <a:pt x="1063" y="515"/>
                      <a:pt x="1063" y="511"/>
                    </a:cubicBezTo>
                    <a:moveTo>
                      <a:pt x="5" y="0"/>
                    </a:moveTo>
                    <a:cubicBezTo>
                      <a:pt x="3" y="2"/>
                      <a:pt x="2" y="4"/>
                      <a:pt x="0" y="5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2"/>
                      <a:pt x="4" y="1"/>
                      <a:pt x="5" y="0"/>
                    </a:cubicBezTo>
                  </a:path>
                </a:pathLst>
              </a:custGeom>
              <a:solidFill>
                <a:srgbClr val="EBDF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4" name="ísľïďê"/>
              <p:cNvSpPr/>
              <p:nvPr/>
            </p:nvSpPr>
            <p:spPr bwMode="auto">
              <a:xfrm>
                <a:off x="1150" y="2401"/>
                <a:ext cx="1845" cy="1905"/>
              </a:xfrm>
              <a:custGeom>
                <a:avLst/>
                <a:gdLst>
                  <a:gd name="T0" fmla="*/ 919 w 919"/>
                  <a:gd name="T1" fmla="*/ 950 h 950"/>
                  <a:gd name="T2" fmla="*/ 388 w 919"/>
                  <a:gd name="T3" fmla="*/ 950 h 950"/>
                  <a:gd name="T4" fmla="*/ 0 w 919"/>
                  <a:gd name="T5" fmla="*/ 949 h 950"/>
                  <a:gd name="T6" fmla="*/ 266 w 919"/>
                  <a:gd name="T7" fmla="*/ 0 h 950"/>
                  <a:gd name="T8" fmla="*/ 645 w 919"/>
                  <a:gd name="T9" fmla="*/ 0 h 950"/>
                  <a:gd name="T10" fmla="*/ 919 w 919"/>
                  <a:gd name="T11" fmla="*/ 95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9" h="950">
                    <a:moveTo>
                      <a:pt x="919" y="950"/>
                    </a:moveTo>
                    <a:cubicBezTo>
                      <a:pt x="388" y="950"/>
                      <a:pt x="388" y="950"/>
                      <a:pt x="388" y="950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233" y="325"/>
                      <a:pt x="266" y="0"/>
                      <a:pt x="266" y="0"/>
                    </a:cubicBezTo>
                    <a:cubicBezTo>
                      <a:pt x="645" y="0"/>
                      <a:pt x="645" y="0"/>
                      <a:pt x="645" y="0"/>
                    </a:cubicBezTo>
                    <a:cubicBezTo>
                      <a:pt x="645" y="0"/>
                      <a:pt x="676" y="349"/>
                      <a:pt x="919" y="950"/>
                    </a:cubicBezTo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5" name="íš1îḋé"/>
              <p:cNvSpPr/>
              <p:nvPr/>
            </p:nvSpPr>
            <p:spPr bwMode="auto">
              <a:xfrm>
                <a:off x="1134" y="2391"/>
                <a:ext cx="1875" cy="1925"/>
              </a:xfrm>
              <a:custGeom>
                <a:avLst/>
                <a:gdLst>
                  <a:gd name="T0" fmla="*/ 927 w 934"/>
                  <a:gd name="T1" fmla="*/ 955 h 960"/>
                  <a:gd name="T2" fmla="*/ 927 w 934"/>
                  <a:gd name="T3" fmla="*/ 950 h 960"/>
                  <a:gd name="T4" fmla="*/ 396 w 934"/>
                  <a:gd name="T5" fmla="*/ 950 h 960"/>
                  <a:gd name="T6" fmla="*/ 8 w 934"/>
                  <a:gd name="T7" fmla="*/ 949 h 960"/>
                  <a:gd name="T8" fmla="*/ 8 w 934"/>
                  <a:gd name="T9" fmla="*/ 954 h 960"/>
                  <a:gd name="T10" fmla="*/ 12 w 934"/>
                  <a:gd name="T11" fmla="*/ 956 h 960"/>
                  <a:gd name="T12" fmla="*/ 279 w 934"/>
                  <a:gd name="T13" fmla="*/ 5 h 960"/>
                  <a:gd name="T14" fmla="*/ 274 w 934"/>
                  <a:gd name="T15" fmla="*/ 5 h 960"/>
                  <a:gd name="T16" fmla="*/ 274 w 934"/>
                  <a:gd name="T17" fmla="*/ 10 h 960"/>
                  <a:gd name="T18" fmla="*/ 653 w 934"/>
                  <a:gd name="T19" fmla="*/ 10 h 960"/>
                  <a:gd name="T20" fmla="*/ 653 w 934"/>
                  <a:gd name="T21" fmla="*/ 5 h 960"/>
                  <a:gd name="T22" fmla="*/ 648 w 934"/>
                  <a:gd name="T23" fmla="*/ 5 h 960"/>
                  <a:gd name="T24" fmla="*/ 922 w 934"/>
                  <a:gd name="T25" fmla="*/ 957 h 960"/>
                  <a:gd name="T26" fmla="*/ 927 w 934"/>
                  <a:gd name="T27" fmla="*/ 955 h 960"/>
                  <a:gd name="T28" fmla="*/ 927 w 934"/>
                  <a:gd name="T29" fmla="*/ 950 h 960"/>
                  <a:gd name="T30" fmla="*/ 927 w 934"/>
                  <a:gd name="T31" fmla="*/ 955 h 960"/>
                  <a:gd name="T32" fmla="*/ 931 w 934"/>
                  <a:gd name="T33" fmla="*/ 953 h 960"/>
                  <a:gd name="T34" fmla="*/ 704 w 934"/>
                  <a:gd name="T35" fmla="*/ 253 h 960"/>
                  <a:gd name="T36" fmla="*/ 667 w 934"/>
                  <a:gd name="T37" fmla="*/ 68 h 960"/>
                  <a:gd name="T38" fmla="*/ 660 w 934"/>
                  <a:gd name="T39" fmla="*/ 20 h 960"/>
                  <a:gd name="T40" fmla="*/ 659 w 934"/>
                  <a:gd name="T41" fmla="*/ 8 h 960"/>
                  <a:gd name="T42" fmla="*/ 658 w 934"/>
                  <a:gd name="T43" fmla="*/ 5 h 960"/>
                  <a:gd name="T44" fmla="*/ 658 w 934"/>
                  <a:gd name="T45" fmla="*/ 4 h 960"/>
                  <a:gd name="T46" fmla="*/ 658 w 934"/>
                  <a:gd name="T47" fmla="*/ 0 h 960"/>
                  <a:gd name="T48" fmla="*/ 270 w 934"/>
                  <a:gd name="T49" fmla="*/ 0 h 960"/>
                  <a:gd name="T50" fmla="*/ 270 w 934"/>
                  <a:gd name="T51" fmla="*/ 4 h 960"/>
                  <a:gd name="T52" fmla="*/ 269 w 934"/>
                  <a:gd name="T53" fmla="*/ 5 h 960"/>
                  <a:gd name="T54" fmla="*/ 3 w 934"/>
                  <a:gd name="T55" fmla="*/ 953 h 960"/>
                  <a:gd name="T56" fmla="*/ 0 w 934"/>
                  <a:gd name="T57" fmla="*/ 959 h 960"/>
                  <a:gd name="T58" fmla="*/ 396 w 934"/>
                  <a:gd name="T59" fmla="*/ 960 h 960"/>
                  <a:gd name="T60" fmla="*/ 934 w 934"/>
                  <a:gd name="T61" fmla="*/ 960 h 960"/>
                  <a:gd name="T62" fmla="*/ 931 w 934"/>
                  <a:gd name="T63" fmla="*/ 953 h 960"/>
                  <a:gd name="T64" fmla="*/ 927 w 934"/>
                  <a:gd name="T65" fmla="*/ 955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34" h="960">
                    <a:moveTo>
                      <a:pt x="927" y="955"/>
                    </a:moveTo>
                    <a:cubicBezTo>
                      <a:pt x="927" y="950"/>
                      <a:pt x="927" y="950"/>
                      <a:pt x="927" y="950"/>
                    </a:cubicBezTo>
                    <a:cubicBezTo>
                      <a:pt x="396" y="950"/>
                      <a:pt x="396" y="950"/>
                      <a:pt x="396" y="950"/>
                    </a:cubicBezTo>
                    <a:cubicBezTo>
                      <a:pt x="8" y="949"/>
                      <a:pt x="8" y="949"/>
                      <a:pt x="8" y="949"/>
                    </a:cubicBezTo>
                    <a:cubicBezTo>
                      <a:pt x="8" y="954"/>
                      <a:pt x="8" y="954"/>
                      <a:pt x="8" y="954"/>
                    </a:cubicBezTo>
                    <a:cubicBezTo>
                      <a:pt x="12" y="956"/>
                      <a:pt x="12" y="956"/>
                      <a:pt x="12" y="956"/>
                    </a:cubicBezTo>
                    <a:cubicBezTo>
                      <a:pt x="245" y="331"/>
                      <a:pt x="279" y="6"/>
                      <a:pt x="279" y="5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4" y="10"/>
                      <a:pt x="274" y="10"/>
                      <a:pt x="274" y="10"/>
                    </a:cubicBezTo>
                    <a:cubicBezTo>
                      <a:pt x="653" y="10"/>
                      <a:pt x="653" y="10"/>
                      <a:pt x="653" y="10"/>
                    </a:cubicBezTo>
                    <a:cubicBezTo>
                      <a:pt x="653" y="5"/>
                      <a:pt x="653" y="5"/>
                      <a:pt x="653" y="5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8" y="6"/>
                      <a:pt x="679" y="355"/>
                      <a:pt x="922" y="957"/>
                    </a:cubicBezTo>
                    <a:cubicBezTo>
                      <a:pt x="927" y="955"/>
                      <a:pt x="927" y="955"/>
                      <a:pt x="927" y="955"/>
                    </a:cubicBezTo>
                    <a:cubicBezTo>
                      <a:pt x="927" y="950"/>
                      <a:pt x="927" y="950"/>
                      <a:pt x="927" y="950"/>
                    </a:cubicBezTo>
                    <a:cubicBezTo>
                      <a:pt x="927" y="955"/>
                      <a:pt x="927" y="955"/>
                      <a:pt x="927" y="955"/>
                    </a:cubicBezTo>
                    <a:cubicBezTo>
                      <a:pt x="931" y="953"/>
                      <a:pt x="931" y="953"/>
                      <a:pt x="931" y="953"/>
                    </a:cubicBezTo>
                    <a:cubicBezTo>
                      <a:pt x="810" y="653"/>
                      <a:pt x="742" y="415"/>
                      <a:pt x="704" y="253"/>
                    </a:cubicBezTo>
                    <a:cubicBezTo>
                      <a:pt x="685" y="172"/>
                      <a:pt x="674" y="110"/>
                      <a:pt x="667" y="68"/>
                    </a:cubicBezTo>
                    <a:cubicBezTo>
                      <a:pt x="664" y="47"/>
                      <a:pt x="661" y="31"/>
                      <a:pt x="660" y="20"/>
                    </a:cubicBezTo>
                    <a:cubicBezTo>
                      <a:pt x="659" y="15"/>
                      <a:pt x="659" y="11"/>
                      <a:pt x="659" y="8"/>
                    </a:cubicBezTo>
                    <a:cubicBezTo>
                      <a:pt x="659" y="7"/>
                      <a:pt x="658" y="6"/>
                      <a:pt x="658" y="5"/>
                    </a:cubicBezTo>
                    <a:cubicBezTo>
                      <a:pt x="658" y="5"/>
                      <a:pt x="658" y="4"/>
                      <a:pt x="658" y="4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270" y="0"/>
                      <a:pt x="270" y="0"/>
                      <a:pt x="270" y="0"/>
                    </a:cubicBezTo>
                    <a:cubicBezTo>
                      <a:pt x="270" y="4"/>
                      <a:pt x="270" y="4"/>
                      <a:pt x="270" y="4"/>
                    </a:cubicBezTo>
                    <a:cubicBezTo>
                      <a:pt x="270" y="4"/>
                      <a:pt x="269" y="5"/>
                      <a:pt x="269" y="5"/>
                    </a:cubicBezTo>
                    <a:cubicBezTo>
                      <a:pt x="267" y="24"/>
                      <a:pt x="229" y="348"/>
                      <a:pt x="3" y="953"/>
                    </a:cubicBezTo>
                    <a:cubicBezTo>
                      <a:pt x="0" y="959"/>
                      <a:pt x="0" y="959"/>
                      <a:pt x="0" y="959"/>
                    </a:cubicBezTo>
                    <a:cubicBezTo>
                      <a:pt x="396" y="960"/>
                      <a:pt x="396" y="960"/>
                      <a:pt x="396" y="960"/>
                    </a:cubicBezTo>
                    <a:cubicBezTo>
                      <a:pt x="934" y="960"/>
                      <a:pt x="934" y="960"/>
                      <a:pt x="934" y="960"/>
                    </a:cubicBezTo>
                    <a:cubicBezTo>
                      <a:pt x="931" y="953"/>
                      <a:pt x="931" y="953"/>
                      <a:pt x="931" y="953"/>
                    </a:cubicBezTo>
                    <a:cubicBezTo>
                      <a:pt x="927" y="955"/>
                      <a:pt x="927" y="955"/>
                      <a:pt x="927" y="955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6" name="ïśľiḋé"/>
              <p:cNvSpPr/>
              <p:nvPr/>
            </p:nvSpPr>
            <p:spPr bwMode="auto">
              <a:xfrm>
                <a:off x="1523" y="2411"/>
                <a:ext cx="406" cy="838"/>
              </a:xfrm>
              <a:custGeom>
                <a:avLst/>
                <a:gdLst>
                  <a:gd name="T0" fmla="*/ 202 w 202"/>
                  <a:gd name="T1" fmla="*/ 0 h 418"/>
                  <a:gd name="T2" fmla="*/ 85 w 202"/>
                  <a:gd name="T3" fmla="*/ 0 h 418"/>
                  <a:gd name="T4" fmla="*/ 0 w 202"/>
                  <a:gd name="T5" fmla="*/ 391 h 418"/>
                  <a:gd name="T6" fmla="*/ 169 w 202"/>
                  <a:gd name="T7" fmla="*/ 414 h 418"/>
                  <a:gd name="T8" fmla="*/ 202 w 202"/>
                  <a:gd name="T9" fmla="*/ 418 h 418"/>
                  <a:gd name="T10" fmla="*/ 202 w 202"/>
                  <a:gd name="T1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18">
                    <a:moveTo>
                      <a:pt x="202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2" y="25"/>
                      <a:pt x="64" y="157"/>
                      <a:pt x="0" y="391"/>
                    </a:cubicBezTo>
                    <a:cubicBezTo>
                      <a:pt x="45" y="398"/>
                      <a:pt x="102" y="406"/>
                      <a:pt x="169" y="414"/>
                    </a:cubicBezTo>
                    <a:cubicBezTo>
                      <a:pt x="180" y="416"/>
                      <a:pt x="191" y="417"/>
                      <a:pt x="202" y="418"/>
                    </a:cubicBezTo>
                    <a:cubicBezTo>
                      <a:pt x="202" y="0"/>
                      <a:pt x="202" y="0"/>
                      <a:pt x="202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7" name="îŝḷídè"/>
              <p:cNvSpPr/>
              <p:nvPr/>
            </p:nvSpPr>
            <p:spPr bwMode="auto">
              <a:xfrm>
                <a:off x="1513" y="2401"/>
                <a:ext cx="416" cy="794"/>
              </a:xfrm>
              <a:custGeom>
                <a:avLst/>
                <a:gdLst>
                  <a:gd name="T0" fmla="*/ 207 w 207"/>
                  <a:gd name="T1" fmla="*/ 0 h 396"/>
                  <a:gd name="T2" fmla="*/ 85 w 207"/>
                  <a:gd name="T3" fmla="*/ 0 h 396"/>
                  <a:gd name="T4" fmla="*/ 0 w 207"/>
                  <a:gd name="T5" fmla="*/ 395 h 396"/>
                  <a:gd name="T6" fmla="*/ 5 w 207"/>
                  <a:gd name="T7" fmla="*/ 396 h 396"/>
                  <a:gd name="T8" fmla="*/ 90 w 207"/>
                  <a:gd name="T9" fmla="*/ 5 h 396"/>
                  <a:gd name="T10" fmla="*/ 207 w 207"/>
                  <a:gd name="T11" fmla="*/ 5 h 396"/>
                  <a:gd name="T12" fmla="*/ 207 w 20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396">
                    <a:moveTo>
                      <a:pt x="207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72" y="134"/>
                      <a:pt x="0" y="395"/>
                    </a:cubicBezTo>
                    <a:cubicBezTo>
                      <a:pt x="2" y="395"/>
                      <a:pt x="3" y="395"/>
                      <a:pt x="5" y="396"/>
                    </a:cubicBezTo>
                    <a:cubicBezTo>
                      <a:pt x="69" y="162"/>
                      <a:pt x="87" y="30"/>
                      <a:pt x="90" y="5"/>
                    </a:cubicBezTo>
                    <a:cubicBezTo>
                      <a:pt x="207" y="5"/>
                      <a:pt x="207" y="5"/>
                      <a:pt x="207" y="5"/>
                    </a:cubicBezTo>
                    <a:cubicBezTo>
                      <a:pt x="207" y="0"/>
                      <a:pt x="207" y="0"/>
                      <a:pt x="207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8" name="îṧlíḍê"/>
              <p:cNvSpPr/>
              <p:nvPr/>
            </p:nvSpPr>
            <p:spPr bwMode="auto">
              <a:xfrm>
                <a:off x="1164" y="3213"/>
                <a:ext cx="765" cy="1083"/>
              </a:xfrm>
              <a:custGeom>
                <a:avLst/>
                <a:gdLst>
                  <a:gd name="T0" fmla="*/ 165 w 381"/>
                  <a:gd name="T1" fmla="*/ 40 h 540"/>
                  <a:gd name="T2" fmla="*/ 0 w 381"/>
                  <a:gd name="T3" fmla="*/ 539 h 540"/>
                  <a:gd name="T4" fmla="*/ 209 w 381"/>
                  <a:gd name="T5" fmla="*/ 540 h 540"/>
                  <a:gd name="T6" fmla="*/ 209 w 381"/>
                  <a:gd name="T7" fmla="*/ 483 h 540"/>
                  <a:gd name="T8" fmla="*/ 205 w 381"/>
                  <a:gd name="T9" fmla="*/ 483 h 540"/>
                  <a:gd name="T10" fmla="*/ 167 w 381"/>
                  <a:gd name="T11" fmla="*/ 446 h 540"/>
                  <a:gd name="T12" fmla="*/ 205 w 381"/>
                  <a:gd name="T13" fmla="*/ 408 h 540"/>
                  <a:gd name="T14" fmla="*/ 209 w 381"/>
                  <a:gd name="T15" fmla="*/ 408 h 540"/>
                  <a:gd name="T16" fmla="*/ 209 w 381"/>
                  <a:gd name="T17" fmla="*/ 269 h 540"/>
                  <a:gd name="T18" fmla="*/ 205 w 381"/>
                  <a:gd name="T19" fmla="*/ 269 h 540"/>
                  <a:gd name="T20" fmla="*/ 167 w 381"/>
                  <a:gd name="T21" fmla="*/ 232 h 540"/>
                  <a:gd name="T22" fmla="*/ 205 w 381"/>
                  <a:gd name="T23" fmla="*/ 194 h 540"/>
                  <a:gd name="T24" fmla="*/ 209 w 381"/>
                  <a:gd name="T25" fmla="*/ 194 h 540"/>
                  <a:gd name="T26" fmla="*/ 209 w 381"/>
                  <a:gd name="T27" fmla="*/ 127 h 540"/>
                  <a:gd name="T28" fmla="*/ 381 w 381"/>
                  <a:gd name="T29" fmla="*/ 127 h 540"/>
                  <a:gd name="T30" fmla="*/ 381 w 381"/>
                  <a:gd name="T31" fmla="*/ 69 h 540"/>
                  <a:gd name="T32" fmla="*/ 165 w 381"/>
                  <a:gd name="T33" fmla="*/ 40 h 540"/>
                  <a:gd name="T34" fmla="*/ 176 w 381"/>
                  <a:gd name="T35" fmla="*/ 0 h 540"/>
                  <a:gd name="T36" fmla="*/ 168 w 381"/>
                  <a:gd name="T37" fmla="*/ 30 h 540"/>
                  <a:gd name="T38" fmla="*/ 343 w 381"/>
                  <a:gd name="T39" fmla="*/ 55 h 540"/>
                  <a:gd name="T40" fmla="*/ 381 w 381"/>
                  <a:gd name="T41" fmla="*/ 59 h 540"/>
                  <a:gd name="T42" fmla="*/ 381 w 381"/>
                  <a:gd name="T43" fmla="*/ 28 h 540"/>
                  <a:gd name="T44" fmla="*/ 176 w 381"/>
                  <a:gd name="T45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1" h="540">
                    <a:moveTo>
                      <a:pt x="165" y="40"/>
                    </a:moveTo>
                    <a:cubicBezTo>
                      <a:pt x="126" y="176"/>
                      <a:pt x="73" y="343"/>
                      <a:pt x="0" y="539"/>
                    </a:cubicBezTo>
                    <a:cubicBezTo>
                      <a:pt x="209" y="540"/>
                      <a:pt x="209" y="540"/>
                      <a:pt x="209" y="540"/>
                    </a:cubicBezTo>
                    <a:cubicBezTo>
                      <a:pt x="209" y="483"/>
                      <a:pt x="209" y="483"/>
                      <a:pt x="209" y="483"/>
                    </a:cubicBezTo>
                    <a:cubicBezTo>
                      <a:pt x="205" y="483"/>
                      <a:pt x="205" y="483"/>
                      <a:pt x="205" y="483"/>
                    </a:cubicBezTo>
                    <a:cubicBezTo>
                      <a:pt x="184" y="483"/>
                      <a:pt x="167" y="467"/>
                      <a:pt x="167" y="446"/>
                    </a:cubicBezTo>
                    <a:cubicBezTo>
                      <a:pt x="167" y="425"/>
                      <a:pt x="184" y="408"/>
                      <a:pt x="205" y="408"/>
                    </a:cubicBezTo>
                    <a:cubicBezTo>
                      <a:pt x="209" y="408"/>
                      <a:pt x="209" y="408"/>
                      <a:pt x="209" y="408"/>
                    </a:cubicBezTo>
                    <a:cubicBezTo>
                      <a:pt x="209" y="269"/>
                      <a:pt x="209" y="269"/>
                      <a:pt x="209" y="269"/>
                    </a:cubicBezTo>
                    <a:cubicBezTo>
                      <a:pt x="205" y="269"/>
                      <a:pt x="205" y="269"/>
                      <a:pt x="205" y="269"/>
                    </a:cubicBezTo>
                    <a:cubicBezTo>
                      <a:pt x="184" y="269"/>
                      <a:pt x="167" y="252"/>
                      <a:pt x="167" y="232"/>
                    </a:cubicBezTo>
                    <a:cubicBezTo>
                      <a:pt x="167" y="211"/>
                      <a:pt x="184" y="194"/>
                      <a:pt x="205" y="194"/>
                    </a:cubicBezTo>
                    <a:cubicBezTo>
                      <a:pt x="209" y="194"/>
                      <a:pt x="209" y="194"/>
                      <a:pt x="209" y="194"/>
                    </a:cubicBezTo>
                    <a:cubicBezTo>
                      <a:pt x="209" y="127"/>
                      <a:pt x="209" y="127"/>
                      <a:pt x="209" y="127"/>
                    </a:cubicBezTo>
                    <a:cubicBezTo>
                      <a:pt x="381" y="127"/>
                      <a:pt x="381" y="127"/>
                      <a:pt x="381" y="127"/>
                    </a:cubicBezTo>
                    <a:cubicBezTo>
                      <a:pt x="381" y="69"/>
                      <a:pt x="381" y="69"/>
                      <a:pt x="381" y="69"/>
                    </a:cubicBezTo>
                    <a:cubicBezTo>
                      <a:pt x="293" y="59"/>
                      <a:pt x="220" y="48"/>
                      <a:pt x="165" y="40"/>
                    </a:cubicBezTo>
                    <a:moveTo>
                      <a:pt x="176" y="0"/>
                    </a:moveTo>
                    <a:cubicBezTo>
                      <a:pt x="174" y="10"/>
                      <a:pt x="171" y="20"/>
                      <a:pt x="168" y="30"/>
                    </a:cubicBezTo>
                    <a:cubicBezTo>
                      <a:pt x="214" y="37"/>
                      <a:pt x="273" y="46"/>
                      <a:pt x="343" y="55"/>
                    </a:cubicBezTo>
                    <a:cubicBezTo>
                      <a:pt x="356" y="56"/>
                      <a:pt x="368" y="58"/>
                      <a:pt x="381" y="59"/>
                    </a:cubicBezTo>
                    <a:cubicBezTo>
                      <a:pt x="381" y="28"/>
                      <a:pt x="381" y="28"/>
                      <a:pt x="381" y="28"/>
                    </a:cubicBezTo>
                    <a:cubicBezTo>
                      <a:pt x="298" y="19"/>
                      <a:pt x="229" y="9"/>
                      <a:pt x="176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9" name="îṩḻîḓe"/>
              <p:cNvSpPr/>
              <p:nvPr/>
            </p:nvSpPr>
            <p:spPr bwMode="auto">
              <a:xfrm>
                <a:off x="1150" y="3211"/>
                <a:ext cx="433" cy="1095"/>
              </a:xfrm>
              <a:custGeom>
                <a:avLst/>
                <a:gdLst>
                  <a:gd name="T0" fmla="*/ 167 w 216"/>
                  <a:gd name="T1" fmla="*/ 40 h 546"/>
                  <a:gd name="T2" fmla="*/ 0 w 216"/>
                  <a:gd name="T3" fmla="*/ 545 h 546"/>
                  <a:gd name="T4" fmla="*/ 216 w 216"/>
                  <a:gd name="T5" fmla="*/ 546 h 546"/>
                  <a:gd name="T6" fmla="*/ 216 w 216"/>
                  <a:gd name="T7" fmla="*/ 541 h 546"/>
                  <a:gd name="T8" fmla="*/ 7 w 216"/>
                  <a:gd name="T9" fmla="*/ 540 h 546"/>
                  <a:gd name="T10" fmla="*/ 172 w 216"/>
                  <a:gd name="T11" fmla="*/ 41 h 546"/>
                  <a:gd name="T12" fmla="*/ 167 w 216"/>
                  <a:gd name="T13" fmla="*/ 40 h 546"/>
                  <a:gd name="T14" fmla="*/ 178 w 216"/>
                  <a:gd name="T15" fmla="*/ 0 h 546"/>
                  <a:gd name="T16" fmla="*/ 170 w 216"/>
                  <a:gd name="T17" fmla="*/ 30 h 546"/>
                  <a:gd name="T18" fmla="*/ 175 w 216"/>
                  <a:gd name="T19" fmla="*/ 31 h 546"/>
                  <a:gd name="T20" fmla="*/ 183 w 216"/>
                  <a:gd name="T21" fmla="*/ 1 h 546"/>
                  <a:gd name="T22" fmla="*/ 178 w 216"/>
                  <a:gd name="T23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6" h="546">
                    <a:moveTo>
                      <a:pt x="167" y="40"/>
                    </a:moveTo>
                    <a:cubicBezTo>
                      <a:pt x="128" y="177"/>
                      <a:pt x="74" y="346"/>
                      <a:pt x="0" y="545"/>
                    </a:cubicBezTo>
                    <a:cubicBezTo>
                      <a:pt x="216" y="546"/>
                      <a:pt x="216" y="546"/>
                      <a:pt x="216" y="546"/>
                    </a:cubicBezTo>
                    <a:cubicBezTo>
                      <a:pt x="216" y="541"/>
                      <a:pt x="216" y="541"/>
                      <a:pt x="216" y="541"/>
                    </a:cubicBezTo>
                    <a:cubicBezTo>
                      <a:pt x="7" y="540"/>
                      <a:pt x="7" y="540"/>
                      <a:pt x="7" y="540"/>
                    </a:cubicBezTo>
                    <a:cubicBezTo>
                      <a:pt x="80" y="344"/>
                      <a:pt x="133" y="177"/>
                      <a:pt x="172" y="41"/>
                    </a:cubicBezTo>
                    <a:cubicBezTo>
                      <a:pt x="171" y="40"/>
                      <a:pt x="169" y="40"/>
                      <a:pt x="167" y="40"/>
                    </a:cubicBezTo>
                    <a:moveTo>
                      <a:pt x="178" y="0"/>
                    </a:moveTo>
                    <a:cubicBezTo>
                      <a:pt x="176" y="10"/>
                      <a:pt x="173" y="20"/>
                      <a:pt x="170" y="30"/>
                    </a:cubicBezTo>
                    <a:cubicBezTo>
                      <a:pt x="172" y="30"/>
                      <a:pt x="173" y="31"/>
                      <a:pt x="175" y="31"/>
                    </a:cubicBezTo>
                    <a:cubicBezTo>
                      <a:pt x="178" y="21"/>
                      <a:pt x="181" y="11"/>
                      <a:pt x="183" y="1"/>
                    </a:cubicBezTo>
                    <a:cubicBezTo>
                      <a:pt x="182" y="1"/>
                      <a:pt x="180" y="1"/>
                      <a:pt x="178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0" name="íśḻíḋe"/>
              <p:cNvSpPr/>
              <p:nvPr/>
            </p:nvSpPr>
            <p:spPr bwMode="auto">
              <a:xfrm>
                <a:off x="1782" y="1657"/>
                <a:ext cx="245" cy="1817"/>
              </a:xfrm>
              <a:prstGeom prst="rect">
                <a:avLst/>
              </a:pr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1" name="îśľiḑè"/>
              <p:cNvSpPr/>
              <p:nvPr/>
            </p:nvSpPr>
            <p:spPr bwMode="auto">
              <a:xfrm>
                <a:off x="1782" y="1657"/>
                <a:ext cx="245" cy="1817"/>
              </a:xfrm>
              <a:prstGeom prst="rect">
                <a:avLst/>
              </a:prstGeom>
              <a:noFill/>
              <a:ln w="31750" cap="flat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2" name="íSļíḑê"/>
              <p:cNvSpPr/>
              <p:nvPr/>
            </p:nvSpPr>
            <p:spPr bwMode="auto">
              <a:xfrm>
                <a:off x="1782" y="2461"/>
                <a:ext cx="245" cy="1013"/>
              </a:xfrm>
              <a:prstGeom prst="rect">
                <a:avLst/>
              </a:pr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3" name="iS1ïḍe"/>
              <p:cNvSpPr/>
              <p:nvPr/>
            </p:nvSpPr>
            <p:spPr bwMode="auto">
              <a:xfrm>
                <a:off x="1782" y="2461"/>
                <a:ext cx="245" cy="1013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4" name="íSľidê"/>
              <p:cNvSpPr/>
              <p:nvPr/>
            </p:nvSpPr>
            <p:spPr bwMode="auto">
              <a:xfrm>
                <a:off x="1280" y="3153"/>
                <a:ext cx="3795" cy="196"/>
              </a:xfrm>
              <a:custGeom>
                <a:avLst/>
                <a:gdLst>
                  <a:gd name="T0" fmla="*/ 4 w 1890"/>
                  <a:gd name="T1" fmla="*/ 10 h 98"/>
                  <a:gd name="T2" fmla="*/ 991 w 1890"/>
                  <a:gd name="T3" fmla="*/ 98 h 98"/>
                  <a:gd name="T4" fmla="*/ 1885 w 1890"/>
                  <a:gd name="T5" fmla="*/ 10 h 98"/>
                  <a:gd name="T6" fmla="*/ 1889 w 1890"/>
                  <a:gd name="T7" fmla="*/ 4 h 98"/>
                  <a:gd name="T8" fmla="*/ 1883 w 1890"/>
                  <a:gd name="T9" fmla="*/ 1 h 98"/>
                  <a:gd name="T10" fmla="*/ 991 w 1890"/>
                  <a:gd name="T11" fmla="*/ 88 h 98"/>
                  <a:gd name="T12" fmla="*/ 290 w 1890"/>
                  <a:gd name="T13" fmla="*/ 44 h 98"/>
                  <a:gd name="T14" fmla="*/ 82 w 1890"/>
                  <a:gd name="T15" fmla="*/ 14 h 98"/>
                  <a:gd name="T16" fmla="*/ 26 w 1890"/>
                  <a:gd name="T17" fmla="*/ 4 h 98"/>
                  <a:gd name="T18" fmla="*/ 11 w 1890"/>
                  <a:gd name="T19" fmla="*/ 2 h 98"/>
                  <a:gd name="T20" fmla="*/ 6 w 1890"/>
                  <a:gd name="T21" fmla="*/ 1 h 98"/>
                  <a:gd name="T22" fmla="*/ 0 w 1890"/>
                  <a:gd name="T23" fmla="*/ 5 h 98"/>
                  <a:gd name="T24" fmla="*/ 4 w 1890"/>
                  <a:gd name="T25" fmla="*/ 1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90" h="98">
                    <a:moveTo>
                      <a:pt x="4" y="10"/>
                    </a:moveTo>
                    <a:cubicBezTo>
                      <a:pt x="5" y="10"/>
                      <a:pt x="433" y="98"/>
                      <a:pt x="991" y="98"/>
                    </a:cubicBezTo>
                    <a:cubicBezTo>
                      <a:pt x="1269" y="98"/>
                      <a:pt x="1580" y="76"/>
                      <a:pt x="1885" y="10"/>
                    </a:cubicBezTo>
                    <a:cubicBezTo>
                      <a:pt x="1888" y="10"/>
                      <a:pt x="1890" y="7"/>
                      <a:pt x="1889" y="4"/>
                    </a:cubicBezTo>
                    <a:cubicBezTo>
                      <a:pt x="1889" y="2"/>
                      <a:pt x="1886" y="0"/>
                      <a:pt x="1883" y="1"/>
                    </a:cubicBezTo>
                    <a:cubicBezTo>
                      <a:pt x="1579" y="66"/>
                      <a:pt x="1269" y="88"/>
                      <a:pt x="991" y="88"/>
                    </a:cubicBezTo>
                    <a:cubicBezTo>
                      <a:pt x="713" y="88"/>
                      <a:pt x="466" y="66"/>
                      <a:pt x="290" y="44"/>
                    </a:cubicBezTo>
                    <a:cubicBezTo>
                      <a:pt x="202" y="33"/>
                      <a:pt x="131" y="22"/>
                      <a:pt x="82" y="14"/>
                    </a:cubicBezTo>
                    <a:cubicBezTo>
                      <a:pt x="57" y="10"/>
                      <a:pt x="39" y="7"/>
                      <a:pt x="26" y="4"/>
                    </a:cubicBezTo>
                    <a:cubicBezTo>
                      <a:pt x="19" y="3"/>
                      <a:pt x="15" y="2"/>
                      <a:pt x="11" y="2"/>
                    </a:cubicBezTo>
                    <a:cubicBezTo>
                      <a:pt x="8" y="1"/>
                      <a:pt x="6" y="1"/>
                      <a:pt x="6" y="1"/>
                    </a:cubicBezTo>
                    <a:cubicBezTo>
                      <a:pt x="4" y="0"/>
                      <a:pt x="1" y="2"/>
                      <a:pt x="0" y="5"/>
                    </a:cubicBezTo>
                    <a:cubicBezTo>
                      <a:pt x="0" y="7"/>
                      <a:pt x="2" y="10"/>
                      <a:pt x="4" y="1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5" name="ïśļiḓê"/>
              <p:cNvSpPr/>
              <p:nvPr/>
            </p:nvSpPr>
            <p:spPr bwMode="auto">
              <a:xfrm>
                <a:off x="1270" y="3233"/>
                <a:ext cx="3795" cy="197"/>
              </a:xfrm>
              <a:custGeom>
                <a:avLst/>
                <a:gdLst>
                  <a:gd name="T0" fmla="*/ 5 w 1890"/>
                  <a:gd name="T1" fmla="*/ 11 h 98"/>
                  <a:gd name="T2" fmla="*/ 991 w 1890"/>
                  <a:gd name="T3" fmla="*/ 98 h 98"/>
                  <a:gd name="T4" fmla="*/ 1886 w 1890"/>
                  <a:gd name="T5" fmla="*/ 11 h 98"/>
                  <a:gd name="T6" fmla="*/ 1890 w 1890"/>
                  <a:gd name="T7" fmla="*/ 5 h 98"/>
                  <a:gd name="T8" fmla="*/ 1884 w 1890"/>
                  <a:gd name="T9" fmla="*/ 1 h 98"/>
                  <a:gd name="T10" fmla="*/ 991 w 1890"/>
                  <a:gd name="T11" fmla="*/ 88 h 98"/>
                  <a:gd name="T12" fmla="*/ 290 w 1890"/>
                  <a:gd name="T13" fmla="*/ 45 h 98"/>
                  <a:gd name="T14" fmla="*/ 82 w 1890"/>
                  <a:gd name="T15" fmla="*/ 15 h 98"/>
                  <a:gd name="T16" fmla="*/ 26 w 1890"/>
                  <a:gd name="T17" fmla="*/ 5 h 98"/>
                  <a:gd name="T18" fmla="*/ 12 w 1890"/>
                  <a:gd name="T19" fmla="*/ 2 h 98"/>
                  <a:gd name="T20" fmla="*/ 7 w 1890"/>
                  <a:gd name="T21" fmla="*/ 1 h 98"/>
                  <a:gd name="T22" fmla="*/ 1 w 1890"/>
                  <a:gd name="T23" fmla="*/ 5 h 98"/>
                  <a:gd name="T24" fmla="*/ 5 w 1890"/>
                  <a:gd name="T25" fmla="*/ 11 h 98"/>
                  <a:gd name="T26" fmla="*/ 5 w 1890"/>
                  <a:gd name="T27" fmla="*/ 11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90" h="98">
                    <a:moveTo>
                      <a:pt x="5" y="11"/>
                    </a:moveTo>
                    <a:cubicBezTo>
                      <a:pt x="5" y="11"/>
                      <a:pt x="434" y="98"/>
                      <a:pt x="991" y="98"/>
                    </a:cubicBezTo>
                    <a:cubicBezTo>
                      <a:pt x="1270" y="98"/>
                      <a:pt x="1580" y="76"/>
                      <a:pt x="1886" y="11"/>
                    </a:cubicBezTo>
                    <a:cubicBezTo>
                      <a:pt x="1888" y="10"/>
                      <a:pt x="1890" y="7"/>
                      <a:pt x="1890" y="5"/>
                    </a:cubicBezTo>
                    <a:cubicBezTo>
                      <a:pt x="1889" y="2"/>
                      <a:pt x="1886" y="0"/>
                      <a:pt x="1884" y="1"/>
                    </a:cubicBezTo>
                    <a:cubicBezTo>
                      <a:pt x="1579" y="66"/>
                      <a:pt x="1269" y="88"/>
                      <a:pt x="991" y="88"/>
                    </a:cubicBezTo>
                    <a:cubicBezTo>
                      <a:pt x="713" y="88"/>
                      <a:pt x="467" y="66"/>
                      <a:pt x="290" y="45"/>
                    </a:cubicBezTo>
                    <a:cubicBezTo>
                      <a:pt x="202" y="34"/>
                      <a:pt x="131" y="23"/>
                      <a:pt x="82" y="15"/>
                    </a:cubicBezTo>
                    <a:cubicBezTo>
                      <a:pt x="58" y="10"/>
                      <a:pt x="39" y="7"/>
                      <a:pt x="26" y="5"/>
                    </a:cubicBezTo>
                    <a:cubicBezTo>
                      <a:pt x="20" y="3"/>
                      <a:pt x="15" y="3"/>
                      <a:pt x="12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0" y="8"/>
                      <a:pt x="2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6" name="ï$ļîḓé"/>
              <p:cNvSpPr/>
              <p:nvPr/>
            </p:nvSpPr>
            <p:spPr bwMode="auto">
              <a:xfrm>
                <a:off x="2413" y="2613"/>
                <a:ext cx="100" cy="770"/>
              </a:xfrm>
              <a:custGeom>
                <a:avLst/>
                <a:gdLst>
                  <a:gd name="T0" fmla="*/ 2 w 50"/>
                  <a:gd name="T1" fmla="*/ 351 h 384"/>
                  <a:gd name="T2" fmla="*/ 0 w 50"/>
                  <a:gd name="T3" fmla="*/ 381 h 384"/>
                  <a:gd name="T4" fmla="*/ 38 w 50"/>
                  <a:gd name="T5" fmla="*/ 384 h 384"/>
                  <a:gd name="T6" fmla="*/ 40 w 50"/>
                  <a:gd name="T7" fmla="*/ 353 h 384"/>
                  <a:gd name="T8" fmla="*/ 2 w 50"/>
                  <a:gd name="T9" fmla="*/ 351 h 384"/>
                  <a:gd name="T10" fmla="*/ 27 w 50"/>
                  <a:gd name="T11" fmla="*/ 0 h 384"/>
                  <a:gd name="T12" fmla="*/ 2 w 50"/>
                  <a:gd name="T13" fmla="*/ 341 h 384"/>
                  <a:gd name="T14" fmla="*/ 40 w 50"/>
                  <a:gd name="T15" fmla="*/ 343 h 384"/>
                  <a:gd name="T16" fmla="*/ 43 w 50"/>
                  <a:gd name="T17" fmla="*/ 278 h 384"/>
                  <a:gd name="T18" fmla="*/ 43 w 50"/>
                  <a:gd name="T19" fmla="*/ 278 h 384"/>
                  <a:gd name="T20" fmla="*/ 44 w 50"/>
                  <a:gd name="T21" fmla="*/ 241 h 384"/>
                  <a:gd name="T22" fmla="*/ 47 w 50"/>
                  <a:gd name="T23" fmla="*/ 188 h 384"/>
                  <a:gd name="T24" fmla="*/ 50 w 50"/>
                  <a:gd name="T25" fmla="*/ 112 h 384"/>
                  <a:gd name="T26" fmla="*/ 27 w 50"/>
                  <a:gd name="T2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84">
                    <a:moveTo>
                      <a:pt x="2" y="351"/>
                    </a:moveTo>
                    <a:cubicBezTo>
                      <a:pt x="0" y="381"/>
                      <a:pt x="0" y="381"/>
                      <a:pt x="0" y="381"/>
                    </a:cubicBezTo>
                    <a:cubicBezTo>
                      <a:pt x="12" y="382"/>
                      <a:pt x="25" y="383"/>
                      <a:pt x="38" y="384"/>
                    </a:cubicBezTo>
                    <a:cubicBezTo>
                      <a:pt x="40" y="353"/>
                      <a:pt x="40" y="353"/>
                      <a:pt x="40" y="353"/>
                    </a:cubicBezTo>
                    <a:cubicBezTo>
                      <a:pt x="27" y="352"/>
                      <a:pt x="14" y="352"/>
                      <a:pt x="2" y="351"/>
                    </a:cubicBezTo>
                    <a:moveTo>
                      <a:pt x="27" y="0"/>
                    </a:moveTo>
                    <a:cubicBezTo>
                      <a:pt x="2" y="341"/>
                      <a:pt x="2" y="341"/>
                      <a:pt x="2" y="341"/>
                    </a:cubicBezTo>
                    <a:cubicBezTo>
                      <a:pt x="15" y="342"/>
                      <a:pt x="27" y="342"/>
                      <a:pt x="40" y="343"/>
                    </a:cubicBezTo>
                    <a:cubicBezTo>
                      <a:pt x="43" y="278"/>
                      <a:pt x="43" y="278"/>
                      <a:pt x="43" y="278"/>
                    </a:cubicBezTo>
                    <a:cubicBezTo>
                      <a:pt x="43" y="278"/>
                      <a:pt x="43" y="278"/>
                      <a:pt x="43" y="278"/>
                    </a:cubicBezTo>
                    <a:cubicBezTo>
                      <a:pt x="44" y="241"/>
                      <a:pt x="44" y="241"/>
                      <a:pt x="44" y="241"/>
                    </a:cubicBezTo>
                    <a:cubicBezTo>
                      <a:pt x="47" y="188"/>
                      <a:pt x="47" y="188"/>
                      <a:pt x="47" y="188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40" y="69"/>
                      <a:pt x="33" y="31"/>
                      <a:pt x="27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7" name="iṡ1ïdè"/>
              <p:cNvSpPr/>
              <p:nvPr/>
            </p:nvSpPr>
            <p:spPr bwMode="auto">
              <a:xfrm>
                <a:off x="2467" y="2585"/>
                <a:ext cx="48" cy="253"/>
              </a:xfrm>
              <a:custGeom>
                <a:avLst/>
                <a:gdLst>
                  <a:gd name="T0" fmla="*/ 1 w 24"/>
                  <a:gd name="T1" fmla="*/ 0 h 126"/>
                  <a:gd name="T2" fmla="*/ 0 w 24"/>
                  <a:gd name="T3" fmla="*/ 14 h 126"/>
                  <a:gd name="T4" fmla="*/ 23 w 24"/>
                  <a:gd name="T5" fmla="*/ 126 h 126"/>
                  <a:gd name="T6" fmla="*/ 23 w 24"/>
                  <a:gd name="T7" fmla="*/ 112 h 126"/>
                  <a:gd name="T8" fmla="*/ 24 w 24"/>
                  <a:gd name="T9" fmla="*/ 108 h 126"/>
                  <a:gd name="T10" fmla="*/ 1 w 24"/>
                  <a:gd name="T1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26">
                    <a:moveTo>
                      <a:pt x="1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6" y="45"/>
                      <a:pt x="13" y="83"/>
                      <a:pt x="23" y="126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8" name="iśḻïḍé"/>
              <p:cNvSpPr/>
              <p:nvPr/>
            </p:nvSpPr>
            <p:spPr bwMode="auto">
              <a:xfrm>
                <a:off x="2417" y="3297"/>
                <a:ext cx="76" cy="24"/>
              </a:xfrm>
              <a:custGeom>
                <a:avLst/>
                <a:gdLst>
                  <a:gd name="T0" fmla="*/ 0 w 38"/>
                  <a:gd name="T1" fmla="*/ 0 h 12"/>
                  <a:gd name="T2" fmla="*/ 0 w 38"/>
                  <a:gd name="T3" fmla="*/ 10 h 12"/>
                  <a:gd name="T4" fmla="*/ 38 w 38"/>
                  <a:gd name="T5" fmla="*/ 12 h 12"/>
                  <a:gd name="T6" fmla="*/ 38 w 38"/>
                  <a:gd name="T7" fmla="*/ 2 h 12"/>
                  <a:gd name="T8" fmla="*/ 0 w 3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2" y="11"/>
                      <a:pt x="25" y="11"/>
                      <a:pt x="38" y="1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25" y="1"/>
                      <a:pt x="13" y="1"/>
                      <a:pt x="0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9" name="iṥḻïďe"/>
              <p:cNvSpPr/>
              <p:nvPr/>
            </p:nvSpPr>
            <p:spPr bwMode="auto">
              <a:xfrm>
                <a:off x="2405" y="3397"/>
                <a:ext cx="84" cy="71"/>
              </a:xfrm>
              <a:custGeom>
                <a:avLst/>
                <a:gdLst>
                  <a:gd name="T0" fmla="*/ 3 w 42"/>
                  <a:gd name="T1" fmla="*/ 0 h 35"/>
                  <a:gd name="T2" fmla="*/ 0 w 42"/>
                  <a:gd name="T3" fmla="*/ 35 h 35"/>
                  <a:gd name="T4" fmla="*/ 33 w 42"/>
                  <a:gd name="T5" fmla="*/ 35 h 35"/>
                  <a:gd name="T6" fmla="*/ 41 w 42"/>
                  <a:gd name="T7" fmla="*/ 35 h 35"/>
                  <a:gd name="T8" fmla="*/ 42 w 42"/>
                  <a:gd name="T9" fmla="*/ 3 h 35"/>
                  <a:gd name="T10" fmla="*/ 3 w 4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29" y="2"/>
                      <a:pt x="16" y="1"/>
                      <a:pt x="3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0" name="îṩ1îḋè"/>
              <p:cNvSpPr/>
              <p:nvPr/>
            </p:nvSpPr>
            <p:spPr bwMode="auto">
              <a:xfrm>
                <a:off x="2411" y="3377"/>
                <a:ext cx="78" cy="27"/>
              </a:xfrm>
              <a:custGeom>
                <a:avLst/>
                <a:gdLst>
                  <a:gd name="T0" fmla="*/ 1 w 39"/>
                  <a:gd name="T1" fmla="*/ 0 h 13"/>
                  <a:gd name="T2" fmla="*/ 0 w 39"/>
                  <a:gd name="T3" fmla="*/ 10 h 13"/>
                  <a:gd name="T4" fmla="*/ 39 w 39"/>
                  <a:gd name="T5" fmla="*/ 13 h 13"/>
                  <a:gd name="T6" fmla="*/ 39 w 39"/>
                  <a:gd name="T7" fmla="*/ 3 h 13"/>
                  <a:gd name="T8" fmla="*/ 1 w 3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3" y="11"/>
                      <a:pt x="26" y="12"/>
                      <a:pt x="39" y="1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26" y="2"/>
                      <a:pt x="13" y="1"/>
                      <a:pt x="1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1" name="ïSlîḍè"/>
              <p:cNvSpPr/>
              <p:nvPr/>
            </p:nvSpPr>
            <p:spPr bwMode="auto">
              <a:xfrm>
                <a:off x="3304" y="1544"/>
                <a:ext cx="2676" cy="2764"/>
              </a:xfrm>
              <a:custGeom>
                <a:avLst/>
                <a:gdLst>
                  <a:gd name="T0" fmla="*/ 1333 w 1333"/>
                  <a:gd name="T1" fmla="*/ 1378 h 1378"/>
                  <a:gd name="T2" fmla="*/ 252 w 1333"/>
                  <a:gd name="T3" fmla="*/ 1377 h 1378"/>
                  <a:gd name="T4" fmla="*/ 0 w 1333"/>
                  <a:gd name="T5" fmla="*/ 1377 h 1378"/>
                  <a:gd name="T6" fmla="*/ 387 w 1333"/>
                  <a:gd name="T7" fmla="*/ 0 h 1378"/>
                  <a:gd name="T8" fmla="*/ 937 w 1333"/>
                  <a:gd name="T9" fmla="*/ 0 h 1378"/>
                  <a:gd name="T10" fmla="*/ 1333 w 1333"/>
                  <a:gd name="T11" fmla="*/ 1378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3" h="1378">
                    <a:moveTo>
                      <a:pt x="1333" y="1378"/>
                    </a:moveTo>
                    <a:cubicBezTo>
                      <a:pt x="252" y="1377"/>
                      <a:pt x="252" y="1377"/>
                      <a:pt x="252" y="1377"/>
                    </a:cubicBezTo>
                    <a:cubicBezTo>
                      <a:pt x="0" y="1377"/>
                      <a:pt x="0" y="1377"/>
                      <a:pt x="0" y="1377"/>
                    </a:cubicBezTo>
                    <a:cubicBezTo>
                      <a:pt x="338" y="471"/>
                      <a:pt x="387" y="0"/>
                      <a:pt x="387" y="0"/>
                    </a:cubicBezTo>
                    <a:cubicBezTo>
                      <a:pt x="937" y="0"/>
                      <a:pt x="937" y="0"/>
                      <a:pt x="937" y="0"/>
                    </a:cubicBezTo>
                    <a:cubicBezTo>
                      <a:pt x="937" y="0"/>
                      <a:pt x="982" y="506"/>
                      <a:pt x="1333" y="1378"/>
                    </a:cubicBezTo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2" name="íṣlíďe"/>
              <p:cNvSpPr/>
              <p:nvPr/>
            </p:nvSpPr>
            <p:spPr bwMode="auto">
              <a:xfrm>
                <a:off x="3290" y="1534"/>
                <a:ext cx="2706" cy="2784"/>
              </a:xfrm>
              <a:custGeom>
                <a:avLst/>
                <a:gdLst>
                  <a:gd name="T0" fmla="*/ 1340 w 1348"/>
                  <a:gd name="T1" fmla="*/ 1383 h 1388"/>
                  <a:gd name="T2" fmla="*/ 1340 w 1348"/>
                  <a:gd name="T3" fmla="*/ 1378 h 1388"/>
                  <a:gd name="T4" fmla="*/ 259 w 1348"/>
                  <a:gd name="T5" fmla="*/ 1377 h 1388"/>
                  <a:gd name="T6" fmla="*/ 7 w 1348"/>
                  <a:gd name="T7" fmla="*/ 1377 h 1388"/>
                  <a:gd name="T8" fmla="*/ 7 w 1348"/>
                  <a:gd name="T9" fmla="*/ 1382 h 1388"/>
                  <a:gd name="T10" fmla="*/ 12 w 1348"/>
                  <a:gd name="T11" fmla="*/ 1384 h 1388"/>
                  <a:gd name="T12" fmla="*/ 399 w 1348"/>
                  <a:gd name="T13" fmla="*/ 5 h 1388"/>
                  <a:gd name="T14" fmla="*/ 394 w 1348"/>
                  <a:gd name="T15" fmla="*/ 5 h 1388"/>
                  <a:gd name="T16" fmla="*/ 394 w 1348"/>
                  <a:gd name="T17" fmla="*/ 10 h 1388"/>
                  <a:gd name="T18" fmla="*/ 944 w 1348"/>
                  <a:gd name="T19" fmla="*/ 10 h 1388"/>
                  <a:gd name="T20" fmla="*/ 944 w 1348"/>
                  <a:gd name="T21" fmla="*/ 5 h 1388"/>
                  <a:gd name="T22" fmla="*/ 939 w 1348"/>
                  <a:gd name="T23" fmla="*/ 5 h 1388"/>
                  <a:gd name="T24" fmla="*/ 1336 w 1348"/>
                  <a:gd name="T25" fmla="*/ 1384 h 1388"/>
                  <a:gd name="T26" fmla="*/ 1340 w 1348"/>
                  <a:gd name="T27" fmla="*/ 1383 h 1388"/>
                  <a:gd name="T28" fmla="*/ 1340 w 1348"/>
                  <a:gd name="T29" fmla="*/ 1378 h 1388"/>
                  <a:gd name="T30" fmla="*/ 1340 w 1348"/>
                  <a:gd name="T31" fmla="*/ 1383 h 1388"/>
                  <a:gd name="T32" fmla="*/ 1345 w 1348"/>
                  <a:gd name="T33" fmla="*/ 1381 h 1388"/>
                  <a:gd name="T34" fmla="*/ 1015 w 1348"/>
                  <a:gd name="T35" fmla="*/ 366 h 1388"/>
                  <a:gd name="T36" fmla="*/ 961 w 1348"/>
                  <a:gd name="T37" fmla="*/ 97 h 1388"/>
                  <a:gd name="T38" fmla="*/ 951 w 1348"/>
                  <a:gd name="T39" fmla="*/ 28 h 1388"/>
                  <a:gd name="T40" fmla="*/ 949 w 1348"/>
                  <a:gd name="T41" fmla="*/ 10 h 1388"/>
                  <a:gd name="T42" fmla="*/ 949 w 1348"/>
                  <a:gd name="T43" fmla="*/ 6 h 1388"/>
                  <a:gd name="T44" fmla="*/ 949 w 1348"/>
                  <a:gd name="T45" fmla="*/ 4 h 1388"/>
                  <a:gd name="T46" fmla="*/ 948 w 1348"/>
                  <a:gd name="T47" fmla="*/ 0 h 1388"/>
                  <a:gd name="T48" fmla="*/ 390 w 1348"/>
                  <a:gd name="T49" fmla="*/ 0 h 1388"/>
                  <a:gd name="T50" fmla="*/ 389 w 1348"/>
                  <a:gd name="T51" fmla="*/ 4 h 1388"/>
                  <a:gd name="T52" fmla="*/ 389 w 1348"/>
                  <a:gd name="T53" fmla="*/ 6 h 1388"/>
                  <a:gd name="T54" fmla="*/ 2 w 1348"/>
                  <a:gd name="T55" fmla="*/ 1380 h 1388"/>
                  <a:gd name="T56" fmla="*/ 0 w 1348"/>
                  <a:gd name="T57" fmla="*/ 1387 h 1388"/>
                  <a:gd name="T58" fmla="*/ 259 w 1348"/>
                  <a:gd name="T59" fmla="*/ 1387 h 1388"/>
                  <a:gd name="T60" fmla="*/ 1348 w 1348"/>
                  <a:gd name="T61" fmla="*/ 1388 h 1388"/>
                  <a:gd name="T62" fmla="*/ 1345 w 1348"/>
                  <a:gd name="T63" fmla="*/ 1381 h 1388"/>
                  <a:gd name="T64" fmla="*/ 1340 w 1348"/>
                  <a:gd name="T65" fmla="*/ 1383 h 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48" h="1388">
                    <a:moveTo>
                      <a:pt x="1340" y="1383"/>
                    </a:moveTo>
                    <a:cubicBezTo>
                      <a:pt x="1340" y="1378"/>
                      <a:pt x="1340" y="1378"/>
                      <a:pt x="1340" y="1378"/>
                    </a:cubicBezTo>
                    <a:cubicBezTo>
                      <a:pt x="259" y="1377"/>
                      <a:pt x="259" y="1377"/>
                      <a:pt x="259" y="1377"/>
                    </a:cubicBezTo>
                    <a:cubicBezTo>
                      <a:pt x="7" y="1377"/>
                      <a:pt x="7" y="1377"/>
                      <a:pt x="7" y="1377"/>
                    </a:cubicBezTo>
                    <a:cubicBezTo>
                      <a:pt x="7" y="1382"/>
                      <a:pt x="7" y="1382"/>
                      <a:pt x="7" y="1382"/>
                    </a:cubicBezTo>
                    <a:cubicBezTo>
                      <a:pt x="12" y="1384"/>
                      <a:pt x="12" y="1384"/>
                      <a:pt x="12" y="1384"/>
                    </a:cubicBezTo>
                    <a:cubicBezTo>
                      <a:pt x="350" y="478"/>
                      <a:pt x="399" y="6"/>
                      <a:pt x="399" y="5"/>
                    </a:cubicBezTo>
                    <a:cubicBezTo>
                      <a:pt x="394" y="5"/>
                      <a:pt x="394" y="5"/>
                      <a:pt x="394" y="5"/>
                    </a:cubicBezTo>
                    <a:cubicBezTo>
                      <a:pt x="394" y="10"/>
                      <a:pt x="394" y="10"/>
                      <a:pt x="394" y="10"/>
                    </a:cubicBezTo>
                    <a:cubicBezTo>
                      <a:pt x="944" y="10"/>
                      <a:pt x="944" y="10"/>
                      <a:pt x="944" y="10"/>
                    </a:cubicBezTo>
                    <a:cubicBezTo>
                      <a:pt x="944" y="5"/>
                      <a:pt x="944" y="5"/>
                      <a:pt x="944" y="5"/>
                    </a:cubicBezTo>
                    <a:cubicBezTo>
                      <a:pt x="939" y="5"/>
                      <a:pt x="939" y="5"/>
                      <a:pt x="939" y="5"/>
                    </a:cubicBezTo>
                    <a:cubicBezTo>
                      <a:pt x="939" y="6"/>
                      <a:pt x="984" y="512"/>
                      <a:pt x="1336" y="1384"/>
                    </a:cubicBezTo>
                    <a:cubicBezTo>
                      <a:pt x="1340" y="1383"/>
                      <a:pt x="1340" y="1383"/>
                      <a:pt x="1340" y="1383"/>
                    </a:cubicBezTo>
                    <a:cubicBezTo>
                      <a:pt x="1340" y="1378"/>
                      <a:pt x="1340" y="1378"/>
                      <a:pt x="1340" y="1378"/>
                    </a:cubicBezTo>
                    <a:cubicBezTo>
                      <a:pt x="1340" y="1383"/>
                      <a:pt x="1340" y="1383"/>
                      <a:pt x="1340" y="1383"/>
                    </a:cubicBezTo>
                    <a:cubicBezTo>
                      <a:pt x="1345" y="1381"/>
                      <a:pt x="1345" y="1381"/>
                      <a:pt x="1345" y="1381"/>
                    </a:cubicBezTo>
                    <a:cubicBezTo>
                      <a:pt x="1169" y="945"/>
                      <a:pt x="1070" y="601"/>
                      <a:pt x="1015" y="366"/>
                    </a:cubicBezTo>
                    <a:cubicBezTo>
                      <a:pt x="988" y="248"/>
                      <a:pt x="971" y="158"/>
                      <a:pt x="961" y="97"/>
                    </a:cubicBezTo>
                    <a:cubicBezTo>
                      <a:pt x="956" y="66"/>
                      <a:pt x="953" y="43"/>
                      <a:pt x="951" y="28"/>
                    </a:cubicBezTo>
                    <a:cubicBezTo>
                      <a:pt x="950" y="20"/>
                      <a:pt x="950" y="14"/>
                      <a:pt x="949" y="10"/>
                    </a:cubicBezTo>
                    <a:cubicBezTo>
                      <a:pt x="949" y="8"/>
                      <a:pt x="949" y="7"/>
                      <a:pt x="949" y="6"/>
                    </a:cubicBezTo>
                    <a:cubicBezTo>
                      <a:pt x="949" y="5"/>
                      <a:pt x="949" y="4"/>
                      <a:pt x="949" y="4"/>
                    </a:cubicBezTo>
                    <a:cubicBezTo>
                      <a:pt x="948" y="0"/>
                      <a:pt x="948" y="0"/>
                      <a:pt x="948" y="0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389" y="4"/>
                      <a:pt x="389" y="4"/>
                      <a:pt x="389" y="4"/>
                    </a:cubicBezTo>
                    <a:cubicBezTo>
                      <a:pt x="389" y="4"/>
                      <a:pt x="389" y="5"/>
                      <a:pt x="389" y="6"/>
                    </a:cubicBezTo>
                    <a:cubicBezTo>
                      <a:pt x="386" y="34"/>
                      <a:pt x="330" y="503"/>
                      <a:pt x="2" y="1380"/>
                    </a:cubicBezTo>
                    <a:cubicBezTo>
                      <a:pt x="0" y="1387"/>
                      <a:pt x="0" y="1387"/>
                      <a:pt x="0" y="1387"/>
                    </a:cubicBezTo>
                    <a:cubicBezTo>
                      <a:pt x="259" y="1387"/>
                      <a:pt x="259" y="1387"/>
                      <a:pt x="259" y="1387"/>
                    </a:cubicBezTo>
                    <a:cubicBezTo>
                      <a:pt x="1348" y="1388"/>
                      <a:pt x="1348" y="1388"/>
                      <a:pt x="1348" y="1388"/>
                    </a:cubicBezTo>
                    <a:cubicBezTo>
                      <a:pt x="1345" y="1381"/>
                      <a:pt x="1345" y="1381"/>
                      <a:pt x="1345" y="1381"/>
                    </a:cubicBezTo>
                    <a:cubicBezTo>
                      <a:pt x="1340" y="1383"/>
                      <a:pt x="1340" y="1383"/>
                      <a:pt x="1340" y="1383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3" name="ïṥḻiďê"/>
              <p:cNvSpPr/>
              <p:nvPr/>
            </p:nvSpPr>
            <p:spPr bwMode="auto">
              <a:xfrm>
                <a:off x="4071" y="1536"/>
                <a:ext cx="1130" cy="127"/>
              </a:xfrm>
              <a:prstGeom prst="rect">
                <a:avLst/>
              </a:pr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4" name="ïşḻïde"/>
              <p:cNvSpPr/>
              <p:nvPr/>
            </p:nvSpPr>
            <p:spPr bwMode="auto">
              <a:xfrm>
                <a:off x="4071" y="1536"/>
                <a:ext cx="113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5" name="ïşlíḓè"/>
              <p:cNvSpPr/>
              <p:nvPr/>
            </p:nvSpPr>
            <p:spPr bwMode="auto">
              <a:xfrm>
                <a:off x="4784" y="1544"/>
                <a:ext cx="1029" cy="2746"/>
              </a:xfrm>
              <a:custGeom>
                <a:avLst/>
                <a:gdLst>
                  <a:gd name="T0" fmla="*/ 513 w 513"/>
                  <a:gd name="T1" fmla="*/ 1369 h 1369"/>
                  <a:gd name="T2" fmla="*/ 123 w 513"/>
                  <a:gd name="T3" fmla="*/ 0 h 1369"/>
                  <a:gd name="T4" fmla="*/ 0 w 513"/>
                  <a:gd name="T5" fmla="*/ 0 h 1369"/>
                  <a:gd name="T6" fmla="*/ 391 w 513"/>
                  <a:gd name="T7" fmla="*/ 1369 h 1369"/>
                  <a:gd name="T8" fmla="*/ 513 w 513"/>
                  <a:gd name="T9" fmla="*/ 1369 h 1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3" h="1369">
                    <a:moveTo>
                      <a:pt x="513" y="1369"/>
                    </a:moveTo>
                    <a:cubicBezTo>
                      <a:pt x="161" y="497"/>
                      <a:pt x="123" y="0"/>
                      <a:pt x="1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9" y="497"/>
                      <a:pt x="391" y="1369"/>
                    </a:cubicBezTo>
                    <a:lnTo>
                      <a:pt x="513" y="13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6" name="îṡ1ïḋe"/>
              <p:cNvSpPr/>
              <p:nvPr/>
            </p:nvSpPr>
            <p:spPr bwMode="auto">
              <a:xfrm>
                <a:off x="4998" y="2938"/>
                <a:ext cx="478" cy="1380"/>
              </a:xfrm>
              <a:custGeom>
                <a:avLst/>
                <a:gdLst>
                  <a:gd name="T0" fmla="*/ 11 w 238"/>
                  <a:gd name="T1" fmla="*/ 684 h 688"/>
                  <a:gd name="T2" fmla="*/ 119 w 238"/>
                  <a:gd name="T3" fmla="*/ 11 h 688"/>
                  <a:gd name="T4" fmla="*/ 119 w 238"/>
                  <a:gd name="T5" fmla="*/ 10 h 688"/>
                  <a:gd name="T6" fmla="*/ 119 w 238"/>
                  <a:gd name="T7" fmla="*/ 10 h 688"/>
                  <a:gd name="T8" fmla="*/ 119 w 238"/>
                  <a:gd name="T9" fmla="*/ 10 h 688"/>
                  <a:gd name="T10" fmla="*/ 119 w 238"/>
                  <a:gd name="T11" fmla="*/ 10 h 688"/>
                  <a:gd name="T12" fmla="*/ 119 w 238"/>
                  <a:gd name="T13" fmla="*/ 10 h 688"/>
                  <a:gd name="T14" fmla="*/ 119 w 238"/>
                  <a:gd name="T15" fmla="*/ 10 h 688"/>
                  <a:gd name="T16" fmla="*/ 119 w 238"/>
                  <a:gd name="T17" fmla="*/ 10 h 688"/>
                  <a:gd name="T18" fmla="*/ 119 w 238"/>
                  <a:gd name="T19" fmla="*/ 10 h 688"/>
                  <a:gd name="T20" fmla="*/ 119 w 238"/>
                  <a:gd name="T21" fmla="*/ 10 h 688"/>
                  <a:gd name="T22" fmla="*/ 120 w 238"/>
                  <a:gd name="T23" fmla="*/ 10 h 688"/>
                  <a:gd name="T24" fmla="*/ 119 w 238"/>
                  <a:gd name="T25" fmla="*/ 10 h 688"/>
                  <a:gd name="T26" fmla="*/ 119 w 238"/>
                  <a:gd name="T27" fmla="*/ 10 h 688"/>
                  <a:gd name="T28" fmla="*/ 120 w 238"/>
                  <a:gd name="T29" fmla="*/ 10 h 688"/>
                  <a:gd name="T30" fmla="*/ 119 w 238"/>
                  <a:gd name="T31" fmla="*/ 10 h 688"/>
                  <a:gd name="T32" fmla="*/ 119 w 238"/>
                  <a:gd name="T33" fmla="*/ 10 h 688"/>
                  <a:gd name="T34" fmla="*/ 119 w 238"/>
                  <a:gd name="T35" fmla="*/ 11 h 688"/>
                  <a:gd name="T36" fmla="*/ 228 w 238"/>
                  <a:gd name="T37" fmla="*/ 684 h 688"/>
                  <a:gd name="T38" fmla="*/ 234 w 238"/>
                  <a:gd name="T39" fmla="*/ 688 h 688"/>
                  <a:gd name="T40" fmla="*/ 238 w 238"/>
                  <a:gd name="T41" fmla="*/ 682 h 688"/>
                  <a:gd name="T42" fmla="*/ 129 w 238"/>
                  <a:gd name="T43" fmla="*/ 9 h 688"/>
                  <a:gd name="T44" fmla="*/ 126 w 238"/>
                  <a:gd name="T45" fmla="*/ 3 h 688"/>
                  <a:gd name="T46" fmla="*/ 119 w 238"/>
                  <a:gd name="T47" fmla="*/ 0 h 688"/>
                  <a:gd name="T48" fmla="*/ 113 w 238"/>
                  <a:gd name="T49" fmla="*/ 3 h 688"/>
                  <a:gd name="T50" fmla="*/ 109 w 238"/>
                  <a:gd name="T51" fmla="*/ 9 h 688"/>
                  <a:gd name="T52" fmla="*/ 1 w 238"/>
                  <a:gd name="T53" fmla="*/ 682 h 688"/>
                  <a:gd name="T54" fmla="*/ 5 w 238"/>
                  <a:gd name="T55" fmla="*/ 688 h 688"/>
                  <a:gd name="T56" fmla="*/ 11 w 238"/>
                  <a:gd name="T57" fmla="*/ 684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8" h="688">
                    <a:moveTo>
                      <a:pt x="11" y="684"/>
                    </a:move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228" y="684"/>
                      <a:pt x="228" y="684"/>
                      <a:pt x="228" y="684"/>
                    </a:cubicBezTo>
                    <a:cubicBezTo>
                      <a:pt x="228" y="687"/>
                      <a:pt x="231" y="688"/>
                      <a:pt x="234" y="688"/>
                    </a:cubicBezTo>
                    <a:cubicBezTo>
                      <a:pt x="236" y="688"/>
                      <a:pt x="238" y="685"/>
                      <a:pt x="238" y="682"/>
                    </a:cubicBezTo>
                    <a:cubicBezTo>
                      <a:pt x="129" y="9"/>
                      <a:pt x="129" y="9"/>
                      <a:pt x="129" y="9"/>
                    </a:cubicBezTo>
                    <a:cubicBezTo>
                      <a:pt x="129" y="6"/>
                      <a:pt x="127" y="4"/>
                      <a:pt x="126" y="3"/>
                    </a:cubicBezTo>
                    <a:cubicBezTo>
                      <a:pt x="124" y="1"/>
                      <a:pt x="121" y="0"/>
                      <a:pt x="119" y="0"/>
                    </a:cubicBezTo>
                    <a:cubicBezTo>
                      <a:pt x="117" y="0"/>
                      <a:pt x="115" y="1"/>
                      <a:pt x="113" y="3"/>
                    </a:cubicBezTo>
                    <a:cubicBezTo>
                      <a:pt x="111" y="4"/>
                      <a:pt x="110" y="6"/>
                      <a:pt x="109" y="9"/>
                    </a:cubicBezTo>
                    <a:cubicBezTo>
                      <a:pt x="1" y="682"/>
                      <a:pt x="1" y="682"/>
                      <a:pt x="1" y="682"/>
                    </a:cubicBezTo>
                    <a:cubicBezTo>
                      <a:pt x="0" y="685"/>
                      <a:pt x="2" y="688"/>
                      <a:pt x="5" y="688"/>
                    </a:cubicBezTo>
                    <a:cubicBezTo>
                      <a:pt x="8" y="688"/>
                      <a:pt x="10" y="687"/>
                      <a:pt x="11" y="684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7" name="iṥḷîḍê"/>
              <p:cNvSpPr/>
              <p:nvPr/>
            </p:nvSpPr>
            <p:spPr bwMode="auto">
              <a:xfrm>
                <a:off x="5053" y="3137"/>
                <a:ext cx="323" cy="852"/>
              </a:xfrm>
              <a:custGeom>
                <a:avLst/>
                <a:gdLst>
                  <a:gd name="T0" fmla="*/ 68 w 161"/>
                  <a:gd name="T1" fmla="*/ 8 h 425"/>
                  <a:gd name="T2" fmla="*/ 118 w 161"/>
                  <a:gd name="T3" fmla="*/ 79 h 425"/>
                  <a:gd name="T4" fmla="*/ 41 w 161"/>
                  <a:gd name="T5" fmla="*/ 168 h 425"/>
                  <a:gd name="T6" fmla="*/ 41 w 161"/>
                  <a:gd name="T7" fmla="*/ 175 h 425"/>
                  <a:gd name="T8" fmla="*/ 149 w 161"/>
                  <a:gd name="T9" fmla="*/ 277 h 425"/>
                  <a:gd name="T10" fmla="*/ 2 w 161"/>
                  <a:gd name="T11" fmla="*/ 415 h 425"/>
                  <a:gd name="T12" fmla="*/ 2 w 161"/>
                  <a:gd name="T13" fmla="*/ 422 h 425"/>
                  <a:gd name="T14" fmla="*/ 9 w 161"/>
                  <a:gd name="T15" fmla="*/ 423 h 425"/>
                  <a:gd name="T16" fmla="*/ 160 w 161"/>
                  <a:gd name="T17" fmla="*/ 281 h 425"/>
                  <a:gd name="T18" fmla="*/ 161 w 161"/>
                  <a:gd name="T19" fmla="*/ 277 h 425"/>
                  <a:gd name="T20" fmla="*/ 160 w 161"/>
                  <a:gd name="T21" fmla="*/ 273 h 425"/>
                  <a:gd name="T22" fmla="*/ 52 w 161"/>
                  <a:gd name="T23" fmla="*/ 171 h 425"/>
                  <a:gd name="T24" fmla="*/ 128 w 161"/>
                  <a:gd name="T25" fmla="*/ 83 h 425"/>
                  <a:gd name="T26" fmla="*/ 129 w 161"/>
                  <a:gd name="T27" fmla="*/ 77 h 425"/>
                  <a:gd name="T28" fmla="*/ 76 w 161"/>
                  <a:gd name="T29" fmla="*/ 3 h 425"/>
                  <a:gd name="T30" fmla="*/ 69 w 161"/>
                  <a:gd name="T31" fmla="*/ 1 h 425"/>
                  <a:gd name="T32" fmla="*/ 68 w 161"/>
                  <a:gd name="T33" fmla="*/ 8 h 425"/>
                  <a:gd name="T34" fmla="*/ 68 w 161"/>
                  <a:gd name="T35" fmla="*/ 8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425">
                    <a:moveTo>
                      <a:pt x="68" y="8"/>
                    </a:moveTo>
                    <a:cubicBezTo>
                      <a:pt x="118" y="79"/>
                      <a:pt x="118" y="79"/>
                      <a:pt x="118" y="79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39" y="170"/>
                      <a:pt x="39" y="173"/>
                      <a:pt x="41" y="175"/>
                    </a:cubicBezTo>
                    <a:cubicBezTo>
                      <a:pt x="149" y="277"/>
                      <a:pt x="149" y="277"/>
                      <a:pt x="149" y="277"/>
                    </a:cubicBezTo>
                    <a:cubicBezTo>
                      <a:pt x="2" y="415"/>
                      <a:pt x="2" y="415"/>
                      <a:pt x="2" y="415"/>
                    </a:cubicBezTo>
                    <a:cubicBezTo>
                      <a:pt x="0" y="417"/>
                      <a:pt x="0" y="420"/>
                      <a:pt x="2" y="422"/>
                    </a:cubicBezTo>
                    <a:cubicBezTo>
                      <a:pt x="3" y="424"/>
                      <a:pt x="7" y="425"/>
                      <a:pt x="9" y="423"/>
                    </a:cubicBezTo>
                    <a:cubicBezTo>
                      <a:pt x="160" y="281"/>
                      <a:pt x="160" y="281"/>
                      <a:pt x="160" y="281"/>
                    </a:cubicBezTo>
                    <a:cubicBezTo>
                      <a:pt x="161" y="280"/>
                      <a:pt x="161" y="278"/>
                      <a:pt x="161" y="277"/>
                    </a:cubicBezTo>
                    <a:cubicBezTo>
                      <a:pt x="161" y="276"/>
                      <a:pt x="161" y="274"/>
                      <a:pt x="160" y="273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128" y="83"/>
                      <a:pt x="128" y="83"/>
                      <a:pt x="128" y="83"/>
                    </a:cubicBezTo>
                    <a:cubicBezTo>
                      <a:pt x="130" y="81"/>
                      <a:pt x="130" y="79"/>
                      <a:pt x="129" y="77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4" y="0"/>
                      <a:pt x="71" y="0"/>
                      <a:pt x="69" y="1"/>
                    </a:cubicBezTo>
                    <a:cubicBezTo>
                      <a:pt x="67" y="3"/>
                      <a:pt x="66" y="6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8" name="íŝļïḓè"/>
              <p:cNvSpPr/>
              <p:nvPr/>
            </p:nvSpPr>
            <p:spPr bwMode="auto">
              <a:xfrm>
                <a:off x="5099" y="3137"/>
                <a:ext cx="325" cy="852"/>
              </a:xfrm>
              <a:custGeom>
                <a:avLst/>
                <a:gdLst>
                  <a:gd name="T0" fmla="*/ 85 w 162"/>
                  <a:gd name="T1" fmla="*/ 3 h 425"/>
                  <a:gd name="T2" fmla="*/ 35 w 162"/>
                  <a:gd name="T3" fmla="*/ 77 h 425"/>
                  <a:gd name="T4" fmla="*/ 35 w 162"/>
                  <a:gd name="T5" fmla="*/ 83 h 425"/>
                  <a:gd name="T6" fmla="*/ 110 w 162"/>
                  <a:gd name="T7" fmla="*/ 172 h 425"/>
                  <a:gd name="T8" fmla="*/ 2 w 162"/>
                  <a:gd name="T9" fmla="*/ 274 h 425"/>
                  <a:gd name="T10" fmla="*/ 0 w 162"/>
                  <a:gd name="T11" fmla="*/ 277 h 425"/>
                  <a:gd name="T12" fmla="*/ 2 w 162"/>
                  <a:gd name="T13" fmla="*/ 281 h 425"/>
                  <a:gd name="T14" fmla="*/ 153 w 162"/>
                  <a:gd name="T15" fmla="*/ 423 h 425"/>
                  <a:gd name="T16" fmla="*/ 160 w 162"/>
                  <a:gd name="T17" fmla="*/ 422 h 425"/>
                  <a:gd name="T18" fmla="*/ 160 w 162"/>
                  <a:gd name="T19" fmla="*/ 415 h 425"/>
                  <a:gd name="T20" fmla="*/ 12 w 162"/>
                  <a:gd name="T21" fmla="*/ 277 h 425"/>
                  <a:gd name="T22" fmla="*/ 120 w 162"/>
                  <a:gd name="T23" fmla="*/ 176 h 425"/>
                  <a:gd name="T24" fmla="*/ 120 w 162"/>
                  <a:gd name="T25" fmla="*/ 169 h 425"/>
                  <a:gd name="T26" fmla="*/ 45 w 162"/>
                  <a:gd name="T27" fmla="*/ 79 h 425"/>
                  <a:gd name="T28" fmla="*/ 94 w 162"/>
                  <a:gd name="T29" fmla="*/ 8 h 425"/>
                  <a:gd name="T30" fmla="*/ 92 w 162"/>
                  <a:gd name="T31" fmla="*/ 1 h 425"/>
                  <a:gd name="T32" fmla="*/ 85 w 162"/>
                  <a:gd name="T33" fmla="*/ 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2" h="425">
                    <a:moveTo>
                      <a:pt x="85" y="3"/>
                    </a:moveTo>
                    <a:cubicBezTo>
                      <a:pt x="35" y="77"/>
                      <a:pt x="35" y="77"/>
                      <a:pt x="35" y="77"/>
                    </a:cubicBezTo>
                    <a:cubicBezTo>
                      <a:pt x="34" y="79"/>
                      <a:pt x="34" y="81"/>
                      <a:pt x="35" y="83"/>
                    </a:cubicBezTo>
                    <a:cubicBezTo>
                      <a:pt x="110" y="172"/>
                      <a:pt x="110" y="172"/>
                      <a:pt x="110" y="172"/>
                    </a:cubicBezTo>
                    <a:cubicBezTo>
                      <a:pt x="2" y="274"/>
                      <a:pt x="2" y="274"/>
                      <a:pt x="2" y="274"/>
                    </a:cubicBezTo>
                    <a:cubicBezTo>
                      <a:pt x="1" y="275"/>
                      <a:pt x="0" y="276"/>
                      <a:pt x="0" y="277"/>
                    </a:cubicBezTo>
                    <a:cubicBezTo>
                      <a:pt x="0" y="279"/>
                      <a:pt x="1" y="280"/>
                      <a:pt x="2" y="281"/>
                    </a:cubicBezTo>
                    <a:cubicBezTo>
                      <a:pt x="153" y="423"/>
                      <a:pt x="153" y="423"/>
                      <a:pt x="153" y="423"/>
                    </a:cubicBezTo>
                    <a:cubicBezTo>
                      <a:pt x="155" y="425"/>
                      <a:pt x="158" y="424"/>
                      <a:pt x="160" y="422"/>
                    </a:cubicBezTo>
                    <a:cubicBezTo>
                      <a:pt x="162" y="420"/>
                      <a:pt x="162" y="417"/>
                      <a:pt x="160" y="415"/>
                    </a:cubicBezTo>
                    <a:cubicBezTo>
                      <a:pt x="12" y="277"/>
                      <a:pt x="12" y="277"/>
                      <a:pt x="12" y="277"/>
                    </a:cubicBezTo>
                    <a:cubicBezTo>
                      <a:pt x="120" y="176"/>
                      <a:pt x="120" y="176"/>
                      <a:pt x="120" y="176"/>
                    </a:cubicBezTo>
                    <a:cubicBezTo>
                      <a:pt x="122" y="174"/>
                      <a:pt x="122" y="171"/>
                      <a:pt x="120" y="169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5" y="6"/>
                      <a:pt x="95" y="3"/>
                      <a:pt x="92" y="1"/>
                    </a:cubicBezTo>
                    <a:cubicBezTo>
                      <a:pt x="90" y="0"/>
                      <a:pt x="87" y="0"/>
                      <a:pt x="85" y="3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9" name="íṣľíḓè"/>
              <p:cNvSpPr/>
              <p:nvPr/>
            </p:nvSpPr>
            <p:spPr bwMode="auto">
              <a:xfrm>
                <a:off x="5008" y="3165"/>
                <a:ext cx="460" cy="0"/>
              </a:xfrm>
              <a:prstGeom prst="line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0" name="îşḻiḓé"/>
              <p:cNvSpPr/>
              <p:nvPr/>
            </p:nvSpPr>
            <p:spPr bwMode="auto">
              <a:xfrm>
                <a:off x="5008" y="3243"/>
                <a:ext cx="460" cy="0"/>
              </a:xfrm>
              <a:prstGeom prst="line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1" name="isḻïḓè"/>
              <p:cNvSpPr/>
              <p:nvPr/>
            </p:nvSpPr>
            <p:spPr bwMode="auto">
              <a:xfrm>
                <a:off x="5034" y="3135"/>
                <a:ext cx="59" cy="58"/>
              </a:xfrm>
              <a:prstGeom prst="ellipse">
                <a:avLst/>
              </a:pr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2" name="ï$lïdè"/>
              <p:cNvSpPr/>
              <p:nvPr/>
            </p:nvSpPr>
            <p:spPr bwMode="auto">
              <a:xfrm>
                <a:off x="5034" y="3135"/>
                <a:ext cx="59" cy="58"/>
              </a:xfrm>
              <a:prstGeom prst="ellipse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3" name="iṡľiḍè"/>
              <p:cNvSpPr/>
              <p:nvPr/>
            </p:nvSpPr>
            <p:spPr bwMode="auto">
              <a:xfrm>
                <a:off x="5396" y="3135"/>
                <a:ext cx="58" cy="58"/>
              </a:xfrm>
              <a:prstGeom prst="ellipse">
                <a:avLst/>
              </a:pr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4" name="îslïde"/>
              <p:cNvSpPr/>
              <p:nvPr/>
            </p:nvSpPr>
            <p:spPr bwMode="auto">
              <a:xfrm>
                <a:off x="5396" y="3135"/>
                <a:ext cx="58" cy="58"/>
              </a:xfrm>
              <a:prstGeom prst="ellipse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5" name="ïśļïḋè"/>
              <p:cNvSpPr/>
              <p:nvPr/>
            </p:nvSpPr>
            <p:spPr bwMode="auto">
              <a:xfrm>
                <a:off x="5396" y="3215"/>
                <a:ext cx="58" cy="58"/>
              </a:xfrm>
              <a:prstGeom prst="ellipse">
                <a:avLst/>
              </a:pr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6" name="işḷíḍè"/>
              <p:cNvSpPr/>
              <p:nvPr/>
            </p:nvSpPr>
            <p:spPr bwMode="auto">
              <a:xfrm>
                <a:off x="5396" y="3215"/>
                <a:ext cx="58" cy="58"/>
              </a:xfrm>
              <a:prstGeom prst="ellipse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7" name="ïṩḻiďé"/>
              <p:cNvSpPr/>
              <p:nvPr/>
            </p:nvSpPr>
            <p:spPr bwMode="auto">
              <a:xfrm>
                <a:off x="5034" y="3215"/>
                <a:ext cx="59" cy="58"/>
              </a:xfrm>
              <a:prstGeom prst="ellipse">
                <a:avLst/>
              </a:pr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8" name="iṩľiḋè"/>
              <p:cNvSpPr/>
              <p:nvPr/>
            </p:nvSpPr>
            <p:spPr bwMode="auto">
              <a:xfrm>
                <a:off x="5034" y="3215"/>
                <a:ext cx="59" cy="58"/>
              </a:xfrm>
              <a:prstGeom prst="ellipse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9" name="ïṩļîḍé"/>
              <p:cNvSpPr/>
              <p:nvPr/>
            </p:nvSpPr>
            <p:spPr bwMode="auto">
              <a:xfrm>
                <a:off x="3804" y="1663"/>
                <a:ext cx="600" cy="1313"/>
              </a:xfrm>
              <a:custGeom>
                <a:avLst/>
                <a:gdLst>
                  <a:gd name="T0" fmla="*/ 299 w 299"/>
                  <a:gd name="T1" fmla="*/ 0 h 655"/>
                  <a:gd name="T2" fmla="*/ 135 w 299"/>
                  <a:gd name="T3" fmla="*/ 0 h 655"/>
                  <a:gd name="T4" fmla="*/ 0 w 299"/>
                  <a:gd name="T5" fmla="*/ 584 h 655"/>
                  <a:gd name="T6" fmla="*/ 200 w 299"/>
                  <a:gd name="T7" fmla="*/ 487 h 655"/>
                  <a:gd name="T8" fmla="*/ 203 w 299"/>
                  <a:gd name="T9" fmla="*/ 487 h 655"/>
                  <a:gd name="T10" fmla="*/ 205 w 299"/>
                  <a:gd name="T11" fmla="*/ 488 h 655"/>
                  <a:gd name="T12" fmla="*/ 208 w 299"/>
                  <a:gd name="T13" fmla="*/ 492 h 655"/>
                  <a:gd name="T14" fmla="*/ 208 w 299"/>
                  <a:gd name="T15" fmla="*/ 521 h 655"/>
                  <a:gd name="T16" fmla="*/ 209 w 299"/>
                  <a:gd name="T17" fmla="*/ 525 h 655"/>
                  <a:gd name="T18" fmla="*/ 209 w 299"/>
                  <a:gd name="T19" fmla="*/ 655 h 655"/>
                  <a:gd name="T20" fmla="*/ 212 w 299"/>
                  <a:gd name="T21" fmla="*/ 655 h 655"/>
                  <a:gd name="T22" fmla="*/ 236 w 299"/>
                  <a:gd name="T23" fmla="*/ 644 h 655"/>
                  <a:gd name="T24" fmla="*/ 299 w 299"/>
                  <a:gd name="T25" fmla="*/ 0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9" h="655">
                    <a:moveTo>
                      <a:pt x="299" y="0"/>
                    </a:moveTo>
                    <a:cubicBezTo>
                      <a:pt x="135" y="0"/>
                      <a:pt x="135" y="0"/>
                      <a:pt x="135" y="0"/>
                    </a:cubicBezTo>
                    <a:cubicBezTo>
                      <a:pt x="121" y="91"/>
                      <a:pt x="84" y="287"/>
                      <a:pt x="0" y="584"/>
                    </a:cubicBezTo>
                    <a:cubicBezTo>
                      <a:pt x="200" y="487"/>
                      <a:pt x="200" y="487"/>
                      <a:pt x="200" y="487"/>
                    </a:cubicBezTo>
                    <a:cubicBezTo>
                      <a:pt x="201" y="487"/>
                      <a:pt x="202" y="487"/>
                      <a:pt x="203" y="487"/>
                    </a:cubicBezTo>
                    <a:cubicBezTo>
                      <a:pt x="203" y="487"/>
                      <a:pt x="204" y="487"/>
                      <a:pt x="205" y="488"/>
                    </a:cubicBezTo>
                    <a:cubicBezTo>
                      <a:pt x="207" y="489"/>
                      <a:pt x="208" y="490"/>
                      <a:pt x="208" y="492"/>
                    </a:cubicBezTo>
                    <a:cubicBezTo>
                      <a:pt x="208" y="521"/>
                      <a:pt x="208" y="521"/>
                      <a:pt x="208" y="521"/>
                    </a:cubicBezTo>
                    <a:cubicBezTo>
                      <a:pt x="209" y="522"/>
                      <a:pt x="209" y="523"/>
                      <a:pt x="209" y="525"/>
                    </a:cubicBezTo>
                    <a:cubicBezTo>
                      <a:pt x="209" y="655"/>
                      <a:pt x="209" y="655"/>
                      <a:pt x="209" y="655"/>
                    </a:cubicBezTo>
                    <a:cubicBezTo>
                      <a:pt x="212" y="655"/>
                      <a:pt x="212" y="655"/>
                      <a:pt x="212" y="655"/>
                    </a:cubicBezTo>
                    <a:cubicBezTo>
                      <a:pt x="236" y="644"/>
                      <a:pt x="236" y="644"/>
                      <a:pt x="236" y="644"/>
                    </a:cubicBezTo>
                    <a:cubicBezTo>
                      <a:pt x="276" y="313"/>
                      <a:pt x="292" y="97"/>
                      <a:pt x="299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0" name="ís1îdè"/>
              <p:cNvSpPr/>
              <p:nvPr/>
            </p:nvSpPr>
            <p:spPr bwMode="auto">
              <a:xfrm>
                <a:off x="3792" y="1621"/>
                <a:ext cx="283" cy="1219"/>
              </a:xfrm>
              <a:custGeom>
                <a:avLst/>
                <a:gdLst>
                  <a:gd name="T0" fmla="*/ 139 w 141"/>
                  <a:gd name="T1" fmla="*/ 0 h 608"/>
                  <a:gd name="T2" fmla="*/ 0 w 141"/>
                  <a:gd name="T3" fmla="*/ 608 h 608"/>
                  <a:gd name="T4" fmla="*/ 6 w 141"/>
                  <a:gd name="T5" fmla="*/ 605 h 608"/>
                  <a:gd name="T6" fmla="*/ 141 w 141"/>
                  <a:gd name="T7" fmla="*/ 21 h 608"/>
                  <a:gd name="T8" fmla="*/ 139 w 141"/>
                  <a:gd name="T9" fmla="*/ 21 h 608"/>
                  <a:gd name="T10" fmla="*/ 139 w 141"/>
                  <a:gd name="T11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608">
                    <a:moveTo>
                      <a:pt x="139" y="0"/>
                    </a:moveTo>
                    <a:cubicBezTo>
                      <a:pt x="127" y="80"/>
                      <a:pt x="92" y="285"/>
                      <a:pt x="0" y="608"/>
                    </a:cubicBezTo>
                    <a:cubicBezTo>
                      <a:pt x="6" y="605"/>
                      <a:pt x="6" y="605"/>
                      <a:pt x="6" y="605"/>
                    </a:cubicBezTo>
                    <a:cubicBezTo>
                      <a:pt x="90" y="308"/>
                      <a:pt x="127" y="112"/>
                      <a:pt x="141" y="21"/>
                    </a:cubicBezTo>
                    <a:cubicBezTo>
                      <a:pt x="139" y="21"/>
                      <a:pt x="139" y="21"/>
                      <a:pt x="139" y="21"/>
                    </a:cubicBezTo>
                    <a:cubicBezTo>
                      <a:pt x="139" y="0"/>
                      <a:pt x="139" y="0"/>
                      <a:pt x="139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1" name="ïSḻiḓe"/>
              <p:cNvSpPr/>
              <p:nvPr/>
            </p:nvSpPr>
            <p:spPr bwMode="auto">
              <a:xfrm>
                <a:off x="4071" y="1544"/>
                <a:ext cx="339" cy="119"/>
              </a:xfrm>
              <a:custGeom>
                <a:avLst/>
                <a:gdLst>
                  <a:gd name="T0" fmla="*/ 169 w 169"/>
                  <a:gd name="T1" fmla="*/ 0 h 59"/>
                  <a:gd name="T2" fmla="*/ 5 w 169"/>
                  <a:gd name="T3" fmla="*/ 0 h 59"/>
                  <a:gd name="T4" fmla="*/ 0 w 169"/>
                  <a:gd name="T5" fmla="*/ 38 h 59"/>
                  <a:gd name="T6" fmla="*/ 0 w 169"/>
                  <a:gd name="T7" fmla="*/ 59 h 59"/>
                  <a:gd name="T8" fmla="*/ 2 w 169"/>
                  <a:gd name="T9" fmla="*/ 59 h 59"/>
                  <a:gd name="T10" fmla="*/ 166 w 169"/>
                  <a:gd name="T11" fmla="*/ 59 h 59"/>
                  <a:gd name="T12" fmla="*/ 169 w 169"/>
                  <a:gd name="T1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59">
                    <a:moveTo>
                      <a:pt x="16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13"/>
                      <a:pt x="0" y="3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8" y="20"/>
                      <a:pt x="169" y="0"/>
                      <a:pt x="169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2" name="îṧḻiḋê"/>
              <p:cNvSpPr/>
              <p:nvPr/>
            </p:nvSpPr>
            <p:spPr bwMode="auto">
              <a:xfrm>
                <a:off x="4276" y="475"/>
                <a:ext cx="64" cy="32"/>
              </a:xfrm>
              <a:custGeom>
                <a:avLst/>
                <a:gdLst>
                  <a:gd name="T0" fmla="*/ 32 w 32"/>
                  <a:gd name="T1" fmla="*/ 0 h 16"/>
                  <a:gd name="T2" fmla="*/ 7 w 32"/>
                  <a:gd name="T3" fmla="*/ 13 h 16"/>
                  <a:gd name="T4" fmla="*/ 0 w 32"/>
                  <a:gd name="T5" fmla="*/ 16 h 16"/>
                  <a:gd name="T6" fmla="*/ 32 w 3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6">
                    <a:moveTo>
                      <a:pt x="32" y="0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4" y="14"/>
                      <a:pt x="2" y="15"/>
                      <a:pt x="0" y="16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D3BA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3" name="íṡlîďé"/>
              <p:cNvSpPr/>
              <p:nvPr/>
            </p:nvSpPr>
            <p:spPr bwMode="auto">
              <a:xfrm>
                <a:off x="1339" y="578"/>
                <a:ext cx="1465" cy="1079"/>
              </a:xfrm>
              <a:custGeom>
                <a:avLst/>
                <a:gdLst>
                  <a:gd name="T0" fmla="*/ 65 w 730"/>
                  <a:gd name="T1" fmla="*/ 188 h 538"/>
                  <a:gd name="T2" fmla="*/ 64 w 730"/>
                  <a:gd name="T3" fmla="*/ 170 h 538"/>
                  <a:gd name="T4" fmla="*/ 234 w 730"/>
                  <a:gd name="T5" fmla="*/ 0 h 538"/>
                  <a:gd name="T6" fmla="*/ 369 w 730"/>
                  <a:gd name="T7" fmla="*/ 67 h 538"/>
                  <a:gd name="T8" fmla="*/ 449 w 730"/>
                  <a:gd name="T9" fmla="*/ 38 h 538"/>
                  <a:gd name="T10" fmla="*/ 571 w 730"/>
                  <a:gd name="T11" fmla="*/ 140 h 538"/>
                  <a:gd name="T12" fmla="*/ 631 w 730"/>
                  <a:gd name="T13" fmla="*/ 205 h 538"/>
                  <a:gd name="T14" fmla="*/ 628 w 730"/>
                  <a:gd name="T15" fmla="*/ 224 h 538"/>
                  <a:gd name="T16" fmla="*/ 714 w 730"/>
                  <a:gd name="T17" fmla="*/ 314 h 538"/>
                  <a:gd name="T18" fmla="*/ 696 w 730"/>
                  <a:gd name="T19" fmla="*/ 368 h 538"/>
                  <a:gd name="T20" fmla="*/ 726 w 730"/>
                  <a:gd name="T21" fmla="*/ 418 h 538"/>
                  <a:gd name="T22" fmla="*/ 708 w 730"/>
                  <a:gd name="T23" fmla="*/ 460 h 538"/>
                  <a:gd name="T24" fmla="*/ 730 w 730"/>
                  <a:gd name="T25" fmla="*/ 497 h 538"/>
                  <a:gd name="T26" fmla="*/ 689 w 730"/>
                  <a:gd name="T27" fmla="*/ 538 h 538"/>
                  <a:gd name="T28" fmla="*/ 647 w 730"/>
                  <a:gd name="T29" fmla="*/ 497 h 538"/>
                  <a:gd name="T30" fmla="*/ 655 w 730"/>
                  <a:gd name="T31" fmla="*/ 473 h 538"/>
                  <a:gd name="T32" fmla="*/ 629 w 730"/>
                  <a:gd name="T33" fmla="*/ 458 h 538"/>
                  <a:gd name="T34" fmla="*/ 613 w 730"/>
                  <a:gd name="T35" fmla="*/ 461 h 538"/>
                  <a:gd name="T36" fmla="*/ 576 w 730"/>
                  <a:gd name="T37" fmla="*/ 444 h 538"/>
                  <a:gd name="T38" fmla="*/ 541 w 730"/>
                  <a:gd name="T39" fmla="*/ 452 h 538"/>
                  <a:gd name="T40" fmla="*/ 490 w 730"/>
                  <a:gd name="T41" fmla="*/ 434 h 538"/>
                  <a:gd name="T42" fmla="*/ 449 w 730"/>
                  <a:gd name="T43" fmla="*/ 441 h 538"/>
                  <a:gd name="T44" fmla="*/ 365 w 730"/>
                  <a:gd name="T45" fmla="*/ 408 h 538"/>
                  <a:gd name="T46" fmla="*/ 325 w 730"/>
                  <a:gd name="T47" fmla="*/ 418 h 538"/>
                  <a:gd name="T48" fmla="*/ 250 w 730"/>
                  <a:gd name="T49" fmla="*/ 364 h 538"/>
                  <a:gd name="T50" fmla="*/ 133 w 730"/>
                  <a:gd name="T51" fmla="*/ 434 h 538"/>
                  <a:gd name="T52" fmla="*/ 0 w 730"/>
                  <a:gd name="T53" fmla="*/ 302 h 538"/>
                  <a:gd name="T54" fmla="*/ 65 w 730"/>
                  <a:gd name="T55" fmla="*/ 18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30" h="538">
                    <a:moveTo>
                      <a:pt x="65" y="188"/>
                    </a:moveTo>
                    <a:cubicBezTo>
                      <a:pt x="64" y="182"/>
                      <a:pt x="64" y="176"/>
                      <a:pt x="64" y="170"/>
                    </a:cubicBezTo>
                    <a:cubicBezTo>
                      <a:pt x="64" y="76"/>
                      <a:pt x="140" y="0"/>
                      <a:pt x="234" y="0"/>
                    </a:cubicBezTo>
                    <a:cubicBezTo>
                      <a:pt x="289" y="0"/>
                      <a:pt x="338" y="26"/>
                      <a:pt x="369" y="67"/>
                    </a:cubicBezTo>
                    <a:cubicBezTo>
                      <a:pt x="391" y="49"/>
                      <a:pt x="419" y="38"/>
                      <a:pt x="449" y="38"/>
                    </a:cubicBezTo>
                    <a:cubicBezTo>
                      <a:pt x="510" y="38"/>
                      <a:pt x="561" y="82"/>
                      <a:pt x="571" y="140"/>
                    </a:cubicBezTo>
                    <a:cubicBezTo>
                      <a:pt x="605" y="143"/>
                      <a:pt x="631" y="170"/>
                      <a:pt x="631" y="205"/>
                    </a:cubicBezTo>
                    <a:cubicBezTo>
                      <a:pt x="631" y="212"/>
                      <a:pt x="630" y="218"/>
                      <a:pt x="628" y="224"/>
                    </a:cubicBezTo>
                    <a:cubicBezTo>
                      <a:pt x="676" y="227"/>
                      <a:pt x="714" y="266"/>
                      <a:pt x="714" y="314"/>
                    </a:cubicBezTo>
                    <a:cubicBezTo>
                      <a:pt x="714" y="335"/>
                      <a:pt x="707" y="353"/>
                      <a:pt x="696" y="368"/>
                    </a:cubicBezTo>
                    <a:cubicBezTo>
                      <a:pt x="714" y="378"/>
                      <a:pt x="726" y="397"/>
                      <a:pt x="726" y="418"/>
                    </a:cubicBezTo>
                    <a:cubicBezTo>
                      <a:pt x="726" y="435"/>
                      <a:pt x="719" y="450"/>
                      <a:pt x="708" y="460"/>
                    </a:cubicBezTo>
                    <a:cubicBezTo>
                      <a:pt x="721" y="467"/>
                      <a:pt x="730" y="481"/>
                      <a:pt x="730" y="497"/>
                    </a:cubicBezTo>
                    <a:cubicBezTo>
                      <a:pt x="730" y="520"/>
                      <a:pt x="711" y="538"/>
                      <a:pt x="689" y="538"/>
                    </a:cubicBezTo>
                    <a:cubicBezTo>
                      <a:pt x="666" y="538"/>
                      <a:pt x="647" y="520"/>
                      <a:pt x="647" y="497"/>
                    </a:cubicBezTo>
                    <a:cubicBezTo>
                      <a:pt x="647" y="488"/>
                      <a:pt x="650" y="480"/>
                      <a:pt x="655" y="473"/>
                    </a:cubicBezTo>
                    <a:cubicBezTo>
                      <a:pt x="645" y="470"/>
                      <a:pt x="636" y="465"/>
                      <a:pt x="629" y="458"/>
                    </a:cubicBezTo>
                    <a:cubicBezTo>
                      <a:pt x="624" y="460"/>
                      <a:pt x="618" y="461"/>
                      <a:pt x="613" y="461"/>
                    </a:cubicBezTo>
                    <a:cubicBezTo>
                      <a:pt x="598" y="461"/>
                      <a:pt x="585" y="454"/>
                      <a:pt x="576" y="444"/>
                    </a:cubicBezTo>
                    <a:cubicBezTo>
                      <a:pt x="566" y="449"/>
                      <a:pt x="554" y="452"/>
                      <a:pt x="541" y="452"/>
                    </a:cubicBezTo>
                    <a:cubicBezTo>
                      <a:pt x="522" y="452"/>
                      <a:pt x="504" y="445"/>
                      <a:pt x="490" y="434"/>
                    </a:cubicBezTo>
                    <a:cubicBezTo>
                      <a:pt x="477" y="438"/>
                      <a:pt x="463" y="441"/>
                      <a:pt x="449" y="441"/>
                    </a:cubicBezTo>
                    <a:cubicBezTo>
                      <a:pt x="416" y="441"/>
                      <a:pt x="387" y="428"/>
                      <a:pt x="365" y="408"/>
                    </a:cubicBezTo>
                    <a:cubicBezTo>
                      <a:pt x="353" y="414"/>
                      <a:pt x="340" y="418"/>
                      <a:pt x="325" y="418"/>
                    </a:cubicBezTo>
                    <a:cubicBezTo>
                      <a:pt x="290" y="418"/>
                      <a:pt x="261" y="396"/>
                      <a:pt x="250" y="364"/>
                    </a:cubicBezTo>
                    <a:cubicBezTo>
                      <a:pt x="228" y="406"/>
                      <a:pt x="184" y="434"/>
                      <a:pt x="133" y="434"/>
                    </a:cubicBezTo>
                    <a:cubicBezTo>
                      <a:pt x="60" y="434"/>
                      <a:pt x="0" y="375"/>
                      <a:pt x="0" y="302"/>
                    </a:cubicBezTo>
                    <a:cubicBezTo>
                      <a:pt x="0" y="253"/>
                      <a:pt x="26" y="211"/>
                      <a:pt x="65" y="188"/>
                    </a:cubicBezTo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4" name="îŝ1idê"/>
              <p:cNvSpPr/>
              <p:nvPr/>
            </p:nvSpPr>
            <p:spPr bwMode="auto">
              <a:xfrm>
                <a:off x="1328" y="578"/>
                <a:ext cx="1444" cy="675"/>
              </a:xfrm>
              <a:custGeom>
                <a:avLst/>
                <a:gdLst>
                  <a:gd name="T0" fmla="*/ 719 w 719"/>
                  <a:gd name="T1" fmla="*/ 314 h 337"/>
                  <a:gd name="T2" fmla="*/ 716 w 719"/>
                  <a:gd name="T3" fmla="*/ 337 h 337"/>
                  <a:gd name="T4" fmla="*/ 633 w 719"/>
                  <a:gd name="T5" fmla="*/ 271 h 337"/>
                  <a:gd name="T6" fmla="*/ 636 w 719"/>
                  <a:gd name="T7" fmla="*/ 251 h 337"/>
                  <a:gd name="T8" fmla="*/ 576 w 719"/>
                  <a:gd name="T9" fmla="*/ 187 h 337"/>
                  <a:gd name="T10" fmla="*/ 454 w 719"/>
                  <a:gd name="T11" fmla="*/ 85 h 337"/>
                  <a:gd name="T12" fmla="*/ 374 w 719"/>
                  <a:gd name="T13" fmla="*/ 114 h 337"/>
                  <a:gd name="T14" fmla="*/ 239 w 719"/>
                  <a:gd name="T15" fmla="*/ 46 h 337"/>
                  <a:gd name="T16" fmla="*/ 70 w 719"/>
                  <a:gd name="T17" fmla="*/ 188 h 337"/>
                  <a:gd name="T18" fmla="*/ 33 w 719"/>
                  <a:gd name="T19" fmla="*/ 221 h 337"/>
                  <a:gd name="T20" fmla="*/ 7 w 719"/>
                  <a:gd name="T21" fmla="*/ 325 h 337"/>
                  <a:gd name="T22" fmla="*/ 5 w 719"/>
                  <a:gd name="T23" fmla="*/ 302 h 337"/>
                  <a:gd name="T24" fmla="*/ 70 w 719"/>
                  <a:gd name="T25" fmla="*/ 188 h 337"/>
                  <a:gd name="T26" fmla="*/ 69 w 719"/>
                  <a:gd name="T27" fmla="*/ 170 h 337"/>
                  <a:gd name="T28" fmla="*/ 239 w 719"/>
                  <a:gd name="T29" fmla="*/ 0 h 337"/>
                  <a:gd name="T30" fmla="*/ 374 w 719"/>
                  <a:gd name="T31" fmla="*/ 67 h 337"/>
                  <a:gd name="T32" fmla="*/ 454 w 719"/>
                  <a:gd name="T33" fmla="*/ 38 h 337"/>
                  <a:gd name="T34" fmla="*/ 576 w 719"/>
                  <a:gd name="T35" fmla="*/ 140 h 337"/>
                  <a:gd name="T36" fmla="*/ 636 w 719"/>
                  <a:gd name="T37" fmla="*/ 205 h 337"/>
                  <a:gd name="T38" fmla="*/ 633 w 719"/>
                  <a:gd name="T39" fmla="*/ 224 h 337"/>
                  <a:gd name="T40" fmla="*/ 719 w 719"/>
                  <a:gd name="T41" fmla="*/ 314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9" h="337">
                    <a:moveTo>
                      <a:pt x="719" y="314"/>
                    </a:moveTo>
                    <a:cubicBezTo>
                      <a:pt x="719" y="322"/>
                      <a:pt x="718" y="330"/>
                      <a:pt x="716" y="337"/>
                    </a:cubicBezTo>
                    <a:cubicBezTo>
                      <a:pt x="706" y="300"/>
                      <a:pt x="673" y="273"/>
                      <a:pt x="633" y="271"/>
                    </a:cubicBezTo>
                    <a:cubicBezTo>
                      <a:pt x="635" y="264"/>
                      <a:pt x="636" y="258"/>
                      <a:pt x="636" y="251"/>
                    </a:cubicBezTo>
                    <a:cubicBezTo>
                      <a:pt x="636" y="217"/>
                      <a:pt x="610" y="189"/>
                      <a:pt x="576" y="187"/>
                    </a:cubicBezTo>
                    <a:cubicBezTo>
                      <a:pt x="566" y="129"/>
                      <a:pt x="515" y="85"/>
                      <a:pt x="454" y="85"/>
                    </a:cubicBezTo>
                    <a:cubicBezTo>
                      <a:pt x="424" y="85"/>
                      <a:pt x="396" y="96"/>
                      <a:pt x="374" y="114"/>
                    </a:cubicBezTo>
                    <a:cubicBezTo>
                      <a:pt x="343" y="73"/>
                      <a:pt x="294" y="46"/>
                      <a:pt x="239" y="46"/>
                    </a:cubicBezTo>
                    <a:cubicBezTo>
                      <a:pt x="145" y="46"/>
                      <a:pt x="74" y="115"/>
                      <a:pt x="70" y="188"/>
                    </a:cubicBezTo>
                    <a:cubicBezTo>
                      <a:pt x="69" y="194"/>
                      <a:pt x="32" y="215"/>
                      <a:pt x="33" y="221"/>
                    </a:cubicBezTo>
                    <a:cubicBezTo>
                      <a:pt x="0" y="241"/>
                      <a:pt x="14" y="286"/>
                      <a:pt x="7" y="325"/>
                    </a:cubicBezTo>
                    <a:cubicBezTo>
                      <a:pt x="6" y="317"/>
                      <a:pt x="5" y="310"/>
                      <a:pt x="5" y="302"/>
                    </a:cubicBezTo>
                    <a:cubicBezTo>
                      <a:pt x="5" y="253"/>
                      <a:pt x="31" y="211"/>
                      <a:pt x="70" y="188"/>
                    </a:cubicBezTo>
                    <a:cubicBezTo>
                      <a:pt x="69" y="182"/>
                      <a:pt x="69" y="176"/>
                      <a:pt x="69" y="170"/>
                    </a:cubicBezTo>
                    <a:cubicBezTo>
                      <a:pt x="69" y="76"/>
                      <a:pt x="145" y="0"/>
                      <a:pt x="239" y="0"/>
                    </a:cubicBezTo>
                    <a:cubicBezTo>
                      <a:pt x="294" y="0"/>
                      <a:pt x="343" y="26"/>
                      <a:pt x="374" y="67"/>
                    </a:cubicBezTo>
                    <a:cubicBezTo>
                      <a:pt x="396" y="49"/>
                      <a:pt x="424" y="38"/>
                      <a:pt x="454" y="38"/>
                    </a:cubicBezTo>
                    <a:cubicBezTo>
                      <a:pt x="515" y="38"/>
                      <a:pt x="566" y="82"/>
                      <a:pt x="576" y="140"/>
                    </a:cubicBezTo>
                    <a:cubicBezTo>
                      <a:pt x="610" y="143"/>
                      <a:pt x="636" y="170"/>
                      <a:pt x="636" y="205"/>
                    </a:cubicBezTo>
                    <a:cubicBezTo>
                      <a:pt x="636" y="212"/>
                      <a:pt x="635" y="218"/>
                      <a:pt x="633" y="224"/>
                    </a:cubicBezTo>
                    <a:cubicBezTo>
                      <a:pt x="681" y="227"/>
                      <a:pt x="719" y="266"/>
                      <a:pt x="719" y="31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5" name="îṣľidè"/>
              <p:cNvSpPr/>
              <p:nvPr/>
            </p:nvSpPr>
            <p:spPr bwMode="auto">
              <a:xfrm>
                <a:off x="1838" y="1308"/>
                <a:ext cx="6" cy="18"/>
              </a:xfrm>
              <a:custGeom>
                <a:avLst/>
                <a:gdLst>
                  <a:gd name="T0" fmla="*/ 1 w 3"/>
                  <a:gd name="T1" fmla="*/ 0 h 9"/>
                  <a:gd name="T2" fmla="*/ 0 w 3"/>
                  <a:gd name="T3" fmla="*/ 2 h 9"/>
                  <a:gd name="T4" fmla="*/ 1 w 3"/>
                  <a:gd name="T5" fmla="*/ 9 h 9"/>
                  <a:gd name="T6" fmla="*/ 3 w 3"/>
                  <a:gd name="T7" fmla="*/ 5 h 9"/>
                  <a:gd name="T8" fmla="*/ 1 w 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9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5"/>
                      <a:pt x="1" y="7"/>
                      <a:pt x="1" y="9"/>
                    </a:cubicBezTo>
                    <a:cubicBezTo>
                      <a:pt x="2" y="8"/>
                      <a:pt x="2" y="6"/>
                      <a:pt x="3" y="5"/>
                    </a:cubicBezTo>
                    <a:cubicBezTo>
                      <a:pt x="2" y="3"/>
                      <a:pt x="2" y="2"/>
                      <a:pt x="1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6" name="íslíḍê"/>
              <p:cNvSpPr/>
              <p:nvPr/>
            </p:nvSpPr>
            <p:spPr bwMode="auto">
              <a:xfrm>
                <a:off x="1602" y="1326"/>
                <a:ext cx="228" cy="124"/>
              </a:xfrm>
              <a:custGeom>
                <a:avLst/>
                <a:gdLst>
                  <a:gd name="T0" fmla="*/ 114 w 114"/>
                  <a:gd name="T1" fmla="*/ 0 h 62"/>
                  <a:gd name="T2" fmla="*/ 2 w 114"/>
                  <a:gd name="T3" fmla="*/ 61 h 62"/>
                  <a:gd name="T4" fmla="*/ 0 w 114"/>
                  <a:gd name="T5" fmla="*/ 61 h 62"/>
                  <a:gd name="T6" fmla="*/ 7 w 114"/>
                  <a:gd name="T7" fmla="*/ 62 h 62"/>
                  <a:gd name="T8" fmla="*/ 114 w 114"/>
                  <a:gd name="T9" fmla="*/ 6 h 62"/>
                  <a:gd name="T10" fmla="*/ 114 w 114"/>
                  <a:gd name="T11" fmla="*/ 3 h 62"/>
                  <a:gd name="T12" fmla="*/ 114 w 11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62">
                    <a:moveTo>
                      <a:pt x="114" y="0"/>
                    </a:moveTo>
                    <a:cubicBezTo>
                      <a:pt x="90" y="37"/>
                      <a:pt x="49" y="61"/>
                      <a:pt x="2" y="61"/>
                    </a:cubicBezTo>
                    <a:cubicBezTo>
                      <a:pt x="1" y="61"/>
                      <a:pt x="1" y="61"/>
                      <a:pt x="0" y="61"/>
                    </a:cubicBezTo>
                    <a:cubicBezTo>
                      <a:pt x="2" y="61"/>
                      <a:pt x="4" y="62"/>
                      <a:pt x="7" y="62"/>
                    </a:cubicBezTo>
                    <a:cubicBezTo>
                      <a:pt x="51" y="62"/>
                      <a:pt x="90" y="40"/>
                      <a:pt x="114" y="6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2"/>
                      <a:pt x="114" y="1"/>
                      <a:pt x="114" y="0"/>
                    </a:cubicBezTo>
                  </a:path>
                </a:pathLst>
              </a:custGeom>
              <a:solidFill>
                <a:srgbClr val="D3BA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7" name="îsḷiḑè"/>
              <p:cNvSpPr/>
              <p:nvPr/>
            </p:nvSpPr>
            <p:spPr bwMode="auto">
              <a:xfrm>
                <a:off x="1830" y="1312"/>
                <a:ext cx="10" cy="26"/>
              </a:xfrm>
              <a:custGeom>
                <a:avLst/>
                <a:gdLst>
                  <a:gd name="T0" fmla="*/ 4 w 5"/>
                  <a:gd name="T1" fmla="*/ 0 h 13"/>
                  <a:gd name="T2" fmla="*/ 0 w 5"/>
                  <a:gd name="T3" fmla="*/ 7 h 13"/>
                  <a:gd name="T4" fmla="*/ 0 w 5"/>
                  <a:gd name="T5" fmla="*/ 10 h 13"/>
                  <a:gd name="T6" fmla="*/ 0 w 5"/>
                  <a:gd name="T7" fmla="*/ 13 h 13"/>
                  <a:gd name="T8" fmla="*/ 5 w 5"/>
                  <a:gd name="T9" fmla="*/ 7 h 13"/>
                  <a:gd name="T10" fmla="*/ 4 w 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3">
                    <a:moveTo>
                      <a:pt x="4" y="0"/>
                    </a:move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1"/>
                      <a:pt x="3" y="9"/>
                      <a:pt x="5" y="7"/>
                    </a:cubicBezTo>
                    <a:cubicBezTo>
                      <a:pt x="5" y="5"/>
                      <a:pt x="4" y="3"/>
                      <a:pt x="4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8" name="îŝlîde"/>
              <p:cNvSpPr/>
              <p:nvPr/>
            </p:nvSpPr>
            <p:spPr bwMode="auto">
              <a:xfrm>
                <a:off x="1991" y="1396"/>
                <a:ext cx="84" cy="20"/>
              </a:xfrm>
              <a:custGeom>
                <a:avLst/>
                <a:gdLst>
                  <a:gd name="T0" fmla="*/ 40 w 42"/>
                  <a:gd name="T1" fmla="*/ 0 h 10"/>
                  <a:gd name="T2" fmla="*/ 0 w 42"/>
                  <a:gd name="T3" fmla="*/ 10 h 10"/>
                  <a:gd name="T4" fmla="*/ 0 w 42"/>
                  <a:gd name="T5" fmla="*/ 10 h 10"/>
                  <a:gd name="T6" fmla="*/ 5 w 42"/>
                  <a:gd name="T7" fmla="*/ 10 h 10"/>
                  <a:gd name="T8" fmla="*/ 42 w 42"/>
                  <a:gd name="T9" fmla="*/ 1 h 10"/>
                  <a:gd name="T10" fmla="*/ 40 w 42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0">
                    <a:moveTo>
                      <a:pt x="40" y="0"/>
                    </a:moveTo>
                    <a:cubicBezTo>
                      <a:pt x="28" y="6"/>
                      <a:pt x="15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3" y="10"/>
                      <a:pt x="5" y="10"/>
                    </a:cubicBezTo>
                    <a:cubicBezTo>
                      <a:pt x="18" y="10"/>
                      <a:pt x="30" y="7"/>
                      <a:pt x="42" y="1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D3BA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9" name="íṣlîdè"/>
              <p:cNvSpPr/>
              <p:nvPr/>
            </p:nvSpPr>
            <p:spPr bwMode="auto">
              <a:xfrm>
                <a:off x="2236" y="1448"/>
                <a:ext cx="367" cy="54"/>
              </a:xfrm>
              <a:custGeom>
                <a:avLst/>
                <a:gdLst>
                  <a:gd name="T0" fmla="*/ 182 w 183"/>
                  <a:gd name="T1" fmla="*/ 24 h 27"/>
                  <a:gd name="T2" fmla="*/ 166 w 183"/>
                  <a:gd name="T3" fmla="*/ 27 h 27"/>
                  <a:gd name="T4" fmla="*/ 170 w 183"/>
                  <a:gd name="T5" fmla="*/ 27 h 27"/>
                  <a:gd name="T6" fmla="*/ 183 w 183"/>
                  <a:gd name="T7" fmla="*/ 25 h 27"/>
                  <a:gd name="T8" fmla="*/ 182 w 183"/>
                  <a:gd name="T9" fmla="*/ 24 h 27"/>
                  <a:gd name="T10" fmla="*/ 129 w 183"/>
                  <a:gd name="T11" fmla="*/ 10 h 27"/>
                  <a:gd name="T12" fmla="*/ 94 w 183"/>
                  <a:gd name="T13" fmla="*/ 18 h 27"/>
                  <a:gd name="T14" fmla="*/ 94 w 183"/>
                  <a:gd name="T15" fmla="*/ 18 h 27"/>
                  <a:gd name="T16" fmla="*/ 99 w 183"/>
                  <a:gd name="T17" fmla="*/ 18 h 27"/>
                  <a:gd name="T18" fmla="*/ 131 w 183"/>
                  <a:gd name="T19" fmla="*/ 12 h 27"/>
                  <a:gd name="T20" fmla="*/ 129 w 183"/>
                  <a:gd name="T21" fmla="*/ 10 h 27"/>
                  <a:gd name="T22" fmla="*/ 43 w 183"/>
                  <a:gd name="T23" fmla="*/ 0 h 27"/>
                  <a:gd name="T24" fmla="*/ 2 w 183"/>
                  <a:gd name="T25" fmla="*/ 7 h 27"/>
                  <a:gd name="T26" fmla="*/ 0 w 183"/>
                  <a:gd name="T27" fmla="*/ 7 h 27"/>
                  <a:gd name="T28" fmla="*/ 6 w 183"/>
                  <a:gd name="T29" fmla="*/ 7 h 27"/>
                  <a:gd name="T30" fmla="*/ 44 w 183"/>
                  <a:gd name="T31" fmla="*/ 1 h 27"/>
                  <a:gd name="T32" fmla="*/ 43 w 183"/>
                  <a:gd name="T3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3" h="27">
                    <a:moveTo>
                      <a:pt x="182" y="24"/>
                    </a:moveTo>
                    <a:cubicBezTo>
                      <a:pt x="177" y="26"/>
                      <a:pt x="172" y="27"/>
                      <a:pt x="166" y="27"/>
                    </a:cubicBezTo>
                    <a:cubicBezTo>
                      <a:pt x="168" y="27"/>
                      <a:pt x="169" y="27"/>
                      <a:pt x="170" y="27"/>
                    </a:cubicBezTo>
                    <a:cubicBezTo>
                      <a:pt x="175" y="27"/>
                      <a:pt x="179" y="26"/>
                      <a:pt x="183" y="25"/>
                    </a:cubicBezTo>
                    <a:cubicBezTo>
                      <a:pt x="182" y="25"/>
                      <a:pt x="182" y="24"/>
                      <a:pt x="182" y="24"/>
                    </a:cubicBezTo>
                    <a:moveTo>
                      <a:pt x="129" y="10"/>
                    </a:moveTo>
                    <a:cubicBezTo>
                      <a:pt x="119" y="15"/>
                      <a:pt x="107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5" y="18"/>
                      <a:pt x="97" y="18"/>
                      <a:pt x="99" y="18"/>
                    </a:cubicBezTo>
                    <a:cubicBezTo>
                      <a:pt x="110" y="18"/>
                      <a:pt x="121" y="16"/>
                      <a:pt x="131" y="12"/>
                    </a:cubicBezTo>
                    <a:cubicBezTo>
                      <a:pt x="130" y="11"/>
                      <a:pt x="130" y="11"/>
                      <a:pt x="129" y="10"/>
                    </a:cubicBezTo>
                    <a:moveTo>
                      <a:pt x="43" y="0"/>
                    </a:moveTo>
                    <a:cubicBezTo>
                      <a:pt x="30" y="4"/>
                      <a:pt x="16" y="7"/>
                      <a:pt x="2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2" y="7"/>
                      <a:pt x="4" y="7"/>
                      <a:pt x="6" y="7"/>
                    </a:cubicBezTo>
                    <a:cubicBezTo>
                      <a:pt x="20" y="7"/>
                      <a:pt x="32" y="5"/>
                      <a:pt x="44" y="1"/>
                    </a:cubicBezTo>
                    <a:cubicBezTo>
                      <a:pt x="44" y="1"/>
                      <a:pt x="43" y="0"/>
                      <a:pt x="43" y="0"/>
                    </a:cubicBezTo>
                  </a:path>
                </a:pathLst>
              </a:custGeom>
              <a:solidFill>
                <a:srgbClr val="EBDF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0" name="íṣḻiḋe"/>
              <p:cNvSpPr/>
              <p:nvPr/>
            </p:nvSpPr>
            <p:spPr bwMode="auto">
              <a:xfrm>
                <a:off x="1349" y="1203"/>
                <a:ext cx="1282" cy="307"/>
              </a:xfrm>
              <a:custGeom>
                <a:avLst/>
                <a:gdLst>
                  <a:gd name="T0" fmla="*/ 0 w 639"/>
                  <a:gd name="T1" fmla="*/ 0 h 153"/>
                  <a:gd name="T2" fmla="*/ 126 w 639"/>
                  <a:gd name="T3" fmla="*/ 122 h 153"/>
                  <a:gd name="T4" fmla="*/ 128 w 639"/>
                  <a:gd name="T5" fmla="*/ 122 h 153"/>
                  <a:gd name="T6" fmla="*/ 240 w 639"/>
                  <a:gd name="T7" fmla="*/ 61 h 153"/>
                  <a:gd name="T8" fmla="*/ 244 w 639"/>
                  <a:gd name="T9" fmla="*/ 54 h 153"/>
                  <a:gd name="T10" fmla="*/ 245 w 639"/>
                  <a:gd name="T11" fmla="*/ 52 h 153"/>
                  <a:gd name="T12" fmla="*/ 247 w 639"/>
                  <a:gd name="T13" fmla="*/ 57 h 153"/>
                  <a:gd name="T14" fmla="*/ 250 w 639"/>
                  <a:gd name="T15" fmla="*/ 52 h 153"/>
                  <a:gd name="T16" fmla="*/ 320 w 639"/>
                  <a:gd name="T17" fmla="*/ 106 h 153"/>
                  <a:gd name="T18" fmla="*/ 320 w 639"/>
                  <a:gd name="T19" fmla="*/ 106 h 153"/>
                  <a:gd name="T20" fmla="*/ 360 w 639"/>
                  <a:gd name="T21" fmla="*/ 96 h 153"/>
                  <a:gd name="T22" fmla="*/ 362 w 639"/>
                  <a:gd name="T23" fmla="*/ 97 h 153"/>
                  <a:gd name="T24" fmla="*/ 364 w 639"/>
                  <a:gd name="T25" fmla="*/ 96 h 153"/>
                  <a:gd name="T26" fmla="*/ 442 w 639"/>
                  <a:gd name="T27" fmla="*/ 129 h 153"/>
                  <a:gd name="T28" fmla="*/ 444 w 639"/>
                  <a:gd name="T29" fmla="*/ 129 h 153"/>
                  <a:gd name="T30" fmla="*/ 485 w 639"/>
                  <a:gd name="T31" fmla="*/ 122 h 153"/>
                  <a:gd name="T32" fmla="*/ 486 w 639"/>
                  <a:gd name="T33" fmla="*/ 123 h 153"/>
                  <a:gd name="T34" fmla="*/ 489 w 639"/>
                  <a:gd name="T35" fmla="*/ 122 h 153"/>
                  <a:gd name="T36" fmla="*/ 536 w 639"/>
                  <a:gd name="T37" fmla="*/ 140 h 153"/>
                  <a:gd name="T38" fmla="*/ 536 w 639"/>
                  <a:gd name="T39" fmla="*/ 140 h 153"/>
                  <a:gd name="T40" fmla="*/ 571 w 639"/>
                  <a:gd name="T41" fmla="*/ 132 h 153"/>
                  <a:gd name="T42" fmla="*/ 573 w 639"/>
                  <a:gd name="T43" fmla="*/ 134 h 153"/>
                  <a:gd name="T44" fmla="*/ 576 w 639"/>
                  <a:gd name="T45" fmla="*/ 132 h 153"/>
                  <a:gd name="T46" fmla="*/ 608 w 639"/>
                  <a:gd name="T47" fmla="*/ 149 h 153"/>
                  <a:gd name="T48" fmla="*/ 624 w 639"/>
                  <a:gd name="T49" fmla="*/ 146 h 153"/>
                  <a:gd name="T50" fmla="*/ 625 w 639"/>
                  <a:gd name="T51" fmla="*/ 147 h 153"/>
                  <a:gd name="T52" fmla="*/ 628 w 639"/>
                  <a:gd name="T53" fmla="*/ 146 h 153"/>
                  <a:gd name="T54" fmla="*/ 637 w 639"/>
                  <a:gd name="T55" fmla="*/ 153 h 153"/>
                  <a:gd name="T56" fmla="*/ 632 w 639"/>
                  <a:gd name="T57" fmla="*/ 134 h 153"/>
                  <a:gd name="T58" fmla="*/ 639 w 639"/>
                  <a:gd name="T59" fmla="*/ 110 h 153"/>
                  <a:gd name="T60" fmla="*/ 614 w 639"/>
                  <a:gd name="T61" fmla="*/ 95 h 153"/>
                  <a:gd name="T62" fmla="*/ 598 w 639"/>
                  <a:gd name="T63" fmla="*/ 98 h 153"/>
                  <a:gd name="T64" fmla="*/ 561 w 639"/>
                  <a:gd name="T65" fmla="*/ 82 h 153"/>
                  <a:gd name="T66" fmla="*/ 526 w 639"/>
                  <a:gd name="T67" fmla="*/ 89 h 153"/>
                  <a:gd name="T68" fmla="*/ 474 w 639"/>
                  <a:gd name="T69" fmla="*/ 71 h 153"/>
                  <a:gd name="T70" fmla="*/ 434 w 639"/>
                  <a:gd name="T71" fmla="*/ 78 h 153"/>
                  <a:gd name="T72" fmla="*/ 350 w 639"/>
                  <a:gd name="T73" fmla="*/ 45 h 153"/>
                  <a:gd name="T74" fmla="*/ 310 w 639"/>
                  <a:gd name="T75" fmla="*/ 56 h 153"/>
                  <a:gd name="T76" fmla="*/ 235 w 639"/>
                  <a:gd name="T77" fmla="*/ 1 h 153"/>
                  <a:gd name="T78" fmla="*/ 118 w 639"/>
                  <a:gd name="T79" fmla="*/ 72 h 153"/>
                  <a:gd name="T80" fmla="*/ 0 w 639"/>
                  <a:gd name="T8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9" h="153">
                    <a:moveTo>
                      <a:pt x="0" y="0"/>
                    </a:moveTo>
                    <a:cubicBezTo>
                      <a:pt x="5" y="67"/>
                      <a:pt x="59" y="119"/>
                      <a:pt x="126" y="122"/>
                    </a:cubicBezTo>
                    <a:cubicBezTo>
                      <a:pt x="127" y="122"/>
                      <a:pt x="127" y="122"/>
                      <a:pt x="128" y="122"/>
                    </a:cubicBezTo>
                    <a:cubicBezTo>
                      <a:pt x="175" y="122"/>
                      <a:pt x="216" y="98"/>
                      <a:pt x="240" y="61"/>
                    </a:cubicBezTo>
                    <a:cubicBezTo>
                      <a:pt x="241" y="59"/>
                      <a:pt x="243" y="57"/>
                      <a:pt x="244" y="54"/>
                    </a:cubicBezTo>
                    <a:cubicBezTo>
                      <a:pt x="244" y="54"/>
                      <a:pt x="245" y="53"/>
                      <a:pt x="245" y="52"/>
                    </a:cubicBezTo>
                    <a:cubicBezTo>
                      <a:pt x="246" y="54"/>
                      <a:pt x="246" y="55"/>
                      <a:pt x="247" y="57"/>
                    </a:cubicBezTo>
                    <a:cubicBezTo>
                      <a:pt x="248" y="55"/>
                      <a:pt x="249" y="54"/>
                      <a:pt x="250" y="52"/>
                    </a:cubicBezTo>
                    <a:cubicBezTo>
                      <a:pt x="260" y="82"/>
                      <a:pt x="287" y="104"/>
                      <a:pt x="320" y="106"/>
                    </a:cubicBezTo>
                    <a:cubicBezTo>
                      <a:pt x="320" y="106"/>
                      <a:pt x="320" y="106"/>
                      <a:pt x="320" y="106"/>
                    </a:cubicBezTo>
                    <a:cubicBezTo>
                      <a:pt x="335" y="106"/>
                      <a:pt x="348" y="102"/>
                      <a:pt x="360" y="96"/>
                    </a:cubicBezTo>
                    <a:cubicBezTo>
                      <a:pt x="360" y="96"/>
                      <a:pt x="361" y="97"/>
                      <a:pt x="362" y="97"/>
                    </a:cubicBezTo>
                    <a:cubicBezTo>
                      <a:pt x="362" y="97"/>
                      <a:pt x="363" y="96"/>
                      <a:pt x="364" y="96"/>
                    </a:cubicBezTo>
                    <a:cubicBezTo>
                      <a:pt x="385" y="115"/>
                      <a:pt x="412" y="127"/>
                      <a:pt x="442" y="129"/>
                    </a:cubicBezTo>
                    <a:cubicBezTo>
                      <a:pt x="442" y="129"/>
                      <a:pt x="443" y="129"/>
                      <a:pt x="444" y="129"/>
                    </a:cubicBezTo>
                    <a:cubicBezTo>
                      <a:pt x="458" y="129"/>
                      <a:pt x="472" y="126"/>
                      <a:pt x="485" y="122"/>
                    </a:cubicBezTo>
                    <a:cubicBezTo>
                      <a:pt x="485" y="122"/>
                      <a:pt x="486" y="123"/>
                      <a:pt x="486" y="123"/>
                    </a:cubicBezTo>
                    <a:cubicBezTo>
                      <a:pt x="487" y="123"/>
                      <a:pt x="488" y="122"/>
                      <a:pt x="489" y="122"/>
                    </a:cubicBezTo>
                    <a:cubicBezTo>
                      <a:pt x="502" y="132"/>
                      <a:pt x="518" y="139"/>
                      <a:pt x="536" y="140"/>
                    </a:cubicBezTo>
                    <a:cubicBezTo>
                      <a:pt x="536" y="140"/>
                      <a:pt x="536" y="140"/>
                      <a:pt x="536" y="140"/>
                    </a:cubicBezTo>
                    <a:cubicBezTo>
                      <a:pt x="549" y="140"/>
                      <a:pt x="561" y="137"/>
                      <a:pt x="571" y="132"/>
                    </a:cubicBezTo>
                    <a:cubicBezTo>
                      <a:pt x="572" y="133"/>
                      <a:pt x="572" y="133"/>
                      <a:pt x="573" y="134"/>
                    </a:cubicBezTo>
                    <a:cubicBezTo>
                      <a:pt x="574" y="133"/>
                      <a:pt x="575" y="133"/>
                      <a:pt x="576" y="132"/>
                    </a:cubicBezTo>
                    <a:cubicBezTo>
                      <a:pt x="584" y="142"/>
                      <a:pt x="595" y="148"/>
                      <a:pt x="608" y="149"/>
                    </a:cubicBezTo>
                    <a:cubicBezTo>
                      <a:pt x="614" y="149"/>
                      <a:pt x="619" y="148"/>
                      <a:pt x="624" y="146"/>
                    </a:cubicBezTo>
                    <a:cubicBezTo>
                      <a:pt x="624" y="146"/>
                      <a:pt x="624" y="147"/>
                      <a:pt x="625" y="147"/>
                    </a:cubicBezTo>
                    <a:cubicBezTo>
                      <a:pt x="626" y="147"/>
                      <a:pt x="627" y="147"/>
                      <a:pt x="628" y="146"/>
                    </a:cubicBezTo>
                    <a:cubicBezTo>
                      <a:pt x="631" y="149"/>
                      <a:pt x="634" y="151"/>
                      <a:pt x="637" y="153"/>
                    </a:cubicBezTo>
                    <a:cubicBezTo>
                      <a:pt x="634" y="148"/>
                      <a:pt x="632" y="141"/>
                      <a:pt x="632" y="134"/>
                    </a:cubicBezTo>
                    <a:cubicBezTo>
                      <a:pt x="632" y="125"/>
                      <a:pt x="635" y="117"/>
                      <a:pt x="639" y="110"/>
                    </a:cubicBezTo>
                    <a:cubicBezTo>
                      <a:pt x="629" y="108"/>
                      <a:pt x="621" y="103"/>
                      <a:pt x="614" y="95"/>
                    </a:cubicBezTo>
                    <a:cubicBezTo>
                      <a:pt x="609" y="97"/>
                      <a:pt x="603" y="98"/>
                      <a:pt x="598" y="98"/>
                    </a:cubicBezTo>
                    <a:cubicBezTo>
                      <a:pt x="583" y="98"/>
                      <a:pt x="570" y="92"/>
                      <a:pt x="561" y="82"/>
                    </a:cubicBezTo>
                    <a:cubicBezTo>
                      <a:pt x="550" y="87"/>
                      <a:pt x="539" y="89"/>
                      <a:pt x="526" y="89"/>
                    </a:cubicBezTo>
                    <a:cubicBezTo>
                      <a:pt x="507" y="89"/>
                      <a:pt x="489" y="83"/>
                      <a:pt x="474" y="71"/>
                    </a:cubicBezTo>
                    <a:cubicBezTo>
                      <a:pt x="462" y="76"/>
                      <a:pt x="448" y="78"/>
                      <a:pt x="434" y="78"/>
                    </a:cubicBezTo>
                    <a:cubicBezTo>
                      <a:pt x="401" y="78"/>
                      <a:pt x="372" y="65"/>
                      <a:pt x="350" y="45"/>
                    </a:cubicBezTo>
                    <a:cubicBezTo>
                      <a:pt x="338" y="52"/>
                      <a:pt x="324" y="56"/>
                      <a:pt x="310" y="56"/>
                    </a:cubicBezTo>
                    <a:cubicBezTo>
                      <a:pt x="275" y="56"/>
                      <a:pt x="245" y="33"/>
                      <a:pt x="235" y="1"/>
                    </a:cubicBezTo>
                    <a:cubicBezTo>
                      <a:pt x="213" y="43"/>
                      <a:pt x="169" y="72"/>
                      <a:pt x="118" y="72"/>
                    </a:cubicBezTo>
                    <a:cubicBezTo>
                      <a:pt x="67" y="72"/>
                      <a:pt x="22" y="43"/>
                      <a:pt x="0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1" name="ïṡḷîḓe"/>
              <p:cNvSpPr/>
              <p:nvPr/>
            </p:nvSpPr>
            <p:spPr bwMode="auto">
              <a:xfrm>
                <a:off x="4733" y="3161"/>
                <a:ext cx="342" cy="401"/>
              </a:xfrm>
              <a:custGeom>
                <a:avLst/>
                <a:gdLst>
                  <a:gd name="T0" fmla="*/ 170 w 170"/>
                  <a:gd name="T1" fmla="*/ 200 h 200"/>
                  <a:gd name="T2" fmla="*/ 107 w 170"/>
                  <a:gd name="T3" fmla="*/ 200 h 200"/>
                  <a:gd name="T4" fmla="*/ 107 w 170"/>
                  <a:gd name="T5" fmla="*/ 157 h 200"/>
                  <a:gd name="T6" fmla="*/ 12 w 170"/>
                  <a:gd name="T7" fmla="*/ 63 h 200"/>
                  <a:gd name="T8" fmla="*/ 0 w 170"/>
                  <a:gd name="T9" fmla="*/ 63 h 200"/>
                  <a:gd name="T10" fmla="*/ 0 w 170"/>
                  <a:gd name="T11" fmla="*/ 0 h 200"/>
                  <a:gd name="T12" fmla="*/ 12 w 170"/>
                  <a:gd name="T13" fmla="*/ 0 h 200"/>
                  <a:gd name="T14" fmla="*/ 170 w 170"/>
                  <a:gd name="T15" fmla="*/ 157 h 200"/>
                  <a:gd name="T16" fmla="*/ 170 w 170"/>
                  <a:gd name="T1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200">
                    <a:moveTo>
                      <a:pt x="170" y="200"/>
                    </a:move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07" y="157"/>
                      <a:pt x="107" y="157"/>
                      <a:pt x="107" y="157"/>
                    </a:cubicBezTo>
                    <a:cubicBezTo>
                      <a:pt x="107" y="105"/>
                      <a:pt x="64" y="63"/>
                      <a:pt x="12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9" y="0"/>
                      <a:pt x="170" y="70"/>
                      <a:pt x="170" y="157"/>
                    </a:cubicBezTo>
                    <a:lnTo>
                      <a:pt x="170" y="200"/>
                    </a:lnTo>
                    <a:close/>
                  </a:path>
                </a:pathLst>
              </a:custGeom>
              <a:solidFill>
                <a:srgbClr val="F2B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2" name="îş1idé"/>
              <p:cNvSpPr/>
              <p:nvPr/>
            </p:nvSpPr>
            <p:spPr bwMode="auto">
              <a:xfrm>
                <a:off x="4733" y="3161"/>
                <a:ext cx="342" cy="401"/>
              </a:xfrm>
              <a:custGeom>
                <a:avLst/>
                <a:gdLst>
                  <a:gd name="T0" fmla="*/ 170 w 170"/>
                  <a:gd name="T1" fmla="*/ 200 h 200"/>
                  <a:gd name="T2" fmla="*/ 107 w 170"/>
                  <a:gd name="T3" fmla="*/ 200 h 200"/>
                  <a:gd name="T4" fmla="*/ 107 w 170"/>
                  <a:gd name="T5" fmla="*/ 157 h 200"/>
                  <a:gd name="T6" fmla="*/ 12 w 170"/>
                  <a:gd name="T7" fmla="*/ 63 h 200"/>
                  <a:gd name="T8" fmla="*/ 0 w 170"/>
                  <a:gd name="T9" fmla="*/ 63 h 200"/>
                  <a:gd name="T10" fmla="*/ 0 w 170"/>
                  <a:gd name="T11" fmla="*/ 0 h 200"/>
                  <a:gd name="T12" fmla="*/ 12 w 170"/>
                  <a:gd name="T13" fmla="*/ 0 h 200"/>
                  <a:gd name="T14" fmla="*/ 170 w 170"/>
                  <a:gd name="T15" fmla="*/ 157 h 200"/>
                  <a:gd name="T16" fmla="*/ 170 w 170"/>
                  <a:gd name="T1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200">
                    <a:moveTo>
                      <a:pt x="170" y="200"/>
                    </a:move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07" y="157"/>
                      <a:pt x="107" y="157"/>
                      <a:pt x="107" y="157"/>
                    </a:cubicBezTo>
                    <a:cubicBezTo>
                      <a:pt x="107" y="105"/>
                      <a:pt x="64" y="63"/>
                      <a:pt x="12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9" y="0"/>
                      <a:pt x="170" y="70"/>
                      <a:pt x="170" y="157"/>
                    </a:cubicBezTo>
                    <a:lnTo>
                      <a:pt x="170" y="200"/>
                    </a:lnTo>
                    <a:close/>
                  </a:path>
                </a:pathLst>
              </a:custGeom>
              <a:noFill/>
              <a:ln w="31750" cap="flat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3" name="ïṥlîḓè"/>
              <p:cNvSpPr/>
              <p:nvPr/>
            </p:nvSpPr>
            <p:spPr bwMode="auto">
              <a:xfrm>
                <a:off x="3444" y="3205"/>
                <a:ext cx="27" cy="327"/>
              </a:xfrm>
              <a:custGeom>
                <a:avLst/>
                <a:gdLst>
                  <a:gd name="T0" fmla="*/ 13 w 13"/>
                  <a:gd name="T1" fmla="*/ 163 h 163"/>
                  <a:gd name="T2" fmla="*/ 0 w 13"/>
                  <a:gd name="T3" fmla="*/ 61 h 163"/>
                  <a:gd name="T4" fmla="*/ 4 w 13"/>
                  <a:gd name="T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63">
                    <a:moveTo>
                      <a:pt x="13" y="163"/>
                    </a:moveTo>
                    <a:cubicBezTo>
                      <a:pt x="4" y="130"/>
                      <a:pt x="0" y="96"/>
                      <a:pt x="0" y="61"/>
                    </a:cubicBezTo>
                    <a:cubicBezTo>
                      <a:pt x="0" y="40"/>
                      <a:pt x="1" y="20"/>
                      <a:pt x="4" y="0"/>
                    </a:cubicBezTo>
                  </a:path>
                </a:pathLst>
              </a:custGeom>
              <a:noFill/>
              <a:ln w="92075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4" name="îsļíḓè"/>
              <p:cNvSpPr/>
              <p:nvPr/>
            </p:nvSpPr>
            <p:spPr bwMode="auto">
              <a:xfrm>
                <a:off x="2933" y="2716"/>
                <a:ext cx="1746" cy="1592"/>
              </a:xfrm>
              <a:custGeom>
                <a:avLst/>
                <a:gdLst>
                  <a:gd name="T0" fmla="*/ 1168 w 1746"/>
                  <a:gd name="T1" fmla="*/ 270 h 1592"/>
                  <a:gd name="T2" fmla="*/ 1152 w 1746"/>
                  <a:gd name="T3" fmla="*/ 270 h 1592"/>
                  <a:gd name="T4" fmla="*/ 1152 w 1746"/>
                  <a:gd name="T5" fmla="*/ 0 h 1592"/>
                  <a:gd name="T6" fmla="*/ 578 w 1746"/>
                  <a:gd name="T7" fmla="*/ 268 h 1592"/>
                  <a:gd name="T8" fmla="*/ 578 w 1746"/>
                  <a:gd name="T9" fmla="*/ 0 h 1592"/>
                  <a:gd name="T10" fmla="*/ 0 w 1746"/>
                  <a:gd name="T11" fmla="*/ 270 h 1592"/>
                  <a:gd name="T12" fmla="*/ 0 w 1746"/>
                  <a:gd name="T13" fmla="*/ 1592 h 1592"/>
                  <a:gd name="T14" fmla="*/ 1746 w 1746"/>
                  <a:gd name="T15" fmla="*/ 1590 h 1592"/>
                  <a:gd name="T16" fmla="*/ 1746 w 1746"/>
                  <a:gd name="T17" fmla="*/ 270 h 1592"/>
                  <a:gd name="T18" fmla="*/ 1746 w 1746"/>
                  <a:gd name="T19" fmla="*/ 505 h 1592"/>
                  <a:gd name="T20" fmla="*/ 1168 w 1746"/>
                  <a:gd name="T21" fmla="*/ 270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6" h="1592">
                    <a:moveTo>
                      <a:pt x="1168" y="270"/>
                    </a:moveTo>
                    <a:lnTo>
                      <a:pt x="1152" y="270"/>
                    </a:lnTo>
                    <a:lnTo>
                      <a:pt x="1152" y="0"/>
                    </a:lnTo>
                    <a:lnTo>
                      <a:pt x="578" y="268"/>
                    </a:lnTo>
                    <a:lnTo>
                      <a:pt x="578" y="0"/>
                    </a:lnTo>
                    <a:lnTo>
                      <a:pt x="0" y="270"/>
                    </a:lnTo>
                    <a:lnTo>
                      <a:pt x="0" y="1592"/>
                    </a:lnTo>
                    <a:lnTo>
                      <a:pt x="1746" y="1590"/>
                    </a:lnTo>
                    <a:lnTo>
                      <a:pt x="1746" y="270"/>
                    </a:lnTo>
                    <a:lnTo>
                      <a:pt x="1746" y="505"/>
                    </a:lnTo>
                    <a:lnTo>
                      <a:pt x="1168" y="270"/>
                    </a:lnTo>
                    <a:close/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5" name="iṧ1ïdê"/>
              <p:cNvSpPr/>
              <p:nvPr/>
            </p:nvSpPr>
            <p:spPr bwMode="auto">
              <a:xfrm>
                <a:off x="2933" y="2716"/>
                <a:ext cx="1746" cy="1592"/>
              </a:xfrm>
              <a:custGeom>
                <a:avLst/>
                <a:gdLst>
                  <a:gd name="T0" fmla="*/ 1168 w 1746"/>
                  <a:gd name="T1" fmla="*/ 270 h 1592"/>
                  <a:gd name="T2" fmla="*/ 1152 w 1746"/>
                  <a:gd name="T3" fmla="*/ 270 h 1592"/>
                  <a:gd name="T4" fmla="*/ 1152 w 1746"/>
                  <a:gd name="T5" fmla="*/ 0 h 1592"/>
                  <a:gd name="T6" fmla="*/ 578 w 1746"/>
                  <a:gd name="T7" fmla="*/ 268 h 1592"/>
                  <a:gd name="T8" fmla="*/ 578 w 1746"/>
                  <a:gd name="T9" fmla="*/ 0 h 1592"/>
                  <a:gd name="T10" fmla="*/ 0 w 1746"/>
                  <a:gd name="T11" fmla="*/ 270 h 1592"/>
                  <a:gd name="T12" fmla="*/ 0 w 1746"/>
                  <a:gd name="T13" fmla="*/ 1592 h 1592"/>
                  <a:gd name="T14" fmla="*/ 1746 w 1746"/>
                  <a:gd name="T15" fmla="*/ 1590 h 1592"/>
                  <a:gd name="T16" fmla="*/ 1746 w 1746"/>
                  <a:gd name="T17" fmla="*/ 270 h 1592"/>
                  <a:gd name="T18" fmla="*/ 1746 w 1746"/>
                  <a:gd name="T19" fmla="*/ 505 h 1592"/>
                  <a:gd name="T20" fmla="*/ 1168 w 1746"/>
                  <a:gd name="T21" fmla="*/ 270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6" h="1592">
                    <a:moveTo>
                      <a:pt x="1168" y="270"/>
                    </a:moveTo>
                    <a:lnTo>
                      <a:pt x="1152" y="270"/>
                    </a:lnTo>
                    <a:lnTo>
                      <a:pt x="1152" y="0"/>
                    </a:lnTo>
                    <a:lnTo>
                      <a:pt x="578" y="268"/>
                    </a:lnTo>
                    <a:lnTo>
                      <a:pt x="578" y="0"/>
                    </a:lnTo>
                    <a:lnTo>
                      <a:pt x="0" y="270"/>
                    </a:lnTo>
                    <a:lnTo>
                      <a:pt x="0" y="1592"/>
                    </a:lnTo>
                    <a:lnTo>
                      <a:pt x="1746" y="1590"/>
                    </a:lnTo>
                    <a:lnTo>
                      <a:pt x="1746" y="270"/>
                    </a:lnTo>
                    <a:lnTo>
                      <a:pt x="1746" y="505"/>
                    </a:lnTo>
                    <a:lnTo>
                      <a:pt x="1168" y="2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6" name="ïṣḷîḍe"/>
              <p:cNvSpPr/>
              <p:nvPr/>
            </p:nvSpPr>
            <p:spPr bwMode="auto">
              <a:xfrm>
                <a:off x="2923" y="2704"/>
                <a:ext cx="1766" cy="1614"/>
              </a:xfrm>
              <a:custGeom>
                <a:avLst/>
                <a:gdLst>
                  <a:gd name="T0" fmla="*/ 587 w 880"/>
                  <a:gd name="T1" fmla="*/ 141 h 805"/>
                  <a:gd name="T2" fmla="*/ 587 w 880"/>
                  <a:gd name="T3" fmla="*/ 136 h 805"/>
                  <a:gd name="T4" fmla="*/ 584 w 880"/>
                  <a:gd name="T5" fmla="*/ 136 h 805"/>
                  <a:gd name="T6" fmla="*/ 584 w 880"/>
                  <a:gd name="T7" fmla="*/ 6 h 805"/>
                  <a:gd name="T8" fmla="*/ 581 w 880"/>
                  <a:gd name="T9" fmla="*/ 1 h 805"/>
                  <a:gd name="T10" fmla="*/ 577 w 880"/>
                  <a:gd name="T11" fmla="*/ 1 h 805"/>
                  <a:gd name="T12" fmla="*/ 298 w 880"/>
                  <a:gd name="T13" fmla="*/ 133 h 805"/>
                  <a:gd name="T14" fmla="*/ 298 w 880"/>
                  <a:gd name="T15" fmla="*/ 6 h 805"/>
                  <a:gd name="T16" fmla="*/ 295 w 880"/>
                  <a:gd name="T17" fmla="*/ 1 h 805"/>
                  <a:gd name="T18" fmla="*/ 291 w 880"/>
                  <a:gd name="T19" fmla="*/ 1 h 805"/>
                  <a:gd name="T20" fmla="*/ 3 w 880"/>
                  <a:gd name="T21" fmla="*/ 137 h 805"/>
                  <a:gd name="T22" fmla="*/ 0 w 880"/>
                  <a:gd name="T23" fmla="*/ 141 h 805"/>
                  <a:gd name="T24" fmla="*/ 0 w 880"/>
                  <a:gd name="T25" fmla="*/ 800 h 805"/>
                  <a:gd name="T26" fmla="*/ 2 w 880"/>
                  <a:gd name="T27" fmla="*/ 804 h 805"/>
                  <a:gd name="T28" fmla="*/ 5 w 880"/>
                  <a:gd name="T29" fmla="*/ 805 h 805"/>
                  <a:gd name="T30" fmla="*/ 875 w 880"/>
                  <a:gd name="T31" fmla="*/ 804 h 805"/>
                  <a:gd name="T32" fmla="*/ 880 w 880"/>
                  <a:gd name="T33" fmla="*/ 799 h 805"/>
                  <a:gd name="T34" fmla="*/ 880 w 880"/>
                  <a:gd name="T35" fmla="*/ 141 h 805"/>
                  <a:gd name="T36" fmla="*/ 879 w 880"/>
                  <a:gd name="T37" fmla="*/ 138 h 805"/>
                  <a:gd name="T38" fmla="*/ 875 w 880"/>
                  <a:gd name="T39" fmla="*/ 136 h 805"/>
                  <a:gd name="T40" fmla="*/ 871 w 880"/>
                  <a:gd name="T41" fmla="*/ 138 h 805"/>
                  <a:gd name="T42" fmla="*/ 870 w 880"/>
                  <a:gd name="T43" fmla="*/ 141 h 805"/>
                  <a:gd name="T44" fmla="*/ 870 w 880"/>
                  <a:gd name="T45" fmla="*/ 251 h 805"/>
                  <a:gd name="T46" fmla="*/ 589 w 880"/>
                  <a:gd name="T47" fmla="*/ 137 h 805"/>
                  <a:gd name="T48" fmla="*/ 587 w 880"/>
                  <a:gd name="T49" fmla="*/ 136 h 805"/>
                  <a:gd name="T50" fmla="*/ 587 w 880"/>
                  <a:gd name="T51" fmla="*/ 141 h 805"/>
                  <a:gd name="T52" fmla="*/ 585 w 880"/>
                  <a:gd name="T53" fmla="*/ 146 h 805"/>
                  <a:gd name="T54" fmla="*/ 873 w 880"/>
                  <a:gd name="T55" fmla="*/ 263 h 805"/>
                  <a:gd name="T56" fmla="*/ 878 w 880"/>
                  <a:gd name="T57" fmla="*/ 262 h 805"/>
                  <a:gd name="T58" fmla="*/ 880 w 880"/>
                  <a:gd name="T59" fmla="*/ 258 h 805"/>
                  <a:gd name="T60" fmla="*/ 880 w 880"/>
                  <a:gd name="T61" fmla="*/ 141 h 805"/>
                  <a:gd name="T62" fmla="*/ 879 w 880"/>
                  <a:gd name="T63" fmla="*/ 138 h 805"/>
                  <a:gd name="T64" fmla="*/ 875 w 880"/>
                  <a:gd name="T65" fmla="*/ 136 h 805"/>
                  <a:gd name="T66" fmla="*/ 871 w 880"/>
                  <a:gd name="T67" fmla="*/ 138 h 805"/>
                  <a:gd name="T68" fmla="*/ 870 w 880"/>
                  <a:gd name="T69" fmla="*/ 141 h 805"/>
                  <a:gd name="T70" fmla="*/ 870 w 880"/>
                  <a:gd name="T71" fmla="*/ 794 h 805"/>
                  <a:gd name="T72" fmla="*/ 10 w 880"/>
                  <a:gd name="T73" fmla="*/ 795 h 805"/>
                  <a:gd name="T74" fmla="*/ 10 w 880"/>
                  <a:gd name="T75" fmla="*/ 144 h 805"/>
                  <a:gd name="T76" fmla="*/ 288 w 880"/>
                  <a:gd name="T77" fmla="*/ 14 h 805"/>
                  <a:gd name="T78" fmla="*/ 288 w 880"/>
                  <a:gd name="T79" fmla="*/ 140 h 805"/>
                  <a:gd name="T80" fmla="*/ 290 w 880"/>
                  <a:gd name="T81" fmla="*/ 145 h 805"/>
                  <a:gd name="T82" fmla="*/ 295 w 880"/>
                  <a:gd name="T83" fmla="*/ 145 h 805"/>
                  <a:gd name="T84" fmla="*/ 574 w 880"/>
                  <a:gd name="T85" fmla="*/ 14 h 805"/>
                  <a:gd name="T86" fmla="*/ 574 w 880"/>
                  <a:gd name="T87" fmla="*/ 141 h 805"/>
                  <a:gd name="T88" fmla="*/ 575 w 880"/>
                  <a:gd name="T89" fmla="*/ 145 h 805"/>
                  <a:gd name="T90" fmla="*/ 579 w 880"/>
                  <a:gd name="T91" fmla="*/ 146 h 805"/>
                  <a:gd name="T92" fmla="*/ 587 w 880"/>
                  <a:gd name="T93" fmla="*/ 146 h 805"/>
                  <a:gd name="T94" fmla="*/ 587 w 880"/>
                  <a:gd name="T95" fmla="*/ 141 h 805"/>
                  <a:gd name="T96" fmla="*/ 585 w 880"/>
                  <a:gd name="T97" fmla="*/ 146 h 805"/>
                  <a:gd name="T98" fmla="*/ 587 w 880"/>
                  <a:gd name="T99" fmla="*/ 141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80" h="805">
                    <a:moveTo>
                      <a:pt x="587" y="141"/>
                    </a:moveTo>
                    <a:cubicBezTo>
                      <a:pt x="587" y="136"/>
                      <a:pt x="587" y="136"/>
                      <a:pt x="587" y="136"/>
                    </a:cubicBezTo>
                    <a:cubicBezTo>
                      <a:pt x="584" y="136"/>
                      <a:pt x="584" y="136"/>
                      <a:pt x="584" y="136"/>
                    </a:cubicBezTo>
                    <a:cubicBezTo>
                      <a:pt x="584" y="6"/>
                      <a:pt x="584" y="6"/>
                      <a:pt x="584" y="6"/>
                    </a:cubicBezTo>
                    <a:cubicBezTo>
                      <a:pt x="584" y="4"/>
                      <a:pt x="583" y="2"/>
                      <a:pt x="581" y="1"/>
                    </a:cubicBezTo>
                    <a:cubicBezTo>
                      <a:pt x="580" y="0"/>
                      <a:pt x="578" y="0"/>
                      <a:pt x="577" y="1"/>
                    </a:cubicBezTo>
                    <a:cubicBezTo>
                      <a:pt x="298" y="133"/>
                      <a:pt x="298" y="133"/>
                      <a:pt x="298" y="133"/>
                    </a:cubicBezTo>
                    <a:cubicBezTo>
                      <a:pt x="298" y="6"/>
                      <a:pt x="298" y="6"/>
                      <a:pt x="298" y="6"/>
                    </a:cubicBezTo>
                    <a:cubicBezTo>
                      <a:pt x="298" y="4"/>
                      <a:pt x="297" y="2"/>
                      <a:pt x="295" y="1"/>
                    </a:cubicBezTo>
                    <a:cubicBezTo>
                      <a:pt x="294" y="0"/>
                      <a:pt x="292" y="0"/>
                      <a:pt x="291" y="1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" y="138"/>
                      <a:pt x="0" y="139"/>
                      <a:pt x="0" y="141"/>
                    </a:cubicBezTo>
                    <a:cubicBezTo>
                      <a:pt x="0" y="800"/>
                      <a:pt x="0" y="800"/>
                      <a:pt x="0" y="800"/>
                    </a:cubicBezTo>
                    <a:cubicBezTo>
                      <a:pt x="0" y="801"/>
                      <a:pt x="1" y="803"/>
                      <a:pt x="2" y="804"/>
                    </a:cubicBezTo>
                    <a:cubicBezTo>
                      <a:pt x="3" y="805"/>
                      <a:pt x="4" y="805"/>
                      <a:pt x="5" y="805"/>
                    </a:cubicBezTo>
                    <a:cubicBezTo>
                      <a:pt x="875" y="804"/>
                      <a:pt x="875" y="804"/>
                      <a:pt x="875" y="804"/>
                    </a:cubicBezTo>
                    <a:cubicBezTo>
                      <a:pt x="878" y="804"/>
                      <a:pt x="880" y="802"/>
                      <a:pt x="880" y="799"/>
                    </a:cubicBezTo>
                    <a:cubicBezTo>
                      <a:pt x="880" y="141"/>
                      <a:pt x="880" y="141"/>
                      <a:pt x="880" y="141"/>
                    </a:cubicBezTo>
                    <a:cubicBezTo>
                      <a:pt x="880" y="140"/>
                      <a:pt x="879" y="139"/>
                      <a:pt x="879" y="138"/>
                    </a:cubicBezTo>
                    <a:cubicBezTo>
                      <a:pt x="878" y="137"/>
                      <a:pt x="876" y="136"/>
                      <a:pt x="875" y="136"/>
                    </a:cubicBezTo>
                    <a:cubicBezTo>
                      <a:pt x="874" y="136"/>
                      <a:pt x="872" y="137"/>
                      <a:pt x="871" y="138"/>
                    </a:cubicBezTo>
                    <a:cubicBezTo>
                      <a:pt x="871" y="139"/>
                      <a:pt x="870" y="140"/>
                      <a:pt x="870" y="141"/>
                    </a:cubicBezTo>
                    <a:cubicBezTo>
                      <a:pt x="870" y="251"/>
                      <a:pt x="870" y="251"/>
                      <a:pt x="870" y="251"/>
                    </a:cubicBezTo>
                    <a:cubicBezTo>
                      <a:pt x="589" y="137"/>
                      <a:pt x="589" y="137"/>
                      <a:pt x="589" y="137"/>
                    </a:cubicBezTo>
                    <a:cubicBezTo>
                      <a:pt x="589" y="136"/>
                      <a:pt x="588" y="136"/>
                      <a:pt x="587" y="136"/>
                    </a:cubicBezTo>
                    <a:cubicBezTo>
                      <a:pt x="587" y="141"/>
                      <a:pt x="587" y="141"/>
                      <a:pt x="587" y="141"/>
                    </a:cubicBezTo>
                    <a:cubicBezTo>
                      <a:pt x="585" y="146"/>
                      <a:pt x="585" y="146"/>
                      <a:pt x="585" y="146"/>
                    </a:cubicBezTo>
                    <a:cubicBezTo>
                      <a:pt x="873" y="263"/>
                      <a:pt x="873" y="263"/>
                      <a:pt x="873" y="263"/>
                    </a:cubicBezTo>
                    <a:cubicBezTo>
                      <a:pt x="875" y="264"/>
                      <a:pt x="876" y="263"/>
                      <a:pt x="878" y="262"/>
                    </a:cubicBezTo>
                    <a:cubicBezTo>
                      <a:pt x="879" y="261"/>
                      <a:pt x="880" y="260"/>
                      <a:pt x="880" y="258"/>
                    </a:cubicBezTo>
                    <a:cubicBezTo>
                      <a:pt x="880" y="141"/>
                      <a:pt x="880" y="141"/>
                      <a:pt x="880" y="141"/>
                    </a:cubicBezTo>
                    <a:cubicBezTo>
                      <a:pt x="880" y="140"/>
                      <a:pt x="879" y="139"/>
                      <a:pt x="879" y="138"/>
                    </a:cubicBezTo>
                    <a:cubicBezTo>
                      <a:pt x="878" y="137"/>
                      <a:pt x="876" y="136"/>
                      <a:pt x="875" y="136"/>
                    </a:cubicBezTo>
                    <a:cubicBezTo>
                      <a:pt x="874" y="136"/>
                      <a:pt x="872" y="137"/>
                      <a:pt x="871" y="138"/>
                    </a:cubicBezTo>
                    <a:cubicBezTo>
                      <a:pt x="871" y="139"/>
                      <a:pt x="870" y="140"/>
                      <a:pt x="870" y="141"/>
                    </a:cubicBezTo>
                    <a:cubicBezTo>
                      <a:pt x="870" y="794"/>
                      <a:pt x="870" y="794"/>
                      <a:pt x="870" y="794"/>
                    </a:cubicBezTo>
                    <a:cubicBezTo>
                      <a:pt x="10" y="795"/>
                      <a:pt x="10" y="795"/>
                      <a:pt x="10" y="795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288" y="14"/>
                      <a:pt x="288" y="14"/>
                      <a:pt x="288" y="14"/>
                    </a:cubicBezTo>
                    <a:cubicBezTo>
                      <a:pt x="288" y="140"/>
                      <a:pt x="288" y="140"/>
                      <a:pt x="288" y="140"/>
                    </a:cubicBezTo>
                    <a:cubicBezTo>
                      <a:pt x="288" y="142"/>
                      <a:pt x="289" y="144"/>
                      <a:pt x="290" y="145"/>
                    </a:cubicBezTo>
                    <a:cubicBezTo>
                      <a:pt x="292" y="146"/>
                      <a:pt x="293" y="146"/>
                      <a:pt x="295" y="145"/>
                    </a:cubicBezTo>
                    <a:cubicBezTo>
                      <a:pt x="574" y="14"/>
                      <a:pt x="574" y="14"/>
                      <a:pt x="574" y="14"/>
                    </a:cubicBezTo>
                    <a:cubicBezTo>
                      <a:pt x="574" y="141"/>
                      <a:pt x="574" y="141"/>
                      <a:pt x="574" y="141"/>
                    </a:cubicBezTo>
                    <a:cubicBezTo>
                      <a:pt x="574" y="143"/>
                      <a:pt x="574" y="144"/>
                      <a:pt x="575" y="145"/>
                    </a:cubicBezTo>
                    <a:cubicBezTo>
                      <a:pt x="576" y="146"/>
                      <a:pt x="577" y="146"/>
                      <a:pt x="579" y="146"/>
                    </a:cubicBezTo>
                    <a:cubicBezTo>
                      <a:pt x="587" y="146"/>
                      <a:pt x="587" y="146"/>
                      <a:pt x="587" y="146"/>
                    </a:cubicBezTo>
                    <a:cubicBezTo>
                      <a:pt x="587" y="141"/>
                      <a:pt x="587" y="141"/>
                      <a:pt x="587" y="141"/>
                    </a:cubicBezTo>
                    <a:cubicBezTo>
                      <a:pt x="585" y="146"/>
                      <a:pt x="585" y="146"/>
                      <a:pt x="585" y="146"/>
                    </a:cubicBezTo>
                    <a:cubicBezTo>
                      <a:pt x="587" y="141"/>
                      <a:pt x="587" y="141"/>
                      <a:pt x="587" y="141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7" name="îşḻiďe"/>
              <p:cNvSpPr/>
              <p:nvPr/>
            </p:nvSpPr>
            <p:spPr bwMode="auto">
              <a:xfrm>
                <a:off x="3063" y="2716"/>
                <a:ext cx="1729" cy="1592"/>
              </a:xfrm>
              <a:custGeom>
                <a:avLst/>
                <a:gdLst>
                  <a:gd name="T0" fmla="*/ 1168 w 1729"/>
                  <a:gd name="T1" fmla="*/ 270 h 1592"/>
                  <a:gd name="T2" fmla="*/ 1150 w 1729"/>
                  <a:gd name="T3" fmla="*/ 270 h 1592"/>
                  <a:gd name="T4" fmla="*/ 1150 w 1729"/>
                  <a:gd name="T5" fmla="*/ 0 h 1592"/>
                  <a:gd name="T6" fmla="*/ 576 w 1729"/>
                  <a:gd name="T7" fmla="*/ 268 h 1592"/>
                  <a:gd name="T8" fmla="*/ 576 w 1729"/>
                  <a:gd name="T9" fmla="*/ 0 h 1592"/>
                  <a:gd name="T10" fmla="*/ 0 w 1729"/>
                  <a:gd name="T11" fmla="*/ 270 h 1592"/>
                  <a:gd name="T12" fmla="*/ 0 w 1729"/>
                  <a:gd name="T13" fmla="*/ 1592 h 1592"/>
                  <a:gd name="T14" fmla="*/ 1729 w 1729"/>
                  <a:gd name="T15" fmla="*/ 1590 h 1592"/>
                  <a:gd name="T16" fmla="*/ 1729 w 1729"/>
                  <a:gd name="T17" fmla="*/ 270 h 1592"/>
                  <a:gd name="T18" fmla="*/ 1729 w 1729"/>
                  <a:gd name="T19" fmla="*/ 0 h 1592"/>
                  <a:gd name="T20" fmla="*/ 1168 w 1729"/>
                  <a:gd name="T21" fmla="*/ 270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29" h="1592">
                    <a:moveTo>
                      <a:pt x="1168" y="270"/>
                    </a:moveTo>
                    <a:lnTo>
                      <a:pt x="1150" y="270"/>
                    </a:lnTo>
                    <a:lnTo>
                      <a:pt x="1150" y="0"/>
                    </a:lnTo>
                    <a:lnTo>
                      <a:pt x="576" y="268"/>
                    </a:lnTo>
                    <a:lnTo>
                      <a:pt x="576" y="0"/>
                    </a:lnTo>
                    <a:lnTo>
                      <a:pt x="0" y="270"/>
                    </a:lnTo>
                    <a:lnTo>
                      <a:pt x="0" y="1592"/>
                    </a:lnTo>
                    <a:lnTo>
                      <a:pt x="1729" y="1590"/>
                    </a:lnTo>
                    <a:lnTo>
                      <a:pt x="1729" y="270"/>
                    </a:lnTo>
                    <a:lnTo>
                      <a:pt x="1729" y="0"/>
                    </a:lnTo>
                    <a:lnTo>
                      <a:pt x="1168" y="270"/>
                    </a:lnTo>
                    <a:close/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8" name="i$ļîḓé"/>
              <p:cNvSpPr/>
              <p:nvPr/>
            </p:nvSpPr>
            <p:spPr bwMode="auto">
              <a:xfrm>
                <a:off x="3063" y="2716"/>
                <a:ext cx="1729" cy="1592"/>
              </a:xfrm>
              <a:custGeom>
                <a:avLst/>
                <a:gdLst>
                  <a:gd name="T0" fmla="*/ 1168 w 1729"/>
                  <a:gd name="T1" fmla="*/ 270 h 1592"/>
                  <a:gd name="T2" fmla="*/ 1150 w 1729"/>
                  <a:gd name="T3" fmla="*/ 270 h 1592"/>
                  <a:gd name="T4" fmla="*/ 1150 w 1729"/>
                  <a:gd name="T5" fmla="*/ 0 h 1592"/>
                  <a:gd name="T6" fmla="*/ 576 w 1729"/>
                  <a:gd name="T7" fmla="*/ 268 h 1592"/>
                  <a:gd name="T8" fmla="*/ 576 w 1729"/>
                  <a:gd name="T9" fmla="*/ 0 h 1592"/>
                  <a:gd name="T10" fmla="*/ 0 w 1729"/>
                  <a:gd name="T11" fmla="*/ 270 h 1592"/>
                  <a:gd name="T12" fmla="*/ 0 w 1729"/>
                  <a:gd name="T13" fmla="*/ 1592 h 1592"/>
                  <a:gd name="T14" fmla="*/ 1729 w 1729"/>
                  <a:gd name="T15" fmla="*/ 1590 h 1592"/>
                  <a:gd name="T16" fmla="*/ 1729 w 1729"/>
                  <a:gd name="T17" fmla="*/ 270 h 1592"/>
                  <a:gd name="T18" fmla="*/ 1729 w 1729"/>
                  <a:gd name="T19" fmla="*/ 0 h 1592"/>
                  <a:gd name="T20" fmla="*/ 1168 w 1729"/>
                  <a:gd name="T21" fmla="*/ 270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29" h="1592">
                    <a:moveTo>
                      <a:pt x="1168" y="270"/>
                    </a:moveTo>
                    <a:lnTo>
                      <a:pt x="1150" y="270"/>
                    </a:lnTo>
                    <a:lnTo>
                      <a:pt x="1150" y="0"/>
                    </a:lnTo>
                    <a:lnTo>
                      <a:pt x="576" y="268"/>
                    </a:lnTo>
                    <a:lnTo>
                      <a:pt x="576" y="0"/>
                    </a:lnTo>
                    <a:lnTo>
                      <a:pt x="0" y="270"/>
                    </a:lnTo>
                    <a:lnTo>
                      <a:pt x="0" y="1592"/>
                    </a:lnTo>
                    <a:lnTo>
                      <a:pt x="1729" y="1590"/>
                    </a:lnTo>
                    <a:lnTo>
                      <a:pt x="1729" y="270"/>
                    </a:lnTo>
                    <a:lnTo>
                      <a:pt x="1729" y="0"/>
                    </a:lnTo>
                    <a:lnTo>
                      <a:pt x="1168" y="2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9" name="iŝḻîḍe"/>
              <p:cNvSpPr/>
              <p:nvPr/>
            </p:nvSpPr>
            <p:spPr bwMode="auto">
              <a:xfrm>
                <a:off x="3053" y="2704"/>
                <a:ext cx="1749" cy="1614"/>
              </a:xfrm>
              <a:custGeom>
                <a:avLst/>
                <a:gdLst>
                  <a:gd name="T0" fmla="*/ 587 w 871"/>
                  <a:gd name="T1" fmla="*/ 141 h 805"/>
                  <a:gd name="T2" fmla="*/ 587 w 871"/>
                  <a:gd name="T3" fmla="*/ 136 h 805"/>
                  <a:gd name="T4" fmla="*/ 583 w 871"/>
                  <a:gd name="T5" fmla="*/ 136 h 805"/>
                  <a:gd name="T6" fmla="*/ 583 w 871"/>
                  <a:gd name="T7" fmla="*/ 6 h 805"/>
                  <a:gd name="T8" fmla="*/ 581 w 871"/>
                  <a:gd name="T9" fmla="*/ 1 h 805"/>
                  <a:gd name="T10" fmla="*/ 576 w 871"/>
                  <a:gd name="T11" fmla="*/ 1 h 805"/>
                  <a:gd name="T12" fmla="*/ 297 w 871"/>
                  <a:gd name="T13" fmla="*/ 133 h 805"/>
                  <a:gd name="T14" fmla="*/ 297 w 871"/>
                  <a:gd name="T15" fmla="*/ 6 h 805"/>
                  <a:gd name="T16" fmla="*/ 295 w 871"/>
                  <a:gd name="T17" fmla="*/ 1 h 805"/>
                  <a:gd name="T18" fmla="*/ 290 w 871"/>
                  <a:gd name="T19" fmla="*/ 1 h 805"/>
                  <a:gd name="T20" fmla="*/ 2 w 871"/>
                  <a:gd name="T21" fmla="*/ 137 h 805"/>
                  <a:gd name="T22" fmla="*/ 0 w 871"/>
                  <a:gd name="T23" fmla="*/ 141 h 805"/>
                  <a:gd name="T24" fmla="*/ 0 w 871"/>
                  <a:gd name="T25" fmla="*/ 800 h 805"/>
                  <a:gd name="T26" fmla="*/ 1 w 871"/>
                  <a:gd name="T27" fmla="*/ 804 h 805"/>
                  <a:gd name="T28" fmla="*/ 5 w 871"/>
                  <a:gd name="T29" fmla="*/ 805 h 805"/>
                  <a:gd name="T30" fmla="*/ 866 w 871"/>
                  <a:gd name="T31" fmla="*/ 804 h 805"/>
                  <a:gd name="T32" fmla="*/ 871 w 871"/>
                  <a:gd name="T33" fmla="*/ 799 h 805"/>
                  <a:gd name="T34" fmla="*/ 871 w 871"/>
                  <a:gd name="T35" fmla="*/ 141 h 805"/>
                  <a:gd name="T36" fmla="*/ 871 w 871"/>
                  <a:gd name="T37" fmla="*/ 6 h 805"/>
                  <a:gd name="T38" fmla="*/ 869 w 871"/>
                  <a:gd name="T39" fmla="*/ 1 h 805"/>
                  <a:gd name="T40" fmla="*/ 864 w 871"/>
                  <a:gd name="T41" fmla="*/ 1 h 805"/>
                  <a:gd name="T42" fmla="*/ 585 w 871"/>
                  <a:gd name="T43" fmla="*/ 137 h 805"/>
                  <a:gd name="T44" fmla="*/ 587 w 871"/>
                  <a:gd name="T45" fmla="*/ 141 h 805"/>
                  <a:gd name="T46" fmla="*/ 587 w 871"/>
                  <a:gd name="T47" fmla="*/ 136 h 805"/>
                  <a:gd name="T48" fmla="*/ 587 w 871"/>
                  <a:gd name="T49" fmla="*/ 141 h 805"/>
                  <a:gd name="T50" fmla="*/ 589 w 871"/>
                  <a:gd name="T51" fmla="*/ 146 h 805"/>
                  <a:gd name="T52" fmla="*/ 861 w 871"/>
                  <a:gd name="T53" fmla="*/ 14 h 805"/>
                  <a:gd name="T54" fmla="*/ 861 w 871"/>
                  <a:gd name="T55" fmla="*/ 141 h 805"/>
                  <a:gd name="T56" fmla="*/ 861 w 871"/>
                  <a:gd name="T57" fmla="*/ 794 h 805"/>
                  <a:gd name="T58" fmla="*/ 10 w 871"/>
                  <a:gd name="T59" fmla="*/ 795 h 805"/>
                  <a:gd name="T60" fmla="*/ 10 w 871"/>
                  <a:gd name="T61" fmla="*/ 144 h 805"/>
                  <a:gd name="T62" fmla="*/ 287 w 871"/>
                  <a:gd name="T63" fmla="*/ 14 h 805"/>
                  <a:gd name="T64" fmla="*/ 287 w 871"/>
                  <a:gd name="T65" fmla="*/ 140 h 805"/>
                  <a:gd name="T66" fmla="*/ 290 w 871"/>
                  <a:gd name="T67" fmla="*/ 145 h 805"/>
                  <a:gd name="T68" fmla="*/ 294 w 871"/>
                  <a:gd name="T69" fmla="*/ 145 h 805"/>
                  <a:gd name="T70" fmla="*/ 573 w 871"/>
                  <a:gd name="T71" fmla="*/ 14 h 805"/>
                  <a:gd name="T72" fmla="*/ 573 w 871"/>
                  <a:gd name="T73" fmla="*/ 141 h 805"/>
                  <a:gd name="T74" fmla="*/ 575 w 871"/>
                  <a:gd name="T75" fmla="*/ 145 h 805"/>
                  <a:gd name="T76" fmla="*/ 578 w 871"/>
                  <a:gd name="T77" fmla="*/ 146 h 805"/>
                  <a:gd name="T78" fmla="*/ 587 w 871"/>
                  <a:gd name="T79" fmla="*/ 146 h 805"/>
                  <a:gd name="T80" fmla="*/ 589 w 871"/>
                  <a:gd name="T81" fmla="*/ 146 h 805"/>
                  <a:gd name="T82" fmla="*/ 587 w 871"/>
                  <a:gd name="T83" fmla="*/ 141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71" h="805">
                    <a:moveTo>
                      <a:pt x="587" y="141"/>
                    </a:moveTo>
                    <a:cubicBezTo>
                      <a:pt x="587" y="136"/>
                      <a:pt x="587" y="136"/>
                      <a:pt x="587" y="136"/>
                    </a:cubicBezTo>
                    <a:cubicBezTo>
                      <a:pt x="583" y="136"/>
                      <a:pt x="583" y="136"/>
                      <a:pt x="583" y="136"/>
                    </a:cubicBezTo>
                    <a:cubicBezTo>
                      <a:pt x="583" y="6"/>
                      <a:pt x="583" y="6"/>
                      <a:pt x="583" y="6"/>
                    </a:cubicBezTo>
                    <a:cubicBezTo>
                      <a:pt x="583" y="4"/>
                      <a:pt x="582" y="2"/>
                      <a:pt x="581" y="1"/>
                    </a:cubicBezTo>
                    <a:cubicBezTo>
                      <a:pt x="579" y="0"/>
                      <a:pt x="578" y="0"/>
                      <a:pt x="576" y="1"/>
                    </a:cubicBezTo>
                    <a:cubicBezTo>
                      <a:pt x="297" y="133"/>
                      <a:pt x="297" y="133"/>
                      <a:pt x="297" y="133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7" y="4"/>
                      <a:pt x="296" y="2"/>
                      <a:pt x="295" y="1"/>
                    </a:cubicBezTo>
                    <a:cubicBezTo>
                      <a:pt x="294" y="0"/>
                      <a:pt x="292" y="0"/>
                      <a:pt x="290" y="1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1" y="138"/>
                      <a:pt x="0" y="139"/>
                      <a:pt x="0" y="141"/>
                    </a:cubicBezTo>
                    <a:cubicBezTo>
                      <a:pt x="0" y="800"/>
                      <a:pt x="0" y="800"/>
                      <a:pt x="0" y="800"/>
                    </a:cubicBezTo>
                    <a:cubicBezTo>
                      <a:pt x="0" y="801"/>
                      <a:pt x="0" y="803"/>
                      <a:pt x="1" y="804"/>
                    </a:cubicBezTo>
                    <a:cubicBezTo>
                      <a:pt x="2" y="805"/>
                      <a:pt x="3" y="805"/>
                      <a:pt x="5" y="805"/>
                    </a:cubicBezTo>
                    <a:cubicBezTo>
                      <a:pt x="866" y="804"/>
                      <a:pt x="866" y="804"/>
                      <a:pt x="866" y="804"/>
                    </a:cubicBezTo>
                    <a:cubicBezTo>
                      <a:pt x="869" y="804"/>
                      <a:pt x="871" y="802"/>
                      <a:pt x="871" y="799"/>
                    </a:cubicBezTo>
                    <a:cubicBezTo>
                      <a:pt x="871" y="141"/>
                      <a:pt x="871" y="141"/>
                      <a:pt x="871" y="141"/>
                    </a:cubicBezTo>
                    <a:cubicBezTo>
                      <a:pt x="871" y="6"/>
                      <a:pt x="871" y="6"/>
                      <a:pt x="871" y="6"/>
                    </a:cubicBezTo>
                    <a:cubicBezTo>
                      <a:pt x="871" y="4"/>
                      <a:pt x="871" y="2"/>
                      <a:pt x="869" y="1"/>
                    </a:cubicBezTo>
                    <a:cubicBezTo>
                      <a:pt x="868" y="0"/>
                      <a:pt x="866" y="0"/>
                      <a:pt x="864" y="1"/>
                    </a:cubicBezTo>
                    <a:cubicBezTo>
                      <a:pt x="585" y="137"/>
                      <a:pt x="585" y="137"/>
                      <a:pt x="585" y="137"/>
                    </a:cubicBezTo>
                    <a:cubicBezTo>
                      <a:pt x="587" y="141"/>
                      <a:pt x="587" y="141"/>
                      <a:pt x="587" y="141"/>
                    </a:cubicBezTo>
                    <a:cubicBezTo>
                      <a:pt x="587" y="136"/>
                      <a:pt x="587" y="136"/>
                      <a:pt x="587" y="136"/>
                    </a:cubicBezTo>
                    <a:cubicBezTo>
                      <a:pt x="587" y="141"/>
                      <a:pt x="587" y="141"/>
                      <a:pt x="587" y="141"/>
                    </a:cubicBezTo>
                    <a:cubicBezTo>
                      <a:pt x="589" y="146"/>
                      <a:pt x="589" y="146"/>
                      <a:pt x="589" y="146"/>
                    </a:cubicBezTo>
                    <a:cubicBezTo>
                      <a:pt x="861" y="14"/>
                      <a:pt x="861" y="14"/>
                      <a:pt x="861" y="14"/>
                    </a:cubicBezTo>
                    <a:cubicBezTo>
                      <a:pt x="861" y="141"/>
                      <a:pt x="861" y="141"/>
                      <a:pt x="861" y="141"/>
                    </a:cubicBezTo>
                    <a:cubicBezTo>
                      <a:pt x="861" y="794"/>
                      <a:pt x="861" y="794"/>
                      <a:pt x="861" y="794"/>
                    </a:cubicBezTo>
                    <a:cubicBezTo>
                      <a:pt x="10" y="795"/>
                      <a:pt x="10" y="795"/>
                      <a:pt x="10" y="795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287" y="14"/>
                      <a:pt x="287" y="14"/>
                      <a:pt x="287" y="14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142"/>
                      <a:pt x="288" y="144"/>
                      <a:pt x="290" y="145"/>
                    </a:cubicBezTo>
                    <a:cubicBezTo>
                      <a:pt x="291" y="146"/>
                      <a:pt x="293" y="146"/>
                      <a:pt x="294" y="145"/>
                    </a:cubicBezTo>
                    <a:cubicBezTo>
                      <a:pt x="573" y="14"/>
                      <a:pt x="573" y="14"/>
                      <a:pt x="573" y="14"/>
                    </a:cubicBezTo>
                    <a:cubicBezTo>
                      <a:pt x="573" y="141"/>
                      <a:pt x="573" y="141"/>
                      <a:pt x="573" y="141"/>
                    </a:cubicBezTo>
                    <a:cubicBezTo>
                      <a:pt x="573" y="143"/>
                      <a:pt x="574" y="144"/>
                      <a:pt x="575" y="145"/>
                    </a:cubicBezTo>
                    <a:cubicBezTo>
                      <a:pt x="576" y="146"/>
                      <a:pt x="577" y="146"/>
                      <a:pt x="578" y="146"/>
                    </a:cubicBezTo>
                    <a:cubicBezTo>
                      <a:pt x="587" y="146"/>
                      <a:pt x="587" y="146"/>
                      <a:pt x="587" y="146"/>
                    </a:cubicBezTo>
                    <a:cubicBezTo>
                      <a:pt x="588" y="146"/>
                      <a:pt x="588" y="146"/>
                      <a:pt x="589" y="146"/>
                    </a:cubicBezTo>
                    <a:cubicBezTo>
                      <a:pt x="587" y="141"/>
                      <a:pt x="587" y="141"/>
                      <a:pt x="587" y="141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0" name="îṩļíḍe"/>
              <p:cNvSpPr/>
              <p:nvPr/>
            </p:nvSpPr>
            <p:spPr bwMode="auto">
              <a:xfrm>
                <a:off x="2461" y="1560"/>
                <a:ext cx="534" cy="2746"/>
              </a:xfrm>
              <a:custGeom>
                <a:avLst/>
                <a:gdLst>
                  <a:gd name="T0" fmla="*/ 534 w 534"/>
                  <a:gd name="T1" fmla="*/ 2746 h 2746"/>
                  <a:gd name="T2" fmla="*/ 0 w 534"/>
                  <a:gd name="T3" fmla="*/ 2746 h 2746"/>
                  <a:gd name="T4" fmla="*/ 48 w 534"/>
                  <a:gd name="T5" fmla="*/ 1601 h 2746"/>
                  <a:gd name="T6" fmla="*/ 56 w 534"/>
                  <a:gd name="T7" fmla="*/ 1432 h 2746"/>
                  <a:gd name="T8" fmla="*/ 62 w 534"/>
                  <a:gd name="T9" fmla="*/ 1250 h 2746"/>
                  <a:gd name="T10" fmla="*/ 70 w 534"/>
                  <a:gd name="T11" fmla="*/ 1079 h 2746"/>
                  <a:gd name="T12" fmla="*/ 78 w 534"/>
                  <a:gd name="T13" fmla="*/ 899 h 2746"/>
                  <a:gd name="T14" fmla="*/ 84 w 534"/>
                  <a:gd name="T15" fmla="*/ 728 h 2746"/>
                  <a:gd name="T16" fmla="*/ 92 w 534"/>
                  <a:gd name="T17" fmla="*/ 548 h 2746"/>
                  <a:gd name="T18" fmla="*/ 100 w 534"/>
                  <a:gd name="T19" fmla="*/ 377 h 2746"/>
                  <a:gd name="T20" fmla="*/ 116 w 534"/>
                  <a:gd name="T21" fmla="*/ 0 h 2746"/>
                  <a:gd name="T22" fmla="*/ 399 w 534"/>
                  <a:gd name="T23" fmla="*/ 0 h 2746"/>
                  <a:gd name="T24" fmla="*/ 417 w 534"/>
                  <a:gd name="T25" fmla="*/ 377 h 2746"/>
                  <a:gd name="T26" fmla="*/ 425 w 534"/>
                  <a:gd name="T27" fmla="*/ 548 h 2746"/>
                  <a:gd name="T28" fmla="*/ 435 w 534"/>
                  <a:gd name="T29" fmla="*/ 728 h 2746"/>
                  <a:gd name="T30" fmla="*/ 443 w 534"/>
                  <a:gd name="T31" fmla="*/ 899 h 2746"/>
                  <a:gd name="T32" fmla="*/ 451 w 534"/>
                  <a:gd name="T33" fmla="*/ 1079 h 2746"/>
                  <a:gd name="T34" fmla="*/ 460 w 534"/>
                  <a:gd name="T35" fmla="*/ 1250 h 2746"/>
                  <a:gd name="T36" fmla="*/ 470 w 534"/>
                  <a:gd name="T37" fmla="*/ 1432 h 2746"/>
                  <a:gd name="T38" fmla="*/ 478 w 534"/>
                  <a:gd name="T39" fmla="*/ 1601 h 2746"/>
                  <a:gd name="T40" fmla="*/ 534 w 534"/>
                  <a:gd name="T41" fmla="*/ 2746 h 2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4" h="2746">
                    <a:moveTo>
                      <a:pt x="534" y="2746"/>
                    </a:moveTo>
                    <a:lnTo>
                      <a:pt x="0" y="2746"/>
                    </a:lnTo>
                    <a:lnTo>
                      <a:pt x="48" y="1601"/>
                    </a:lnTo>
                    <a:lnTo>
                      <a:pt x="56" y="1432"/>
                    </a:lnTo>
                    <a:lnTo>
                      <a:pt x="62" y="1250"/>
                    </a:lnTo>
                    <a:lnTo>
                      <a:pt x="70" y="1079"/>
                    </a:lnTo>
                    <a:lnTo>
                      <a:pt x="78" y="899"/>
                    </a:lnTo>
                    <a:lnTo>
                      <a:pt x="84" y="728"/>
                    </a:lnTo>
                    <a:lnTo>
                      <a:pt x="92" y="548"/>
                    </a:lnTo>
                    <a:lnTo>
                      <a:pt x="100" y="377"/>
                    </a:lnTo>
                    <a:lnTo>
                      <a:pt x="116" y="0"/>
                    </a:lnTo>
                    <a:lnTo>
                      <a:pt x="399" y="0"/>
                    </a:lnTo>
                    <a:lnTo>
                      <a:pt x="417" y="377"/>
                    </a:lnTo>
                    <a:lnTo>
                      <a:pt x="425" y="548"/>
                    </a:lnTo>
                    <a:lnTo>
                      <a:pt x="435" y="728"/>
                    </a:lnTo>
                    <a:lnTo>
                      <a:pt x="443" y="899"/>
                    </a:lnTo>
                    <a:lnTo>
                      <a:pt x="451" y="1079"/>
                    </a:lnTo>
                    <a:lnTo>
                      <a:pt x="460" y="1250"/>
                    </a:lnTo>
                    <a:lnTo>
                      <a:pt x="470" y="1432"/>
                    </a:lnTo>
                    <a:lnTo>
                      <a:pt x="478" y="1601"/>
                    </a:lnTo>
                    <a:lnTo>
                      <a:pt x="534" y="2746"/>
                    </a:lnTo>
                    <a:close/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1" name="iṧḻíḋè"/>
              <p:cNvSpPr/>
              <p:nvPr/>
            </p:nvSpPr>
            <p:spPr bwMode="auto">
              <a:xfrm>
                <a:off x="2461" y="1560"/>
                <a:ext cx="534" cy="2746"/>
              </a:xfrm>
              <a:custGeom>
                <a:avLst/>
                <a:gdLst>
                  <a:gd name="T0" fmla="*/ 534 w 534"/>
                  <a:gd name="T1" fmla="*/ 2746 h 2746"/>
                  <a:gd name="T2" fmla="*/ 0 w 534"/>
                  <a:gd name="T3" fmla="*/ 2746 h 2746"/>
                  <a:gd name="T4" fmla="*/ 48 w 534"/>
                  <a:gd name="T5" fmla="*/ 1601 h 2746"/>
                  <a:gd name="T6" fmla="*/ 56 w 534"/>
                  <a:gd name="T7" fmla="*/ 1432 h 2746"/>
                  <a:gd name="T8" fmla="*/ 62 w 534"/>
                  <a:gd name="T9" fmla="*/ 1250 h 2746"/>
                  <a:gd name="T10" fmla="*/ 70 w 534"/>
                  <a:gd name="T11" fmla="*/ 1079 h 2746"/>
                  <a:gd name="T12" fmla="*/ 78 w 534"/>
                  <a:gd name="T13" fmla="*/ 899 h 2746"/>
                  <a:gd name="T14" fmla="*/ 84 w 534"/>
                  <a:gd name="T15" fmla="*/ 728 h 2746"/>
                  <a:gd name="T16" fmla="*/ 92 w 534"/>
                  <a:gd name="T17" fmla="*/ 548 h 2746"/>
                  <a:gd name="T18" fmla="*/ 100 w 534"/>
                  <a:gd name="T19" fmla="*/ 377 h 2746"/>
                  <a:gd name="T20" fmla="*/ 116 w 534"/>
                  <a:gd name="T21" fmla="*/ 0 h 2746"/>
                  <a:gd name="T22" fmla="*/ 399 w 534"/>
                  <a:gd name="T23" fmla="*/ 0 h 2746"/>
                  <a:gd name="T24" fmla="*/ 417 w 534"/>
                  <a:gd name="T25" fmla="*/ 377 h 2746"/>
                  <a:gd name="T26" fmla="*/ 425 w 534"/>
                  <a:gd name="T27" fmla="*/ 548 h 2746"/>
                  <a:gd name="T28" fmla="*/ 435 w 534"/>
                  <a:gd name="T29" fmla="*/ 728 h 2746"/>
                  <a:gd name="T30" fmla="*/ 443 w 534"/>
                  <a:gd name="T31" fmla="*/ 899 h 2746"/>
                  <a:gd name="T32" fmla="*/ 451 w 534"/>
                  <a:gd name="T33" fmla="*/ 1079 h 2746"/>
                  <a:gd name="T34" fmla="*/ 460 w 534"/>
                  <a:gd name="T35" fmla="*/ 1250 h 2746"/>
                  <a:gd name="T36" fmla="*/ 470 w 534"/>
                  <a:gd name="T37" fmla="*/ 1432 h 2746"/>
                  <a:gd name="T38" fmla="*/ 478 w 534"/>
                  <a:gd name="T39" fmla="*/ 1601 h 2746"/>
                  <a:gd name="T40" fmla="*/ 534 w 534"/>
                  <a:gd name="T41" fmla="*/ 2746 h 2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4" h="2746">
                    <a:moveTo>
                      <a:pt x="534" y="2746"/>
                    </a:moveTo>
                    <a:lnTo>
                      <a:pt x="0" y="2746"/>
                    </a:lnTo>
                    <a:lnTo>
                      <a:pt x="48" y="1601"/>
                    </a:lnTo>
                    <a:lnTo>
                      <a:pt x="56" y="1432"/>
                    </a:lnTo>
                    <a:lnTo>
                      <a:pt x="62" y="1250"/>
                    </a:lnTo>
                    <a:lnTo>
                      <a:pt x="70" y="1079"/>
                    </a:lnTo>
                    <a:lnTo>
                      <a:pt x="78" y="899"/>
                    </a:lnTo>
                    <a:lnTo>
                      <a:pt x="84" y="728"/>
                    </a:lnTo>
                    <a:lnTo>
                      <a:pt x="92" y="548"/>
                    </a:lnTo>
                    <a:lnTo>
                      <a:pt x="100" y="377"/>
                    </a:lnTo>
                    <a:lnTo>
                      <a:pt x="116" y="0"/>
                    </a:lnTo>
                    <a:lnTo>
                      <a:pt x="399" y="0"/>
                    </a:lnTo>
                    <a:lnTo>
                      <a:pt x="417" y="377"/>
                    </a:lnTo>
                    <a:lnTo>
                      <a:pt x="425" y="548"/>
                    </a:lnTo>
                    <a:lnTo>
                      <a:pt x="435" y="728"/>
                    </a:lnTo>
                    <a:lnTo>
                      <a:pt x="443" y="899"/>
                    </a:lnTo>
                    <a:lnTo>
                      <a:pt x="451" y="1079"/>
                    </a:lnTo>
                    <a:lnTo>
                      <a:pt x="460" y="1250"/>
                    </a:lnTo>
                    <a:lnTo>
                      <a:pt x="470" y="1432"/>
                    </a:lnTo>
                    <a:lnTo>
                      <a:pt x="478" y="1601"/>
                    </a:lnTo>
                    <a:lnTo>
                      <a:pt x="534" y="27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2" name="ï$1iďé"/>
              <p:cNvSpPr/>
              <p:nvPr/>
            </p:nvSpPr>
            <p:spPr bwMode="auto">
              <a:xfrm>
                <a:off x="2451" y="1550"/>
                <a:ext cx="554" cy="2766"/>
              </a:xfrm>
              <a:custGeom>
                <a:avLst/>
                <a:gdLst>
                  <a:gd name="T0" fmla="*/ 544 w 554"/>
                  <a:gd name="T1" fmla="*/ 2756 h 2766"/>
                  <a:gd name="T2" fmla="*/ 544 w 554"/>
                  <a:gd name="T3" fmla="*/ 2746 h 2766"/>
                  <a:gd name="T4" fmla="*/ 20 w 554"/>
                  <a:gd name="T5" fmla="*/ 2746 h 2766"/>
                  <a:gd name="T6" fmla="*/ 68 w 554"/>
                  <a:gd name="T7" fmla="*/ 1611 h 2766"/>
                  <a:gd name="T8" fmla="*/ 76 w 554"/>
                  <a:gd name="T9" fmla="*/ 1442 h 2766"/>
                  <a:gd name="T10" fmla="*/ 82 w 554"/>
                  <a:gd name="T11" fmla="*/ 1260 h 2766"/>
                  <a:gd name="T12" fmla="*/ 90 w 554"/>
                  <a:gd name="T13" fmla="*/ 1091 h 2766"/>
                  <a:gd name="T14" fmla="*/ 98 w 554"/>
                  <a:gd name="T15" fmla="*/ 909 h 2766"/>
                  <a:gd name="T16" fmla="*/ 104 w 554"/>
                  <a:gd name="T17" fmla="*/ 738 h 2766"/>
                  <a:gd name="T18" fmla="*/ 112 w 554"/>
                  <a:gd name="T19" fmla="*/ 558 h 2766"/>
                  <a:gd name="T20" fmla="*/ 120 w 554"/>
                  <a:gd name="T21" fmla="*/ 387 h 2766"/>
                  <a:gd name="T22" fmla="*/ 134 w 554"/>
                  <a:gd name="T23" fmla="*/ 20 h 2766"/>
                  <a:gd name="T24" fmla="*/ 399 w 554"/>
                  <a:gd name="T25" fmla="*/ 20 h 2766"/>
                  <a:gd name="T26" fmla="*/ 417 w 554"/>
                  <a:gd name="T27" fmla="*/ 387 h 2766"/>
                  <a:gd name="T28" fmla="*/ 425 w 554"/>
                  <a:gd name="T29" fmla="*/ 558 h 2766"/>
                  <a:gd name="T30" fmla="*/ 435 w 554"/>
                  <a:gd name="T31" fmla="*/ 740 h 2766"/>
                  <a:gd name="T32" fmla="*/ 443 w 554"/>
                  <a:gd name="T33" fmla="*/ 909 h 2766"/>
                  <a:gd name="T34" fmla="*/ 451 w 554"/>
                  <a:gd name="T35" fmla="*/ 1091 h 2766"/>
                  <a:gd name="T36" fmla="*/ 459 w 554"/>
                  <a:gd name="T37" fmla="*/ 1260 h 2766"/>
                  <a:gd name="T38" fmla="*/ 470 w 554"/>
                  <a:gd name="T39" fmla="*/ 1442 h 2766"/>
                  <a:gd name="T40" fmla="*/ 478 w 554"/>
                  <a:gd name="T41" fmla="*/ 1611 h 2766"/>
                  <a:gd name="T42" fmla="*/ 534 w 554"/>
                  <a:gd name="T43" fmla="*/ 2756 h 2766"/>
                  <a:gd name="T44" fmla="*/ 544 w 554"/>
                  <a:gd name="T45" fmla="*/ 2756 h 2766"/>
                  <a:gd name="T46" fmla="*/ 544 w 554"/>
                  <a:gd name="T47" fmla="*/ 2746 h 2766"/>
                  <a:gd name="T48" fmla="*/ 544 w 554"/>
                  <a:gd name="T49" fmla="*/ 2756 h 2766"/>
                  <a:gd name="T50" fmla="*/ 554 w 554"/>
                  <a:gd name="T51" fmla="*/ 2756 h 2766"/>
                  <a:gd name="T52" fmla="*/ 498 w 554"/>
                  <a:gd name="T53" fmla="*/ 1611 h 2766"/>
                  <a:gd name="T54" fmla="*/ 490 w 554"/>
                  <a:gd name="T55" fmla="*/ 1440 h 2766"/>
                  <a:gd name="T56" fmla="*/ 480 w 554"/>
                  <a:gd name="T57" fmla="*/ 1260 h 2766"/>
                  <a:gd name="T58" fmla="*/ 472 w 554"/>
                  <a:gd name="T59" fmla="*/ 1089 h 2766"/>
                  <a:gd name="T60" fmla="*/ 463 w 554"/>
                  <a:gd name="T61" fmla="*/ 907 h 2766"/>
                  <a:gd name="T62" fmla="*/ 455 w 554"/>
                  <a:gd name="T63" fmla="*/ 738 h 2766"/>
                  <a:gd name="T64" fmla="*/ 445 w 554"/>
                  <a:gd name="T65" fmla="*/ 556 h 2766"/>
                  <a:gd name="T66" fmla="*/ 437 w 554"/>
                  <a:gd name="T67" fmla="*/ 387 h 2766"/>
                  <a:gd name="T68" fmla="*/ 419 w 554"/>
                  <a:gd name="T69" fmla="*/ 0 h 2766"/>
                  <a:gd name="T70" fmla="*/ 116 w 554"/>
                  <a:gd name="T71" fmla="*/ 0 h 2766"/>
                  <a:gd name="T72" fmla="*/ 100 w 554"/>
                  <a:gd name="T73" fmla="*/ 387 h 2766"/>
                  <a:gd name="T74" fmla="*/ 92 w 554"/>
                  <a:gd name="T75" fmla="*/ 556 h 2766"/>
                  <a:gd name="T76" fmla="*/ 84 w 554"/>
                  <a:gd name="T77" fmla="*/ 738 h 2766"/>
                  <a:gd name="T78" fmla="*/ 78 w 554"/>
                  <a:gd name="T79" fmla="*/ 909 h 2766"/>
                  <a:gd name="T80" fmla="*/ 70 w 554"/>
                  <a:gd name="T81" fmla="*/ 1089 h 2766"/>
                  <a:gd name="T82" fmla="*/ 62 w 554"/>
                  <a:gd name="T83" fmla="*/ 1260 h 2766"/>
                  <a:gd name="T84" fmla="*/ 56 w 554"/>
                  <a:gd name="T85" fmla="*/ 1440 h 2766"/>
                  <a:gd name="T86" fmla="*/ 48 w 554"/>
                  <a:gd name="T87" fmla="*/ 1611 h 2766"/>
                  <a:gd name="T88" fmla="*/ 0 w 554"/>
                  <a:gd name="T89" fmla="*/ 2766 h 2766"/>
                  <a:gd name="T90" fmla="*/ 554 w 554"/>
                  <a:gd name="T91" fmla="*/ 2766 h 2766"/>
                  <a:gd name="T92" fmla="*/ 554 w 554"/>
                  <a:gd name="T93" fmla="*/ 2756 h 2766"/>
                  <a:gd name="T94" fmla="*/ 544 w 554"/>
                  <a:gd name="T95" fmla="*/ 2756 h 2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4" h="2766">
                    <a:moveTo>
                      <a:pt x="544" y="2756"/>
                    </a:moveTo>
                    <a:lnTo>
                      <a:pt x="544" y="2746"/>
                    </a:lnTo>
                    <a:lnTo>
                      <a:pt x="20" y="2746"/>
                    </a:lnTo>
                    <a:lnTo>
                      <a:pt x="68" y="1611"/>
                    </a:lnTo>
                    <a:lnTo>
                      <a:pt x="76" y="1442"/>
                    </a:lnTo>
                    <a:lnTo>
                      <a:pt x="82" y="1260"/>
                    </a:lnTo>
                    <a:lnTo>
                      <a:pt x="90" y="1091"/>
                    </a:lnTo>
                    <a:lnTo>
                      <a:pt x="98" y="909"/>
                    </a:lnTo>
                    <a:lnTo>
                      <a:pt x="104" y="738"/>
                    </a:lnTo>
                    <a:lnTo>
                      <a:pt x="112" y="558"/>
                    </a:lnTo>
                    <a:lnTo>
                      <a:pt x="120" y="387"/>
                    </a:lnTo>
                    <a:lnTo>
                      <a:pt x="134" y="20"/>
                    </a:lnTo>
                    <a:lnTo>
                      <a:pt x="399" y="20"/>
                    </a:lnTo>
                    <a:lnTo>
                      <a:pt x="417" y="387"/>
                    </a:lnTo>
                    <a:lnTo>
                      <a:pt x="425" y="558"/>
                    </a:lnTo>
                    <a:lnTo>
                      <a:pt x="435" y="740"/>
                    </a:lnTo>
                    <a:lnTo>
                      <a:pt x="443" y="909"/>
                    </a:lnTo>
                    <a:lnTo>
                      <a:pt x="451" y="1091"/>
                    </a:lnTo>
                    <a:lnTo>
                      <a:pt x="459" y="1260"/>
                    </a:lnTo>
                    <a:lnTo>
                      <a:pt x="470" y="1442"/>
                    </a:lnTo>
                    <a:lnTo>
                      <a:pt x="478" y="1611"/>
                    </a:lnTo>
                    <a:lnTo>
                      <a:pt x="534" y="2756"/>
                    </a:lnTo>
                    <a:lnTo>
                      <a:pt x="544" y="2756"/>
                    </a:lnTo>
                    <a:lnTo>
                      <a:pt x="544" y="2746"/>
                    </a:lnTo>
                    <a:lnTo>
                      <a:pt x="544" y="2756"/>
                    </a:lnTo>
                    <a:lnTo>
                      <a:pt x="554" y="2756"/>
                    </a:lnTo>
                    <a:lnTo>
                      <a:pt x="498" y="1611"/>
                    </a:lnTo>
                    <a:lnTo>
                      <a:pt x="490" y="1440"/>
                    </a:lnTo>
                    <a:lnTo>
                      <a:pt x="480" y="1260"/>
                    </a:lnTo>
                    <a:lnTo>
                      <a:pt x="472" y="1089"/>
                    </a:lnTo>
                    <a:lnTo>
                      <a:pt x="463" y="907"/>
                    </a:lnTo>
                    <a:lnTo>
                      <a:pt x="455" y="738"/>
                    </a:lnTo>
                    <a:lnTo>
                      <a:pt x="445" y="556"/>
                    </a:lnTo>
                    <a:lnTo>
                      <a:pt x="437" y="387"/>
                    </a:lnTo>
                    <a:lnTo>
                      <a:pt x="419" y="0"/>
                    </a:lnTo>
                    <a:lnTo>
                      <a:pt x="116" y="0"/>
                    </a:lnTo>
                    <a:lnTo>
                      <a:pt x="100" y="387"/>
                    </a:lnTo>
                    <a:lnTo>
                      <a:pt x="92" y="556"/>
                    </a:lnTo>
                    <a:lnTo>
                      <a:pt x="84" y="738"/>
                    </a:lnTo>
                    <a:lnTo>
                      <a:pt x="78" y="909"/>
                    </a:lnTo>
                    <a:lnTo>
                      <a:pt x="70" y="1089"/>
                    </a:lnTo>
                    <a:lnTo>
                      <a:pt x="62" y="1260"/>
                    </a:lnTo>
                    <a:lnTo>
                      <a:pt x="56" y="1440"/>
                    </a:lnTo>
                    <a:lnTo>
                      <a:pt x="48" y="1611"/>
                    </a:lnTo>
                    <a:lnTo>
                      <a:pt x="0" y="2766"/>
                    </a:lnTo>
                    <a:lnTo>
                      <a:pt x="554" y="2766"/>
                    </a:lnTo>
                    <a:lnTo>
                      <a:pt x="554" y="2756"/>
                    </a:lnTo>
                    <a:lnTo>
                      <a:pt x="544" y="2756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3" name="íṥ1íḍé"/>
              <p:cNvSpPr/>
              <p:nvPr/>
            </p:nvSpPr>
            <p:spPr bwMode="auto">
              <a:xfrm>
                <a:off x="2451" y="1550"/>
                <a:ext cx="554" cy="2766"/>
              </a:xfrm>
              <a:custGeom>
                <a:avLst/>
                <a:gdLst>
                  <a:gd name="T0" fmla="*/ 544 w 554"/>
                  <a:gd name="T1" fmla="*/ 2756 h 2766"/>
                  <a:gd name="T2" fmla="*/ 544 w 554"/>
                  <a:gd name="T3" fmla="*/ 2746 h 2766"/>
                  <a:gd name="T4" fmla="*/ 20 w 554"/>
                  <a:gd name="T5" fmla="*/ 2746 h 2766"/>
                  <a:gd name="T6" fmla="*/ 68 w 554"/>
                  <a:gd name="T7" fmla="*/ 1611 h 2766"/>
                  <a:gd name="T8" fmla="*/ 76 w 554"/>
                  <a:gd name="T9" fmla="*/ 1442 h 2766"/>
                  <a:gd name="T10" fmla="*/ 82 w 554"/>
                  <a:gd name="T11" fmla="*/ 1260 h 2766"/>
                  <a:gd name="T12" fmla="*/ 90 w 554"/>
                  <a:gd name="T13" fmla="*/ 1091 h 2766"/>
                  <a:gd name="T14" fmla="*/ 98 w 554"/>
                  <a:gd name="T15" fmla="*/ 909 h 2766"/>
                  <a:gd name="T16" fmla="*/ 104 w 554"/>
                  <a:gd name="T17" fmla="*/ 738 h 2766"/>
                  <a:gd name="T18" fmla="*/ 112 w 554"/>
                  <a:gd name="T19" fmla="*/ 558 h 2766"/>
                  <a:gd name="T20" fmla="*/ 120 w 554"/>
                  <a:gd name="T21" fmla="*/ 387 h 2766"/>
                  <a:gd name="T22" fmla="*/ 134 w 554"/>
                  <a:gd name="T23" fmla="*/ 20 h 2766"/>
                  <a:gd name="T24" fmla="*/ 399 w 554"/>
                  <a:gd name="T25" fmla="*/ 20 h 2766"/>
                  <a:gd name="T26" fmla="*/ 417 w 554"/>
                  <a:gd name="T27" fmla="*/ 387 h 2766"/>
                  <a:gd name="T28" fmla="*/ 425 w 554"/>
                  <a:gd name="T29" fmla="*/ 558 h 2766"/>
                  <a:gd name="T30" fmla="*/ 435 w 554"/>
                  <a:gd name="T31" fmla="*/ 740 h 2766"/>
                  <a:gd name="T32" fmla="*/ 443 w 554"/>
                  <a:gd name="T33" fmla="*/ 909 h 2766"/>
                  <a:gd name="T34" fmla="*/ 451 w 554"/>
                  <a:gd name="T35" fmla="*/ 1091 h 2766"/>
                  <a:gd name="T36" fmla="*/ 459 w 554"/>
                  <a:gd name="T37" fmla="*/ 1260 h 2766"/>
                  <a:gd name="T38" fmla="*/ 470 w 554"/>
                  <a:gd name="T39" fmla="*/ 1442 h 2766"/>
                  <a:gd name="T40" fmla="*/ 478 w 554"/>
                  <a:gd name="T41" fmla="*/ 1611 h 2766"/>
                  <a:gd name="T42" fmla="*/ 534 w 554"/>
                  <a:gd name="T43" fmla="*/ 2756 h 2766"/>
                  <a:gd name="T44" fmla="*/ 544 w 554"/>
                  <a:gd name="T45" fmla="*/ 2756 h 2766"/>
                  <a:gd name="T46" fmla="*/ 544 w 554"/>
                  <a:gd name="T47" fmla="*/ 2746 h 2766"/>
                  <a:gd name="T48" fmla="*/ 544 w 554"/>
                  <a:gd name="T49" fmla="*/ 2756 h 2766"/>
                  <a:gd name="T50" fmla="*/ 554 w 554"/>
                  <a:gd name="T51" fmla="*/ 2756 h 2766"/>
                  <a:gd name="T52" fmla="*/ 498 w 554"/>
                  <a:gd name="T53" fmla="*/ 1611 h 2766"/>
                  <a:gd name="T54" fmla="*/ 490 w 554"/>
                  <a:gd name="T55" fmla="*/ 1440 h 2766"/>
                  <a:gd name="T56" fmla="*/ 480 w 554"/>
                  <a:gd name="T57" fmla="*/ 1260 h 2766"/>
                  <a:gd name="T58" fmla="*/ 472 w 554"/>
                  <a:gd name="T59" fmla="*/ 1089 h 2766"/>
                  <a:gd name="T60" fmla="*/ 463 w 554"/>
                  <a:gd name="T61" fmla="*/ 907 h 2766"/>
                  <a:gd name="T62" fmla="*/ 455 w 554"/>
                  <a:gd name="T63" fmla="*/ 738 h 2766"/>
                  <a:gd name="T64" fmla="*/ 445 w 554"/>
                  <a:gd name="T65" fmla="*/ 556 h 2766"/>
                  <a:gd name="T66" fmla="*/ 437 w 554"/>
                  <a:gd name="T67" fmla="*/ 387 h 2766"/>
                  <a:gd name="T68" fmla="*/ 419 w 554"/>
                  <a:gd name="T69" fmla="*/ 0 h 2766"/>
                  <a:gd name="T70" fmla="*/ 116 w 554"/>
                  <a:gd name="T71" fmla="*/ 0 h 2766"/>
                  <a:gd name="T72" fmla="*/ 100 w 554"/>
                  <a:gd name="T73" fmla="*/ 387 h 2766"/>
                  <a:gd name="T74" fmla="*/ 92 w 554"/>
                  <a:gd name="T75" fmla="*/ 556 h 2766"/>
                  <a:gd name="T76" fmla="*/ 84 w 554"/>
                  <a:gd name="T77" fmla="*/ 738 h 2766"/>
                  <a:gd name="T78" fmla="*/ 78 w 554"/>
                  <a:gd name="T79" fmla="*/ 909 h 2766"/>
                  <a:gd name="T80" fmla="*/ 70 w 554"/>
                  <a:gd name="T81" fmla="*/ 1089 h 2766"/>
                  <a:gd name="T82" fmla="*/ 62 w 554"/>
                  <a:gd name="T83" fmla="*/ 1260 h 2766"/>
                  <a:gd name="T84" fmla="*/ 56 w 554"/>
                  <a:gd name="T85" fmla="*/ 1440 h 2766"/>
                  <a:gd name="T86" fmla="*/ 48 w 554"/>
                  <a:gd name="T87" fmla="*/ 1611 h 2766"/>
                  <a:gd name="T88" fmla="*/ 0 w 554"/>
                  <a:gd name="T89" fmla="*/ 2766 h 2766"/>
                  <a:gd name="T90" fmla="*/ 554 w 554"/>
                  <a:gd name="T91" fmla="*/ 2766 h 2766"/>
                  <a:gd name="T92" fmla="*/ 554 w 554"/>
                  <a:gd name="T93" fmla="*/ 2756 h 2766"/>
                  <a:gd name="T94" fmla="*/ 544 w 554"/>
                  <a:gd name="T95" fmla="*/ 2756 h 2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4" h="2766">
                    <a:moveTo>
                      <a:pt x="544" y="2756"/>
                    </a:moveTo>
                    <a:lnTo>
                      <a:pt x="544" y="2746"/>
                    </a:lnTo>
                    <a:lnTo>
                      <a:pt x="20" y="2746"/>
                    </a:lnTo>
                    <a:lnTo>
                      <a:pt x="68" y="1611"/>
                    </a:lnTo>
                    <a:lnTo>
                      <a:pt x="76" y="1442"/>
                    </a:lnTo>
                    <a:lnTo>
                      <a:pt x="82" y="1260"/>
                    </a:lnTo>
                    <a:lnTo>
                      <a:pt x="90" y="1091"/>
                    </a:lnTo>
                    <a:lnTo>
                      <a:pt x="98" y="909"/>
                    </a:lnTo>
                    <a:lnTo>
                      <a:pt x="104" y="738"/>
                    </a:lnTo>
                    <a:lnTo>
                      <a:pt x="112" y="558"/>
                    </a:lnTo>
                    <a:lnTo>
                      <a:pt x="120" y="387"/>
                    </a:lnTo>
                    <a:lnTo>
                      <a:pt x="134" y="20"/>
                    </a:lnTo>
                    <a:lnTo>
                      <a:pt x="399" y="20"/>
                    </a:lnTo>
                    <a:lnTo>
                      <a:pt x="417" y="387"/>
                    </a:lnTo>
                    <a:lnTo>
                      <a:pt x="425" y="558"/>
                    </a:lnTo>
                    <a:lnTo>
                      <a:pt x="435" y="740"/>
                    </a:lnTo>
                    <a:lnTo>
                      <a:pt x="443" y="909"/>
                    </a:lnTo>
                    <a:lnTo>
                      <a:pt x="451" y="1091"/>
                    </a:lnTo>
                    <a:lnTo>
                      <a:pt x="459" y="1260"/>
                    </a:lnTo>
                    <a:lnTo>
                      <a:pt x="470" y="1442"/>
                    </a:lnTo>
                    <a:lnTo>
                      <a:pt x="478" y="1611"/>
                    </a:lnTo>
                    <a:lnTo>
                      <a:pt x="534" y="2756"/>
                    </a:lnTo>
                    <a:lnTo>
                      <a:pt x="544" y="2756"/>
                    </a:lnTo>
                    <a:lnTo>
                      <a:pt x="544" y="2746"/>
                    </a:lnTo>
                    <a:lnTo>
                      <a:pt x="544" y="2756"/>
                    </a:lnTo>
                    <a:lnTo>
                      <a:pt x="554" y="2756"/>
                    </a:lnTo>
                    <a:lnTo>
                      <a:pt x="498" y="1611"/>
                    </a:lnTo>
                    <a:lnTo>
                      <a:pt x="490" y="1440"/>
                    </a:lnTo>
                    <a:lnTo>
                      <a:pt x="480" y="1260"/>
                    </a:lnTo>
                    <a:lnTo>
                      <a:pt x="472" y="1089"/>
                    </a:lnTo>
                    <a:lnTo>
                      <a:pt x="463" y="907"/>
                    </a:lnTo>
                    <a:lnTo>
                      <a:pt x="455" y="738"/>
                    </a:lnTo>
                    <a:lnTo>
                      <a:pt x="445" y="556"/>
                    </a:lnTo>
                    <a:lnTo>
                      <a:pt x="437" y="387"/>
                    </a:lnTo>
                    <a:lnTo>
                      <a:pt x="419" y="0"/>
                    </a:lnTo>
                    <a:lnTo>
                      <a:pt x="116" y="0"/>
                    </a:lnTo>
                    <a:lnTo>
                      <a:pt x="100" y="387"/>
                    </a:lnTo>
                    <a:lnTo>
                      <a:pt x="92" y="556"/>
                    </a:lnTo>
                    <a:lnTo>
                      <a:pt x="84" y="738"/>
                    </a:lnTo>
                    <a:lnTo>
                      <a:pt x="78" y="909"/>
                    </a:lnTo>
                    <a:lnTo>
                      <a:pt x="70" y="1089"/>
                    </a:lnTo>
                    <a:lnTo>
                      <a:pt x="62" y="1260"/>
                    </a:lnTo>
                    <a:lnTo>
                      <a:pt x="56" y="1440"/>
                    </a:lnTo>
                    <a:lnTo>
                      <a:pt x="48" y="1611"/>
                    </a:lnTo>
                    <a:lnTo>
                      <a:pt x="0" y="2766"/>
                    </a:lnTo>
                    <a:lnTo>
                      <a:pt x="554" y="2766"/>
                    </a:lnTo>
                    <a:lnTo>
                      <a:pt x="554" y="2756"/>
                    </a:lnTo>
                    <a:lnTo>
                      <a:pt x="544" y="27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4" name="ïṣ1îḑè"/>
              <p:cNvSpPr/>
              <p:nvPr/>
            </p:nvSpPr>
            <p:spPr bwMode="auto">
              <a:xfrm>
                <a:off x="2435" y="3478"/>
                <a:ext cx="628" cy="828"/>
              </a:xfrm>
              <a:custGeom>
                <a:avLst/>
                <a:gdLst>
                  <a:gd name="T0" fmla="*/ 0 w 628"/>
                  <a:gd name="T1" fmla="*/ 828 h 828"/>
                  <a:gd name="T2" fmla="*/ 0 w 628"/>
                  <a:gd name="T3" fmla="*/ 0 h 828"/>
                  <a:gd name="T4" fmla="*/ 560 w 628"/>
                  <a:gd name="T5" fmla="*/ 0 h 828"/>
                  <a:gd name="T6" fmla="*/ 628 w 628"/>
                  <a:gd name="T7" fmla="*/ 828 h 828"/>
                  <a:gd name="T8" fmla="*/ 0 w 628"/>
                  <a:gd name="T9" fmla="*/ 828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828">
                    <a:moveTo>
                      <a:pt x="0" y="828"/>
                    </a:moveTo>
                    <a:lnTo>
                      <a:pt x="0" y="0"/>
                    </a:lnTo>
                    <a:lnTo>
                      <a:pt x="560" y="0"/>
                    </a:lnTo>
                    <a:lnTo>
                      <a:pt x="628" y="828"/>
                    </a:lnTo>
                    <a:lnTo>
                      <a:pt x="0" y="828"/>
                    </a:ln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5" name="ïś1îdê"/>
              <p:cNvSpPr/>
              <p:nvPr/>
            </p:nvSpPr>
            <p:spPr bwMode="auto">
              <a:xfrm>
                <a:off x="2435" y="3478"/>
                <a:ext cx="628" cy="828"/>
              </a:xfrm>
              <a:custGeom>
                <a:avLst/>
                <a:gdLst>
                  <a:gd name="T0" fmla="*/ 0 w 628"/>
                  <a:gd name="T1" fmla="*/ 828 h 828"/>
                  <a:gd name="T2" fmla="*/ 0 w 628"/>
                  <a:gd name="T3" fmla="*/ 0 h 828"/>
                  <a:gd name="T4" fmla="*/ 560 w 628"/>
                  <a:gd name="T5" fmla="*/ 0 h 828"/>
                  <a:gd name="T6" fmla="*/ 628 w 628"/>
                  <a:gd name="T7" fmla="*/ 828 h 828"/>
                  <a:gd name="T8" fmla="*/ 0 w 628"/>
                  <a:gd name="T9" fmla="*/ 828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828">
                    <a:moveTo>
                      <a:pt x="0" y="828"/>
                    </a:moveTo>
                    <a:lnTo>
                      <a:pt x="0" y="0"/>
                    </a:lnTo>
                    <a:lnTo>
                      <a:pt x="560" y="0"/>
                    </a:lnTo>
                    <a:lnTo>
                      <a:pt x="628" y="828"/>
                    </a:lnTo>
                    <a:lnTo>
                      <a:pt x="0" y="8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6" name="îśļïde"/>
              <p:cNvSpPr/>
              <p:nvPr/>
            </p:nvSpPr>
            <p:spPr bwMode="auto">
              <a:xfrm>
                <a:off x="2425" y="3468"/>
                <a:ext cx="648" cy="848"/>
              </a:xfrm>
              <a:custGeom>
                <a:avLst/>
                <a:gdLst>
                  <a:gd name="T0" fmla="*/ 10 w 648"/>
                  <a:gd name="T1" fmla="*/ 838 h 848"/>
                  <a:gd name="T2" fmla="*/ 20 w 648"/>
                  <a:gd name="T3" fmla="*/ 838 h 848"/>
                  <a:gd name="T4" fmla="*/ 20 w 648"/>
                  <a:gd name="T5" fmla="*/ 20 h 848"/>
                  <a:gd name="T6" fmla="*/ 560 w 648"/>
                  <a:gd name="T7" fmla="*/ 20 h 848"/>
                  <a:gd name="T8" fmla="*/ 626 w 648"/>
                  <a:gd name="T9" fmla="*/ 828 h 848"/>
                  <a:gd name="T10" fmla="*/ 10 w 648"/>
                  <a:gd name="T11" fmla="*/ 828 h 848"/>
                  <a:gd name="T12" fmla="*/ 10 w 648"/>
                  <a:gd name="T13" fmla="*/ 838 h 848"/>
                  <a:gd name="T14" fmla="*/ 20 w 648"/>
                  <a:gd name="T15" fmla="*/ 838 h 848"/>
                  <a:gd name="T16" fmla="*/ 10 w 648"/>
                  <a:gd name="T17" fmla="*/ 838 h 848"/>
                  <a:gd name="T18" fmla="*/ 10 w 648"/>
                  <a:gd name="T19" fmla="*/ 848 h 848"/>
                  <a:gd name="T20" fmla="*/ 648 w 648"/>
                  <a:gd name="T21" fmla="*/ 848 h 848"/>
                  <a:gd name="T22" fmla="*/ 578 w 648"/>
                  <a:gd name="T23" fmla="*/ 0 h 848"/>
                  <a:gd name="T24" fmla="*/ 0 w 648"/>
                  <a:gd name="T25" fmla="*/ 0 h 848"/>
                  <a:gd name="T26" fmla="*/ 0 w 648"/>
                  <a:gd name="T27" fmla="*/ 848 h 848"/>
                  <a:gd name="T28" fmla="*/ 10 w 648"/>
                  <a:gd name="T29" fmla="*/ 848 h 848"/>
                  <a:gd name="T30" fmla="*/ 10 w 648"/>
                  <a:gd name="T31" fmla="*/ 838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8" h="848">
                    <a:moveTo>
                      <a:pt x="10" y="838"/>
                    </a:moveTo>
                    <a:lnTo>
                      <a:pt x="20" y="838"/>
                    </a:lnTo>
                    <a:lnTo>
                      <a:pt x="20" y="20"/>
                    </a:lnTo>
                    <a:lnTo>
                      <a:pt x="560" y="20"/>
                    </a:lnTo>
                    <a:lnTo>
                      <a:pt x="626" y="828"/>
                    </a:lnTo>
                    <a:lnTo>
                      <a:pt x="10" y="828"/>
                    </a:lnTo>
                    <a:lnTo>
                      <a:pt x="10" y="838"/>
                    </a:lnTo>
                    <a:lnTo>
                      <a:pt x="20" y="838"/>
                    </a:lnTo>
                    <a:lnTo>
                      <a:pt x="10" y="838"/>
                    </a:lnTo>
                    <a:lnTo>
                      <a:pt x="10" y="848"/>
                    </a:lnTo>
                    <a:lnTo>
                      <a:pt x="648" y="848"/>
                    </a:lnTo>
                    <a:lnTo>
                      <a:pt x="578" y="0"/>
                    </a:lnTo>
                    <a:lnTo>
                      <a:pt x="0" y="0"/>
                    </a:lnTo>
                    <a:lnTo>
                      <a:pt x="0" y="848"/>
                    </a:lnTo>
                    <a:lnTo>
                      <a:pt x="10" y="848"/>
                    </a:lnTo>
                    <a:lnTo>
                      <a:pt x="10" y="838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7" name="iŝḻiḑé"/>
              <p:cNvSpPr/>
              <p:nvPr/>
            </p:nvSpPr>
            <p:spPr bwMode="auto">
              <a:xfrm>
                <a:off x="2425" y="3468"/>
                <a:ext cx="648" cy="848"/>
              </a:xfrm>
              <a:custGeom>
                <a:avLst/>
                <a:gdLst>
                  <a:gd name="T0" fmla="*/ 10 w 648"/>
                  <a:gd name="T1" fmla="*/ 838 h 848"/>
                  <a:gd name="T2" fmla="*/ 20 w 648"/>
                  <a:gd name="T3" fmla="*/ 838 h 848"/>
                  <a:gd name="T4" fmla="*/ 20 w 648"/>
                  <a:gd name="T5" fmla="*/ 20 h 848"/>
                  <a:gd name="T6" fmla="*/ 560 w 648"/>
                  <a:gd name="T7" fmla="*/ 20 h 848"/>
                  <a:gd name="T8" fmla="*/ 626 w 648"/>
                  <a:gd name="T9" fmla="*/ 828 h 848"/>
                  <a:gd name="T10" fmla="*/ 10 w 648"/>
                  <a:gd name="T11" fmla="*/ 828 h 848"/>
                  <a:gd name="T12" fmla="*/ 10 w 648"/>
                  <a:gd name="T13" fmla="*/ 838 h 848"/>
                  <a:gd name="T14" fmla="*/ 20 w 648"/>
                  <a:gd name="T15" fmla="*/ 838 h 848"/>
                  <a:gd name="T16" fmla="*/ 10 w 648"/>
                  <a:gd name="T17" fmla="*/ 838 h 848"/>
                  <a:gd name="T18" fmla="*/ 10 w 648"/>
                  <a:gd name="T19" fmla="*/ 848 h 848"/>
                  <a:gd name="T20" fmla="*/ 648 w 648"/>
                  <a:gd name="T21" fmla="*/ 848 h 848"/>
                  <a:gd name="T22" fmla="*/ 578 w 648"/>
                  <a:gd name="T23" fmla="*/ 0 h 848"/>
                  <a:gd name="T24" fmla="*/ 0 w 648"/>
                  <a:gd name="T25" fmla="*/ 0 h 848"/>
                  <a:gd name="T26" fmla="*/ 0 w 648"/>
                  <a:gd name="T27" fmla="*/ 848 h 848"/>
                  <a:gd name="T28" fmla="*/ 10 w 648"/>
                  <a:gd name="T29" fmla="*/ 848 h 848"/>
                  <a:gd name="T30" fmla="*/ 10 w 648"/>
                  <a:gd name="T31" fmla="*/ 838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8" h="848">
                    <a:moveTo>
                      <a:pt x="10" y="838"/>
                    </a:moveTo>
                    <a:lnTo>
                      <a:pt x="20" y="838"/>
                    </a:lnTo>
                    <a:lnTo>
                      <a:pt x="20" y="20"/>
                    </a:lnTo>
                    <a:lnTo>
                      <a:pt x="560" y="20"/>
                    </a:lnTo>
                    <a:lnTo>
                      <a:pt x="626" y="828"/>
                    </a:lnTo>
                    <a:lnTo>
                      <a:pt x="10" y="828"/>
                    </a:lnTo>
                    <a:lnTo>
                      <a:pt x="10" y="838"/>
                    </a:lnTo>
                    <a:lnTo>
                      <a:pt x="20" y="838"/>
                    </a:lnTo>
                    <a:lnTo>
                      <a:pt x="10" y="838"/>
                    </a:lnTo>
                    <a:lnTo>
                      <a:pt x="10" y="848"/>
                    </a:lnTo>
                    <a:lnTo>
                      <a:pt x="648" y="848"/>
                    </a:lnTo>
                    <a:lnTo>
                      <a:pt x="578" y="0"/>
                    </a:lnTo>
                    <a:lnTo>
                      <a:pt x="0" y="0"/>
                    </a:lnTo>
                    <a:lnTo>
                      <a:pt x="0" y="848"/>
                    </a:lnTo>
                    <a:lnTo>
                      <a:pt x="10" y="848"/>
                    </a:lnTo>
                    <a:lnTo>
                      <a:pt x="10" y="8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8" name="í$ḷiḋê"/>
              <p:cNvSpPr/>
              <p:nvPr/>
            </p:nvSpPr>
            <p:spPr bwMode="auto">
              <a:xfrm>
                <a:off x="2860" y="3478"/>
                <a:ext cx="1215" cy="828"/>
              </a:xfrm>
              <a:prstGeom prst="rect">
                <a:avLst/>
              </a:pr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9" name="ïs1ïḑê"/>
              <p:cNvSpPr/>
              <p:nvPr/>
            </p:nvSpPr>
            <p:spPr bwMode="auto">
              <a:xfrm>
                <a:off x="2860" y="3478"/>
                <a:ext cx="1215" cy="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0" name="ïṩ1íḍê"/>
              <p:cNvSpPr/>
              <p:nvPr/>
            </p:nvSpPr>
            <p:spPr bwMode="auto">
              <a:xfrm>
                <a:off x="2850" y="3468"/>
                <a:ext cx="1235" cy="848"/>
              </a:xfrm>
              <a:custGeom>
                <a:avLst/>
                <a:gdLst>
                  <a:gd name="T0" fmla="*/ 1225 w 1235"/>
                  <a:gd name="T1" fmla="*/ 838 h 848"/>
                  <a:gd name="T2" fmla="*/ 1225 w 1235"/>
                  <a:gd name="T3" fmla="*/ 828 h 848"/>
                  <a:gd name="T4" fmla="*/ 20 w 1235"/>
                  <a:gd name="T5" fmla="*/ 828 h 848"/>
                  <a:gd name="T6" fmla="*/ 20 w 1235"/>
                  <a:gd name="T7" fmla="*/ 20 h 848"/>
                  <a:gd name="T8" fmla="*/ 1215 w 1235"/>
                  <a:gd name="T9" fmla="*/ 20 h 848"/>
                  <a:gd name="T10" fmla="*/ 1215 w 1235"/>
                  <a:gd name="T11" fmla="*/ 838 h 848"/>
                  <a:gd name="T12" fmla="*/ 1225 w 1235"/>
                  <a:gd name="T13" fmla="*/ 838 h 848"/>
                  <a:gd name="T14" fmla="*/ 1225 w 1235"/>
                  <a:gd name="T15" fmla="*/ 828 h 848"/>
                  <a:gd name="T16" fmla="*/ 1225 w 1235"/>
                  <a:gd name="T17" fmla="*/ 838 h 848"/>
                  <a:gd name="T18" fmla="*/ 1235 w 1235"/>
                  <a:gd name="T19" fmla="*/ 838 h 848"/>
                  <a:gd name="T20" fmla="*/ 1235 w 1235"/>
                  <a:gd name="T21" fmla="*/ 0 h 848"/>
                  <a:gd name="T22" fmla="*/ 0 w 1235"/>
                  <a:gd name="T23" fmla="*/ 0 h 848"/>
                  <a:gd name="T24" fmla="*/ 0 w 1235"/>
                  <a:gd name="T25" fmla="*/ 848 h 848"/>
                  <a:gd name="T26" fmla="*/ 1235 w 1235"/>
                  <a:gd name="T27" fmla="*/ 848 h 848"/>
                  <a:gd name="T28" fmla="*/ 1235 w 1235"/>
                  <a:gd name="T29" fmla="*/ 838 h 848"/>
                  <a:gd name="T30" fmla="*/ 1225 w 1235"/>
                  <a:gd name="T31" fmla="*/ 838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5" h="848">
                    <a:moveTo>
                      <a:pt x="1225" y="838"/>
                    </a:moveTo>
                    <a:lnTo>
                      <a:pt x="1225" y="828"/>
                    </a:lnTo>
                    <a:lnTo>
                      <a:pt x="20" y="828"/>
                    </a:lnTo>
                    <a:lnTo>
                      <a:pt x="20" y="20"/>
                    </a:lnTo>
                    <a:lnTo>
                      <a:pt x="1215" y="20"/>
                    </a:lnTo>
                    <a:lnTo>
                      <a:pt x="1215" y="838"/>
                    </a:lnTo>
                    <a:lnTo>
                      <a:pt x="1225" y="838"/>
                    </a:lnTo>
                    <a:lnTo>
                      <a:pt x="1225" y="828"/>
                    </a:lnTo>
                    <a:lnTo>
                      <a:pt x="1225" y="838"/>
                    </a:lnTo>
                    <a:lnTo>
                      <a:pt x="1235" y="838"/>
                    </a:lnTo>
                    <a:lnTo>
                      <a:pt x="1235" y="0"/>
                    </a:lnTo>
                    <a:lnTo>
                      <a:pt x="0" y="0"/>
                    </a:lnTo>
                    <a:lnTo>
                      <a:pt x="0" y="848"/>
                    </a:lnTo>
                    <a:lnTo>
                      <a:pt x="1235" y="848"/>
                    </a:lnTo>
                    <a:lnTo>
                      <a:pt x="1235" y="838"/>
                    </a:lnTo>
                    <a:lnTo>
                      <a:pt x="1225" y="838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1" name="í$1iḍé"/>
              <p:cNvSpPr/>
              <p:nvPr/>
            </p:nvSpPr>
            <p:spPr bwMode="auto">
              <a:xfrm>
                <a:off x="2850" y="3468"/>
                <a:ext cx="1235" cy="848"/>
              </a:xfrm>
              <a:custGeom>
                <a:avLst/>
                <a:gdLst>
                  <a:gd name="T0" fmla="*/ 1225 w 1235"/>
                  <a:gd name="T1" fmla="*/ 838 h 848"/>
                  <a:gd name="T2" fmla="*/ 1225 w 1235"/>
                  <a:gd name="T3" fmla="*/ 828 h 848"/>
                  <a:gd name="T4" fmla="*/ 20 w 1235"/>
                  <a:gd name="T5" fmla="*/ 828 h 848"/>
                  <a:gd name="T6" fmla="*/ 20 w 1235"/>
                  <a:gd name="T7" fmla="*/ 20 h 848"/>
                  <a:gd name="T8" fmla="*/ 1215 w 1235"/>
                  <a:gd name="T9" fmla="*/ 20 h 848"/>
                  <a:gd name="T10" fmla="*/ 1215 w 1235"/>
                  <a:gd name="T11" fmla="*/ 838 h 848"/>
                  <a:gd name="T12" fmla="*/ 1225 w 1235"/>
                  <a:gd name="T13" fmla="*/ 838 h 848"/>
                  <a:gd name="T14" fmla="*/ 1225 w 1235"/>
                  <a:gd name="T15" fmla="*/ 828 h 848"/>
                  <a:gd name="T16" fmla="*/ 1225 w 1235"/>
                  <a:gd name="T17" fmla="*/ 838 h 848"/>
                  <a:gd name="T18" fmla="*/ 1235 w 1235"/>
                  <a:gd name="T19" fmla="*/ 838 h 848"/>
                  <a:gd name="T20" fmla="*/ 1235 w 1235"/>
                  <a:gd name="T21" fmla="*/ 0 h 848"/>
                  <a:gd name="T22" fmla="*/ 0 w 1235"/>
                  <a:gd name="T23" fmla="*/ 0 h 848"/>
                  <a:gd name="T24" fmla="*/ 0 w 1235"/>
                  <a:gd name="T25" fmla="*/ 848 h 848"/>
                  <a:gd name="T26" fmla="*/ 1235 w 1235"/>
                  <a:gd name="T27" fmla="*/ 848 h 848"/>
                  <a:gd name="T28" fmla="*/ 1235 w 1235"/>
                  <a:gd name="T29" fmla="*/ 838 h 848"/>
                  <a:gd name="T30" fmla="*/ 1225 w 1235"/>
                  <a:gd name="T31" fmla="*/ 838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5" h="848">
                    <a:moveTo>
                      <a:pt x="1225" y="838"/>
                    </a:moveTo>
                    <a:lnTo>
                      <a:pt x="1225" y="828"/>
                    </a:lnTo>
                    <a:lnTo>
                      <a:pt x="20" y="828"/>
                    </a:lnTo>
                    <a:lnTo>
                      <a:pt x="20" y="20"/>
                    </a:lnTo>
                    <a:lnTo>
                      <a:pt x="1215" y="20"/>
                    </a:lnTo>
                    <a:lnTo>
                      <a:pt x="1215" y="838"/>
                    </a:lnTo>
                    <a:lnTo>
                      <a:pt x="1225" y="838"/>
                    </a:lnTo>
                    <a:lnTo>
                      <a:pt x="1225" y="828"/>
                    </a:lnTo>
                    <a:lnTo>
                      <a:pt x="1225" y="838"/>
                    </a:lnTo>
                    <a:lnTo>
                      <a:pt x="1235" y="838"/>
                    </a:lnTo>
                    <a:lnTo>
                      <a:pt x="1235" y="0"/>
                    </a:lnTo>
                    <a:lnTo>
                      <a:pt x="0" y="0"/>
                    </a:lnTo>
                    <a:lnTo>
                      <a:pt x="0" y="848"/>
                    </a:lnTo>
                    <a:lnTo>
                      <a:pt x="1235" y="848"/>
                    </a:lnTo>
                    <a:lnTo>
                      <a:pt x="1235" y="838"/>
                    </a:lnTo>
                    <a:lnTo>
                      <a:pt x="1225" y="8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2" name="iṥľïḋé"/>
              <p:cNvSpPr/>
              <p:nvPr/>
            </p:nvSpPr>
            <p:spPr bwMode="auto">
              <a:xfrm>
                <a:off x="2860" y="3478"/>
                <a:ext cx="1215" cy="266"/>
              </a:xfrm>
              <a:prstGeom prst="rect">
                <a:avLst/>
              </a:pr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3" name="ïṥ1îdè"/>
              <p:cNvSpPr/>
              <p:nvPr/>
            </p:nvSpPr>
            <p:spPr bwMode="auto">
              <a:xfrm>
                <a:off x="2860" y="3478"/>
                <a:ext cx="1215" cy="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4" name="îṧ1íḓê"/>
              <p:cNvSpPr/>
              <p:nvPr/>
            </p:nvSpPr>
            <p:spPr bwMode="auto">
              <a:xfrm>
                <a:off x="2850" y="3468"/>
                <a:ext cx="1235" cy="286"/>
              </a:xfrm>
              <a:custGeom>
                <a:avLst/>
                <a:gdLst>
                  <a:gd name="T0" fmla="*/ 1225 w 1235"/>
                  <a:gd name="T1" fmla="*/ 276 h 286"/>
                  <a:gd name="T2" fmla="*/ 1225 w 1235"/>
                  <a:gd name="T3" fmla="*/ 266 h 286"/>
                  <a:gd name="T4" fmla="*/ 20 w 1235"/>
                  <a:gd name="T5" fmla="*/ 266 h 286"/>
                  <a:gd name="T6" fmla="*/ 20 w 1235"/>
                  <a:gd name="T7" fmla="*/ 20 h 286"/>
                  <a:gd name="T8" fmla="*/ 1215 w 1235"/>
                  <a:gd name="T9" fmla="*/ 20 h 286"/>
                  <a:gd name="T10" fmla="*/ 1215 w 1235"/>
                  <a:gd name="T11" fmla="*/ 276 h 286"/>
                  <a:gd name="T12" fmla="*/ 1225 w 1235"/>
                  <a:gd name="T13" fmla="*/ 276 h 286"/>
                  <a:gd name="T14" fmla="*/ 1225 w 1235"/>
                  <a:gd name="T15" fmla="*/ 266 h 286"/>
                  <a:gd name="T16" fmla="*/ 1225 w 1235"/>
                  <a:gd name="T17" fmla="*/ 276 h 286"/>
                  <a:gd name="T18" fmla="*/ 1235 w 1235"/>
                  <a:gd name="T19" fmla="*/ 276 h 286"/>
                  <a:gd name="T20" fmla="*/ 1235 w 1235"/>
                  <a:gd name="T21" fmla="*/ 0 h 286"/>
                  <a:gd name="T22" fmla="*/ 0 w 1235"/>
                  <a:gd name="T23" fmla="*/ 0 h 286"/>
                  <a:gd name="T24" fmla="*/ 0 w 1235"/>
                  <a:gd name="T25" fmla="*/ 286 h 286"/>
                  <a:gd name="T26" fmla="*/ 1235 w 1235"/>
                  <a:gd name="T27" fmla="*/ 286 h 286"/>
                  <a:gd name="T28" fmla="*/ 1235 w 1235"/>
                  <a:gd name="T29" fmla="*/ 276 h 286"/>
                  <a:gd name="T30" fmla="*/ 1225 w 1235"/>
                  <a:gd name="T31" fmla="*/ 27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5" h="286">
                    <a:moveTo>
                      <a:pt x="1225" y="276"/>
                    </a:moveTo>
                    <a:lnTo>
                      <a:pt x="1225" y="266"/>
                    </a:lnTo>
                    <a:lnTo>
                      <a:pt x="20" y="266"/>
                    </a:lnTo>
                    <a:lnTo>
                      <a:pt x="20" y="20"/>
                    </a:lnTo>
                    <a:lnTo>
                      <a:pt x="1215" y="20"/>
                    </a:lnTo>
                    <a:lnTo>
                      <a:pt x="1215" y="276"/>
                    </a:lnTo>
                    <a:lnTo>
                      <a:pt x="1225" y="276"/>
                    </a:lnTo>
                    <a:lnTo>
                      <a:pt x="1225" y="266"/>
                    </a:lnTo>
                    <a:lnTo>
                      <a:pt x="1225" y="276"/>
                    </a:lnTo>
                    <a:lnTo>
                      <a:pt x="1235" y="276"/>
                    </a:lnTo>
                    <a:lnTo>
                      <a:pt x="1235" y="0"/>
                    </a:lnTo>
                    <a:lnTo>
                      <a:pt x="0" y="0"/>
                    </a:lnTo>
                    <a:lnTo>
                      <a:pt x="0" y="286"/>
                    </a:lnTo>
                    <a:lnTo>
                      <a:pt x="1235" y="286"/>
                    </a:lnTo>
                    <a:lnTo>
                      <a:pt x="1235" y="276"/>
                    </a:lnTo>
                    <a:lnTo>
                      <a:pt x="1225" y="276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5" name="ïŝļïďé"/>
              <p:cNvSpPr/>
              <p:nvPr/>
            </p:nvSpPr>
            <p:spPr bwMode="auto">
              <a:xfrm>
                <a:off x="2850" y="3468"/>
                <a:ext cx="1235" cy="286"/>
              </a:xfrm>
              <a:custGeom>
                <a:avLst/>
                <a:gdLst>
                  <a:gd name="T0" fmla="*/ 1225 w 1235"/>
                  <a:gd name="T1" fmla="*/ 276 h 286"/>
                  <a:gd name="T2" fmla="*/ 1225 w 1235"/>
                  <a:gd name="T3" fmla="*/ 266 h 286"/>
                  <a:gd name="T4" fmla="*/ 20 w 1235"/>
                  <a:gd name="T5" fmla="*/ 266 h 286"/>
                  <a:gd name="T6" fmla="*/ 20 w 1235"/>
                  <a:gd name="T7" fmla="*/ 20 h 286"/>
                  <a:gd name="T8" fmla="*/ 1215 w 1235"/>
                  <a:gd name="T9" fmla="*/ 20 h 286"/>
                  <a:gd name="T10" fmla="*/ 1215 w 1235"/>
                  <a:gd name="T11" fmla="*/ 276 h 286"/>
                  <a:gd name="T12" fmla="*/ 1225 w 1235"/>
                  <a:gd name="T13" fmla="*/ 276 h 286"/>
                  <a:gd name="T14" fmla="*/ 1225 w 1235"/>
                  <a:gd name="T15" fmla="*/ 266 h 286"/>
                  <a:gd name="T16" fmla="*/ 1225 w 1235"/>
                  <a:gd name="T17" fmla="*/ 276 h 286"/>
                  <a:gd name="T18" fmla="*/ 1235 w 1235"/>
                  <a:gd name="T19" fmla="*/ 276 h 286"/>
                  <a:gd name="T20" fmla="*/ 1235 w 1235"/>
                  <a:gd name="T21" fmla="*/ 0 h 286"/>
                  <a:gd name="T22" fmla="*/ 0 w 1235"/>
                  <a:gd name="T23" fmla="*/ 0 h 286"/>
                  <a:gd name="T24" fmla="*/ 0 w 1235"/>
                  <a:gd name="T25" fmla="*/ 286 h 286"/>
                  <a:gd name="T26" fmla="*/ 1235 w 1235"/>
                  <a:gd name="T27" fmla="*/ 286 h 286"/>
                  <a:gd name="T28" fmla="*/ 1235 w 1235"/>
                  <a:gd name="T29" fmla="*/ 276 h 286"/>
                  <a:gd name="T30" fmla="*/ 1225 w 1235"/>
                  <a:gd name="T31" fmla="*/ 27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5" h="286">
                    <a:moveTo>
                      <a:pt x="1225" y="276"/>
                    </a:moveTo>
                    <a:lnTo>
                      <a:pt x="1225" y="266"/>
                    </a:lnTo>
                    <a:lnTo>
                      <a:pt x="20" y="266"/>
                    </a:lnTo>
                    <a:lnTo>
                      <a:pt x="20" y="20"/>
                    </a:lnTo>
                    <a:lnTo>
                      <a:pt x="1215" y="20"/>
                    </a:lnTo>
                    <a:lnTo>
                      <a:pt x="1215" y="276"/>
                    </a:lnTo>
                    <a:lnTo>
                      <a:pt x="1225" y="276"/>
                    </a:lnTo>
                    <a:lnTo>
                      <a:pt x="1225" y="266"/>
                    </a:lnTo>
                    <a:lnTo>
                      <a:pt x="1225" y="276"/>
                    </a:lnTo>
                    <a:lnTo>
                      <a:pt x="1235" y="276"/>
                    </a:lnTo>
                    <a:lnTo>
                      <a:pt x="1235" y="0"/>
                    </a:lnTo>
                    <a:lnTo>
                      <a:pt x="0" y="0"/>
                    </a:lnTo>
                    <a:lnTo>
                      <a:pt x="0" y="286"/>
                    </a:lnTo>
                    <a:lnTo>
                      <a:pt x="1235" y="286"/>
                    </a:lnTo>
                    <a:lnTo>
                      <a:pt x="1235" y="276"/>
                    </a:lnTo>
                    <a:lnTo>
                      <a:pt x="1225" y="2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6" name="iṧlïďè"/>
              <p:cNvSpPr/>
              <p:nvPr/>
            </p:nvSpPr>
            <p:spPr bwMode="auto">
              <a:xfrm>
                <a:off x="2461" y="3478"/>
                <a:ext cx="399" cy="266"/>
              </a:xfrm>
              <a:prstGeom prst="rect">
                <a:avLst/>
              </a:pr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7" name="íṡḷidé"/>
              <p:cNvSpPr/>
              <p:nvPr/>
            </p:nvSpPr>
            <p:spPr bwMode="auto">
              <a:xfrm>
                <a:off x="2461" y="3478"/>
                <a:ext cx="399" cy="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8" name="íSḻíde"/>
              <p:cNvSpPr/>
              <p:nvPr/>
            </p:nvSpPr>
            <p:spPr bwMode="auto">
              <a:xfrm>
                <a:off x="2451" y="3468"/>
                <a:ext cx="419" cy="286"/>
              </a:xfrm>
              <a:custGeom>
                <a:avLst/>
                <a:gdLst>
                  <a:gd name="T0" fmla="*/ 409 w 419"/>
                  <a:gd name="T1" fmla="*/ 276 h 286"/>
                  <a:gd name="T2" fmla="*/ 409 w 419"/>
                  <a:gd name="T3" fmla="*/ 266 h 286"/>
                  <a:gd name="T4" fmla="*/ 20 w 419"/>
                  <a:gd name="T5" fmla="*/ 266 h 286"/>
                  <a:gd name="T6" fmla="*/ 20 w 419"/>
                  <a:gd name="T7" fmla="*/ 20 h 286"/>
                  <a:gd name="T8" fmla="*/ 399 w 419"/>
                  <a:gd name="T9" fmla="*/ 20 h 286"/>
                  <a:gd name="T10" fmla="*/ 399 w 419"/>
                  <a:gd name="T11" fmla="*/ 276 h 286"/>
                  <a:gd name="T12" fmla="*/ 409 w 419"/>
                  <a:gd name="T13" fmla="*/ 276 h 286"/>
                  <a:gd name="T14" fmla="*/ 409 w 419"/>
                  <a:gd name="T15" fmla="*/ 266 h 286"/>
                  <a:gd name="T16" fmla="*/ 409 w 419"/>
                  <a:gd name="T17" fmla="*/ 276 h 286"/>
                  <a:gd name="T18" fmla="*/ 419 w 419"/>
                  <a:gd name="T19" fmla="*/ 276 h 286"/>
                  <a:gd name="T20" fmla="*/ 419 w 419"/>
                  <a:gd name="T21" fmla="*/ 0 h 286"/>
                  <a:gd name="T22" fmla="*/ 0 w 419"/>
                  <a:gd name="T23" fmla="*/ 0 h 286"/>
                  <a:gd name="T24" fmla="*/ 0 w 419"/>
                  <a:gd name="T25" fmla="*/ 286 h 286"/>
                  <a:gd name="T26" fmla="*/ 419 w 419"/>
                  <a:gd name="T27" fmla="*/ 286 h 286"/>
                  <a:gd name="T28" fmla="*/ 419 w 419"/>
                  <a:gd name="T29" fmla="*/ 276 h 286"/>
                  <a:gd name="T30" fmla="*/ 409 w 419"/>
                  <a:gd name="T31" fmla="*/ 27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9" h="286">
                    <a:moveTo>
                      <a:pt x="409" y="276"/>
                    </a:moveTo>
                    <a:lnTo>
                      <a:pt x="409" y="266"/>
                    </a:lnTo>
                    <a:lnTo>
                      <a:pt x="20" y="266"/>
                    </a:lnTo>
                    <a:lnTo>
                      <a:pt x="20" y="20"/>
                    </a:lnTo>
                    <a:lnTo>
                      <a:pt x="399" y="20"/>
                    </a:lnTo>
                    <a:lnTo>
                      <a:pt x="399" y="276"/>
                    </a:lnTo>
                    <a:lnTo>
                      <a:pt x="409" y="276"/>
                    </a:lnTo>
                    <a:lnTo>
                      <a:pt x="409" y="266"/>
                    </a:lnTo>
                    <a:lnTo>
                      <a:pt x="409" y="276"/>
                    </a:lnTo>
                    <a:lnTo>
                      <a:pt x="419" y="276"/>
                    </a:lnTo>
                    <a:lnTo>
                      <a:pt x="419" y="0"/>
                    </a:lnTo>
                    <a:lnTo>
                      <a:pt x="0" y="0"/>
                    </a:lnTo>
                    <a:lnTo>
                      <a:pt x="0" y="286"/>
                    </a:lnTo>
                    <a:lnTo>
                      <a:pt x="419" y="286"/>
                    </a:lnTo>
                    <a:lnTo>
                      <a:pt x="419" y="276"/>
                    </a:lnTo>
                    <a:lnTo>
                      <a:pt x="409" y="276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9" name="îṩlîḓé"/>
              <p:cNvSpPr/>
              <p:nvPr/>
            </p:nvSpPr>
            <p:spPr bwMode="auto">
              <a:xfrm>
                <a:off x="2451" y="3468"/>
                <a:ext cx="419" cy="286"/>
              </a:xfrm>
              <a:custGeom>
                <a:avLst/>
                <a:gdLst>
                  <a:gd name="T0" fmla="*/ 409 w 419"/>
                  <a:gd name="T1" fmla="*/ 276 h 286"/>
                  <a:gd name="T2" fmla="*/ 409 w 419"/>
                  <a:gd name="T3" fmla="*/ 266 h 286"/>
                  <a:gd name="T4" fmla="*/ 20 w 419"/>
                  <a:gd name="T5" fmla="*/ 266 h 286"/>
                  <a:gd name="T6" fmla="*/ 20 w 419"/>
                  <a:gd name="T7" fmla="*/ 20 h 286"/>
                  <a:gd name="T8" fmla="*/ 399 w 419"/>
                  <a:gd name="T9" fmla="*/ 20 h 286"/>
                  <a:gd name="T10" fmla="*/ 399 w 419"/>
                  <a:gd name="T11" fmla="*/ 276 h 286"/>
                  <a:gd name="T12" fmla="*/ 409 w 419"/>
                  <a:gd name="T13" fmla="*/ 276 h 286"/>
                  <a:gd name="T14" fmla="*/ 409 w 419"/>
                  <a:gd name="T15" fmla="*/ 266 h 286"/>
                  <a:gd name="T16" fmla="*/ 409 w 419"/>
                  <a:gd name="T17" fmla="*/ 276 h 286"/>
                  <a:gd name="T18" fmla="*/ 419 w 419"/>
                  <a:gd name="T19" fmla="*/ 276 h 286"/>
                  <a:gd name="T20" fmla="*/ 419 w 419"/>
                  <a:gd name="T21" fmla="*/ 0 h 286"/>
                  <a:gd name="T22" fmla="*/ 0 w 419"/>
                  <a:gd name="T23" fmla="*/ 0 h 286"/>
                  <a:gd name="T24" fmla="*/ 0 w 419"/>
                  <a:gd name="T25" fmla="*/ 286 h 286"/>
                  <a:gd name="T26" fmla="*/ 419 w 419"/>
                  <a:gd name="T27" fmla="*/ 286 h 286"/>
                  <a:gd name="T28" fmla="*/ 419 w 419"/>
                  <a:gd name="T29" fmla="*/ 276 h 286"/>
                  <a:gd name="T30" fmla="*/ 409 w 419"/>
                  <a:gd name="T31" fmla="*/ 27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9" h="286">
                    <a:moveTo>
                      <a:pt x="409" y="276"/>
                    </a:moveTo>
                    <a:lnTo>
                      <a:pt x="409" y="266"/>
                    </a:lnTo>
                    <a:lnTo>
                      <a:pt x="20" y="266"/>
                    </a:lnTo>
                    <a:lnTo>
                      <a:pt x="20" y="20"/>
                    </a:lnTo>
                    <a:lnTo>
                      <a:pt x="399" y="20"/>
                    </a:lnTo>
                    <a:lnTo>
                      <a:pt x="399" y="276"/>
                    </a:lnTo>
                    <a:lnTo>
                      <a:pt x="409" y="276"/>
                    </a:lnTo>
                    <a:lnTo>
                      <a:pt x="409" y="266"/>
                    </a:lnTo>
                    <a:lnTo>
                      <a:pt x="409" y="276"/>
                    </a:lnTo>
                    <a:lnTo>
                      <a:pt x="419" y="276"/>
                    </a:lnTo>
                    <a:lnTo>
                      <a:pt x="419" y="0"/>
                    </a:lnTo>
                    <a:lnTo>
                      <a:pt x="0" y="0"/>
                    </a:lnTo>
                    <a:lnTo>
                      <a:pt x="0" y="286"/>
                    </a:lnTo>
                    <a:lnTo>
                      <a:pt x="419" y="286"/>
                    </a:lnTo>
                    <a:lnTo>
                      <a:pt x="419" y="276"/>
                    </a:lnTo>
                    <a:lnTo>
                      <a:pt x="409" y="2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0" name="ïşļiḋé"/>
              <p:cNvSpPr/>
              <p:nvPr/>
            </p:nvSpPr>
            <p:spPr bwMode="auto">
              <a:xfrm>
                <a:off x="2860" y="4190"/>
                <a:ext cx="1215" cy="116"/>
              </a:xfrm>
              <a:prstGeom prst="rect">
                <a:avLst/>
              </a:pr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1" name="iśḷïďè"/>
              <p:cNvSpPr/>
              <p:nvPr/>
            </p:nvSpPr>
            <p:spPr bwMode="auto">
              <a:xfrm>
                <a:off x="2860" y="4190"/>
                <a:ext cx="1215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2" name="íšļîḋê"/>
              <p:cNvSpPr/>
              <p:nvPr/>
            </p:nvSpPr>
            <p:spPr bwMode="auto">
              <a:xfrm>
                <a:off x="2850" y="4180"/>
                <a:ext cx="1235" cy="136"/>
              </a:xfrm>
              <a:custGeom>
                <a:avLst/>
                <a:gdLst>
                  <a:gd name="T0" fmla="*/ 605 w 615"/>
                  <a:gd name="T1" fmla="*/ 5 h 68"/>
                  <a:gd name="T2" fmla="*/ 605 w 615"/>
                  <a:gd name="T3" fmla="*/ 58 h 68"/>
                  <a:gd name="T4" fmla="*/ 10 w 615"/>
                  <a:gd name="T5" fmla="*/ 58 h 68"/>
                  <a:gd name="T6" fmla="*/ 10 w 615"/>
                  <a:gd name="T7" fmla="*/ 5 h 68"/>
                  <a:gd name="T8" fmla="*/ 5 w 615"/>
                  <a:gd name="T9" fmla="*/ 0 h 68"/>
                  <a:gd name="T10" fmla="*/ 0 w 615"/>
                  <a:gd name="T11" fmla="*/ 5 h 68"/>
                  <a:gd name="T12" fmla="*/ 0 w 615"/>
                  <a:gd name="T13" fmla="*/ 68 h 68"/>
                  <a:gd name="T14" fmla="*/ 615 w 615"/>
                  <a:gd name="T15" fmla="*/ 68 h 68"/>
                  <a:gd name="T16" fmla="*/ 615 w 615"/>
                  <a:gd name="T17" fmla="*/ 5 h 68"/>
                  <a:gd name="T18" fmla="*/ 610 w 615"/>
                  <a:gd name="T19" fmla="*/ 0 h 68"/>
                  <a:gd name="T20" fmla="*/ 605 w 615"/>
                  <a:gd name="T21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5" h="68">
                    <a:moveTo>
                      <a:pt x="605" y="5"/>
                    </a:moveTo>
                    <a:cubicBezTo>
                      <a:pt x="605" y="58"/>
                      <a:pt x="605" y="58"/>
                      <a:pt x="60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615" y="68"/>
                      <a:pt x="615" y="68"/>
                      <a:pt x="615" y="68"/>
                    </a:cubicBezTo>
                    <a:cubicBezTo>
                      <a:pt x="615" y="5"/>
                      <a:pt x="615" y="5"/>
                      <a:pt x="615" y="5"/>
                    </a:cubicBezTo>
                    <a:cubicBezTo>
                      <a:pt x="615" y="3"/>
                      <a:pt x="613" y="0"/>
                      <a:pt x="610" y="0"/>
                    </a:cubicBezTo>
                    <a:cubicBezTo>
                      <a:pt x="607" y="0"/>
                      <a:pt x="605" y="3"/>
                      <a:pt x="605" y="5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3" name="îṥḷîďé"/>
              <p:cNvSpPr/>
              <p:nvPr/>
            </p:nvSpPr>
            <p:spPr bwMode="auto">
              <a:xfrm>
                <a:off x="3063" y="3919"/>
                <a:ext cx="145" cy="387"/>
              </a:xfrm>
              <a:prstGeom prst="rect">
                <a:avLst/>
              </a:pr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4" name="iṩļîdè"/>
              <p:cNvSpPr/>
              <p:nvPr/>
            </p:nvSpPr>
            <p:spPr bwMode="auto">
              <a:xfrm>
                <a:off x="3063" y="3919"/>
                <a:ext cx="145" cy="387"/>
              </a:xfrm>
              <a:prstGeom prst="rect">
                <a:avLst/>
              </a:prstGeom>
              <a:noFill/>
              <a:ln w="31750" cap="flat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5" name="íṡ1îdê"/>
              <p:cNvSpPr/>
              <p:nvPr/>
            </p:nvSpPr>
            <p:spPr bwMode="auto">
              <a:xfrm>
                <a:off x="3103" y="3951"/>
                <a:ext cx="64" cy="279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6" name="ï$1idê"/>
              <p:cNvSpPr/>
              <p:nvPr/>
            </p:nvSpPr>
            <p:spPr bwMode="auto">
              <a:xfrm>
                <a:off x="3103" y="3951"/>
                <a:ext cx="64" cy="279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7" name="ïṥ1ídè"/>
              <p:cNvSpPr/>
              <p:nvPr/>
            </p:nvSpPr>
            <p:spPr bwMode="auto">
              <a:xfrm>
                <a:off x="3310" y="3919"/>
                <a:ext cx="257" cy="203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8" name="íSlîďe"/>
              <p:cNvSpPr/>
              <p:nvPr/>
            </p:nvSpPr>
            <p:spPr bwMode="auto">
              <a:xfrm>
                <a:off x="3310" y="3919"/>
                <a:ext cx="257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9" name="ïś1ïdé"/>
              <p:cNvSpPr/>
              <p:nvPr/>
            </p:nvSpPr>
            <p:spPr bwMode="auto">
              <a:xfrm>
                <a:off x="3294" y="4107"/>
                <a:ext cx="289" cy="31"/>
              </a:xfrm>
              <a:prstGeom prst="rect">
                <a:avLst/>
              </a:pr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0" name="iṩ1íḑè"/>
              <p:cNvSpPr/>
              <p:nvPr/>
            </p:nvSpPr>
            <p:spPr bwMode="auto">
              <a:xfrm>
                <a:off x="3294" y="4107"/>
                <a:ext cx="289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1" name="íŝḷîďê"/>
              <p:cNvSpPr/>
              <p:nvPr/>
            </p:nvSpPr>
            <p:spPr bwMode="auto">
              <a:xfrm>
                <a:off x="3284" y="4097"/>
                <a:ext cx="309" cy="51"/>
              </a:xfrm>
              <a:custGeom>
                <a:avLst/>
                <a:gdLst>
                  <a:gd name="T0" fmla="*/ 299 w 309"/>
                  <a:gd name="T1" fmla="*/ 41 h 51"/>
                  <a:gd name="T2" fmla="*/ 299 w 309"/>
                  <a:gd name="T3" fmla="*/ 31 h 51"/>
                  <a:gd name="T4" fmla="*/ 20 w 309"/>
                  <a:gd name="T5" fmla="*/ 31 h 51"/>
                  <a:gd name="T6" fmla="*/ 20 w 309"/>
                  <a:gd name="T7" fmla="*/ 21 h 51"/>
                  <a:gd name="T8" fmla="*/ 289 w 309"/>
                  <a:gd name="T9" fmla="*/ 21 h 51"/>
                  <a:gd name="T10" fmla="*/ 289 w 309"/>
                  <a:gd name="T11" fmla="*/ 41 h 51"/>
                  <a:gd name="T12" fmla="*/ 299 w 309"/>
                  <a:gd name="T13" fmla="*/ 41 h 51"/>
                  <a:gd name="T14" fmla="*/ 299 w 309"/>
                  <a:gd name="T15" fmla="*/ 31 h 51"/>
                  <a:gd name="T16" fmla="*/ 299 w 309"/>
                  <a:gd name="T17" fmla="*/ 41 h 51"/>
                  <a:gd name="T18" fmla="*/ 309 w 309"/>
                  <a:gd name="T19" fmla="*/ 41 h 51"/>
                  <a:gd name="T20" fmla="*/ 309 w 309"/>
                  <a:gd name="T21" fmla="*/ 0 h 51"/>
                  <a:gd name="T22" fmla="*/ 0 w 309"/>
                  <a:gd name="T23" fmla="*/ 0 h 51"/>
                  <a:gd name="T24" fmla="*/ 0 w 309"/>
                  <a:gd name="T25" fmla="*/ 51 h 51"/>
                  <a:gd name="T26" fmla="*/ 309 w 309"/>
                  <a:gd name="T27" fmla="*/ 51 h 51"/>
                  <a:gd name="T28" fmla="*/ 309 w 309"/>
                  <a:gd name="T29" fmla="*/ 41 h 51"/>
                  <a:gd name="T30" fmla="*/ 299 w 309"/>
                  <a:gd name="T3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9" h="51">
                    <a:moveTo>
                      <a:pt x="299" y="41"/>
                    </a:moveTo>
                    <a:lnTo>
                      <a:pt x="299" y="31"/>
                    </a:lnTo>
                    <a:lnTo>
                      <a:pt x="20" y="31"/>
                    </a:lnTo>
                    <a:lnTo>
                      <a:pt x="20" y="21"/>
                    </a:lnTo>
                    <a:lnTo>
                      <a:pt x="289" y="21"/>
                    </a:lnTo>
                    <a:lnTo>
                      <a:pt x="289" y="41"/>
                    </a:lnTo>
                    <a:lnTo>
                      <a:pt x="299" y="41"/>
                    </a:lnTo>
                    <a:lnTo>
                      <a:pt x="299" y="31"/>
                    </a:lnTo>
                    <a:lnTo>
                      <a:pt x="299" y="41"/>
                    </a:lnTo>
                    <a:lnTo>
                      <a:pt x="309" y="41"/>
                    </a:lnTo>
                    <a:lnTo>
                      <a:pt x="309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309" y="51"/>
                    </a:lnTo>
                    <a:lnTo>
                      <a:pt x="309" y="41"/>
                    </a:lnTo>
                    <a:lnTo>
                      <a:pt x="299" y="41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2" name="îṣľïḑè"/>
              <p:cNvSpPr/>
              <p:nvPr/>
            </p:nvSpPr>
            <p:spPr bwMode="auto">
              <a:xfrm>
                <a:off x="3284" y="4097"/>
                <a:ext cx="309" cy="51"/>
              </a:xfrm>
              <a:custGeom>
                <a:avLst/>
                <a:gdLst>
                  <a:gd name="T0" fmla="*/ 299 w 309"/>
                  <a:gd name="T1" fmla="*/ 41 h 51"/>
                  <a:gd name="T2" fmla="*/ 299 w 309"/>
                  <a:gd name="T3" fmla="*/ 31 h 51"/>
                  <a:gd name="T4" fmla="*/ 20 w 309"/>
                  <a:gd name="T5" fmla="*/ 31 h 51"/>
                  <a:gd name="T6" fmla="*/ 20 w 309"/>
                  <a:gd name="T7" fmla="*/ 21 h 51"/>
                  <a:gd name="T8" fmla="*/ 289 w 309"/>
                  <a:gd name="T9" fmla="*/ 21 h 51"/>
                  <a:gd name="T10" fmla="*/ 289 w 309"/>
                  <a:gd name="T11" fmla="*/ 41 h 51"/>
                  <a:gd name="T12" fmla="*/ 299 w 309"/>
                  <a:gd name="T13" fmla="*/ 41 h 51"/>
                  <a:gd name="T14" fmla="*/ 299 w 309"/>
                  <a:gd name="T15" fmla="*/ 31 h 51"/>
                  <a:gd name="T16" fmla="*/ 299 w 309"/>
                  <a:gd name="T17" fmla="*/ 41 h 51"/>
                  <a:gd name="T18" fmla="*/ 309 w 309"/>
                  <a:gd name="T19" fmla="*/ 41 h 51"/>
                  <a:gd name="T20" fmla="*/ 309 w 309"/>
                  <a:gd name="T21" fmla="*/ 0 h 51"/>
                  <a:gd name="T22" fmla="*/ 0 w 309"/>
                  <a:gd name="T23" fmla="*/ 0 h 51"/>
                  <a:gd name="T24" fmla="*/ 0 w 309"/>
                  <a:gd name="T25" fmla="*/ 51 h 51"/>
                  <a:gd name="T26" fmla="*/ 309 w 309"/>
                  <a:gd name="T27" fmla="*/ 51 h 51"/>
                  <a:gd name="T28" fmla="*/ 309 w 309"/>
                  <a:gd name="T29" fmla="*/ 41 h 51"/>
                  <a:gd name="T30" fmla="*/ 299 w 309"/>
                  <a:gd name="T3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9" h="51">
                    <a:moveTo>
                      <a:pt x="299" y="41"/>
                    </a:moveTo>
                    <a:lnTo>
                      <a:pt x="299" y="31"/>
                    </a:lnTo>
                    <a:lnTo>
                      <a:pt x="20" y="31"/>
                    </a:lnTo>
                    <a:lnTo>
                      <a:pt x="20" y="21"/>
                    </a:lnTo>
                    <a:lnTo>
                      <a:pt x="289" y="21"/>
                    </a:lnTo>
                    <a:lnTo>
                      <a:pt x="289" y="41"/>
                    </a:lnTo>
                    <a:lnTo>
                      <a:pt x="299" y="41"/>
                    </a:lnTo>
                    <a:lnTo>
                      <a:pt x="299" y="31"/>
                    </a:lnTo>
                    <a:lnTo>
                      <a:pt x="299" y="41"/>
                    </a:lnTo>
                    <a:lnTo>
                      <a:pt x="309" y="41"/>
                    </a:lnTo>
                    <a:lnTo>
                      <a:pt x="309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309" y="51"/>
                    </a:lnTo>
                    <a:lnTo>
                      <a:pt x="309" y="41"/>
                    </a:lnTo>
                    <a:lnTo>
                      <a:pt x="299" y="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3" name="îṣľíde"/>
              <p:cNvSpPr/>
              <p:nvPr/>
            </p:nvSpPr>
            <p:spPr bwMode="auto">
              <a:xfrm>
                <a:off x="3348" y="3919"/>
                <a:ext cx="109" cy="178"/>
              </a:xfrm>
              <a:custGeom>
                <a:avLst/>
                <a:gdLst>
                  <a:gd name="T0" fmla="*/ 109 w 109"/>
                  <a:gd name="T1" fmla="*/ 0 h 178"/>
                  <a:gd name="T2" fmla="*/ 76 w 109"/>
                  <a:gd name="T3" fmla="*/ 0 h 178"/>
                  <a:gd name="T4" fmla="*/ 0 w 109"/>
                  <a:gd name="T5" fmla="*/ 178 h 178"/>
                  <a:gd name="T6" fmla="*/ 36 w 109"/>
                  <a:gd name="T7" fmla="*/ 178 h 178"/>
                  <a:gd name="T8" fmla="*/ 109 w 109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78">
                    <a:moveTo>
                      <a:pt x="109" y="0"/>
                    </a:moveTo>
                    <a:lnTo>
                      <a:pt x="76" y="0"/>
                    </a:lnTo>
                    <a:lnTo>
                      <a:pt x="0" y="178"/>
                    </a:lnTo>
                    <a:lnTo>
                      <a:pt x="36" y="178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DAE8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4" name="iṧľïḓê"/>
              <p:cNvSpPr/>
              <p:nvPr/>
            </p:nvSpPr>
            <p:spPr bwMode="auto">
              <a:xfrm>
                <a:off x="3348" y="3919"/>
                <a:ext cx="109" cy="178"/>
              </a:xfrm>
              <a:custGeom>
                <a:avLst/>
                <a:gdLst>
                  <a:gd name="T0" fmla="*/ 109 w 109"/>
                  <a:gd name="T1" fmla="*/ 0 h 178"/>
                  <a:gd name="T2" fmla="*/ 76 w 109"/>
                  <a:gd name="T3" fmla="*/ 0 h 178"/>
                  <a:gd name="T4" fmla="*/ 0 w 109"/>
                  <a:gd name="T5" fmla="*/ 178 h 178"/>
                  <a:gd name="T6" fmla="*/ 36 w 109"/>
                  <a:gd name="T7" fmla="*/ 178 h 178"/>
                  <a:gd name="T8" fmla="*/ 109 w 109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78">
                    <a:moveTo>
                      <a:pt x="109" y="0"/>
                    </a:moveTo>
                    <a:lnTo>
                      <a:pt x="76" y="0"/>
                    </a:lnTo>
                    <a:lnTo>
                      <a:pt x="0" y="178"/>
                    </a:lnTo>
                    <a:lnTo>
                      <a:pt x="36" y="178"/>
                    </a:lnTo>
                    <a:lnTo>
                      <a:pt x="10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5" name="ïş1íďé"/>
              <p:cNvSpPr/>
              <p:nvPr/>
            </p:nvSpPr>
            <p:spPr bwMode="auto">
              <a:xfrm>
                <a:off x="3344" y="4097"/>
                <a:ext cx="40" cy="10"/>
              </a:xfrm>
              <a:custGeom>
                <a:avLst/>
                <a:gdLst>
                  <a:gd name="T0" fmla="*/ 40 w 40"/>
                  <a:gd name="T1" fmla="*/ 0 h 10"/>
                  <a:gd name="T2" fmla="*/ 4 w 40"/>
                  <a:gd name="T3" fmla="*/ 0 h 10"/>
                  <a:gd name="T4" fmla="*/ 0 w 40"/>
                  <a:gd name="T5" fmla="*/ 10 h 10"/>
                  <a:gd name="T6" fmla="*/ 36 w 40"/>
                  <a:gd name="T7" fmla="*/ 10 h 10"/>
                  <a:gd name="T8" fmla="*/ 40 w 4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0">
                    <a:moveTo>
                      <a:pt x="40" y="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36" y="1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A977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6" name="îŝḻîdè"/>
              <p:cNvSpPr/>
              <p:nvPr/>
            </p:nvSpPr>
            <p:spPr bwMode="auto">
              <a:xfrm>
                <a:off x="3344" y="4097"/>
                <a:ext cx="40" cy="10"/>
              </a:xfrm>
              <a:custGeom>
                <a:avLst/>
                <a:gdLst>
                  <a:gd name="T0" fmla="*/ 40 w 40"/>
                  <a:gd name="T1" fmla="*/ 0 h 10"/>
                  <a:gd name="T2" fmla="*/ 4 w 40"/>
                  <a:gd name="T3" fmla="*/ 0 h 10"/>
                  <a:gd name="T4" fmla="*/ 0 w 40"/>
                  <a:gd name="T5" fmla="*/ 10 h 10"/>
                  <a:gd name="T6" fmla="*/ 36 w 40"/>
                  <a:gd name="T7" fmla="*/ 10 h 10"/>
                  <a:gd name="T8" fmla="*/ 40 w 4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0">
                    <a:moveTo>
                      <a:pt x="40" y="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36" y="1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7" name="îš1íďè"/>
              <p:cNvSpPr/>
              <p:nvPr/>
            </p:nvSpPr>
            <p:spPr bwMode="auto">
              <a:xfrm>
                <a:off x="3400" y="3919"/>
                <a:ext cx="97" cy="178"/>
              </a:xfrm>
              <a:custGeom>
                <a:avLst/>
                <a:gdLst>
                  <a:gd name="T0" fmla="*/ 97 w 97"/>
                  <a:gd name="T1" fmla="*/ 0 h 178"/>
                  <a:gd name="T2" fmla="*/ 77 w 97"/>
                  <a:gd name="T3" fmla="*/ 0 h 178"/>
                  <a:gd name="T4" fmla="*/ 0 w 97"/>
                  <a:gd name="T5" fmla="*/ 178 h 178"/>
                  <a:gd name="T6" fmla="*/ 24 w 97"/>
                  <a:gd name="T7" fmla="*/ 178 h 178"/>
                  <a:gd name="T8" fmla="*/ 97 w 97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78">
                    <a:moveTo>
                      <a:pt x="97" y="0"/>
                    </a:moveTo>
                    <a:lnTo>
                      <a:pt x="77" y="0"/>
                    </a:lnTo>
                    <a:lnTo>
                      <a:pt x="0" y="178"/>
                    </a:lnTo>
                    <a:lnTo>
                      <a:pt x="24" y="178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DAE8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8" name="îşḷîḋè"/>
              <p:cNvSpPr/>
              <p:nvPr/>
            </p:nvSpPr>
            <p:spPr bwMode="auto">
              <a:xfrm>
                <a:off x="3400" y="3919"/>
                <a:ext cx="97" cy="178"/>
              </a:xfrm>
              <a:custGeom>
                <a:avLst/>
                <a:gdLst>
                  <a:gd name="T0" fmla="*/ 97 w 97"/>
                  <a:gd name="T1" fmla="*/ 0 h 178"/>
                  <a:gd name="T2" fmla="*/ 77 w 97"/>
                  <a:gd name="T3" fmla="*/ 0 h 178"/>
                  <a:gd name="T4" fmla="*/ 0 w 97"/>
                  <a:gd name="T5" fmla="*/ 178 h 178"/>
                  <a:gd name="T6" fmla="*/ 24 w 97"/>
                  <a:gd name="T7" fmla="*/ 178 h 178"/>
                  <a:gd name="T8" fmla="*/ 97 w 97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78">
                    <a:moveTo>
                      <a:pt x="97" y="0"/>
                    </a:moveTo>
                    <a:lnTo>
                      <a:pt x="77" y="0"/>
                    </a:lnTo>
                    <a:lnTo>
                      <a:pt x="0" y="178"/>
                    </a:lnTo>
                    <a:lnTo>
                      <a:pt x="24" y="178"/>
                    </a:lnTo>
                    <a:lnTo>
                      <a:pt x="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9" name="íšlïdê"/>
              <p:cNvSpPr/>
              <p:nvPr/>
            </p:nvSpPr>
            <p:spPr bwMode="auto">
              <a:xfrm>
                <a:off x="3396" y="4097"/>
                <a:ext cx="28" cy="10"/>
              </a:xfrm>
              <a:custGeom>
                <a:avLst/>
                <a:gdLst>
                  <a:gd name="T0" fmla="*/ 28 w 28"/>
                  <a:gd name="T1" fmla="*/ 0 h 10"/>
                  <a:gd name="T2" fmla="*/ 4 w 28"/>
                  <a:gd name="T3" fmla="*/ 0 h 10"/>
                  <a:gd name="T4" fmla="*/ 0 w 28"/>
                  <a:gd name="T5" fmla="*/ 10 h 10"/>
                  <a:gd name="T6" fmla="*/ 24 w 28"/>
                  <a:gd name="T7" fmla="*/ 10 h 10"/>
                  <a:gd name="T8" fmla="*/ 28 w 2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28" y="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A977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0" name="iṥḻïḑê"/>
              <p:cNvSpPr/>
              <p:nvPr/>
            </p:nvSpPr>
            <p:spPr bwMode="auto">
              <a:xfrm>
                <a:off x="3396" y="4097"/>
                <a:ext cx="28" cy="10"/>
              </a:xfrm>
              <a:custGeom>
                <a:avLst/>
                <a:gdLst>
                  <a:gd name="T0" fmla="*/ 28 w 28"/>
                  <a:gd name="T1" fmla="*/ 0 h 10"/>
                  <a:gd name="T2" fmla="*/ 4 w 28"/>
                  <a:gd name="T3" fmla="*/ 0 h 10"/>
                  <a:gd name="T4" fmla="*/ 0 w 28"/>
                  <a:gd name="T5" fmla="*/ 10 h 10"/>
                  <a:gd name="T6" fmla="*/ 24 w 28"/>
                  <a:gd name="T7" fmla="*/ 10 h 10"/>
                  <a:gd name="T8" fmla="*/ 28 w 2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28" y="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1" name="ï$ḷïḋê"/>
              <p:cNvSpPr/>
              <p:nvPr/>
            </p:nvSpPr>
            <p:spPr bwMode="auto">
              <a:xfrm>
                <a:off x="3310" y="3919"/>
                <a:ext cx="257" cy="188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2" name="íšļïḓe"/>
              <p:cNvSpPr/>
              <p:nvPr/>
            </p:nvSpPr>
            <p:spPr bwMode="auto">
              <a:xfrm>
                <a:off x="3310" y="3993"/>
                <a:ext cx="257" cy="0"/>
              </a:xfrm>
              <a:custGeom>
                <a:avLst/>
                <a:gdLst>
                  <a:gd name="T0" fmla="*/ 0 w 257"/>
                  <a:gd name="T1" fmla="*/ 257 w 257"/>
                  <a:gd name="T2" fmla="*/ 0 w 25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57">
                    <a:moveTo>
                      <a:pt x="0" y="0"/>
                    </a:moveTo>
                    <a:lnTo>
                      <a:pt x="25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3" name="ïṧḻidê"/>
              <p:cNvSpPr/>
              <p:nvPr/>
            </p:nvSpPr>
            <p:spPr bwMode="auto">
              <a:xfrm>
                <a:off x="3310" y="3993"/>
                <a:ext cx="257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4" name="iśļïde"/>
              <p:cNvSpPr/>
              <p:nvPr/>
            </p:nvSpPr>
            <p:spPr bwMode="auto">
              <a:xfrm>
                <a:off x="3310" y="3993"/>
                <a:ext cx="257" cy="0"/>
              </a:xfrm>
              <a:prstGeom prst="line">
                <a:avLst/>
              </a:prstGeom>
              <a:noFill/>
              <a:ln w="31750" cap="flat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5" name="íŝļiḑé"/>
              <p:cNvSpPr/>
              <p:nvPr/>
            </p:nvSpPr>
            <p:spPr bwMode="auto">
              <a:xfrm>
                <a:off x="3720" y="3919"/>
                <a:ext cx="256" cy="203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6" name="íṥliḍé"/>
              <p:cNvSpPr/>
              <p:nvPr/>
            </p:nvSpPr>
            <p:spPr bwMode="auto">
              <a:xfrm>
                <a:off x="3720" y="3919"/>
                <a:ext cx="256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7" name="îšļïḋè"/>
              <p:cNvSpPr/>
              <p:nvPr/>
            </p:nvSpPr>
            <p:spPr bwMode="auto">
              <a:xfrm>
                <a:off x="3639" y="2649"/>
                <a:ext cx="572" cy="343"/>
              </a:xfrm>
              <a:custGeom>
                <a:avLst/>
                <a:gdLst>
                  <a:gd name="T0" fmla="*/ 572 w 572"/>
                  <a:gd name="T1" fmla="*/ 67 h 343"/>
                  <a:gd name="T2" fmla="*/ 0 w 572"/>
                  <a:gd name="T3" fmla="*/ 343 h 343"/>
                  <a:gd name="T4" fmla="*/ 0 w 572"/>
                  <a:gd name="T5" fmla="*/ 275 h 343"/>
                  <a:gd name="T6" fmla="*/ 572 w 572"/>
                  <a:gd name="T7" fmla="*/ 0 h 343"/>
                  <a:gd name="T8" fmla="*/ 572 w 572"/>
                  <a:gd name="T9" fmla="*/ 67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2" h="343">
                    <a:moveTo>
                      <a:pt x="572" y="67"/>
                    </a:moveTo>
                    <a:lnTo>
                      <a:pt x="0" y="343"/>
                    </a:lnTo>
                    <a:lnTo>
                      <a:pt x="0" y="275"/>
                    </a:lnTo>
                    <a:lnTo>
                      <a:pt x="572" y="0"/>
                    </a:lnTo>
                    <a:lnTo>
                      <a:pt x="572" y="67"/>
                    </a:lnTo>
                    <a:close/>
                  </a:path>
                </a:pathLst>
              </a:custGeom>
              <a:solidFill>
                <a:srgbClr val="C4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8" name="ïṡ1iďè"/>
              <p:cNvSpPr/>
              <p:nvPr/>
            </p:nvSpPr>
            <p:spPr bwMode="auto">
              <a:xfrm>
                <a:off x="3639" y="2649"/>
                <a:ext cx="572" cy="343"/>
              </a:xfrm>
              <a:custGeom>
                <a:avLst/>
                <a:gdLst>
                  <a:gd name="T0" fmla="*/ 572 w 572"/>
                  <a:gd name="T1" fmla="*/ 67 h 343"/>
                  <a:gd name="T2" fmla="*/ 0 w 572"/>
                  <a:gd name="T3" fmla="*/ 343 h 343"/>
                  <a:gd name="T4" fmla="*/ 0 w 572"/>
                  <a:gd name="T5" fmla="*/ 275 h 343"/>
                  <a:gd name="T6" fmla="*/ 572 w 572"/>
                  <a:gd name="T7" fmla="*/ 0 h 343"/>
                  <a:gd name="T8" fmla="*/ 572 w 572"/>
                  <a:gd name="T9" fmla="*/ 67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2" h="343">
                    <a:moveTo>
                      <a:pt x="572" y="67"/>
                    </a:moveTo>
                    <a:lnTo>
                      <a:pt x="0" y="343"/>
                    </a:lnTo>
                    <a:lnTo>
                      <a:pt x="0" y="275"/>
                    </a:lnTo>
                    <a:lnTo>
                      <a:pt x="572" y="0"/>
                    </a:lnTo>
                    <a:lnTo>
                      <a:pt x="572" y="6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9" name="ïşľiďè"/>
              <p:cNvSpPr/>
              <p:nvPr/>
            </p:nvSpPr>
            <p:spPr bwMode="auto">
              <a:xfrm>
                <a:off x="3629" y="2639"/>
                <a:ext cx="592" cy="363"/>
              </a:xfrm>
              <a:custGeom>
                <a:avLst/>
                <a:gdLst>
                  <a:gd name="T0" fmla="*/ 290 w 295"/>
                  <a:gd name="T1" fmla="*/ 38 h 181"/>
                  <a:gd name="T2" fmla="*/ 287 w 295"/>
                  <a:gd name="T3" fmla="*/ 33 h 181"/>
                  <a:gd name="T4" fmla="*/ 10 w 295"/>
                  <a:gd name="T5" fmla="*/ 168 h 181"/>
                  <a:gd name="T6" fmla="*/ 10 w 295"/>
                  <a:gd name="T7" fmla="*/ 145 h 181"/>
                  <a:gd name="T8" fmla="*/ 285 w 295"/>
                  <a:gd name="T9" fmla="*/ 13 h 181"/>
                  <a:gd name="T10" fmla="*/ 285 w 295"/>
                  <a:gd name="T11" fmla="*/ 38 h 181"/>
                  <a:gd name="T12" fmla="*/ 290 w 295"/>
                  <a:gd name="T13" fmla="*/ 38 h 181"/>
                  <a:gd name="T14" fmla="*/ 287 w 295"/>
                  <a:gd name="T15" fmla="*/ 33 h 181"/>
                  <a:gd name="T16" fmla="*/ 290 w 295"/>
                  <a:gd name="T17" fmla="*/ 38 h 181"/>
                  <a:gd name="T18" fmla="*/ 295 w 295"/>
                  <a:gd name="T19" fmla="*/ 38 h 181"/>
                  <a:gd name="T20" fmla="*/ 295 w 295"/>
                  <a:gd name="T21" fmla="*/ 5 h 181"/>
                  <a:gd name="T22" fmla="*/ 292 w 295"/>
                  <a:gd name="T23" fmla="*/ 1 h 181"/>
                  <a:gd name="T24" fmla="*/ 287 w 295"/>
                  <a:gd name="T25" fmla="*/ 0 h 181"/>
                  <a:gd name="T26" fmla="*/ 3 w 295"/>
                  <a:gd name="T27" fmla="*/ 138 h 181"/>
                  <a:gd name="T28" fmla="*/ 0 w 295"/>
                  <a:gd name="T29" fmla="*/ 142 h 181"/>
                  <a:gd name="T30" fmla="*/ 0 w 295"/>
                  <a:gd name="T31" fmla="*/ 176 h 181"/>
                  <a:gd name="T32" fmla="*/ 3 w 295"/>
                  <a:gd name="T33" fmla="*/ 180 h 181"/>
                  <a:gd name="T34" fmla="*/ 7 w 295"/>
                  <a:gd name="T35" fmla="*/ 180 h 181"/>
                  <a:gd name="T36" fmla="*/ 292 w 295"/>
                  <a:gd name="T37" fmla="*/ 42 h 181"/>
                  <a:gd name="T38" fmla="*/ 295 w 295"/>
                  <a:gd name="T39" fmla="*/ 38 h 181"/>
                  <a:gd name="T40" fmla="*/ 290 w 295"/>
                  <a:gd name="T41" fmla="*/ 3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5" h="181">
                    <a:moveTo>
                      <a:pt x="290" y="38"/>
                    </a:moveTo>
                    <a:cubicBezTo>
                      <a:pt x="287" y="33"/>
                      <a:pt x="287" y="33"/>
                      <a:pt x="287" y="33"/>
                    </a:cubicBezTo>
                    <a:cubicBezTo>
                      <a:pt x="10" y="168"/>
                      <a:pt x="10" y="168"/>
                      <a:pt x="10" y="168"/>
                    </a:cubicBezTo>
                    <a:cubicBezTo>
                      <a:pt x="10" y="145"/>
                      <a:pt x="10" y="145"/>
                      <a:pt x="10" y="145"/>
                    </a:cubicBezTo>
                    <a:cubicBezTo>
                      <a:pt x="285" y="13"/>
                      <a:pt x="285" y="13"/>
                      <a:pt x="285" y="13"/>
                    </a:cubicBezTo>
                    <a:cubicBezTo>
                      <a:pt x="285" y="38"/>
                      <a:pt x="285" y="38"/>
                      <a:pt x="285" y="38"/>
                    </a:cubicBezTo>
                    <a:cubicBezTo>
                      <a:pt x="290" y="38"/>
                      <a:pt x="290" y="38"/>
                      <a:pt x="290" y="38"/>
                    </a:cubicBezTo>
                    <a:cubicBezTo>
                      <a:pt x="287" y="33"/>
                      <a:pt x="287" y="33"/>
                      <a:pt x="287" y="33"/>
                    </a:cubicBezTo>
                    <a:cubicBezTo>
                      <a:pt x="290" y="38"/>
                      <a:pt x="290" y="38"/>
                      <a:pt x="290" y="38"/>
                    </a:cubicBezTo>
                    <a:cubicBezTo>
                      <a:pt x="295" y="38"/>
                      <a:pt x="295" y="38"/>
                      <a:pt x="295" y="38"/>
                    </a:cubicBezTo>
                    <a:cubicBezTo>
                      <a:pt x="295" y="5"/>
                      <a:pt x="295" y="5"/>
                      <a:pt x="295" y="5"/>
                    </a:cubicBezTo>
                    <a:cubicBezTo>
                      <a:pt x="295" y="3"/>
                      <a:pt x="294" y="2"/>
                      <a:pt x="292" y="1"/>
                    </a:cubicBezTo>
                    <a:cubicBezTo>
                      <a:pt x="291" y="0"/>
                      <a:pt x="289" y="0"/>
                      <a:pt x="287" y="0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1" y="138"/>
                      <a:pt x="0" y="140"/>
                      <a:pt x="0" y="142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7"/>
                      <a:pt x="1" y="179"/>
                      <a:pt x="3" y="180"/>
                    </a:cubicBezTo>
                    <a:cubicBezTo>
                      <a:pt x="4" y="181"/>
                      <a:pt x="6" y="181"/>
                      <a:pt x="7" y="180"/>
                    </a:cubicBezTo>
                    <a:cubicBezTo>
                      <a:pt x="292" y="42"/>
                      <a:pt x="292" y="42"/>
                      <a:pt x="292" y="42"/>
                    </a:cubicBezTo>
                    <a:cubicBezTo>
                      <a:pt x="293" y="41"/>
                      <a:pt x="295" y="40"/>
                      <a:pt x="295" y="38"/>
                    </a:cubicBezTo>
                    <a:cubicBezTo>
                      <a:pt x="290" y="38"/>
                      <a:pt x="290" y="38"/>
                      <a:pt x="290" y="38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0" name="íSlîḍé"/>
              <p:cNvSpPr/>
              <p:nvPr/>
            </p:nvSpPr>
            <p:spPr bwMode="auto">
              <a:xfrm>
                <a:off x="3703" y="4107"/>
                <a:ext cx="290" cy="31"/>
              </a:xfrm>
              <a:prstGeom prst="rect">
                <a:avLst/>
              </a:pr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1" name="íṡlïḑe"/>
              <p:cNvSpPr/>
              <p:nvPr/>
            </p:nvSpPr>
            <p:spPr bwMode="auto">
              <a:xfrm>
                <a:off x="3703" y="4107"/>
                <a:ext cx="290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2" name="iṧľíḑe"/>
              <p:cNvSpPr/>
              <p:nvPr/>
            </p:nvSpPr>
            <p:spPr bwMode="auto">
              <a:xfrm>
                <a:off x="3693" y="4097"/>
                <a:ext cx="310" cy="51"/>
              </a:xfrm>
              <a:custGeom>
                <a:avLst/>
                <a:gdLst>
                  <a:gd name="T0" fmla="*/ 300 w 310"/>
                  <a:gd name="T1" fmla="*/ 41 h 51"/>
                  <a:gd name="T2" fmla="*/ 300 w 310"/>
                  <a:gd name="T3" fmla="*/ 31 h 51"/>
                  <a:gd name="T4" fmla="*/ 21 w 310"/>
                  <a:gd name="T5" fmla="*/ 31 h 51"/>
                  <a:gd name="T6" fmla="*/ 21 w 310"/>
                  <a:gd name="T7" fmla="*/ 21 h 51"/>
                  <a:gd name="T8" fmla="*/ 290 w 310"/>
                  <a:gd name="T9" fmla="*/ 21 h 51"/>
                  <a:gd name="T10" fmla="*/ 290 w 310"/>
                  <a:gd name="T11" fmla="*/ 41 h 51"/>
                  <a:gd name="T12" fmla="*/ 300 w 310"/>
                  <a:gd name="T13" fmla="*/ 41 h 51"/>
                  <a:gd name="T14" fmla="*/ 300 w 310"/>
                  <a:gd name="T15" fmla="*/ 31 h 51"/>
                  <a:gd name="T16" fmla="*/ 300 w 310"/>
                  <a:gd name="T17" fmla="*/ 41 h 51"/>
                  <a:gd name="T18" fmla="*/ 310 w 310"/>
                  <a:gd name="T19" fmla="*/ 41 h 51"/>
                  <a:gd name="T20" fmla="*/ 310 w 310"/>
                  <a:gd name="T21" fmla="*/ 0 h 51"/>
                  <a:gd name="T22" fmla="*/ 0 w 310"/>
                  <a:gd name="T23" fmla="*/ 0 h 51"/>
                  <a:gd name="T24" fmla="*/ 0 w 310"/>
                  <a:gd name="T25" fmla="*/ 51 h 51"/>
                  <a:gd name="T26" fmla="*/ 310 w 310"/>
                  <a:gd name="T27" fmla="*/ 51 h 51"/>
                  <a:gd name="T28" fmla="*/ 310 w 310"/>
                  <a:gd name="T29" fmla="*/ 41 h 51"/>
                  <a:gd name="T30" fmla="*/ 300 w 310"/>
                  <a:gd name="T3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0" h="51">
                    <a:moveTo>
                      <a:pt x="300" y="41"/>
                    </a:moveTo>
                    <a:lnTo>
                      <a:pt x="300" y="31"/>
                    </a:lnTo>
                    <a:lnTo>
                      <a:pt x="21" y="31"/>
                    </a:lnTo>
                    <a:lnTo>
                      <a:pt x="21" y="21"/>
                    </a:lnTo>
                    <a:lnTo>
                      <a:pt x="290" y="21"/>
                    </a:lnTo>
                    <a:lnTo>
                      <a:pt x="290" y="41"/>
                    </a:lnTo>
                    <a:lnTo>
                      <a:pt x="300" y="41"/>
                    </a:lnTo>
                    <a:lnTo>
                      <a:pt x="300" y="31"/>
                    </a:lnTo>
                    <a:lnTo>
                      <a:pt x="300" y="41"/>
                    </a:lnTo>
                    <a:lnTo>
                      <a:pt x="310" y="41"/>
                    </a:lnTo>
                    <a:lnTo>
                      <a:pt x="310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310" y="51"/>
                    </a:lnTo>
                    <a:lnTo>
                      <a:pt x="310" y="41"/>
                    </a:lnTo>
                    <a:lnTo>
                      <a:pt x="300" y="41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3" name="i$1iďé"/>
              <p:cNvSpPr/>
              <p:nvPr/>
            </p:nvSpPr>
            <p:spPr bwMode="auto">
              <a:xfrm>
                <a:off x="3693" y="4097"/>
                <a:ext cx="310" cy="51"/>
              </a:xfrm>
              <a:custGeom>
                <a:avLst/>
                <a:gdLst>
                  <a:gd name="T0" fmla="*/ 300 w 310"/>
                  <a:gd name="T1" fmla="*/ 41 h 51"/>
                  <a:gd name="T2" fmla="*/ 300 w 310"/>
                  <a:gd name="T3" fmla="*/ 31 h 51"/>
                  <a:gd name="T4" fmla="*/ 21 w 310"/>
                  <a:gd name="T5" fmla="*/ 31 h 51"/>
                  <a:gd name="T6" fmla="*/ 21 w 310"/>
                  <a:gd name="T7" fmla="*/ 21 h 51"/>
                  <a:gd name="T8" fmla="*/ 290 w 310"/>
                  <a:gd name="T9" fmla="*/ 21 h 51"/>
                  <a:gd name="T10" fmla="*/ 290 w 310"/>
                  <a:gd name="T11" fmla="*/ 41 h 51"/>
                  <a:gd name="T12" fmla="*/ 300 w 310"/>
                  <a:gd name="T13" fmla="*/ 41 h 51"/>
                  <a:gd name="T14" fmla="*/ 300 w 310"/>
                  <a:gd name="T15" fmla="*/ 31 h 51"/>
                  <a:gd name="T16" fmla="*/ 300 w 310"/>
                  <a:gd name="T17" fmla="*/ 41 h 51"/>
                  <a:gd name="T18" fmla="*/ 310 w 310"/>
                  <a:gd name="T19" fmla="*/ 41 h 51"/>
                  <a:gd name="T20" fmla="*/ 310 w 310"/>
                  <a:gd name="T21" fmla="*/ 0 h 51"/>
                  <a:gd name="T22" fmla="*/ 0 w 310"/>
                  <a:gd name="T23" fmla="*/ 0 h 51"/>
                  <a:gd name="T24" fmla="*/ 0 w 310"/>
                  <a:gd name="T25" fmla="*/ 51 h 51"/>
                  <a:gd name="T26" fmla="*/ 310 w 310"/>
                  <a:gd name="T27" fmla="*/ 51 h 51"/>
                  <a:gd name="T28" fmla="*/ 310 w 310"/>
                  <a:gd name="T29" fmla="*/ 41 h 51"/>
                  <a:gd name="T30" fmla="*/ 300 w 310"/>
                  <a:gd name="T3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0" h="51">
                    <a:moveTo>
                      <a:pt x="300" y="41"/>
                    </a:moveTo>
                    <a:lnTo>
                      <a:pt x="300" y="31"/>
                    </a:lnTo>
                    <a:lnTo>
                      <a:pt x="21" y="31"/>
                    </a:lnTo>
                    <a:lnTo>
                      <a:pt x="21" y="21"/>
                    </a:lnTo>
                    <a:lnTo>
                      <a:pt x="290" y="21"/>
                    </a:lnTo>
                    <a:lnTo>
                      <a:pt x="290" y="41"/>
                    </a:lnTo>
                    <a:lnTo>
                      <a:pt x="300" y="41"/>
                    </a:lnTo>
                    <a:lnTo>
                      <a:pt x="300" y="31"/>
                    </a:lnTo>
                    <a:lnTo>
                      <a:pt x="300" y="41"/>
                    </a:lnTo>
                    <a:lnTo>
                      <a:pt x="310" y="41"/>
                    </a:lnTo>
                    <a:lnTo>
                      <a:pt x="310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310" y="51"/>
                    </a:lnTo>
                    <a:lnTo>
                      <a:pt x="310" y="41"/>
                    </a:lnTo>
                    <a:lnTo>
                      <a:pt x="300" y="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4" name="ïśḷíḋé"/>
              <p:cNvSpPr/>
              <p:nvPr/>
            </p:nvSpPr>
            <p:spPr bwMode="auto">
              <a:xfrm>
                <a:off x="3758" y="3919"/>
                <a:ext cx="108" cy="178"/>
              </a:xfrm>
              <a:custGeom>
                <a:avLst/>
                <a:gdLst>
                  <a:gd name="T0" fmla="*/ 108 w 108"/>
                  <a:gd name="T1" fmla="*/ 0 h 178"/>
                  <a:gd name="T2" fmla="*/ 74 w 108"/>
                  <a:gd name="T3" fmla="*/ 0 h 178"/>
                  <a:gd name="T4" fmla="*/ 0 w 108"/>
                  <a:gd name="T5" fmla="*/ 178 h 178"/>
                  <a:gd name="T6" fmla="*/ 36 w 108"/>
                  <a:gd name="T7" fmla="*/ 178 h 178"/>
                  <a:gd name="T8" fmla="*/ 108 w 108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78">
                    <a:moveTo>
                      <a:pt x="108" y="0"/>
                    </a:moveTo>
                    <a:lnTo>
                      <a:pt x="74" y="0"/>
                    </a:lnTo>
                    <a:lnTo>
                      <a:pt x="0" y="178"/>
                    </a:lnTo>
                    <a:lnTo>
                      <a:pt x="36" y="17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DAE8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5" name="i$ļïďè"/>
              <p:cNvSpPr/>
              <p:nvPr/>
            </p:nvSpPr>
            <p:spPr bwMode="auto">
              <a:xfrm>
                <a:off x="3758" y="3919"/>
                <a:ext cx="108" cy="178"/>
              </a:xfrm>
              <a:custGeom>
                <a:avLst/>
                <a:gdLst>
                  <a:gd name="T0" fmla="*/ 108 w 108"/>
                  <a:gd name="T1" fmla="*/ 0 h 178"/>
                  <a:gd name="T2" fmla="*/ 74 w 108"/>
                  <a:gd name="T3" fmla="*/ 0 h 178"/>
                  <a:gd name="T4" fmla="*/ 0 w 108"/>
                  <a:gd name="T5" fmla="*/ 178 h 178"/>
                  <a:gd name="T6" fmla="*/ 36 w 108"/>
                  <a:gd name="T7" fmla="*/ 178 h 178"/>
                  <a:gd name="T8" fmla="*/ 108 w 108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78">
                    <a:moveTo>
                      <a:pt x="108" y="0"/>
                    </a:moveTo>
                    <a:lnTo>
                      <a:pt x="74" y="0"/>
                    </a:lnTo>
                    <a:lnTo>
                      <a:pt x="0" y="178"/>
                    </a:lnTo>
                    <a:lnTo>
                      <a:pt x="36" y="178"/>
                    </a:lnTo>
                    <a:lnTo>
                      <a:pt x="1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6" name="íṧľiḑê"/>
              <p:cNvSpPr/>
              <p:nvPr/>
            </p:nvSpPr>
            <p:spPr bwMode="auto">
              <a:xfrm>
                <a:off x="3754" y="4097"/>
                <a:ext cx="40" cy="10"/>
              </a:xfrm>
              <a:custGeom>
                <a:avLst/>
                <a:gdLst>
                  <a:gd name="T0" fmla="*/ 40 w 40"/>
                  <a:gd name="T1" fmla="*/ 0 h 10"/>
                  <a:gd name="T2" fmla="*/ 4 w 40"/>
                  <a:gd name="T3" fmla="*/ 0 h 10"/>
                  <a:gd name="T4" fmla="*/ 0 w 40"/>
                  <a:gd name="T5" fmla="*/ 10 h 10"/>
                  <a:gd name="T6" fmla="*/ 36 w 40"/>
                  <a:gd name="T7" fmla="*/ 10 h 10"/>
                  <a:gd name="T8" fmla="*/ 40 w 4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0">
                    <a:moveTo>
                      <a:pt x="40" y="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36" y="1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A977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7" name="išḻïde"/>
              <p:cNvSpPr/>
              <p:nvPr/>
            </p:nvSpPr>
            <p:spPr bwMode="auto">
              <a:xfrm>
                <a:off x="3754" y="4097"/>
                <a:ext cx="40" cy="10"/>
              </a:xfrm>
              <a:custGeom>
                <a:avLst/>
                <a:gdLst>
                  <a:gd name="T0" fmla="*/ 40 w 40"/>
                  <a:gd name="T1" fmla="*/ 0 h 10"/>
                  <a:gd name="T2" fmla="*/ 4 w 40"/>
                  <a:gd name="T3" fmla="*/ 0 h 10"/>
                  <a:gd name="T4" fmla="*/ 0 w 40"/>
                  <a:gd name="T5" fmla="*/ 10 h 10"/>
                  <a:gd name="T6" fmla="*/ 36 w 40"/>
                  <a:gd name="T7" fmla="*/ 10 h 10"/>
                  <a:gd name="T8" fmla="*/ 40 w 4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0">
                    <a:moveTo>
                      <a:pt x="40" y="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36" y="1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8" name="ïṣľidé"/>
              <p:cNvSpPr/>
              <p:nvPr/>
            </p:nvSpPr>
            <p:spPr bwMode="auto">
              <a:xfrm>
                <a:off x="3810" y="3919"/>
                <a:ext cx="96" cy="178"/>
              </a:xfrm>
              <a:custGeom>
                <a:avLst/>
                <a:gdLst>
                  <a:gd name="T0" fmla="*/ 96 w 96"/>
                  <a:gd name="T1" fmla="*/ 0 h 178"/>
                  <a:gd name="T2" fmla="*/ 76 w 96"/>
                  <a:gd name="T3" fmla="*/ 0 h 178"/>
                  <a:gd name="T4" fmla="*/ 0 w 96"/>
                  <a:gd name="T5" fmla="*/ 178 h 178"/>
                  <a:gd name="T6" fmla="*/ 22 w 96"/>
                  <a:gd name="T7" fmla="*/ 178 h 178"/>
                  <a:gd name="T8" fmla="*/ 96 w 96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78">
                    <a:moveTo>
                      <a:pt x="96" y="0"/>
                    </a:moveTo>
                    <a:lnTo>
                      <a:pt x="76" y="0"/>
                    </a:lnTo>
                    <a:lnTo>
                      <a:pt x="0" y="178"/>
                    </a:lnTo>
                    <a:lnTo>
                      <a:pt x="22" y="178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DAE8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9" name="ís1îḓe"/>
              <p:cNvSpPr/>
              <p:nvPr/>
            </p:nvSpPr>
            <p:spPr bwMode="auto">
              <a:xfrm>
                <a:off x="3810" y="3919"/>
                <a:ext cx="96" cy="178"/>
              </a:xfrm>
              <a:custGeom>
                <a:avLst/>
                <a:gdLst>
                  <a:gd name="T0" fmla="*/ 96 w 96"/>
                  <a:gd name="T1" fmla="*/ 0 h 178"/>
                  <a:gd name="T2" fmla="*/ 76 w 96"/>
                  <a:gd name="T3" fmla="*/ 0 h 178"/>
                  <a:gd name="T4" fmla="*/ 0 w 96"/>
                  <a:gd name="T5" fmla="*/ 178 h 178"/>
                  <a:gd name="T6" fmla="*/ 22 w 96"/>
                  <a:gd name="T7" fmla="*/ 178 h 178"/>
                  <a:gd name="T8" fmla="*/ 96 w 96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78">
                    <a:moveTo>
                      <a:pt x="96" y="0"/>
                    </a:moveTo>
                    <a:lnTo>
                      <a:pt x="76" y="0"/>
                    </a:lnTo>
                    <a:lnTo>
                      <a:pt x="0" y="178"/>
                    </a:lnTo>
                    <a:lnTo>
                      <a:pt x="22" y="178"/>
                    </a:lnTo>
                    <a:lnTo>
                      <a:pt x="9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0" name="ïSlîḓè"/>
              <p:cNvSpPr/>
              <p:nvPr/>
            </p:nvSpPr>
            <p:spPr bwMode="auto">
              <a:xfrm>
                <a:off x="3806" y="4097"/>
                <a:ext cx="26" cy="10"/>
              </a:xfrm>
              <a:custGeom>
                <a:avLst/>
                <a:gdLst>
                  <a:gd name="T0" fmla="*/ 26 w 26"/>
                  <a:gd name="T1" fmla="*/ 0 h 10"/>
                  <a:gd name="T2" fmla="*/ 4 w 26"/>
                  <a:gd name="T3" fmla="*/ 0 h 10"/>
                  <a:gd name="T4" fmla="*/ 0 w 26"/>
                  <a:gd name="T5" fmla="*/ 10 h 10"/>
                  <a:gd name="T6" fmla="*/ 22 w 26"/>
                  <a:gd name="T7" fmla="*/ 10 h 10"/>
                  <a:gd name="T8" fmla="*/ 26 w 2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0">
                    <a:moveTo>
                      <a:pt x="26" y="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22" y="1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A977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1" name="îsḻïḓé"/>
              <p:cNvSpPr/>
              <p:nvPr/>
            </p:nvSpPr>
            <p:spPr bwMode="auto">
              <a:xfrm>
                <a:off x="3806" y="4097"/>
                <a:ext cx="26" cy="10"/>
              </a:xfrm>
              <a:custGeom>
                <a:avLst/>
                <a:gdLst>
                  <a:gd name="T0" fmla="*/ 26 w 26"/>
                  <a:gd name="T1" fmla="*/ 0 h 10"/>
                  <a:gd name="T2" fmla="*/ 4 w 26"/>
                  <a:gd name="T3" fmla="*/ 0 h 10"/>
                  <a:gd name="T4" fmla="*/ 0 w 26"/>
                  <a:gd name="T5" fmla="*/ 10 h 10"/>
                  <a:gd name="T6" fmla="*/ 22 w 26"/>
                  <a:gd name="T7" fmla="*/ 10 h 10"/>
                  <a:gd name="T8" fmla="*/ 26 w 2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0">
                    <a:moveTo>
                      <a:pt x="26" y="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22" y="1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2" name="ïSļíďe"/>
              <p:cNvSpPr/>
              <p:nvPr/>
            </p:nvSpPr>
            <p:spPr bwMode="auto">
              <a:xfrm>
                <a:off x="3720" y="3919"/>
                <a:ext cx="256" cy="188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3" name="ïSlíḋé"/>
              <p:cNvSpPr/>
              <p:nvPr/>
            </p:nvSpPr>
            <p:spPr bwMode="auto">
              <a:xfrm>
                <a:off x="3720" y="3993"/>
                <a:ext cx="256" cy="0"/>
              </a:xfrm>
              <a:custGeom>
                <a:avLst/>
                <a:gdLst>
                  <a:gd name="T0" fmla="*/ 0 w 256"/>
                  <a:gd name="T1" fmla="*/ 256 w 256"/>
                  <a:gd name="T2" fmla="*/ 0 w 25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56">
                    <a:moveTo>
                      <a:pt x="0" y="0"/>
                    </a:moveTo>
                    <a:lnTo>
                      <a:pt x="25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4" name="iS1ïḑê"/>
              <p:cNvSpPr/>
              <p:nvPr/>
            </p:nvSpPr>
            <p:spPr bwMode="auto">
              <a:xfrm>
                <a:off x="3720" y="3993"/>
                <a:ext cx="256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5" name="íşḻidé"/>
              <p:cNvSpPr/>
              <p:nvPr/>
            </p:nvSpPr>
            <p:spPr bwMode="auto">
              <a:xfrm>
                <a:off x="3720" y="3993"/>
                <a:ext cx="256" cy="0"/>
              </a:xfrm>
              <a:prstGeom prst="line">
                <a:avLst/>
              </a:prstGeom>
              <a:noFill/>
              <a:ln w="31750" cap="flat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6" name="îŝ1íḍê"/>
              <p:cNvSpPr/>
              <p:nvPr/>
            </p:nvSpPr>
            <p:spPr bwMode="auto">
              <a:xfrm>
                <a:off x="2778" y="3754"/>
                <a:ext cx="72" cy="542"/>
              </a:xfrm>
              <a:prstGeom prst="rect">
                <a:avLst/>
              </a:prstGeom>
              <a:solidFill>
                <a:srgbClr val="D24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7" name="íSḻïḍe"/>
              <p:cNvSpPr/>
              <p:nvPr/>
            </p:nvSpPr>
            <p:spPr bwMode="auto">
              <a:xfrm>
                <a:off x="2778" y="3754"/>
                <a:ext cx="7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8" name="iş1ïḓê"/>
              <p:cNvSpPr/>
              <p:nvPr/>
            </p:nvSpPr>
            <p:spPr bwMode="auto">
              <a:xfrm>
                <a:off x="2778" y="4296"/>
                <a:ext cx="72" cy="10"/>
              </a:xfrm>
              <a:prstGeom prst="rect">
                <a:avLst/>
              </a:pr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9" name="iṩḷîḋé"/>
              <p:cNvSpPr/>
              <p:nvPr/>
            </p:nvSpPr>
            <p:spPr bwMode="auto">
              <a:xfrm>
                <a:off x="2778" y="4296"/>
                <a:ext cx="72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0" name="íṣļiḑê"/>
              <p:cNvSpPr/>
              <p:nvPr/>
            </p:nvSpPr>
            <p:spPr bwMode="auto">
              <a:xfrm>
                <a:off x="2850" y="3754"/>
                <a:ext cx="10" cy="552"/>
              </a:xfrm>
              <a:custGeom>
                <a:avLst/>
                <a:gdLst>
                  <a:gd name="T0" fmla="*/ 5 w 5"/>
                  <a:gd name="T1" fmla="*/ 0 h 275"/>
                  <a:gd name="T2" fmla="*/ 0 w 5"/>
                  <a:gd name="T3" fmla="*/ 0 h 275"/>
                  <a:gd name="T4" fmla="*/ 0 w 5"/>
                  <a:gd name="T5" fmla="*/ 270 h 275"/>
                  <a:gd name="T6" fmla="*/ 0 w 5"/>
                  <a:gd name="T7" fmla="*/ 275 h 275"/>
                  <a:gd name="T8" fmla="*/ 0 w 5"/>
                  <a:gd name="T9" fmla="*/ 217 h 275"/>
                  <a:gd name="T10" fmla="*/ 5 w 5"/>
                  <a:gd name="T11" fmla="*/ 212 h 275"/>
                  <a:gd name="T12" fmla="*/ 5 w 5"/>
                  <a:gd name="T13" fmla="*/ 212 h 275"/>
                  <a:gd name="T14" fmla="*/ 5 w 5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7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5"/>
                      <a:pt x="2" y="212"/>
                      <a:pt x="5" y="212"/>
                    </a:cubicBezTo>
                    <a:cubicBezTo>
                      <a:pt x="5" y="212"/>
                      <a:pt x="5" y="212"/>
                      <a:pt x="5" y="21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1" name="îṣḻiḑè"/>
              <p:cNvSpPr/>
              <p:nvPr/>
            </p:nvSpPr>
            <p:spPr bwMode="auto">
              <a:xfrm>
                <a:off x="2778" y="3488"/>
                <a:ext cx="72" cy="246"/>
              </a:xfrm>
              <a:prstGeom prst="rect">
                <a:avLst/>
              </a:prstGeom>
              <a:solidFill>
                <a:srgbClr val="D24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2" name="ïṡļídè"/>
              <p:cNvSpPr/>
              <p:nvPr/>
            </p:nvSpPr>
            <p:spPr bwMode="auto">
              <a:xfrm>
                <a:off x="2778" y="3488"/>
                <a:ext cx="72" cy="2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3" name="îṩļiďé"/>
              <p:cNvSpPr/>
              <p:nvPr/>
            </p:nvSpPr>
            <p:spPr bwMode="auto">
              <a:xfrm>
                <a:off x="2778" y="3478"/>
                <a:ext cx="82" cy="276"/>
              </a:xfrm>
              <a:custGeom>
                <a:avLst/>
                <a:gdLst>
                  <a:gd name="T0" fmla="*/ 82 w 82"/>
                  <a:gd name="T1" fmla="*/ 0 h 276"/>
                  <a:gd name="T2" fmla="*/ 0 w 82"/>
                  <a:gd name="T3" fmla="*/ 0 h 276"/>
                  <a:gd name="T4" fmla="*/ 0 w 82"/>
                  <a:gd name="T5" fmla="*/ 10 h 276"/>
                  <a:gd name="T6" fmla="*/ 72 w 82"/>
                  <a:gd name="T7" fmla="*/ 10 h 276"/>
                  <a:gd name="T8" fmla="*/ 72 w 82"/>
                  <a:gd name="T9" fmla="*/ 256 h 276"/>
                  <a:gd name="T10" fmla="*/ 0 w 82"/>
                  <a:gd name="T11" fmla="*/ 256 h 276"/>
                  <a:gd name="T12" fmla="*/ 0 w 82"/>
                  <a:gd name="T13" fmla="*/ 276 h 276"/>
                  <a:gd name="T14" fmla="*/ 72 w 82"/>
                  <a:gd name="T15" fmla="*/ 276 h 276"/>
                  <a:gd name="T16" fmla="*/ 82 w 82"/>
                  <a:gd name="T17" fmla="*/ 276 h 276"/>
                  <a:gd name="T18" fmla="*/ 82 w 82"/>
                  <a:gd name="T19" fmla="*/ 266 h 276"/>
                  <a:gd name="T20" fmla="*/ 82 w 82"/>
                  <a:gd name="T21" fmla="*/ 256 h 276"/>
                  <a:gd name="T22" fmla="*/ 82 w 82"/>
                  <a:gd name="T23" fmla="*/ 266 h 276"/>
                  <a:gd name="T24" fmla="*/ 82 w 82"/>
                  <a:gd name="T2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276">
                    <a:moveTo>
                      <a:pt x="82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72" y="10"/>
                    </a:lnTo>
                    <a:lnTo>
                      <a:pt x="72" y="256"/>
                    </a:lnTo>
                    <a:lnTo>
                      <a:pt x="0" y="256"/>
                    </a:lnTo>
                    <a:lnTo>
                      <a:pt x="0" y="276"/>
                    </a:lnTo>
                    <a:lnTo>
                      <a:pt x="72" y="276"/>
                    </a:lnTo>
                    <a:lnTo>
                      <a:pt x="82" y="276"/>
                    </a:lnTo>
                    <a:lnTo>
                      <a:pt x="82" y="266"/>
                    </a:lnTo>
                    <a:lnTo>
                      <a:pt x="82" y="256"/>
                    </a:lnTo>
                    <a:lnTo>
                      <a:pt x="82" y="266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4" name="îṡlidé"/>
              <p:cNvSpPr/>
              <p:nvPr/>
            </p:nvSpPr>
            <p:spPr bwMode="auto">
              <a:xfrm>
                <a:off x="2778" y="3478"/>
                <a:ext cx="82" cy="276"/>
              </a:xfrm>
              <a:custGeom>
                <a:avLst/>
                <a:gdLst>
                  <a:gd name="T0" fmla="*/ 82 w 82"/>
                  <a:gd name="T1" fmla="*/ 0 h 276"/>
                  <a:gd name="T2" fmla="*/ 0 w 82"/>
                  <a:gd name="T3" fmla="*/ 0 h 276"/>
                  <a:gd name="T4" fmla="*/ 0 w 82"/>
                  <a:gd name="T5" fmla="*/ 10 h 276"/>
                  <a:gd name="T6" fmla="*/ 72 w 82"/>
                  <a:gd name="T7" fmla="*/ 10 h 276"/>
                  <a:gd name="T8" fmla="*/ 72 w 82"/>
                  <a:gd name="T9" fmla="*/ 256 h 276"/>
                  <a:gd name="T10" fmla="*/ 0 w 82"/>
                  <a:gd name="T11" fmla="*/ 256 h 276"/>
                  <a:gd name="T12" fmla="*/ 0 w 82"/>
                  <a:gd name="T13" fmla="*/ 276 h 276"/>
                  <a:gd name="T14" fmla="*/ 72 w 82"/>
                  <a:gd name="T15" fmla="*/ 276 h 276"/>
                  <a:gd name="T16" fmla="*/ 82 w 82"/>
                  <a:gd name="T17" fmla="*/ 276 h 276"/>
                  <a:gd name="T18" fmla="*/ 82 w 82"/>
                  <a:gd name="T19" fmla="*/ 266 h 276"/>
                  <a:gd name="T20" fmla="*/ 82 w 82"/>
                  <a:gd name="T21" fmla="*/ 256 h 276"/>
                  <a:gd name="T22" fmla="*/ 82 w 82"/>
                  <a:gd name="T23" fmla="*/ 266 h 276"/>
                  <a:gd name="T24" fmla="*/ 82 w 82"/>
                  <a:gd name="T2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276">
                    <a:moveTo>
                      <a:pt x="82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72" y="10"/>
                    </a:lnTo>
                    <a:lnTo>
                      <a:pt x="72" y="256"/>
                    </a:lnTo>
                    <a:lnTo>
                      <a:pt x="0" y="256"/>
                    </a:lnTo>
                    <a:lnTo>
                      <a:pt x="0" y="276"/>
                    </a:lnTo>
                    <a:lnTo>
                      <a:pt x="72" y="276"/>
                    </a:lnTo>
                    <a:lnTo>
                      <a:pt x="82" y="276"/>
                    </a:lnTo>
                    <a:lnTo>
                      <a:pt x="82" y="266"/>
                    </a:lnTo>
                    <a:lnTo>
                      <a:pt x="82" y="256"/>
                    </a:lnTo>
                    <a:lnTo>
                      <a:pt x="82" y="266"/>
                    </a:lnTo>
                    <a:lnTo>
                      <a:pt x="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5" name="ïşľídê"/>
              <p:cNvSpPr/>
              <p:nvPr/>
            </p:nvSpPr>
            <p:spPr bwMode="auto">
              <a:xfrm>
                <a:off x="2850" y="4180"/>
                <a:ext cx="10" cy="126"/>
              </a:xfrm>
              <a:custGeom>
                <a:avLst/>
                <a:gdLst>
                  <a:gd name="T0" fmla="*/ 5 w 5"/>
                  <a:gd name="T1" fmla="*/ 0 h 63"/>
                  <a:gd name="T2" fmla="*/ 0 w 5"/>
                  <a:gd name="T3" fmla="*/ 5 h 63"/>
                  <a:gd name="T4" fmla="*/ 0 w 5"/>
                  <a:gd name="T5" fmla="*/ 63 h 63"/>
                  <a:gd name="T6" fmla="*/ 5 w 5"/>
                  <a:gd name="T7" fmla="*/ 63 h 63"/>
                  <a:gd name="T8" fmla="*/ 5 w 5"/>
                  <a:gd name="T9" fmla="*/ 0 h 63"/>
                  <a:gd name="T10" fmla="*/ 5 w 5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3">
                    <a:moveTo>
                      <a:pt x="5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6" name="í$ļidê"/>
              <p:cNvSpPr/>
              <p:nvPr/>
            </p:nvSpPr>
            <p:spPr bwMode="auto">
              <a:xfrm>
                <a:off x="2525" y="1560"/>
                <a:ext cx="406" cy="139"/>
              </a:xfrm>
              <a:prstGeom prst="rect">
                <a:avLst/>
              </a:pr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7" name="iSlïdè"/>
              <p:cNvSpPr/>
              <p:nvPr/>
            </p:nvSpPr>
            <p:spPr bwMode="auto">
              <a:xfrm>
                <a:off x="2525" y="1560"/>
                <a:ext cx="406" cy="139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8" name="iŝlídê"/>
              <p:cNvSpPr/>
              <p:nvPr/>
            </p:nvSpPr>
            <p:spPr bwMode="auto">
              <a:xfrm>
                <a:off x="2553" y="1937"/>
                <a:ext cx="333" cy="171"/>
              </a:xfrm>
              <a:custGeom>
                <a:avLst/>
                <a:gdLst>
                  <a:gd name="T0" fmla="*/ 333 w 333"/>
                  <a:gd name="T1" fmla="*/ 171 h 171"/>
                  <a:gd name="T2" fmla="*/ 0 w 333"/>
                  <a:gd name="T3" fmla="*/ 171 h 171"/>
                  <a:gd name="T4" fmla="*/ 8 w 333"/>
                  <a:gd name="T5" fmla="*/ 0 h 171"/>
                  <a:gd name="T6" fmla="*/ 325 w 333"/>
                  <a:gd name="T7" fmla="*/ 0 h 171"/>
                  <a:gd name="T8" fmla="*/ 333 w 333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3" h="171">
                    <a:moveTo>
                      <a:pt x="333" y="171"/>
                    </a:moveTo>
                    <a:lnTo>
                      <a:pt x="0" y="171"/>
                    </a:lnTo>
                    <a:lnTo>
                      <a:pt x="8" y="0"/>
                    </a:lnTo>
                    <a:lnTo>
                      <a:pt x="325" y="0"/>
                    </a:lnTo>
                    <a:lnTo>
                      <a:pt x="333" y="171"/>
                    </a:ln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9" name="iśḷïḍe"/>
              <p:cNvSpPr/>
              <p:nvPr/>
            </p:nvSpPr>
            <p:spPr bwMode="auto">
              <a:xfrm>
                <a:off x="2553" y="1937"/>
                <a:ext cx="333" cy="171"/>
              </a:xfrm>
              <a:custGeom>
                <a:avLst/>
                <a:gdLst>
                  <a:gd name="T0" fmla="*/ 333 w 333"/>
                  <a:gd name="T1" fmla="*/ 171 h 171"/>
                  <a:gd name="T2" fmla="*/ 0 w 333"/>
                  <a:gd name="T3" fmla="*/ 171 h 171"/>
                  <a:gd name="T4" fmla="*/ 8 w 333"/>
                  <a:gd name="T5" fmla="*/ 0 h 171"/>
                  <a:gd name="T6" fmla="*/ 325 w 333"/>
                  <a:gd name="T7" fmla="*/ 0 h 171"/>
                  <a:gd name="T8" fmla="*/ 333 w 333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3" h="171">
                    <a:moveTo>
                      <a:pt x="333" y="171"/>
                    </a:moveTo>
                    <a:lnTo>
                      <a:pt x="0" y="171"/>
                    </a:lnTo>
                    <a:lnTo>
                      <a:pt x="8" y="0"/>
                    </a:lnTo>
                    <a:lnTo>
                      <a:pt x="325" y="0"/>
                    </a:lnTo>
                    <a:lnTo>
                      <a:pt x="333" y="171"/>
                    </a:lnTo>
                    <a:close/>
                  </a:path>
                </a:pathLst>
              </a:cu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0" name="îṥľíḋé"/>
              <p:cNvSpPr/>
              <p:nvPr/>
            </p:nvSpPr>
            <p:spPr bwMode="auto">
              <a:xfrm>
                <a:off x="2539" y="2288"/>
                <a:ext cx="365" cy="171"/>
              </a:xfrm>
              <a:custGeom>
                <a:avLst/>
                <a:gdLst>
                  <a:gd name="T0" fmla="*/ 365 w 365"/>
                  <a:gd name="T1" fmla="*/ 171 h 171"/>
                  <a:gd name="T2" fmla="*/ 0 w 365"/>
                  <a:gd name="T3" fmla="*/ 171 h 171"/>
                  <a:gd name="T4" fmla="*/ 6 w 365"/>
                  <a:gd name="T5" fmla="*/ 0 h 171"/>
                  <a:gd name="T6" fmla="*/ 357 w 365"/>
                  <a:gd name="T7" fmla="*/ 0 h 171"/>
                  <a:gd name="T8" fmla="*/ 365 w 365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71">
                    <a:moveTo>
                      <a:pt x="365" y="171"/>
                    </a:moveTo>
                    <a:lnTo>
                      <a:pt x="0" y="171"/>
                    </a:lnTo>
                    <a:lnTo>
                      <a:pt x="6" y="0"/>
                    </a:lnTo>
                    <a:lnTo>
                      <a:pt x="357" y="0"/>
                    </a:lnTo>
                    <a:lnTo>
                      <a:pt x="365" y="171"/>
                    </a:ln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1" name="ïṥlïďê"/>
              <p:cNvSpPr/>
              <p:nvPr/>
            </p:nvSpPr>
            <p:spPr bwMode="auto">
              <a:xfrm>
                <a:off x="2539" y="2288"/>
                <a:ext cx="365" cy="171"/>
              </a:xfrm>
              <a:custGeom>
                <a:avLst/>
                <a:gdLst>
                  <a:gd name="T0" fmla="*/ 365 w 365"/>
                  <a:gd name="T1" fmla="*/ 171 h 171"/>
                  <a:gd name="T2" fmla="*/ 0 w 365"/>
                  <a:gd name="T3" fmla="*/ 171 h 171"/>
                  <a:gd name="T4" fmla="*/ 6 w 365"/>
                  <a:gd name="T5" fmla="*/ 0 h 171"/>
                  <a:gd name="T6" fmla="*/ 357 w 365"/>
                  <a:gd name="T7" fmla="*/ 0 h 171"/>
                  <a:gd name="T8" fmla="*/ 365 w 365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71">
                    <a:moveTo>
                      <a:pt x="365" y="171"/>
                    </a:moveTo>
                    <a:lnTo>
                      <a:pt x="0" y="171"/>
                    </a:lnTo>
                    <a:lnTo>
                      <a:pt x="6" y="0"/>
                    </a:lnTo>
                    <a:lnTo>
                      <a:pt x="357" y="0"/>
                    </a:lnTo>
                    <a:lnTo>
                      <a:pt x="365" y="171"/>
                    </a:lnTo>
                    <a:close/>
                  </a:path>
                </a:pathLst>
              </a:cu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2" name="îṣľïďê"/>
              <p:cNvSpPr/>
              <p:nvPr/>
            </p:nvSpPr>
            <p:spPr bwMode="auto">
              <a:xfrm>
                <a:off x="2523" y="2639"/>
                <a:ext cx="398" cy="171"/>
              </a:xfrm>
              <a:custGeom>
                <a:avLst/>
                <a:gdLst>
                  <a:gd name="T0" fmla="*/ 398 w 398"/>
                  <a:gd name="T1" fmla="*/ 171 h 171"/>
                  <a:gd name="T2" fmla="*/ 0 w 398"/>
                  <a:gd name="T3" fmla="*/ 171 h 171"/>
                  <a:gd name="T4" fmla="*/ 8 w 398"/>
                  <a:gd name="T5" fmla="*/ 0 h 171"/>
                  <a:gd name="T6" fmla="*/ 389 w 398"/>
                  <a:gd name="T7" fmla="*/ 0 h 171"/>
                  <a:gd name="T8" fmla="*/ 398 w 398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171">
                    <a:moveTo>
                      <a:pt x="398" y="171"/>
                    </a:moveTo>
                    <a:lnTo>
                      <a:pt x="0" y="171"/>
                    </a:lnTo>
                    <a:lnTo>
                      <a:pt x="8" y="0"/>
                    </a:lnTo>
                    <a:lnTo>
                      <a:pt x="389" y="0"/>
                    </a:lnTo>
                    <a:lnTo>
                      <a:pt x="398" y="171"/>
                    </a:ln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3" name="íšľïdè"/>
              <p:cNvSpPr/>
              <p:nvPr/>
            </p:nvSpPr>
            <p:spPr bwMode="auto">
              <a:xfrm>
                <a:off x="2523" y="2639"/>
                <a:ext cx="398" cy="171"/>
              </a:xfrm>
              <a:custGeom>
                <a:avLst/>
                <a:gdLst>
                  <a:gd name="T0" fmla="*/ 398 w 398"/>
                  <a:gd name="T1" fmla="*/ 171 h 171"/>
                  <a:gd name="T2" fmla="*/ 0 w 398"/>
                  <a:gd name="T3" fmla="*/ 171 h 171"/>
                  <a:gd name="T4" fmla="*/ 8 w 398"/>
                  <a:gd name="T5" fmla="*/ 0 h 171"/>
                  <a:gd name="T6" fmla="*/ 389 w 398"/>
                  <a:gd name="T7" fmla="*/ 0 h 171"/>
                  <a:gd name="T8" fmla="*/ 398 w 398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171">
                    <a:moveTo>
                      <a:pt x="398" y="171"/>
                    </a:moveTo>
                    <a:lnTo>
                      <a:pt x="0" y="171"/>
                    </a:lnTo>
                    <a:lnTo>
                      <a:pt x="8" y="0"/>
                    </a:lnTo>
                    <a:lnTo>
                      <a:pt x="389" y="0"/>
                    </a:lnTo>
                    <a:lnTo>
                      <a:pt x="398" y="171"/>
                    </a:lnTo>
                    <a:close/>
                  </a:path>
                </a:pathLst>
              </a:cu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4" name="íṩḻîḍê"/>
              <p:cNvSpPr/>
              <p:nvPr/>
            </p:nvSpPr>
            <p:spPr bwMode="auto">
              <a:xfrm>
                <a:off x="2509" y="2992"/>
                <a:ext cx="430" cy="169"/>
              </a:xfrm>
              <a:custGeom>
                <a:avLst/>
                <a:gdLst>
                  <a:gd name="T0" fmla="*/ 430 w 430"/>
                  <a:gd name="T1" fmla="*/ 169 h 169"/>
                  <a:gd name="T2" fmla="*/ 0 w 430"/>
                  <a:gd name="T3" fmla="*/ 169 h 169"/>
                  <a:gd name="T4" fmla="*/ 8 w 430"/>
                  <a:gd name="T5" fmla="*/ 0 h 169"/>
                  <a:gd name="T6" fmla="*/ 422 w 430"/>
                  <a:gd name="T7" fmla="*/ 0 h 169"/>
                  <a:gd name="T8" fmla="*/ 430 w 430"/>
                  <a:gd name="T9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169">
                    <a:moveTo>
                      <a:pt x="430" y="169"/>
                    </a:moveTo>
                    <a:lnTo>
                      <a:pt x="0" y="169"/>
                    </a:lnTo>
                    <a:lnTo>
                      <a:pt x="8" y="0"/>
                    </a:lnTo>
                    <a:lnTo>
                      <a:pt x="422" y="0"/>
                    </a:lnTo>
                    <a:lnTo>
                      <a:pt x="430" y="169"/>
                    </a:ln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5" name="iṡḷíḑé"/>
              <p:cNvSpPr/>
              <p:nvPr/>
            </p:nvSpPr>
            <p:spPr bwMode="auto">
              <a:xfrm>
                <a:off x="2509" y="2992"/>
                <a:ext cx="430" cy="169"/>
              </a:xfrm>
              <a:custGeom>
                <a:avLst/>
                <a:gdLst>
                  <a:gd name="T0" fmla="*/ 430 w 430"/>
                  <a:gd name="T1" fmla="*/ 169 h 169"/>
                  <a:gd name="T2" fmla="*/ 0 w 430"/>
                  <a:gd name="T3" fmla="*/ 169 h 169"/>
                  <a:gd name="T4" fmla="*/ 8 w 430"/>
                  <a:gd name="T5" fmla="*/ 0 h 169"/>
                  <a:gd name="T6" fmla="*/ 422 w 430"/>
                  <a:gd name="T7" fmla="*/ 0 h 169"/>
                  <a:gd name="T8" fmla="*/ 430 w 430"/>
                  <a:gd name="T9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169">
                    <a:moveTo>
                      <a:pt x="430" y="169"/>
                    </a:moveTo>
                    <a:lnTo>
                      <a:pt x="0" y="169"/>
                    </a:lnTo>
                    <a:lnTo>
                      <a:pt x="8" y="0"/>
                    </a:lnTo>
                    <a:lnTo>
                      <a:pt x="422" y="0"/>
                    </a:lnTo>
                    <a:lnTo>
                      <a:pt x="430" y="1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6" name="íṧḻîďé"/>
              <p:cNvSpPr/>
              <p:nvPr/>
            </p:nvSpPr>
            <p:spPr bwMode="auto">
              <a:xfrm>
                <a:off x="2499" y="2982"/>
                <a:ext cx="450" cy="189"/>
              </a:xfrm>
              <a:custGeom>
                <a:avLst/>
                <a:gdLst>
                  <a:gd name="T0" fmla="*/ 440 w 450"/>
                  <a:gd name="T1" fmla="*/ 179 h 189"/>
                  <a:gd name="T2" fmla="*/ 440 w 450"/>
                  <a:gd name="T3" fmla="*/ 169 h 189"/>
                  <a:gd name="T4" fmla="*/ 20 w 450"/>
                  <a:gd name="T5" fmla="*/ 169 h 189"/>
                  <a:gd name="T6" fmla="*/ 26 w 450"/>
                  <a:gd name="T7" fmla="*/ 20 h 189"/>
                  <a:gd name="T8" fmla="*/ 422 w 450"/>
                  <a:gd name="T9" fmla="*/ 20 h 189"/>
                  <a:gd name="T10" fmla="*/ 430 w 450"/>
                  <a:gd name="T11" fmla="*/ 179 h 189"/>
                  <a:gd name="T12" fmla="*/ 440 w 450"/>
                  <a:gd name="T13" fmla="*/ 179 h 189"/>
                  <a:gd name="T14" fmla="*/ 440 w 450"/>
                  <a:gd name="T15" fmla="*/ 169 h 189"/>
                  <a:gd name="T16" fmla="*/ 440 w 450"/>
                  <a:gd name="T17" fmla="*/ 179 h 189"/>
                  <a:gd name="T18" fmla="*/ 450 w 450"/>
                  <a:gd name="T19" fmla="*/ 179 h 189"/>
                  <a:gd name="T20" fmla="*/ 442 w 450"/>
                  <a:gd name="T21" fmla="*/ 0 h 189"/>
                  <a:gd name="T22" fmla="*/ 8 w 450"/>
                  <a:gd name="T23" fmla="*/ 0 h 189"/>
                  <a:gd name="T24" fmla="*/ 0 w 450"/>
                  <a:gd name="T25" fmla="*/ 189 h 189"/>
                  <a:gd name="T26" fmla="*/ 450 w 450"/>
                  <a:gd name="T27" fmla="*/ 189 h 189"/>
                  <a:gd name="T28" fmla="*/ 450 w 450"/>
                  <a:gd name="T29" fmla="*/ 179 h 189"/>
                  <a:gd name="T30" fmla="*/ 440 w 450"/>
                  <a:gd name="T31" fmla="*/ 17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0" h="189">
                    <a:moveTo>
                      <a:pt x="440" y="179"/>
                    </a:moveTo>
                    <a:lnTo>
                      <a:pt x="440" y="169"/>
                    </a:lnTo>
                    <a:lnTo>
                      <a:pt x="20" y="169"/>
                    </a:lnTo>
                    <a:lnTo>
                      <a:pt x="26" y="20"/>
                    </a:lnTo>
                    <a:lnTo>
                      <a:pt x="422" y="20"/>
                    </a:lnTo>
                    <a:lnTo>
                      <a:pt x="430" y="179"/>
                    </a:lnTo>
                    <a:lnTo>
                      <a:pt x="440" y="179"/>
                    </a:lnTo>
                    <a:lnTo>
                      <a:pt x="440" y="169"/>
                    </a:lnTo>
                    <a:lnTo>
                      <a:pt x="440" y="179"/>
                    </a:lnTo>
                    <a:lnTo>
                      <a:pt x="450" y="179"/>
                    </a:lnTo>
                    <a:lnTo>
                      <a:pt x="442" y="0"/>
                    </a:lnTo>
                    <a:lnTo>
                      <a:pt x="8" y="0"/>
                    </a:lnTo>
                    <a:lnTo>
                      <a:pt x="0" y="189"/>
                    </a:lnTo>
                    <a:lnTo>
                      <a:pt x="450" y="189"/>
                    </a:lnTo>
                    <a:lnTo>
                      <a:pt x="450" y="179"/>
                    </a:lnTo>
                    <a:lnTo>
                      <a:pt x="440" y="179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7" name="iśḷíḑè"/>
              <p:cNvSpPr/>
              <p:nvPr/>
            </p:nvSpPr>
            <p:spPr bwMode="auto">
              <a:xfrm>
                <a:off x="2499" y="2982"/>
                <a:ext cx="450" cy="189"/>
              </a:xfrm>
              <a:custGeom>
                <a:avLst/>
                <a:gdLst>
                  <a:gd name="T0" fmla="*/ 440 w 450"/>
                  <a:gd name="T1" fmla="*/ 179 h 189"/>
                  <a:gd name="T2" fmla="*/ 440 w 450"/>
                  <a:gd name="T3" fmla="*/ 169 h 189"/>
                  <a:gd name="T4" fmla="*/ 20 w 450"/>
                  <a:gd name="T5" fmla="*/ 169 h 189"/>
                  <a:gd name="T6" fmla="*/ 26 w 450"/>
                  <a:gd name="T7" fmla="*/ 20 h 189"/>
                  <a:gd name="T8" fmla="*/ 422 w 450"/>
                  <a:gd name="T9" fmla="*/ 20 h 189"/>
                  <a:gd name="T10" fmla="*/ 430 w 450"/>
                  <a:gd name="T11" fmla="*/ 179 h 189"/>
                  <a:gd name="T12" fmla="*/ 440 w 450"/>
                  <a:gd name="T13" fmla="*/ 179 h 189"/>
                  <a:gd name="T14" fmla="*/ 440 w 450"/>
                  <a:gd name="T15" fmla="*/ 169 h 189"/>
                  <a:gd name="T16" fmla="*/ 440 w 450"/>
                  <a:gd name="T17" fmla="*/ 179 h 189"/>
                  <a:gd name="T18" fmla="*/ 450 w 450"/>
                  <a:gd name="T19" fmla="*/ 179 h 189"/>
                  <a:gd name="T20" fmla="*/ 442 w 450"/>
                  <a:gd name="T21" fmla="*/ 0 h 189"/>
                  <a:gd name="T22" fmla="*/ 8 w 450"/>
                  <a:gd name="T23" fmla="*/ 0 h 189"/>
                  <a:gd name="T24" fmla="*/ 0 w 450"/>
                  <a:gd name="T25" fmla="*/ 189 h 189"/>
                  <a:gd name="T26" fmla="*/ 450 w 450"/>
                  <a:gd name="T27" fmla="*/ 189 h 189"/>
                  <a:gd name="T28" fmla="*/ 450 w 450"/>
                  <a:gd name="T29" fmla="*/ 179 h 189"/>
                  <a:gd name="T30" fmla="*/ 440 w 450"/>
                  <a:gd name="T31" fmla="*/ 17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0" h="189">
                    <a:moveTo>
                      <a:pt x="440" y="179"/>
                    </a:moveTo>
                    <a:lnTo>
                      <a:pt x="440" y="169"/>
                    </a:lnTo>
                    <a:lnTo>
                      <a:pt x="20" y="169"/>
                    </a:lnTo>
                    <a:lnTo>
                      <a:pt x="26" y="20"/>
                    </a:lnTo>
                    <a:lnTo>
                      <a:pt x="422" y="20"/>
                    </a:lnTo>
                    <a:lnTo>
                      <a:pt x="430" y="179"/>
                    </a:lnTo>
                    <a:lnTo>
                      <a:pt x="440" y="179"/>
                    </a:lnTo>
                    <a:lnTo>
                      <a:pt x="440" y="169"/>
                    </a:lnTo>
                    <a:lnTo>
                      <a:pt x="440" y="179"/>
                    </a:lnTo>
                    <a:lnTo>
                      <a:pt x="450" y="179"/>
                    </a:lnTo>
                    <a:lnTo>
                      <a:pt x="442" y="0"/>
                    </a:lnTo>
                    <a:lnTo>
                      <a:pt x="8" y="0"/>
                    </a:lnTo>
                    <a:lnTo>
                      <a:pt x="0" y="189"/>
                    </a:lnTo>
                    <a:lnTo>
                      <a:pt x="450" y="189"/>
                    </a:lnTo>
                    <a:lnTo>
                      <a:pt x="450" y="179"/>
                    </a:lnTo>
                    <a:lnTo>
                      <a:pt x="440" y="17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8" name="í$ľïḑé"/>
              <p:cNvSpPr/>
              <p:nvPr/>
            </p:nvSpPr>
            <p:spPr bwMode="auto">
              <a:xfrm>
                <a:off x="2931" y="2651"/>
                <a:ext cx="708" cy="341"/>
              </a:xfrm>
              <a:custGeom>
                <a:avLst/>
                <a:gdLst>
                  <a:gd name="T0" fmla="*/ 708 w 708"/>
                  <a:gd name="T1" fmla="*/ 65 h 341"/>
                  <a:gd name="T2" fmla="*/ 132 w 708"/>
                  <a:gd name="T3" fmla="*/ 341 h 341"/>
                  <a:gd name="T4" fmla="*/ 0 w 708"/>
                  <a:gd name="T5" fmla="*/ 341 h 341"/>
                  <a:gd name="T6" fmla="*/ 0 w 708"/>
                  <a:gd name="T7" fmla="*/ 277 h 341"/>
                  <a:gd name="T8" fmla="*/ 588 w 708"/>
                  <a:gd name="T9" fmla="*/ 12 h 341"/>
                  <a:gd name="T10" fmla="*/ 708 w 708"/>
                  <a:gd name="T11" fmla="*/ 0 h 341"/>
                  <a:gd name="T12" fmla="*/ 708 w 708"/>
                  <a:gd name="T13" fmla="*/ 65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8" h="341">
                    <a:moveTo>
                      <a:pt x="708" y="65"/>
                    </a:moveTo>
                    <a:lnTo>
                      <a:pt x="132" y="341"/>
                    </a:lnTo>
                    <a:lnTo>
                      <a:pt x="0" y="341"/>
                    </a:lnTo>
                    <a:lnTo>
                      <a:pt x="0" y="277"/>
                    </a:lnTo>
                    <a:lnTo>
                      <a:pt x="588" y="12"/>
                    </a:lnTo>
                    <a:lnTo>
                      <a:pt x="708" y="0"/>
                    </a:lnTo>
                    <a:lnTo>
                      <a:pt x="708" y="65"/>
                    </a:lnTo>
                    <a:close/>
                  </a:path>
                </a:pathLst>
              </a:custGeom>
              <a:solidFill>
                <a:srgbClr val="C4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9" name="ïṥļïďé"/>
              <p:cNvSpPr/>
              <p:nvPr/>
            </p:nvSpPr>
            <p:spPr bwMode="auto">
              <a:xfrm>
                <a:off x="2931" y="2651"/>
                <a:ext cx="708" cy="341"/>
              </a:xfrm>
              <a:custGeom>
                <a:avLst/>
                <a:gdLst>
                  <a:gd name="T0" fmla="*/ 708 w 708"/>
                  <a:gd name="T1" fmla="*/ 65 h 341"/>
                  <a:gd name="T2" fmla="*/ 132 w 708"/>
                  <a:gd name="T3" fmla="*/ 341 h 341"/>
                  <a:gd name="T4" fmla="*/ 0 w 708"/>
                  <a:gd name="T5" fmla="*/ 341 h 341"/>
                  <a:gd name="T6" fmla="*/ 0 w 708"/>
                  <a:gd name="T7" fmla="*/ 277 h 341"/>
                  <a:gd name="T8" fmla="*/ 588 w 708"/>
                  <a:gd name="T9" fmla="*/ 12 h 341"/>
                  <a:gd name="T10" fmla="*/ 708 w 708"/>
                  <a:gd name="T11" fmla="*/ 0 h 341"/>
                  <a:gd name="T12" fmla="*/ 708 w 708"/>
                  <a:gd name="T13" fmla="*/ 65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8" h="341">
                    <a:moveTo>
                      <a:pt x="708" y="65"/>
                    </a:moveTo>
                    <a:lnTo>
                      <a:pt x="132" y="341"/>
                    </a:lnTo>
                    <a:lnTo>
                      <a:pt x="0" y="341"/>
                    </a:lnTo>
                    <a:lnTo>
                      <a:pt x="0" y="277"/>
                    </a:lnTo>
                    <a:lnTo>
                      <a:pt x="588" y="12"/>
                    </a:lnTo>
                    <a:lnTo>
                      <a:pt x="708" y="0"/>
                    </a:lnTo>
                    <a:lnTo>
                      <a:pt x="708" y="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0" name="îṡ1íḓé"/>
              <p:cNvSpPr/>
              <p:nvPr/>
            </p:nvSpPr>
            <p:spPr bwMode="auto">
              <a:xfrm>
                <a:off x="2921" y="2641"/>
                <a:ext cx="728" cy="361"/>
              </a:xfrm>
              <a:custGeom>
                <a:avLst/>
                <a:gdLst>
                  <a:gd name="T0" fmla="*/ 358 w 363"/>
                  <a:gd name="T1" fmla="*/ 37 h 180"/>
                  <a:gd name="T2" fmla="*/ 356 w 363"/>
                  <a:gd name="T3" fmla="*/ 32 h 180"/>
                  <a:gd name="T4" fmla="*/ 69 w 363"/>
                  <a:gd name="T5" fmla="*/ 170 h 180"/>
                  <a:gd name="T6" fmla="*/ 10 w 363"/>
                  <a:gd name="T7" fmla="*/ 170 h 180"/>
                  <a:gd name="T8" fmla="*/ 10 w 363"/>
                  <a:gd name="T9" fmla="*/ 146 h 180"/>
                  <a:gd name="T10" fmla="*/ 299 w 363"/>
                  <a:gd name="T11" fmla="*/ 16 h 180"/>
                  <a:gd name="T12" fmla="*/ 353 w 363"/>
                  <a:gd name="T13" fmla="*/ 10 h 180"/>
                  <a:gd name="T14" fmla="*/ 353 w 363"/>
                  <a:gd name="T15" fmla="*/ 37 h 180"/>
                  <a:gd name="T16" fmla="*/ 358 w 363"/>
                  <a:gd name="T17" fmla="*/ 37 h 180"/>
                  <a:gd name="T18" fmla="*/ 356 w 363"/>
                  <a:gd name="T19" fmla="*/ 32 h 180"/>
                  <a:gd name="T20" fmla="*/ 358 w 363"/>
                  <a:gd name="T21" fmla="*/ 37 h 180"/>
                  <a:gd name="T22" fmla="*/ 363 w 363"/>
                  <a:gd name="T23" fmla="*/ 37 h 180"/>
                  <a:gd name="T24" fmla="*/ 363 w 363"/>
                  <a:gd name="T25" fmla="*/ 5 h 180"/>
                  <a:gd name="T26" fmla="*/ 362 w 363"/>
                  <a:gd name="T27" fmla="*/ 1 h 180"/>
                  <a:gd name="T28" fmla="*/ 358 w 363"/>
                  <a:gd name="T29" fmla="*/ 0 h 180"/>
                  <a:gd name="T30" fmla="*/ 298 w 363"/>
                  <a:gd name="T31" fmla="*/ 6 h 180"/>
                  <a:gd name="T32" fmla="*/ 296 w 363"/>
                  <a:gd name="T33" fmla="*/ 6 h 180"/>
                  <a:gd name="T34" fmla="*/ 3 w 363"/>
                  <a:gd name="T35" fmla="*/ 138 h 180"/>
                  <a:gd name="T36" fmla="*/ 0 w 363"/>
                  <a:gd name="T37" fmla="*/ 143 h 180"/>
                  <a:gd name="T38" fmla="*/ 0 w 363"/>
                  <a:gd name="T39" fmla="*/ 175 h 180"/>
                  <a:gd name="T40" fmla="*/ 1 w 363"/>
                  <a:gd name="T41" fmla="*/ 178 h 180"/>
                  <a:gd name="T42" fmla="*/ 5 w 363"/>
                  <a:gd name="T43" fmla="*/ 180 h 180"/>
                  <a:gd name="T44" fmla="*/ 71 w 363"/>
                  <a:gd name="T45" fmla="*/ 180 h 180"/>
                  <a:gd name="T46" fmla="*/ 73 w 363"/>
                  <a:gd name="T47" fmla="*/ 179 h 180"/>
                  <a:gd name="T48" fmla="*/ 360 w 363"/>
                  <a:gd name="T49" fmla="*/ 41 h 180"/>
                  <a:gd name="T50" fmla="*/ 363 w 363"/>
                  <a:gd name="T51" fmla="*/ 37 h 180"/>
                  <a:gd name="T52" fmla="*/ 358 w 363"/>
                  <a:gd name="T53" fmla="*/ 3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3" h="180">
                    <a:moveTo>
                      <a:pt x="358" y="37"/>
                    </a:moveTo>
                    <a:cubicBezTo>
                      <a:pt x="356" y="32"/>
                      <a:pt x="356" y="32"/>
                      <a:pt x="356" y="32"/>
                    </a:cubicBezTo>
                    <a:cubicBezTo>
                      <a:pt x="69" y="170"/>
                      <a:pt x="69" y="170"/>
                      <a:pt x="69" y="170"/>
                    </a:cubicBezTo>
                    <a:cubicBezTo>
                      <a:pt x="10" y="170"/>
                      <a:pt x="10" y="170"/>
                      <a:pt x="10" y="170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299" y="16"/>
                      <a:pt x="299" y="16"/>
                      <a:pt x="299" y="16"/>
                    </a:cubicBezTo>
                    <a:cubicBezTo>
                      <a:pt x="353" y="10"/>
                      <a:pt x="353" y="10"/>
                      <a:pt x="353" y="10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58" y="37"/>
                      <a:pt x="358" y="37"/>
                      <a:pt x="358" y="37"/>
                    </a:cubicBezTo>
                    <a:cubicBezTo>
                      <a:pt x="356" y="32"/>
                      <a:pt x="356" y="32"/>
                      <a:pt x="356" y="32"/>
                    </a:cubicBezTo>
                    <a:cubicBezTo>
                      <a:pt x="358" y="37"/>
                      <a:pt x="358" y="37"/>
                      <a:pt x="358" y="37"/>
                    </a:cubicBezTo>
                    <a:cubicBezTo>
                      <a:pt x="363" y="37"/>
                      <a:pt x="363" y="37"/>
                      <a:pt x="363" y="37"/>
                    </a:cubicBezTo>
                    <a:cubicBezTo>
                      <a:pt x="363" y="5"/>
                      <a:pt x="363" y="5"/>
                      <a:pt x="363" y="5"/>
                    </a:cubicBezTo>
                    <a:cubicBezTo>
                      <a:pt x="363" y="4"/>
                      <a:pt x="363" y="2"/>
                      <a:pt x="362" y="1"/>
                    </a:cubicBezTo>
                    <a:cubicBezTo>
                      <a:pt x="361" y="0"/>
                      <a:pt x="359" y="0"/>
                      <a:pt x="358" y="0"/>
                    </a:cubicBezTo>
                    <a:cubicBezTo>
                      <a:pt x="298" y="6"/>
                      <a:pt x="298" y="6"/>
                      <a:pt x="298" y="6"/>
                    </a:cubicBezTo>
                    <a:cubicBezTo>
                      <a:pt x="297" y="6"/>
                      <a:pt x="296" y="6"/>
                      <a:pt x="296" y="6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1" y="139"/>
                      <a:pt x="0" y="141"/>
                      <a:pt x="0" y="143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6"/>
                      <a:pt x="1" y="177"/>
                      <a:pt x="1" y="178"/>
                    </a:cubicBezTo>
                    <a:cubicBezTo>
                      <a:pt x="2" y="179"/>
                      <a:pt x="4" y="180"/>
                      <a:pt x="5" y="180"/>
                    </a:cubicBezTo>
                    <a:cubicBezTo>
                      <a:pt x="71" y="180"/>
                      <a:pt x="71" y="180"/>
                      <a:pt x="71" y="180"/>
                    </a:cubicBezTo>
                    <a:cubicBezTo>
                      <a:pt x="71" y="180"/>
                      <a:pt x="72" y="179"/>
                      <a:pt x="73" y="179"/>
                    </a:cubicBezTo>
                    <a:cubicBezTo>
                      <a:pt x="360" y="41"/>
                      <a:pt x="360" y="41"/>
                      <a:pt x="360" y="41"/>
                    </a:cubicBezTo>
                    <a:cubicBezTo>
                      <a:pt x="362" y="40"/>
                      <a:pt x="363" y="39"/>
                      <a:pt x="363" y="37"/>
                    </a:cubicBezTo>
                    <a:cubicBezTo>
                      <a:pt x="358" y="37"/>
                      <a:pt x="358" y="37"/>
                      <a:pt x="358" y="37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1" name="iś1ïḍe"/>
              <p:cNvSpPr/>
              <p:nvPr/>
            </p:nvSpPr>
            <p:spPr bwMode="auto">
              <a:xfrm>
                <a:off x="3073" y="2732"/>
                <a:ext cx="556" cy="321"/>
              </a:xfrm>
              <a:custGeom>
                <a:avLst/>
                <a:gdLst>
                  <a:gd name="T0" fmla="*/ 556 w 556"/>
                  <a:gd name="T1" fmla="*/ 0 h 321"/>
                  <a:gd name="T2" fmla="*/ 0 w 556"/>
                  <a:gd name="T3" fmla="*/ 266 h 321"/>
                  <a:gd name="T4" fmla="*/ 0 w 556"/>
                  <a:gd name="T5" fmla="*/ 321 h 321"/>
                  <a:gd name="T6" fmla="*/ 556 w 556"/>
                  <a:gd name="T7" fmla="*/ 56 h 321"/>
                  <a:gd name="T8" fmla="*/ 556 w 556"/>
                  <a:gd name="T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6" h="321">
                    <a:moveTo>
                      <a:pt x="556" y="0"/>
                    </a:moveTo>
                    <a:lnTo>
                      <a:pt x="0" y="266"/>
                    </a:lnTo>
                    <a:lnTo>
                      <a:pt x="0" y="321"/>
                    </a:lnTo>
                    <a:lnTo>
                      <a:pt x="556" y="56"/>
                    </a:lnTo>
                    <a:lnTo>
                      <a:pt x="556" y="0"/>
                    </a:lnTo>
                    <a:close/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2" name="ïŝḻïďé"/>
              <p:cNvSpPr/>
              <p:nvPr/>
            </p:nvSpPr>
            <p:spPr bwMode="auto">
              <a:xfrm>
                <a:off x="3073" y="2732"/>
                <a:ext cx="556" cy="321"/>
              </a:xfrm>
              <a:custGeom>
                <a:avLst/>
                <a:gdLst>
                  <a:gd name="T0" fmla="*/ 556 w 556"/>
                  <a:gd name="T1" fmla="*/ 0 h 321"/>
                  <a:gd name="T2" fmla="*/ 0 w 556"/>
                  <a:gd name="T3" fmla="*/ 266 h 321"/>
                  <a:gd name="T4" fmla="*/ 0 w 556"/>
                  <a:gd name="T5" fmla="*/ 321 h 321"/>
                  <a:gd name="T6" fmla="*/ 556 w 556"/>
                  <a:gd name="T7" fmla="*/ 56 h 321"/>
                  <a:gd name="T8" fmla="*/ 556 w 556"/>
                  <a:gd name="T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6" h="321">
                    <a:moveTo>
                      <a:pt x="556" y="0"/>
                    </a:moveTo>
                    <a:lnTo>
                      <a:pt x="0" y="266"/>
                    </a:lnTo>
                    <a:lnTo>
                      <a:pt x="0" y="321"/>
                    </a:lnTo>
                    <a:lnTo>
                      <a:pt x="556" y="56"/>
                    </a:lnTo>
                    <a:lnTo>
                      <a:pt x="5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3" name="îşḷîḋe"/>
              <p:cNvSpPr/>
              <p:nvPr/>
            </p:nvSpPr>
            <p:spPr bwMode="auto">
              <a:xfrm>
                <a:off x="3063" y="2726"/>
                <a:ext cx="576" cy="333"/>
              </a:xfrm>
              <a:custGeom>
                <a:avLst/>
                <a:gdLst>
                  <a:gd name="T0" fmla="*/ 5 w 287"/>
                  <a:gd name="T1" fmla="*/ 136 h 166"/>
                  <a:gd name="T2" fmla="*/ 2 w 287"/>
                  <a:gd name="T3" fmla="*/ 137 h 166"/>
                  <a:gd name="T4" fmla="*/ 0 w 287"/>
                  <a:gd name="T5" fmla="*/ 138 h 166"/>
                  <a:gd name="T6" fmla="*/ 0 w 287"/>
                  <a:gd name="T7" fmla="*/ 138 h 166"/>
                  <a:gd name="T8" fmla="*/ 0 w 287"/>
                  <a:gd name="T9" fmla="*/ 166 h 166"/>
                  <a:gd name="T10" fmla="*/ 5 w 287"/>
                  <a:gd name="T11" fmla="*/ 163 h 166"/>
                  <a:gd name="T12" fmla="*/ 5 w 287"/>
                  <a:gd name="T13" fmla="*/ 136 h 166"/>
                  <a:gd name="T14" fmla="*/ 287 w 287"/>
                  <a:gd name="T15" fmla="*/ 0 h 166"/>
                  <a:gd name="T16" fmla="*/ 282 w 287"/>
                  <a:gd name="T17" fmla="*/ 3 h 166"/>
                  <a:gd name="T18" fmla="*/ 282 w 287"/>
                  <a:gd name="T19" fmla="*/ 31 h 166"/>
                  <a:gd name="T20" fmla="*/ 287 w 287"/>
                  <a:gd name="T21" fmla="*/ 28 h 166"/>
                  <a:gd name="T22" fmla="*/ 287 w 287"/>
                  <a:gd name="T2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166">
                    <a:moveTo>
                      <a:pt x="5" y="136"/>
                    </a:moveTo>
                    <a:cubicBezTo>
                      <a:pt x="2" y="137"/>
                      <a:pt x="2" y="137"/>
                      <a:pt x="2" y="137"/>
                    </a:cubicBezTo>
                    <a:cubicBezTo>
                      <a:pt x="1" y="137"/>
                      <a:pt x="1" y="137"/>
                      <a:pt x="0" y="13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5" y="163"/>
                      <a:pt x="5" y="163"/>
                      <a:pt x="5" y="163"/>
                    </a:cubicBezTo>
                    <a:cubicBezTo>
                      <a:pt x="5" y="136"/>
                      <a:pt x="5" y="136"/>
                      <a:pt x="5" y="136"/>
                    </a:cubicBezTo>
                    <a:moveTo>
                      <a:pt x="287" y="0"/>
                    </a:moveTo>
                    <a:cubicBezTo>
                      <a:pt x="282" y="3"/>
                      <a:pt x="282" y="3"/>
                      <a:pt x="282" y="3"/>
                    </a:cubicBezTo>
                    <a:cubicBezTo>
                      <a:pt x="282" y="31"/>
                      <a:pt x="282" y="31"/>
                      <a:pt x="282" y="31"/>
                    </a:cubicBezTo>
                    <a:cubicBezTo>
                      <a:pt x="287" y="28"/>
                      <a:pt x="287" y="28"/>
                      <a:pt x="287" y="28"/>
                    </a:cubicBezTo>
                    <a:cubicBezTo>
                      <a:pt x="287" y="0"/>
                      <a:pt x="287" y="0"/>
                      <a:pt x="287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4" name="ísḷiḑê"/>
              <p:cNvSpPr/>
              <p:nvPr/>
            </p:nvSpPr>
            <p:spPr bwMode="auto">
              <a:xfrm>
                <a:off x="3063" y="2722"/>
                <a:ext cx="576" cy="280"/>
              </a:xfrm>
              <a:custGeom>
                <a:avLst/>
                <a:gdLst>
                  <a:gd name="T0" fmla="*/ 287 w 287"/>
                  <a:gd name="T1" fmla="*/ 0 h 140"/>
                  <a:gd name="T2" fmla="*/ 0 w 287"/>
                  <a:gd name="T3" fmla="*/ 140 h 140"/>
                  <a:gd name="T4" fmla="*/ 2 w 287"/>
                  <a:gd name="T5" fmla="*/ 139 h 140"/>
                  <a:gd name="T6" fmla="*/ 5 w 287"/>
                  <a:gd name="T7" fmla="*/ 138 h 140"/>
                  <a:gd name="T8" fmla="*/ 282 w 287"/>
                  <a:gd name="T9" fmla="*/ 5 h 140"/>
                  <a:gd name="T10" fmla="*/ 287 w 287"/>
                  <a:gd name="T11" fmla="*/ 2 h 140"/>
                  <a:gd name="T12" fmla="*/ 287 w 287"/>
                  <a:gd name="T1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7" h="140">
                    <a:moveTo>
                      <a:pt x="287" y="0"/>
                    </a:moveTo>
                    <a:cubicBezTo>
                      <a:pt x="0" y="140"/>
                      <a:pt x="0" y="140"/>
                      <a:pt x="0" y="140"/>
                    </a:cubicBezTo>
                    <a:cubicBezTo>
                      <a:pt x="1" y="139"/>
                      <a:pt x="1" y="139"/>
                      <a:pt x="2" y="139"/>
                    </a:cubicBezTo>
                    <a:cubicBezTo>
                      <a:pt x="5" y="138"/>
                      <a:pt x="5" y="138"/>
                      <a:pt x="5" y="138"/>
                    </a:cubicBezTo>
                    <a:cubicBezTo>
                      <a:pt x="282" y="5"/>
                      <a:pt x="282" y="5"/>
                      <a:pt x="282" y="5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87" y="0"/>
                      <a:pt x="287" y="0"/>
                      <a:pt x="287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5" name="iṡḷiďé"/>
              <p:cNvSpPr/>
              <p:nvPr/>
            </p:nvSpPr>
            <p:spPr bwMode="auto">
              <a:xfrm>
                <a:off x="3639" y="2732"/>
                <a:ext cx="564" cy="321"/>
              </a:xfrm>
              <a:custGeom>
                <a:avLst/>
                <a:gdLst>
                  <a:gd name="T0" fmla="*/ 281 w 281"/>
                  <a:gd name="T1" fmla="*/ 0 h 160"/>
                  <a:gd name="T2" fmla="*/ 233 w 281"/>
                  <a:gd name="T3" fmla="*/ 22 h 160"/>
                  <a:gd name="T4" fmla="*/ 2 w 281"/>
                  <a:gd name="T5" fmla="*/ 134 h 160"/>
                  <a:gd name="T6" fmla="*/ 0 w 281"/>
                  <a:gd name="T7" fmla="*/ 135 h 160"/>
                  <a:gd name="T8" fmla="*/ 0 w 281"/>
                  <a:gd name="T9" fmla="*/ 135 h 160"/>
                  <a:gd name="T10" fmla="*/ 0 w 281"/>
                  <a:gd name="T11" fmla="*/ 160 h 160"/>
                  <a:gd name="T12" fmla="*/ 281 w 281"/>
                  <a:gd name="T13" fmla="*/ 26 h 160"/>
                  <a:gd name="T14" fmla="*/ 281 w 281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1" h="160">
                    <a:moveTo>
                      <a:pt x="281" y="0"/>
                    </a:moveTo>
                    <a:cubicBezTo>
                      <a:pt x="233" y="22"/>
                      <a:pt x="233" y="22"/>
                      <a:pt x="233" y="22"/>
                    </a:cubicBezTo>
                    <a:cubicBezTo>
                      <a:pt x="2" y="134"/>
                      <a:pt x="2" y="134"/>
                      <a:pt x="2" y="134"/>
                    </a:cubicBezTo>
                    <a:cubicBezTo>
                      <a:pt x="2" y="134"/>
                      <a:pt x="1" y="135"/>
                      <a:pt x="0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81" y="0"/>
                      <a:pt x="281" y="0"/>
                      <a:pt x="281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6" name="íŝľiḋè"/>
              <p:cNvSpPr/>
              <p:nvPr/>
            </p:nvSpPr>
            <p:spPr bwMode="auto">
              <a:xfrm>
                <a:off x="4107" y="2722"/>
                <a:ext cx="110" cy="62"/>
              </a:xfrm>
              <a:custGeom>
                <a:avLst/>
                <a:gdLst>
                  <a:gd name="T0" fmla="*/ 55 w 55"/>
                  <a:gd name="T1" fmla="*/ 0 h 31"/>
                  <a:gd name="T2" fmla="*/ 54 w 55"/>
                  <a:gd name="T3" fmla="*/ 1 h 31"/>
                  <a:gd name="T4" fmla="*/ 0 w 55"/>
                  <a:gd name="T5" fmla="*/ 27 h 31"/>
                  <a:gd name="T6" fmla="*/ 48 w 55"/>
                  <a:gd name="T7" fmla="*/ 5 h 31"/>
                  <a:gd name="T8" fmla="*/ 48 w 55"/>
                  <a:gd name="T9" fmla="*/ 31 h 31"/>
                  <a:gd name="T10" fmla="*/ 55 w 55"/>
                  <a:gd name="T11" fmla="*/ 27 h 31"/>
                  <a:gd name="T12" fmla="*/ 55 w 5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1">
                    <a:moveTo>
                      <a:pt x="55" y="0"/>
                    </a:moveTo>
                    <a:cubicBezTo>
                      <a:pt x="55" y="1"/>
                      <a:pt x="54" y="1"/>
                      <a:pt x="54" y="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7" name="íṩḷiďê"/>
              <p:cNvSpPr/>
              <p:nvPr/>
            </p:nvSpPr>
            <p:spPr bwMode="auto">
              <a:xfrm>
                <a:off x="3639" y="2716"/>
                <a:ext cx="578" cy="286"/>
              </a:xfrm>
              <a:custGeom>
                <a:avLst/>
                <a:gdLst>
                  <a:gd name="T0" fmla="*/ 288 w 288"/>
                  <a:gd name="T1" fmla="*/ 0 h 143"/>
                  <a:gd name="T2" fmla="*/ 288 w 288"/>
                  <a:gd name="T3" fmla="*/ 0 h 143"/>
                  <a:gd name="T4" fmla="*/ 0 w 288"/>
                  <a:gd name="T5" fmla="*/ 140 h 143"/>
                  <a:gd name="T6" fmla="*/ 0 w 288"/>
                  <a:gd name="T7" fmla="*/ 143 h 143"/>
                  <a:gd name="T8" fmla="*/ 0 w 288"/>
                  <a:gd name="T9" fmla="*/ 143 h 143"/>
                  <a:gd name="T10" fmla="*/ 2 w 288"/>
                  <a:gd name="T11" fmla="*/ 142 h 143"/>
                  <a:gd name="T12" fmla="*/ 233 w 288"/>
                  <a:gd name="T13" fmla="*/ 30 h 143"/>
                  <a:gd name="T14" fmla="*/ 287 w 288"/>
                  <a:gd name="T15" fmla="*/ 4 h 143"/>
                  <a:gd name="T16" fmla="*/ 288 w 288"/>
                  <a:gd name="T17" fmla="*/ 3 h 143"/>
                  <a:gd name="T18" fmla="*/ 288 w 288"/>
                  <a:gd name="T19" fmla="*/ 0 h 143"/>
                  <a:gd name="T20" fmla="*/ 288 w 288"/>
                  <a:gd name="T21" fmla="*/ 0 h 143"/>
                  <a:gd name="T22" fmla="*/ 288 w 288"/>
                  <a:gd name="T2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8" h="143"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1" y="143"/>
                      <a:pt x="2" y="142"/>
                      <a:pt x="2" y="142"/>
                    </a:cubicBezTo>
                    <a:cubicBezTo>
                      <a:pt x="233" y="30"/>
                      <a:pt x="233" y="30"/>
                      <a:pt x="233" y="30"/>
                    </a:cubicBezTo>
                    <a:cubicBezTo>
                      <a:pt x="287" y="4"/>
                      <a:pt x="287" y="4"/>
                      <a:pt x="287" y="4"/>
                    </a:cubicBezTo>
                    <a:cubicBezTo>
                      <a:pt x="287" y="4"/>
                      <a:pt x="288" y="4"/>
                      <a:pt x="288" y="3"/>
                    </a:cubicBezTo>
                    <a:cubicBezTo>
                      <a:pt x="288" y="0"/>
                      <a:pt x="288" y="0"/>
                      <a:pt x="288" y="0"/>
                    </a:cubicBezTo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8" name="îšḷïḋê"/>
              <p:cNvSpPr/>
              <p:nvPr/>
            </p:nvSpPr>
            <p:spPr bwMode="auto">
              <a:xfrm>
                <a:off x="4215" y="2732"/>
                <a:ext cx="567" cy="327"/>
              </a:xfrm>
              <a:custGeom>
                <a:avLst/>
                <a:gdLst>
                  <a:gd name="T0" fmla="*/ 282 w 282"/>
                  <a:gd name="T1" fmla="*/ 0 h 163"/>
                  <a:gd name="T2" fmla="*/ 10 w 282"/>
                  <a:gd name="T3" fmla="*/ 132 h 163"/>
                  <a:gd name="T4" fmla="*/ 8 w 282"/>
                  <a:gd name="T5" fmla="*/ 132 h 163"/>
                  <a:gd name="T6" fmla="*/ 5 w 282"/>
                  <a:gd name="T7" fmla="*/ 132 h 163"/>
                  <a:gd name="T8" fmla="*/ 0 w 282"/>
                  <a:gd name="T9" fmla="*/ 135 h 163"/>
                  <a:gd name="T10" fmla="*/ 0 w 282"/>
                  <a:gd name="T11" fmla="*/ 163 h 163"/>
                  <a:gd name="T12" fmla="*/ 282 w 282"/>
                  <a:gd name="T13" fmla="*/ 28 h 163"/>
                  <a:gd name="T14" fmla="*/ 282 w 282"/>
                  <a:gd name="T1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2" h="163">
                    <a:moveTo>
                      <a:pt x="282" y="0"/>
                    </a:moveTo>
                    <a:cubicBezTo>
                      <a:pt x="10" y="132"/>
                      <a:pt x="10" y="132"/>
                      <a:pt x="10" y="132"/>
                    </a:cubicBezTo>
                    <a:cubicBezTo>
                      <a:pt x="9" y="132"/>
                      <a:pt x="9" y="132"/>
                      <a:pt x="8" y="132"/>
                    </a:cubicBezTo>
                    <a:cubicBezTo>
                      <a:pt x="5" y="132"/>
                      <a:pt x="5" y="132"/>
                      <a:pt x="5" y="132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282" y="28"/>
                      <a:pt x="282" y="28"/>
                      <a:pt x="282" y="28"/>
                    </a:cubicBezTo>
                    <a:cubicBezTo>
                      <a:pt x="282" y="0"/>
                      <a:pt x="282" y="0"/>
                      <a:pt x="282" y="0"/>
                    </a:cubicBezTo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9" name="ï$1ïďé"/>
              <p:cNvSpPr/>
              <p:nvPr/>
            </p:nvSpPr>
            <p:spPr bwMode="auto">
              <a:xfrm>
                <a:off x="4225" y="2722"/>
                <a:ext cx="567" cy="274"/>
              </a:xfrm>
              <a:custGeom>
                <a:avLst/>
                <a:gdLst>
                  <a:gd name="T0" fmla="*/ 282 w 282"/>
                  <a:gd name="T1" fmla="*/ 0 h 137"/>
                  <a:gd name="T2" fmla="*/ 0 w 282"/>
                  <a:gd name="T3" fmla="*/ 137 h 137"/>
                  <a:gd name="T4" fmla="*/ 3 w 282"/>
                  <a:gd name="T5" fmla="*/ 137 h 137"/>
                  <a:gd name="T6" fmla="*/ 5 w 282"/>
                  <a:gd name="T7" fmla="*/ 137 h 137"/>
                  <a:gd name="T8" fmla="*/ 5 w 282"/>
                  <a:gd name="T9" fmla="*/ 137 h 137"/>
                  <a:gd name="T10" fmla="*/ 277 w 282"/>
                  <a:gd name="T11" fmla="*/ 5 h 137"/>
                  <a:gd name="T12" fmla="*/ 277 w 282"/>
                  <a:gd name="T13" fmla="*/ 33 h 137"/>
                  <a:gd name="T14" fmla="*/ 282 w 282"/>
                  <a:gd name="T15" fmla="*/ 30 h 137"/>
                  <a:gd name="T16" fmla="*/ 282 w 282"/>
                  <a:gd name="T1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2" h="137">
                    <a:moveTo>
                      <a:pt x="282" y="0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4" y="137"/>
                      <a:pt x="4" y="137"/>
                      <a:pt x="5" y="137"/>
                    </a:cubicBezTo>
                    <a:cubicBezTo>
                      <a:pt x="5" y="137"/>
                      <a:pt x="5" y="137"/>
                      <a:pt x="5" y="137"/>
                    </a:cubicBezTo>
                    <a:cubicBezTo>
                      <a:pt x="277" y="5"/>
                      <a:pt x="277" y="5"/>
                      <a:pt x="277" y="5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82" y="30"/>
                      <a:pt x="282" y="30"/>
                      <a:pt x="282" y="30"/>
                    </a:cubicBezTo>
                    <a:cubicBezTo>
                      <a:pt x="282" y="0"/>
                      <a:pt x="282" y="0"/>
                      <a:pt x="282" y="0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0" name="îşḷiďe"/>
              <p:cNvSpPr/>
              <p:nvPr/>
            </p:nvSpPr>
            <p:spPr bwMode="auto">
              <a:xfrm>
                <a:off x="3208" y="3223"/>
                <a:ext cx="136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1" name="íšḷíḍe"/>
              <p:cNvSpPr/>
              <p:nvPr/>
            </p:nvSpPr>
            <p:spPr bwMode="auto">
              <a:xfrm>
                <a:off x="3208" y="3223"/>
                <a:ext cx="136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2" name="iṥḷíḋê"/>
              <p:cNvSpPr/>
              <p:nvPr/>
            </p:nvSpPr>
            <p:spPr bwMode="auto">
              <a:xfrm>
                <a:off x="3208" y="3311"/>
                <a:ext cx="136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3" name="íślïḑê"/>
              <p:cNvSpPr/>
              <p:nvPr/>
            </p:nvSpPr>
            <p:spPr bwMode="auto">
              <a:xfrm>
                <a:off x="3208" y="3311"/>
                <a:ext cx="136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4" name="i$1ïdé"/>
              <p:cNvSpPr/>
              <p:nvPr/>
            </p:nvSpPr>
            <p:spPr bwMode="auto">
              <a:xfrm>
                <a:off x="3400" y="3223"/>
                <a:ext cx="139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5" name="íṡḷïḍe"/>
              <p:cNvSpPr/>
              <p:nvPr/>
            </p:nvSpPr>
            <p:spPr bwMode="auto">
              <a:xfrm>
                <a:off x="3400" y="3223"/>
                <a:ext cx="139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6" name="îsļîḓe"/>
              <p:cNvSpPr/>
              <p:nvPr/>
            </p:nvSpPr>
            <p:spPr bwMode="auto">
              <a:xfrm>
                <a:off x="3400" y="3311"/>
                <a:ext cx="139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7" name="iśľîḑê"/>
              <p:cNvSpPr/>
              <p:nvPr/>
            </p:nvSpPr>
            <p:spPr bwMode="auto">
              <a:xfrm>
                <a:off x="3400" y="3311"/>
                <a:ext cx="139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8" name="iṥḻíḑé"/>
              <p:cNvSpPr/>
              <p:nvPr/>
            </p:nvSpPr>
            <p:spPr bwMode="auto">
              <a:xfrm>
                <a:off x="3740" y="3223"/>
                <a:ext cx="136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9" name="îṧľïďé"/>
              <p:cNvSpPr/>
              <p:nvPr/>
            </p:nvSpPr>
            <p:spPr bwMode="auto">
              <a:xfrm>
                <a:off x="3740" y="3223"/>
                <a:ext cx="136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0" name="ïṣḷiďe"/>
              <p:cNvSpPr/>
              <p:nvPr/>
            </p:nvSpPr>
            <p:spPr bwMode="auto">
              <a:xfrm>
                <a:off x="3740" y="3311"/>
                <a:ext cx="136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1" name="íṩ1îḓe"/>
              <p:cNvSpPr/>
              <p:nvPr/>
            </p:nvSpPr>
            <p:spPr bwMode="auto">
              <a:xfrm>
                <a:off x="3740" y="3311"/>
                <a:ext cx="136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2" name="iŝľiďe"/>
              <p:cNvSpPr/>
              <p:nvPr/>
            </p:nvSpPr>
            <p:spPr bwMode="auto">
              <a:xfrm>
                <a:off x="3934" y="3223"/>
                <a:ext cx="137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3" name="íŝļíḑé"/>
              <p:cNvSpPr/>
              <p:nvPr/>
            </p:nvSpPr>
            <p:spPr bwMode="auto">
              <a:xfrm>
                <a:off x="3934" y="3223"/>
                <a:ext cx="137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4" name="ïsḷiḋé"/>
              <p:cNvSpPr/>
              <p:nvPr/>
            </p:nvSpPr>
            <p:spPr bwMode="auto">
              <a:xfrm>
                <a:off x="3934" y="3311"/>
                <a:ext cx="137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5" name="îŝ1ïḓe"/>
              <p:cNvSpPr/>
              <p:nvPr/>
            </p:nvSpPr>
            <p:spPr bwMode="auto">
              <a:xfrm>
                <a:off x="3934" y="3311"/>
                <a:ext cx="137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6" name="íšľíde"/>
              <p:cNvSpPr/>
              <p:nvPr/>
            </p:nvSpPr>
            <p:spPr bwMode="auto">
              <a:xfrm>
                <a:off x="4370" y="3223"/>
                <a:ext cx="139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7" name="îṥḷïḋê"/>
              <p:cNvSpPr/>
              <p:nvPr/>
            </p:nvSpPr>
            <p:spPr bwMode="auto">
              <a:xfrm>
                <a:off x="4370" y="3223"/>
                <a:ext cx="139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8" name="iṡḻiḑè"/>
              <p:cNvSpPr/>
              <p:nvPr/>
            </p:nvSpPr>
            <p:spPr bwMode="auto">
              <a:xfrm>
                <a:off x="4370" y="3311"/>
                <a:ext cx="139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9" name="iṣ1iḍê"/>
              <p:cNvSpPr/>
              <p:nvPr/>
            </p:nvSpPr>
            <p:spPr bwMode="auto">
              <a:xfrm>
                <a:off x="4370" y="3311"/>
                <a:ext cx="139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0" name="íṡ1íďe"/>
              <p:cNvSpPr/>
              <p:nvPr/>
            </p:nvSpPr>
            <p:spPr bwMode="auto">
              <a:xfrm>
                <a:off x="4565" y="3223"/>
                <a:ext cx="136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1" name="ï$ḻíḓe"/>
              <p:cNvSpPr/>
              <p:nvPr/>
            </p:nvSpPr>
            <p:spPr bwMode="auto">
              <a:xfrm>
                <a:off x="4565" y="3223"/>
                <a:ext cx="136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2" name="ïşļíḑe"/>
              <p:cNvSpPr/>
              <p:nvPr/>
            </p:nvSpPr>
            <p:spPr bwMode="auto">
              <a:xfrm>
                <a:off x="4565" y="3311"/>
                <a:ext cx="136" cy="42"/>
              </a:xfrm>
              <a:prstGeom prst="rect">
                <a:avLst/>
              </a:pr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3" name="ïşḻïďê"/>
              <p:cNvSpPr/>
              <p:nvPr/>
            </p:nvSpPr>
            <p:spPr bwMode="auto">
              <a:xfrm>
                <a:off x="4565" y="3311"/>
                <a:ext cx="136" cy="42"/>
              </a:xfrm>
              <a:prstGeom prst="rect">
                <a:avLst/>
              </a:prstGeom>
              <a:noFill/>
              <a:ln w="31750" cap="rnd">
                <a:solidFill>
                  <a:srgbClr val="64091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4" name="ïṩ1ïďe"/>
              <p:cNvSpPr/>
              <p:nvPr/>
            </p:nvSpPr>
            <p:spPr bwMode="auto">
              <a:xfrm>
                <a:off x="4075" y="3562"/>
                <a:ext cx="1104" cy="744"/>
              </a:xfrm>
              <a:prstGeom prst="rect">
                <a:avLst/>
              </a:prstGeom>
              <a:solidFill>
                <a:srgbClr val="F7F2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5" name="i$ļîdé"/>
              <p:cNvSpPr/>
              <p:nvPr/>
            </p:nvSpPr>
            <p:spPr bwMode="auto">
              <a:xfrm>
                <a:off x="4075" y="3562"/>
                <a:ext cx="1104" cy="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6" name="iśļîḓe"/>
              <p:cNvSpPr/>
              <p:nvPr/>
            </p:nvSpPr>
            <p:spPr bwMode="auto">
              <a:xfrm>
                <a:off x="4065" y="3552"/>
                <a:ext cx="1124" cy="764"/>
              </a:xfrm>
              <a:custGeom>
                <a:avLst/>
                <a:gdLst>
                  <a:gd name="T0" fmla="*/ 1114 w 1124"/>
                  <a:gd name="T1" fmla="*/ 754 h 764"/>
                  <a:gd name="T2" fmla="*/ 1114 w 1124"/>
                  <a:gd name="T3" fmla="*/ 744 h 764"/>
                  <a:gd name="T4" fmla="*/ 20 w 1124"/>
                  <a:gd name="T5" fmla="*/ 744 h 764"/>
                  <a:gd name="T6" fmla="*/ 20 w 1124"/>
                  <a:gd name="T7" fmla="*/ 20 h 764"/>
                  <a:gd name="T8" fmla="*/ 1104 w 1124"/>
                  <a:gd name="T9" fmla="*/ 20 h 764"/>
                  <a:gd name="T10" fmla="*/ 1104 w 1124"/>
                  <a:gd name="T11" fmla="*/ 754 h 764"/>
                  <a:gd name="T12" fmla="*/ 1114 w 1124"/>
                  <a:gd name="T13" fmla="*/ 754 h 764"/>
                  <a:gd name="T14" fmla="*/ 1114 w 1124"/>
                  <a:gd name="T15" fmla="*/ 744 h 764"/>
                  <a:gd name="T16" fmla="*/ 1114 w 1124"/>
                  <a:gd name="T17" fmla="*/ 754 h 764"/>
                  <a:gd name="T18" fmla="*/ 1124 w 1124"/>
                  <a:gd name="T19" fmla="*/ 754 h 764"/>
                  <a:gd name="T20" fmla="*/ 1124 w 1124"/>
                  <a:gd name="T21" fmla="*/ 0 h 764"/>
                  <a:gd name="T22" fmla="*/ 0 w 1124"/>
                  <a:gd name="T23" fmla="*/ 0 h 764"/>
                  <a:gd name="T24" fmla="*/ 0 w 1124"/>
                  <a:gd name="T25" fmla="*/ 764 h 764"/>
                  <a:gd name="T26" fmla="*/ 1124 w 1124"/>
                  <a:gd name="T27" fmla="*/ 764 h 764"/>
                  <a:gd name="T28" fmla="*/ 1124 w 1124"/>
                  <a:gd name="T29" fmla="*/ 754 h 764"/>
                  <a:gd name="T30" fmla="*/ 1114 w 1124"/>
                  <a:gd name="T31" fmla="*/ 7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4" h="764">
                    <a:moveTo>
                      <a:pt x="1114" y="754"/>
                    </a:moveTo>
                    <a:lnTo>
                      <a:pt x="1114" y="744"/>
                    </a:lnTo>
                    <a:lnTo>
                      <a:pt x="20" y="744"/>
                    </a:lnTo>
                    <a:lnTo>
                      <a:pt x="20" y="20"/>
                    </a:lnTo>
                    <a:lnTo>
                      <a:pt x="1104" y="20"/>
                    </a:lnTo>
                    <a:lnTo>
                      <a:pt x="1104" y="754"/>
                    </a:lnTo>
                    <a:lnTo>
                      <a:pt x="1114" y="754"/>
                    </a:lnTo>
                    <a:lnTo>
                      <a:pt x="1114" y="744"/>
                    </a:lnTo>
                    <a:lnTo>
                      <a:pt x="1114" y="754"/>
                    </a:lnTo>
                    <a:lnTo>
                      <a:pt x="1124" y="754"/>
                    </a:lnTo>
                    <a:lnTo>
                      <a:pt x="1124" y="0"/>
                    </a:lnTo>
                    <a:lnTo>
                      <a:pt x="0" y="0"/>
                    </a:lnTo>
                    <a:lnTo>
                      <a:pt x="0" y="764"/>
                    </a:lnTo>
                    <a:lnTo>
                      <a:pt x="1124" y="764"/>
                    </a:lnTo>
                    <a:lnTo>
                      <a:pt x="1124" y="754"/>
                    </a:lnTo>
                    <a:lnTo>
                      <a:pt x="1114" y="754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7" name="ïṧļïḍé"/>
              <p:cNvSpPr/>
              <p:nvPr/>
            </p:nvSpPr>
            <p:spPr bwMode="auto">
              <a:xfrm>
                <a:off x="4065" y="3552"/>
                <a:ext cx="1124" cy="764"/>
              </a:xfrm>
              <a:custGeom>
                <a:avLst/>
                <a:gdLst>
                  <a:gd name="T0" fmla="*/ 1114 w 1124"/>
                  <a:gd name="T1" fmla="*/ 754 h 764"/>
                  <a:gd name="T2" fmla="*/ 1114 w 1124"/>
                  <a:gd name="T3" fmla="*/ 744 h 764"/>
                  <a:gd name="T4" fmla="*/ 20 w 1124"/>
                  <a:gd name="T5" fmla="*/ 744 h 764"/>
                  <a:gd name="T6" fmla="*/ 20 w 1124"/>
                  <a:gd name="T7" fmla="*/ 20 h 764"/>
                  <a:gd name="T8" fmla="*/ 1104 w 1124"/>
                  <a:gd name="T9" fmla="*/ 20 h 764"/>
                  <a:gd name="T10" fmla="*/ 1104 w 1124"/>
                  <a:gd name="T11" fmla="*/ 754 h 764"/>
                  <a:gd name="T12" fmla="*/ 1114 w 1124"/>
                  <a:gd name="T13" fmla="*/ 754 h 764"/>
                  <a:gd name="T14" fmla="*/ 1114 w 1124"/>
                  <a:gd name="T15" fmla="*/ 744 h 764"/>
                  <a:gd name="T16" fmla="*/ 1114 w 1124"/>
                  <a:gd name="T17" fmla="*/ 754 h 764"/>
                  <a:gd name="T18" fmla="*/ 1124 w 1124"/>
                  <a:gd name="T19" fmla="*/ 754 h 764"/>
                  <a:gd name="T20" fmla="*/ 1124 w 1124"/>
                  <a:gd name="T21" fmla="*/ 0 h 764"/>
                  <a:gd name="T22" fmla="*/ 0 w 1124"/>
                  <a:gd name="T23" fmla="*/ 0 h 764"/>
                  <a:gd name="T24" fmla="*/ 0 w 1124"/>
                  <a:gd name="T25" fmla="*/ 764 h 764"/>
                  <a:gd name="T26" fmla="*/ 1124 w 1124"/>
                  <a:gd name="T27" fmla="*/ 764 h 764"/>
                  <a:gd name="T28" fmla="*/ 1124 w 1124"/>
                  <a:gd name="T29" fmla="*/ 754 h 764"/>
                  <a:gd name="T30" fmla="*/ 1114 w 1124"/>
                  <a:gd name="T31" fmla="*/ 7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4" h="764">
                    <a:moveTo>
                      <a:pt x="1114" y="754"/>
                    </a:moveTo>
                    <a:lnTo>
                      <a:pt x="1114" y="744"/>
                    </a:lnTo>
                    <a:lnTo>
                      <a:pt x="20" y="744"/>
                    </a:lnTo>
                    <a:lnTo>
                      <a:pt x="20" y="20"/>
                    </a:lnTo>
                    <a:lnTo>
                      <a:pt x="1104" y="20"/>
                    </a:lnTo>
                    <a:lnTo>
                      <a:pt x="1104" y="754"/>
                    </a:lnTo>
                    <a:lnTo>
                      <a:pt x="1114" y="754"/>
                    </a:lnTo>
                    <a:lnTo>
                      <a:pt x="1114" y="744"/>
                    </a:lnTo>
                    <a:lnTo>
                      <a:pt x="1114" y="754"/>
                    </a:lnTo>
                    <a:lnTo>
                      <a:pt x="1124" y="754"/>
                    </a:lnTo>
                    <a:lnTo>
                      <a:pt x="1124" y="0"/>
                    </a:lnTo>
                    <a:lnTo>
                      <a:pt x="0" y="0"/>
                    </a:lnTo>
                    <a:lnTo>
                      <a:pt x="0" y="764"/>
                    </a:lnTo>
                    <a:lnTo>
                      <a:pt x="1124" y="764"/>
                    </a:lnTo>
                    <a:lnTo>
                      <a:pt x="1124" y="754"/>
                    </a:lnTo>
                    <a:lnTo>
                      <a:pt x="1114" y="7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8" name="îṣ1iḋè"/>
              <p:cNvSpPr/>
              <p:nvPr/>
            </p:nvSpPr>
            <p:spPr bwMode="auto">
              <a:xfrm>
                <a:off x="4392" y="3777"/>
                <a:ext cx="106" cy="519"/>
              </a:xfrm>
              <a:custGeom>
                <a:avLst/>
                <a:gdLst>
                  <a:gd name="T0" fmla="*/ 82 w 106"/>
                  <a:gd name="T1" fmla="*/ 0 h 519"/>
                  <a:gd name="T2" fmla="*/ 0 w 106"/>
                  <a:gd name="T3" fmla="*/ 0 h 519"/>
                  <a:gd name="T4" fmla="*/ 0 w 106"/>
                  <a:gd name="T5" fmla="*/ 519 h 519"/>
                  <a:gd name="T6" fmla="*/ 106 w 106"/>
                  <a:gd name="T7" fmla="*/ 519 h 519"/>
                  <a:gd name="T8" fmla="*/ 106 w 106"/>
                  <a:gd name="T9" fmla="*/ 46 h 519"/>
                  <a:gd name="T10" fmla="*/ 92 w 106"/>
                  <a:gd name="T11" fmla="*/ 46 h 519"/>
                  <a:gd name="T12" fmla="*/ 82 w 106"/>
                  <a:gd name="T13" fmla="*/ 46 h 519"/>
                  <a:gd name="T14" fmla="*/ 82 w 106"/>
                  <a:gd name="T15" fmla="*/ 0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519">
                    <a:moveTo>
                      <a:pt x="82" y="0"/>
                    </a:moveTo>
                    <a:lnTo>
                      <a:pt x="0" y="0"/>
                    </a:lnTo>
                    <a:lnTo>
                      <a:pt x="0" y="519"/>
                    </a:lnTo>
                    <a:lnTo>
                      <a:pt x="106" y="519"/>
                    </a:lnTo>
                    <a:lnTo>
                      <a:pt x="106" y="46"/>
                    </a:lnTo>
                    <a:lnTo>
                      <a:pt x="92" y="46"/>
                    </a:lnTo>
                    <a:lnTo>
                      <a:pt x="82" y="46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E4D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9" name="ïṥľíḑè"/>
              <p:cNvSpPr/>
              <p:nvPr/>
            </p:nvSpPr>
            <p:spPr bwMode="auto">
              <a:xfrm>
                <a:off x="4392" y="3777"/>
                <a:ext cx="106" cy="519"/>
              </a:xfrm>
              <a:custGeom>
                <a:avLst/>
                <a:gdLst>
                  <a:gd name="T0" fmla="*/ 82 w 106"/>
                  <a:gd name="T1" fmla="*/ 0 h 519"/>
                  <a:gd name="T2" fmla="*/ 0 w 106"/>
                  <a:gd name="T3" fmla="*/ 0 h 519"/>
                  <a:gd name="T4" fmla="*/ 0 w 106"/>
                  <a:gd name="T5" fmla="*/ 519 h 519"/>
                  <a:gd name="T6" fmla="*/ 106 w 106"/>
                  <a:gd name="T7" fmla="*/ 519 h 519"/>
                  <a:gd name="T8" fmla="*/ 106 w 106"/>
                  <a:gd name="T9" fmla="*/ 46 h 519"/>
                  <a:gd name="T10" fmla="*/ 92 w 106"/>
                  <a:gd name="T11" fmla="*/ 46 h 519"/>
                  <a:gd name="T12" fmla="*/ 82 w 106"/>
                  <a:gd name="T13" fmla="*/ 46 h 519"/>
                  <a:gd name="T14" fmla="*/ 82 w 106"/>
                  <a:gd name="T15" fmla="*/ 0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519">
                    <a:moveTo>
                      <a:pt x="82" y="0"/>
                    </a:moveTo>
                    <a:lnTo>
                      <a:pt x="0" y="0"/>
                    </a:lnTo>
                    <a:lnTo>
                      <a:pt x="0" y="519"/>
                    </a:lnTo>
                    <a:lnTo>
                      <a:pt x="106" y="519"/>
                    </a:lnTo>
                    <a:lnTo>
                      <a:pt x="106" y="46"/>
                    </a:lnTo>
                    <a:lnTo>
                      <a:pt x="92" y="46"/>
                    </a:lnTo>
                    <a:lnTo>
                      <a:pt x="82" y="46"/>
                    </a:lnTo>
                    <a:lnTo>
                      <a:pt x="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7" name="ïslïḋé"/>
            <p:cNvSpPr/>
            <p:nvPr/>
          </p:nvSpPr>
          <p:spPr bwMode="auto">
            <a:xfrm>
              <a:off x="6717530" y="6082998"/>
              <a:ext cx="119352" cy="4504"/>
            </a:xfrm>
            <a:prstGeom prst="rect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íśḻïḍè"/>
            <p:cNvSpPr/>
            <p:nvPr/>
          </p:nvSpPr>
          <p:spPr bwMode="auto">
            <a:xfrm>
              <a:off x="6717530" y="6082998"/>
              <a:ext cx="119352" cy="4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íś1ïḓe"/>
            <p:cNvSpPr/>
            <p:nvPr/>
          </p:nvSpPr>
          <p:spPr bwMode="auto">
            <a:xfrm>
              <a:off x="6952855" y="5539160"/>
              <a:ext cx="791549" cy="555098"/>
            </a:xfrm>
            <a:prstGeom prst="rect">
              <a:avLst/>
            </a:prstGeom>
            <a:solidFill>
              <a:srgbClr val="F7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iş1îḋè"/>
            <p:cNvSpPr/>
            <p:nvPr/>
          </p:nvSpPr>
          <p:spPr bwMode="auto">
            <a:xfrm>
              <a:off x="6952855" y="5539160"/>
              <a:ext cx="791549" cy="555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iSḻiḑé"/>
            <p:cNvSpPr/>
            <p:nvPr/>
          </p:nvSpPr>
          <p:spPr bwMode="auto">
            <a:xfrm>
              <a:off x="6941595" y="5527901"/>
              <a:ext cx="814068" cy="577617"/>
            </a:xfrm>
            <a:custGeom>
              <a:avLst/>
              <a:gdLst>
                <a:gd name="T0" fmla="*/ 10 w 723"/>
                <a:gd name="T1" fmla="*/ 503 h 513"/>
                <a:gd name="T2" fmla="*/ 10 w 723"/>
                <a:gd name="T3" fmla="*/ 513 h 513"/>
                <a:gd name="T4" fmla="*/ 723 w 723"/>
                <a:gd name="T5" fmla="*/ 513 h 513"/>
                <a:gd name="T6" fmla="*/ 723 w 723"/>
                <a:gd name="T7" fmla="*/ 0 h 513"/>
                <a:gd name="T8" fmla="*/ 0 w 723"/>
                <a:gd name="T9" fmla="*/ 0 h 513"/>
                <a:gd name="T10" fmla="*/ 0 w 723"/>
                <a:gd name="T11" fmla="*/ 513 h 513"/>
                <a:gd name="T12" fmla="*/ 10 w 723"/>
                <a:gd name="T13" fmla="*/ 513 h 513"/>
                <a:gd name="T14" fmla="*/ 10 w 723"/>
                <a:gd name="T15" fmla="*/ 503 h 513"/>
                <a:gd name="T16" fmla="*/ 20 w 723"/>
                <a:gd name="T17" fmla="*/ 503 h 513"/>
                <a:gd name="T18" fmla="*/ 20 w 723"/>
                <a:gd name="T19" fmla="*/ 20 h 513"/>
                <a:gd name="T20" fmla="*/ 702 w 723"/>
                <a:gd name="T21" fmla="*/ 20 h 513"/>
                <a:gd name="T22" fmla="*/ 702 w 723"/>
                <a:gd name="T23" fmla="*/ 493 h 513"/>
                <a:gd name="T24" fmla="*/ 10 w 723"/>
                <a:gd name="T25" fmla="*/ 493 h 513"/>
                <a:gd name="T26" fmla="*/ 10 w 723"/>
                <a:gd name="T27" fmla="*/ 503 h 513"/>
                <a:gd name="T28" fmla="*/ 20 w 723"/>
                <a:gd name="T29" fmla="*/ 503 h 513"/>
                <a:gd name="T30" fmla="*/ 10 w 723"/>
                <a:gd name="T31" fmla="*/ 50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3" h="513">
                  <a:moveTo>
                    <a:pt x="10" y="503"/>
                  </a:moveTo>
                  <a:lnTo>
                    <a:pt x="10" y="513"/>
                  </a:lnTo>
                  <a:lnTo>
                    <a:pt x="723" y="513"/>
                  </a:lnTo>
                  <a:lnTo>
                    <a:pt x="723" y="0"/>
                  </a:lnTo>
                  <a:lnTo>
                    <a:pt x="0" y="0"/>
                  </a:lnTo>
                  <a:lnTo>
                    <a:pt x="0" y="513"/>
                  </a:lnTo>
                  <a:lnTo>
                    <a:pt x="10" y="513"/>
                  </a:lnTo>
                  <a:lnTo>
                    <a:pt x="10" y="503"/>
                  </a:lnTo>
                  <a:lnTo>
                    <a:pt x="20" y="503"/>
                  </a:lnTo>
                  <a:lnTo>
                    <a:pt x="20" y="20"/>
                  </a:lnTo>
                  <a:lnTo>
                    <a:pt x="702" y="20"/>
                  </a:lnTo>
                  <a:lnTo>
                    <a:pt x="702" y="493"/>
                  </a:lnTo>
                  <a:lnTo>
                    <a:pt x="10" y="493"/>
                  </a:lnTo>
                  <a:lnTo>
                    <a:pt x="10" y="503"/>
                  </a:lnTo>
                  <a:lnTo>
                    <a:pt x="20" y="503"/>
                  </a:lnTo>
                  <a:lnTo>
                    <a:pt x="10" y="503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iŝḷiḓé"/>
            <p:cNvSpPr/>
            <p:nvPr/>
          </p:nvSpPr>
          <p:spPr bwMode="auto">
            <a:xfrm>
              <a:off x="6941595" y="5527901"/>
              <a:ext cx="814068" cy="577617"/>
            </a:xfrm>
            <a:custGeom>
              <a:avLst/>
              <a:gdLst>
                <a:gd name="T0" fmla="*/ 10 w 723"/>
                <a:gd name="T1" fmla="*/ 503 h 513"/>
                <a:gd name="T2" fmla="*/ 10 w 723"/>
                <a:gd name="T3" fmla="*/ 513 h 513"/>
                <a:gd name="T4" fmla="*/ 723 w 723"/>
                <a:gd name="T5" fmla="*/ 513 h 513"/>
                <a:gd name="T6" fmla="*/ 723 w 723"/>
                <a:gd name="T7" fmla="*/ 0 h 513"/>
                <a:gd name="T8" fmla="*/ 0 w 723"/>
                <a:gd name="T9" fmla="*/ 0 h 513"/>
                <a:gd name="T10" fmla="*/ 0 w 723"/>
                <a:gd name="T11" fmla="*/ 513 h 513"/>
                <a:gd name="T12" fmla="*/ 10 w 723"/>
                <a:gd name="T13" fmla="*/ 513 h 513"/>
                <a:gd name="T14" fmla="*/ 10 w 723"/>
                <a:gd name="T15" fmla="*/ 503 h 513"/>
                <a:gd name="T16" fmla="*/ 20 w 723"/>
                <a:gd name="T17" fmla="*/ 503 h 513"/>
                <a:gd name="T18" fmla="*/ 20 w 723"/>
                <a:gd name="T19" fmla="*/ 20 h 513"/>
                <a:gd name="T20" fmla="*/ 702 w 723"/>
                <a:gd name="T21" fmla="*/ 20 h 513"/>
                <a:gd name="T22" fmla="*/ 702 w 723"/>
                <a:gd name="T23" fmla="*/ 493 h 513"/>
                <a:gd name="T24" fmla="*/ 10 w 723"/>
                <a:gd name="T25" fmla="*/ 493 h 513"/>
                <a:gd name="T26" fmla="*/ 10 w 723"/>
                <a:gd name="T27" fmla="*/ 503 h 513"/>
                <a:gd name="T28" fmla="*/ 20 w 723"/>
                <a:gd name="T29" fmla="*/ 503 h 513"/>
                <a:gd name="T30" fmla="*/ 10 w 723"/>
                <a:gd name="T31" fmla="*/ 50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3" h="513">
                  <a:moveTo>
                    <a:pt x="10" y="503"/>
                  </a:moveTo>
                  <a:lnTo>
                    <a:pt x="10" y="513"/>
                  </a:lnTo>
                  <a:lnTo>
                    <a:pt x="723" y="513"/>
                  </a:lnTo>
                  <a:lnTo>
                    <a:pt x="723" y="0"/>
                  </a:lnTo>
                  <a:lnTo>
                    <a:pt x="0" y="0"/>
                  </a:lnTo>
                  <a:lnTo>
                    <a:pt x="0" y="513"/>
                  </a:lnTo>
                  <a:lnTo>
                    <a:pt x="10" y="513"/>
                  </a:lnTo>
                  <a:lnTo>
                    <a:pt x="10" y="503"/>
                  </a:lnTo>
                  <a:lnTo>
                    <a:pt x="20" y="503"/>
                  </a:lnTo>
                  <a:lnTo>
                    <a:pt x="20" y="20"/>
                  </a:lnTo>
                  <a:lnTo>
                    <a:pt x="702" y="20"/>
                  </a:lnTo>
                  <a:lnTo>
                    <a:pt x="702" y="493"/>
                  </a:lnTo>
                  <a:lnTo>
                    <a:pt x="10" y="493"/>
                  </a:lnTo>
                  <a:lnTo>
                    <a:pt x="10" y="503"/>
                  </a:lnTo>
                  <a:lnTo>
                    <a:pt x="20" y="503"/>
                  </a:lnTo>
                  <a:lnTo>
                    <a:pt x="10" y="5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îSļïḍe"/>
            <p:cNvSpPr/>
            <p:nvPr/>
          </p:nvSpPr>
          <p:spPr bwMode="auto">
            <a:xfrm>
              <a:off x="6849267" y="5539160"/>
              <a:ext cx="148626" cy="548342"/>
            </a:xfrm>
            <a:prstGeom prst="rect">
              <a:avLst/>
            </a:pr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îṧlîḑê"/>
            <p:cNvSpPr/>
            <p:nvPr/>
          </p:nvSpPr>
          <p:spPr bwMode="auto">
            <a:xfrm>
              <a:off x="6849267" y="5539160"/>
              <a:ext cx="148626" cy="548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iSḷídé"/>
            <p:cNvSpPr/>
            <p:nvPr/>
          </p:nvSpPr>
          <p:spPr bwMode="auto">
            <a:xfrm>
              <a:off x="6836881" y="5527901"/>
              <a:ext cx="172272" cy="570861"/>
            </a:xfrm>
            <a:custGeom>
              <a:avLst/>
              <a:gdLst>
                <a:gd name="T0" fmla="*/ 11 w 153"/>
                <a:gd name="T1" fmla="*/ 497 h 507"/>
                <a:gd name="T2" fmla="*/ 11 w 153"/>
                <a:gd name="T3" fmla="*/ 507 h 507"/>
                <a:gd name="T4" fmla="*/ 153 w 153"/>
                <a:gd name="T5" fmla="*/ 507 h 507"/>
                <a:gd name="T6" fmla="*/ 153 w 153"/>
                <a:gd name="T7" fmla="*/ 0 h 507"/>
                <a:gd name="T8" fmla="*/ 0 w 153"/>
                <a:gd name="T9" fmla="*/ 0 h 507"/>
                <a:gd name="T10" fmla="*/ 0 w 153"/>
                <a:gd name="T11" fmla="*/ 507 h 507"/>
                <a:gd name="T12" fmla="*/ 11 w 153"/>
                <a:gd name="T13" fmla="*/ 507 h 507"/>
                <a:gd name="T14" fmla="*/ 11 w 153"/>
                <a:gd name="T15" fmla="*/ 497 h 507"/>
                <a:gd name="T16" fmla="*/ 21 w 153"/>
                <a:gd name="T17" fmla="*/ 497 h 507"/>
                <a:gd name="T18" fmla="*/ 21 w 153"/>
                <a:gd name="T19" fmla="*/ 20 h 507"/>
                <a:gd name="T20" fmla="*/ 133 w 153"/>
                <a:gd name="T21" fmla="*/ 20 h 507"/>
                <a:gd name="T22" fmla="*/ 133 w 153"/>
                <a:gd name="T23" fmla="*/ 487 h 507"/>
                <a:gd name="T24" fmla="*/ 11 w 153"/>
                <a:gd name="T25" fmla="*/ 487 h 507"/>
                <a:gd name="T26" fmla="*/ 11 w 153"/>
                <a:gd name="T27" fmla="*/ 497 h 507"/>
                <a:gd name="T28" fmla="*/ 21 w 153"/>
                <a:gd name="T29" fmla="*/ 497 h 507"/>
                <a:gd name="T30" fmla="*/ 11 w 153"/>
                <a:gd name="T31" fmla="*/ 49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507">
                  <a:moveTo>
                    <a:pt x="11" y="497"/>
                  </a:moveTo>
                  <a:lnTo>
                    <a:pt x="11" y="507"/>
                  </a:lnTo>
                  <a:lnTo>
                    <a:pt x="153" y="50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507"/>
                  </a:lnTo>
                  <a:lnTo>
                    <a:pt x="11" y="507"/>
                  </a:lnTo>
                  <a:lnTo>
                    <a:pt x="11" y="497"/>
                  </a:lnTo>
                  <a:lnTo>
                    <a:pt x="21" y="497"/>
                  </a:lnTo>
                  <a:lnTo>
                    <a:pt x="21" y="20"/>
                  </a:lnTo>
                  <a:lnTo>
                    <a:pt x="133" y="20"/>
                  </a:lnTo>
                  <a:lnTo>
                    <a:pt x="133" y="487"/>
                  </a:lnTo>
                  <a:lnTo>
                    <a:pt x="11" y="487"/>
                  </a:lnTo>
                  <a:lnTo>
                    <a:pt x="11" y="497"/>
                  </a:lnTo>
                  <a:lnTo>
                    <a:pt x="21" y="497"/>
                  </a:lnTo>
                  <a:lnTo>
                    <a:pt x="11" y="497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íśḻiďè"/>
            <p:cNvSpPr/>
            <p:nvPr/>
          </p:nvSpPr>
          <p:spPr bwMode="auto">
            <a:xfrm>
              <a:off x="6836881" y="5527901"/>
              <a:ext cx="172272" cy="570861"/>
            </a:xfrm>
            <a:custGeom>
              <a:avLst/>
              <a:gdLst>
                <a:gd name="T0" fmla="*/ 11 w 153"/>
                <a:gd name="T1" fmla="*/ 497 h 507"/>
                <a:gd name="T2" fmla="*/ 11 w 153"/>
                <a:gd name="T3" fmla="*/ 507 h 507"/>
                <a:gd name="T4" fmla="*/ 153 w 153"/>
                <a:gd name="T5" fmla="*/ 507 h 507"/>
                <a:gd name="T6" fmla="*/ 153 w 153"/>
                <a:gd name="T7" fmla="*/ 0 h 507"/>
                <a:gd name="T8" fmla="*/ 0 w 153"/>
                <a:gd name="T9" fmla="*/ 0 h 507"/>
                <a:gd name="T10" fmla="*/ 0 w 153"/>
                <a:gd name="T11" fmla="*/ 507 h 507"/>
                <a:gd name="T12" fmla="*/ 11 w 153"/>
                <a:gd name="T13" fmla="*/ 507 h 507"/>
                <a:gd name="T14" fmla="*/ 11 w 153"/>
                <a:gd name="T15" fmla="*/ 497 h 507"/>
                <a:gd name="T16" fmla="*/ 21 w 153"/>
                <a:gd name="T17" fmla="*/ 497 h 507"/>
                <a:gd name="T18" fmla="*/ 21 w 153"/>
                <a:gd name="T19" fmla="*/ 20 h 507"/>
                <a:gd name="T20" fmla="*/ 133 w 153"/>
                <a:gd name="T21" fmla="*/ 20 h 507"/>
                <a:gd name="T22" fmla="*/ 133 w 153"/>
                <a:gd name="T23" fmla="*/ 487 h 507"/>
                <a:gd name="T24" fmla="*/ 11 w 153"/>
                <a:gd name="T25" fmla="*/ 487 h 507"/>
                <a:gd name="T26" fmla="*/ 11 w 153"/>
                <a:gd name="T27" fmla="*/ 497 h 507"/>
                <a:gd name="T28" fmla="*/ 21 w 153"/>
                <a:gd name="T29" fmla="*/ 497 h 507"/>
                <a:gd name="T30" fmla="*/ 11 w 153"/>
                <a:gd name="T31" fmla="*/ 49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507">
                  <a:moveTo>
                    <a:pt x="11" y="497"/>
                  </a:moveTo>
                  <a:lnTo>
                    <a:pt x="11" y="507"/>
                  </a:lnTo>
                  <a:lnTo>
                    <a:pt x="153" y="507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507"/>
                  </a:lnTo>
                  <a:lnTo>
                    <a:pt x="11" y="507"/>
                  </a:lnTo>
                  <a:lnTo>
                    <a:pt x="11" y="497"/>
                  </a:lnTo>
                  <a:lnTo>
                    <a:pt x="21" y="497"/>
                  </a:lnTo>
                  <a:lnTo>
                    <a:pt x="21" y="20"/>
                  </a:lnTo>
                  <a:lnTo>
                    <a:pt x="133" y="20"/>
                  </a:lnTo>
                  <a:lnTo>
                    <a:pt x="133" y="487"/>
                  </a:lnTo>
                  <a:lnTo>
                    <a:pt x="11" y="487"/>
                  </a:lnTo>
                  <a:lnTo>
                    <a:pt x="11" y="497"/>
                  </a:lnTo>
                  <a:lnTo>
                    <a:pt x="21" y="497"/>
                  </a:lnTo>
                  <a:lnTo>
                    <a:pt x="11" y="49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îśļíḑé"/>
            <p:cNvSpPr/>
            <p:nvPr/>
          </p:nvSpPr>
          <p:spPr bwMode="auto">
            <a:xfrm>
              <a:off x="6832378" y="5427690"/>
              <a:ext cx="511185" cy="100211"/>
            </a:xfrm>
            <a:custGeom>
              <a:avLst/>
              <a:gdLst>
                <a:gd name="T0" fmla="*/ 159 w 454"/>
                <a:gd name="T1" fmla="*/ 0 h 89"/>
                <a:gd name="T2" fmla="*/ 0 w 454"/>
                <a:gd name="T3" fmla="*/ 0 h 89"/>
                <a:gd name="T4" fmla="*/ 0 w 454"/>
                <a:gd name="T5" fmla="*/ 63 h 89"/>
                <a:gd name="T6" fmla="*/ 159 w 454"/>
                <a:gd name="T7" fmla="*/ 63 h 89"/>
                <a:gd name="T8" fmla="*/ 159 w 454"/>
                <a:gd name="T9" fmla="*/ 0 h 89"/>
                <a:gd name="T10" fmla="*/ 454 w 454"/>
                <a:gd name="T11" fmla="*/ 0 h 89"/>
                <a:gd name="T12" fmla="*/ 179 w 454"/>
                <a:gd name="T13" fmla="*/ 0 h 89"/>
                <a:gd name="T14" fmla="*/ 179 w 454"/>
                <a:gd name="T15" fmla="*/ 63 h 89"/>
                <a:gd name="T16" fmla="*/ 444 w 454"/>
                <a:gd name="T17" fmla="*/ 63 h 89"/>
                <a:gd name="T18" fmla="*/ 444 w 454"/>
                <a:gd name="T19" fmla="*/ 89 h 89"/>
                <a:gd name="T20" fmla="*/ 454 w 454"/>
                <a:gd name="T21" fmla="*/ 89 h 89"/>
                <a:gd name="T22" fmla="*/ 454 w 454"/>
                <a:gd name="T2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4" h="89">
                  <a:moveTo>
                    <a:pt x="159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159" y="63"/>
                  </a:lnTo>
                  <a:lnTo>
                    <a:pt x="159" y="0"/>
                  </a:lnTo>
                  <a:close/>
                  <a:moveTo>
                    <a:pt x="454" y="0"/>
                  </a:moveTo>
                  <a:lnTo>
                    <a:pt x="179" y="0"/>
                  </a:lnTo>
                  <a:lnTo>
                    <a:pt x="179" y="63"/>
                  </a:lnTo>
                  <a:lnTo>
                    <a:pt x="444" y="63"/>
                  </a:lnTo>
                  <a:lnTo>
                    <a:pt x="444" y="89"/>
                  </a:lnTo>
                  <a:lnTo>
                    <a:pt x="454" y="89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F2B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î$ľídê"/>
            <p:cNvSpPr/>
            <p:nvPr/>
          </p:nvSpPr>
          <p:spPr bwMode="auto">
            <a:xfrm>
              <a:off x="6832378" y="5427690"/>
              <a:ext cx="511185" cy="100211"/>
            </a:xfrm>
            <a:custGeom>
              <a:avLst/>
              <a:gdLst>
                <a:gd name="T0" fmla="*/ 159 w 454"/>
                <a:gd name="T1" fmla="*/ 0 h 89"/>
                <a:gd name="T2" fmla="*/ 0 w 454"/>
                <a:gd name="T3" fmla="*/ 0 h 89"/>
                <a:gd name="T4" fmla="*/ 0 w 454"/>
                <a:gd name="T5" fmla="*/ 63 h 89"/>
                <a:gd name="T6" fmla="*/ 159 w 454"/>
                <a:gd name="T7" fmla="*/ 63 h 89"/>
                <a:gd name="T8" fmla="*/ 159 w 454"/>
                <a:gd name="T9" fmla="*/ 0 h 89"/>
                <a:gd name="T10" fmla="*/ 454 w 454"/>
                <a:gd name="T11" fmla="*/ 0 h 89"/>
                <a:gd name="T12" fmla="*/ 179 w 454"/>
                <a:gd name="T13" fmla="*/ 0 h 89"/>
                <a:gd name="T14" fmla="*/ 179 w 454"/>
                <a:gd name="T15" fmla="*/ 63 h 89"/>
                <a:gd name="T16" fmla="*/ 444 w 454"/>
                <a:gd name="T17" fmla="*/ 63 h 89"/>
                <a:gd name="T18" fmla="*/ 444 w 454"/>
                <a:gd name="T19" fmla="*/ 89 h 89"/>
                <a:gd name="T20" fmla="*/ 454 w 454"/>
                <a:gd name="T21" fmla="*/ 89 h 89"/>
                <a:gd name="T22" fmla="*/ 454 w 454"/>
                <a:gd name="T2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4" h="89">
                  <a:moveTo>
                    <a:pt x="159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159" y="63"/>
                  </a:lnTo>
                  <a:lnTo>
                    <a:pt x="159" y="0"/>
                  </a:lnTo>
                  <a:moveTo>
                    <a:pt x="454" y="0"/>
                  </a:moveTo>
                  <a:lnTo>
                    <a:pt x="179" y="0"/>
                  </a:lnTo>
                  <a:lnTo>
                    <a:pt x="179" y="63"/>
                  </a:lnTo>
                  <a:lnTo>
                    <a:pt x="444" y="63"/>
                  </a:lnTo>
                  <a:lnTo>
                    <a:pt x="444" y="89"/>
                  </a:lnTo>
                  <a:lnTo>
                    <a:pt x="454" y="89"/>
                  </a:lnTo>
                  <a:lnTo>
                    <a:pt x="4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î$ļïďè"/>
            <p:cNvSpPr/>
            <p:nvPr/>
          </p:nvSpPr>
          <p:spPr bwMode="auto">
            <a:xfrm>
              <a:off x="6832378" y="5498626"/>
              <a:ext cx="499925" cy="29275"/>
            </a:xfrm>
            <a:custGeom>
              <a:avLst/>
              <a:gdLst>
                <a:gd name="T0" fmla="*/ 159 w 444"/>
                <a:gd name="T1" fmla="*/ 0 h 26"/>
                <a:gd name="T2" fmla="*/ 0 w 444"/>
                <a:gd name="T3" fmla="*/ 0 h 26"/>
                <a:gd name="T4" fmla="*/ 0 w 444"/>
                <a:gd name="T5" fmla="*/ 26 h 26"/>
                <a:gd name="T6" fmla="*/ 159 w 444"/>
                <a:gd name="T7" fmla="*/ 26 h 26"/>
                <a:gd name="T8" fmla="*/ 159 w 444"/>
                <a:gd name="T9" fmla="*/ 0 h 26"/>
                <a:gd name="T10" fmla="*/ 444 w 444"/>
                <a:gd name="T11" fmla="*/ 0 h 26"/>
                <a:gd name="T12" fmla="*/ 179 w 444"/>
                <a:gd name="T13" fmla="*/ 0 h 26"/>
                <a:gd name="T14" fmla="*/ 179 w 444"/>
                <a:gd name="T15" fmla="*/ 26 h 26"/>
                <a:gd name="T16" fmla="*/ 444 w 444"/>
                <a:gd name="T17" fmla="*/ 26 h 26"/>
                <a:gd name="T18" fmla="*/ 444 w 444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26">
                  <a:moveTo>
                    <a:pt x="159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159" y="26"/>
                  </a:lnTo>
                  <a:lnTo>
                    <a:pt x="159" y="0"/>
                  </a:lnTo>
                  <a:close/>
                  <a:moveTo>
                    <a:pt x="444" y="0"/>
                  </a:moveTo>
                  <a:lnTo>
                    <a:pt x="179" y="0"/>
                  </a:lnTo>
                  <a:lnTo>
                    <a:pt x="179" y="26"/>
                  </a:lnTo>
                  <a:lnTo>
                    <a:pt x="444" y="26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E4B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iṡľiďé"/>
            <p:cNvSpPr/>
            <p:nvPr/>
          </p:nvSpPr>
          <p:spPr bwMode="auto">
            <a:xfrm>
              <a:off x="6832378" y="5498626"/>
              <a:ext cx="499925" cy="29275"/>
            </a:xfrm>
            <a:custGeom>
              <a:avLst/>
              <a:gdLst>
                <a:gd name="T0" fmla="*/ 159 w 444"/>
                <a:gd name="T1" fmla="*/ 0 h 26"/>
                <a:gd name="T2" fmla="*/ 0 w 444"/>
                <a:gd name="T3" fmla="*/ 0 h 26"/>
                <a:gd name="T4" fmla="*/ 0 w 444"/>
                <a:gd name="T5" fmla="*/ 26 h 26"/>
                <a:gd name="T6" fmla="*/ 159 w 444"/>
                <a:gd name="T7" fmla="*/ 26 h 26"/>
                <a:gd name="T8" fmla="*/ 159 w 444"/>
                <a:gd name="T9" fmla="*/ 0 h 26"/>
                <a:gd name="T10" fmla="*/ 444 w 444"/>
                <a:gd name="T11" fmla="*/ 0 h 26"/>
                <a:gd name="T12" fmla="*/ 179 w 444"/>
                <a:gd name="T13" fmla="*/ 0 h 26"/>
                <a:gd name="T14" fmla="*/ 179 w 444"/>
                <a:gd name="T15" fmla="*/ 26 h 26"/>
                <a:gd name="T16" fmla="*/ 444 w 444"/>
                <a:gd name="T17" fmla="*/ 26 h 26"/>
                <a:gd name="T18" fmla="*/ 444 w 444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26">
                  <a:moveTo>
                    <a:pt x="159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159" y="26"/>
                  </a:lnTo>
                  <a:lnTo>
                    <a:pt x="159" y="0"/>
                  </a:lnTo>
                  <a:moveTo>
                    <a:pt x="444" y="0"/>
                  </a:moveTo>
                  <a:lnTo>
                    <a:pt x="179" y="0"/>
                  </a:lnTo>
                  <a:lnTo>
                    <a:pt x="179" y="26"/>
                  </a:lnTo>
                  <a:lnTo>
                    <a:pt x="444" y="26"/>
                  </a:lnTo>
                  <a:lnTo>
                    <a:pt x="4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ïṧļiďè"/>
            <p:cNvSpPr/>
            <p:nvPr/>
          </p:nvSpPr>
          <p:spPr bwMode="auto">
            <a:xfrm>
              <a:off x="6809858" y="5405171"/>
              <a:ext cx="556223" cy="122730"/>
            </a:xfrm>
            <a:custGeom>
              <a:avLst/>
              <a:gdLst>
                <a:gd name="T0" fmla="*/ 494 w 494"/>
                <a:gd name="T1" fmla="*/ 20 h 109"/>
                <a:gd name="T2" fmla="*/ 199 w 494"/>
                <a:gd name="T3" fmla="*/ 20 h 109"/>
                <a:gd name="T4" fmla="*/ 199 w 494"/>
                <a:gd name="T5" fmla="*/ 20 h 109"/>
                <a:gd name="T6" fmla="*/ 474 w 494"/>
                <a:gd name="T7" fmla="*/ 20 h 109"/>
                <a:gd name="T8" fmla="*/ 474 w 494"/>
                <a:gd name="T9" fmla="*/ 109 h 109"/>
                <a:gd name="T10" fmla="*/ 464 w 494"/>
                <a:gd name="T11" fmla="*/ 109 h 109"/>
                <a:gd name="T12" fmla="*/ 464 w 494"/>
                <a:gd name="T13" fmla="*/ 109 h 109"/>
                <a:gd name="T14" fmla="*/ 494 w 494"/>
                <a:gd name="T15" fmla="*/ 109 h 109"/>
                <a:gd name="T16" fmla="*/ 494 w 494"/>
                <a:gd name="T17" fmla="*/ 20 h 109"/>
                <a:gd name="T18" fmla="*/ 179 w 494"/>
                <a:gd name="T19" fmla="*/ 0 h 109"/>
                <a:gd name="T20" fmla="*/ 0 w 494"/>
                <a:gd name="T21" fmla="*/ 0 h 109"/>
                <a:gd name="T22" fmla="*/ 0 w 494"/>
                <a:gd name="T23" fmla="*/ 83 h 109"/>
                <a:gd name="T24" fmla="*/ 20 w 494"/>
                <a:gd name="T25" fmla="*/ 83 h 109"/>
                <a:gd name="T26" fmla="*/ 20 w 494"/>
                <a:gd name="T27" fmla="*/ 20 h 109"/>
                <a:gd name="T28" fmla="*/ 179 w 494"/>
                <a:gd name="T29" fmla="*/ 20 h 109"/>
                <a:gd name="T30" fmla="*/ 179 w 494"/>
                <a:gd name="T3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4" h="109">
                  <a:moveTo>
                    <a:pt x="494" y="20"/>
                  </a:moveTo>
                  <a:lnTo>
                    <a:pt x="199" y="20"/>
                  </a:lnTo>
                  <a:lnTo>
                    <a:pt x="199" y="20"/>
                  </a:lnTo>
                  <a:lnTo>
                    <a:pt x="474" y="20"/>
                  </a:lnTo>
                  <a:lnTo>
                    <a:pt x="474" y="109"/>
                  </a:lnTo>
                  <a:lnTo>
                    <a:pt x="464" y="109"/>
                  </a:lnTo>
                  <a:lnTo>
                    <a:pt x="464" y="109"/>
                  </a:lnTo>
                  <a:lnTo>
                    <a:pt x="494" y="109"/>
                  </a:lnTo>
                  <a:lnTo>
                    <a:pt x="494" y="20"/>
                  </a:lnTo>
                  <a:close/>
                  <a:moveTo>
                    <a:pt x="179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20" y="83"/>
                  </a:lnTo>
                  <a:lnTo>
                    <a:pt x="20" y="20"/>
                  </a:lnTo>
                  <a:lnTo>
                    <a:pt x="179" y="2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ïŝ1iḍe"/>
            <p:cNvSpPr/>
            <p:nvPr/>
          </p:nvSpPr>
          <p:spPr bwMode="auto">
            <a:xfrm>
              <a:off x="6809858" y="5405171"/>
              <a:ext cx="556223" cy="122730"/>
            </a:xfrm>
            <a:custGeom>
              <a:avLst/>
              <a:gdLst>
                <a:gd name="T0" fmla="*/ 494 w 494"/>
                <a:gd name="T1" fmla="*/ 20 h 109"/>
                <a:gd name="T2" fmla="*/ 199 w 494"/>
                <a:gd name="T3" fmla="*/ 20 h 109"/>
                <a:gd name="T4" fmla="*/ 199 w 494"/>
                <a:gd name="T5" fmla="*/ 20 h 109"/>
                <a:gd name="T6" fmla="*/ 474 w 494"/>
                <a:gd name="T7" fmla="*/ 20 h 109"/>
                <a:gd name="T8" fmla="*/ 474 w 494"/>
                <a:gd name="T9" fmla="*/ 109 h 109"/>
                <a:gd name="T10" fmla="*/ 464 w 494"/>
                <a:gd name="T11" fmla="*/ 109 h 109"/>
                <a:gd name="T12" fmla="*/ 464 w 494"/>
                <a:gd name="T13" fmla="*/ 109 h 109"/>
                <a:gd name="T14" fmla="*/ 494 w 494"/>
                <a:gd name="T15" fmla="*/ 109 h 109"/>
                <a:gd name="T16" fmla="*/ 494 w 494"/>
                <a:gd name="T17" fmla="*/ 20 h 109"/>
                <a:gd name="T18" fmla="*/ 179 w 494"/>
                <a:gd name="T19" fmla="*/ 0 h 109"/>
                <a:gd name="T20" fmla="*/ 0 w 494"/>
                <a:gd name="T21" fmla="*/ 0 h 109"/>
                <a:gd name="T22" fmla="*/ 0 w 494"/>
                <a:gd name="T23" fmla="*/ 83 h 109"/>
                <a:gd name="T24" fmla="*/ 20 w 494"/>
                <a:gd name="T25" fmla="*/ 83 h 109"/>
                <a:gd name="T26" fmla="*/ 20 w 494"/>
                <a:gd name="T27" fmla="*/ 20 h 109"/>
                <a:gd name="T28" fmla="*/ 179 w 494"/>
                <a:gd name="T29" fmla="*/ 20 h 109"/>
                <a:gd name="T30" fmla="*/ 179 w 494"/>
                <a:gd name="T3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4" h="109">
                  <a:moveTo>
                    <a:pt x="494" y="20"/>
                  </a:moveTo>
                  <a:lnTo>
                    <a:pt x="199" y="20"/>
                  </a:lnTo>
                  <a:lnTo>
                    <a:pt x="199" y="20"/>
                  </a:lnTo>
                  <a:lnTo>
                    <a:pt x="474" y="20"/>
                  </a:lnTo>
                  <a:lnTo>
                    <a:pt x="474" y="109"/>
                  </a:lnTo>
                  <a:lnTo>
                    <a:pt x="464" y="109"/>
                  </a:lnTo>
                  <a:lnTo>
                    <a:pt x="464" y="109"/>
                  </a:lnTo>
                  <a:lnTo>
                    <a:pt x="494" y="109"/>
                  </a:lnTo>
                  <a:lnTo>
                    <a:pt x="494" y="20"/>
                  </a:lnTo>
                  <a:moveTo>
                    <a:pt x="179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20" y="83"/>
                  </a:lnTo>
                  <a:lnTo>
                    <a:pt x="20" y="20"/>
                  </a:lnTo>
                  <a:lnTo>
                    <a:pt x="179" y="2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î$1îdè"/>
            <p:cNvSpPr/>
            <p:nvPr/>
          </p:nvSpPr>
          <p:spPr bwMode="auto">
            <a:xfrm>
              <a:off x="6809858" y="5498626"/>
              <a:ext cx="522445" cy="51794"/>
            </a:xfrm>
            <a:custGeom>
              <a:avLst/>
              <a:gdLst>
                <a:gd name="T0" fmla="*/ 464 w 464"/>
                <a:gd name="T1" fmla="*/ 26 h 46"/>
                <a:gd name="T2" fmla="*/ 199 w 464"/>
                <a:gd name="T3" fmla="*/ 26 h 46"/>
                <a:gd name="T4" fmla="*/ 199 w 464"/>
                <a:gd name="T5" fmla="*/ 26 h 46"/>
                <a:gd name="T6" fmla="*/ 464 w 464"/>
                <a:gd name="T7" fmla="*/ 26 h 46"/>
                <a:gd name="T8" fmla="*/ 464 w 464"/>
                <a:gd name="T9" fmla="*/ 26 h 46"/>
                <a:gd name="T10" fmla="*/ 10 w 464"/>
                <a:gd name="T11" fmla="*/ 36 h 46"/>
                <a:gd name="T12" fmla="*/ 10 w 464"/>
                <a:gd name="T13" fmla="*/ 36 h 46"/>
                <a:gd name="T14" fmla="*/ 20 w 464"/>
                <a:gd name="T15" fmla="*/ 36 h 46"/>
                <a:gd name="T16" fmla="*/ 10 w 464"/>
                <a:gd name="T17" fmla="*/ 36 h 46"/>
                <a:gd name="T18" fmla="*/ 20 w 464"/>
                <a:gd name="T19" fmla="*/ 36 h 46"/>
                <a:gd name="T20" fmla="*/ 20 w 464"/>
                <a:gd name="T21" fmla="*/ 36 h 46"/>
                <a:gd name="T22" fmla="*/ 20 w 464"/>
                <a:gd name="T23" fmla="*/ 0 h 46"/>
                <a:gd name="T24" fmla="*/ 0 w 464"/>
                <a:gd name="T25" fmla="*/ 0 h 46"/>
                <a:gd name="T26" fmla="*/ 0 w 464"/>
                <a:gd name="T27" fmla="*/ 46 h 46"/>
                <a:gd name="T28" fmla="*/ 10 w 464"/>
                <a:gd name="T29" fmla="*/ 46 h 46"/>
                <a:gd name="T30" fmla="*/ 24 w 464"/>
                <a:gd name="T31" fmla="*/ 46 h 46"/>
                <a:gd name="T32" fmla="*/ 24 w 464"/>
                <a:gd name="T33" fmla="*/ 26 h 46"/>
                <a:gd name="T34" fmla="*/ 177 w 464"/>
                <a:gd name="T35" fmla="*/ 26 h 46"/>
                <a:gd name="T36" fmla="*/ 179 w 464"/>
                <a:gd name="T37" fmla="*/ 26 h 46"/>
                <a:gd name="T38" fmla="*/ 179 w 464"/>
                <a:gd name="T39" fmla="*/ 26 h 46"/>
                <a:gd name="T40" fmla="*/ 20 w 464"/>
                <a:gd name="T41" fmla="*/ 26 h 46"/>
                <a:gd name="T42" fmla="*/ 20 w 464"/>
                <a:gd name="T4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4" h="46">
                  <a:moveTo>
                    <a:pt x="464" y="26"/>
                  </a:moveTo>
                  <a:lnTo>
                    <a:pt x="199" y="26"/>
                  </a:lnTo>
                  <a:lnTo>
                    <a:pt x="199" y="26"/>
                  </a:lnTo>
                  <a:lnTo>
                    <a:pt x="464" y="26"/>
                  </a:lnTo>
                  <a:lnTo>
                    <a:pt x="464" y="26"/>
                  </a:lnTo>
                  <a:close/>
                  <a:moveTo>
                    <a:pt x="10" y="36"/>
                  </a:moveTo>
                  <a:lnTo>
                    <a:pt x="10" y="36"/>
                  </a:lnTo>
                  <a:lnTo>
                    <a:pt x="20" y="36"/>
                  </a:lnTo>
                  <a:lnTo>
                    <a:pt x="10" y="36"/>
                  </a:lnTo>
                  <a:close/>
                  <a:moveTo>
                    <a:pt x="20" y="36"/>
                  </a:moveTo>
                  <a:lnTo>
                    <a:pt x="20" y="36"/>
                  </a:lnTo>
                  <a:close/>
                  <a:moveTo>
                    <a:pt x="20" y="0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10" y="46"/>
                  </a:lnTo>
                  <a:lnTo>
                    <a:pt x="24" y="46"/>
                  </a:lnTo>
                  <a:lnTo>
                    <a:pt x="24" y="26"/>
                  </a:lnTo>
                  <a:lnTo>
                    <a:pt x="177" y="26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20" y="2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íṧḻïďê"/>
            <p:cNvSpPr/>
            <p:nvPr/>
          </p:nvSpPr>
          <p:spPr bwMode="auto">
            <a:xfrm>
              <a:off x="6809858" y="5498626"/>
              <a:ext cx="522445" cy="51794"/>
            </a:xfrm>
            <a:custGeom>
              <a:avLst/>
              <a:gdLst>
                <a:gd name="T0" fmla="*/ 464 w 464"/>
                <a:gd name="T1" fmla="*/ 26 h 46"/>
                <a:gd name="T2" fmla="*/ 199 w 464"/>
                <a:gd name="T3" fmla="*/ 26 h 46"/>
                <a:gd name="T4" fmla="*/ 199 w 464"/>
                <a:gd name="T5" fmla="*/ 26 h 46"/>
                <a:gd name="T6" fmla="*/ 464 w 464"/>
                <a:gd name="T7" fmla="*/ 26 h 46"/>
                <a:gd name="T8" fmla="*/ 464 w 464"/>
                <a:gd name="T9" fmla="*/ 26 h 46"/>
                <a:gd name="T10" fmla="*/ 10 w 464"/>
                <a:gd name="T11" fmla="*/ 36 h 46"/>
                <a:gd name="T12" fmla="*/ 10 w 464"/>
                <a:gd name="T13" fmla="*/ 36 h 46"/>
                <a:gd name="T14" fmla="*/ 20 w 464"/>
                <a:gd name="T15" fmla="*/ 36 h 46"/>
                <a:gd name="T16" fmla="*/ 10 w 464"/>
                <a:gd name="T17" fmla="*/ 36 h 46"/>
                <a:gd name="T18" fmla="*/ 20 w 464"/>
                <a:gd name="T19" fmla="*/ 36 h 46"/>
                <a:gd name="T20" fmla="*/ 20 w 464"/>
                <a:gd name="T21" fmla="*/ 36 h 46"/>
                <a:gd name="T22" fmla="*/ 20 w 464"/>
                <a:gd name="T23" fmla="*/ 0 h 46"/>
                <a:gd name="T24" fmla="*/ 0 w 464"/>
                <a:gd name="T25" fmla="*/ 0 h 46"/>
                <a:gd name="T26" fmla="*/ 0 w 464"/>
                <a:gd name="T27" fmla="*/ 46 h 46"/>
                <a:gd name="T28" fmla="*/ 10 w 464"/>
                <a:gd name="T29" fmla="*/ 46 h 46"/>
                <a:gd name="T30" fmla="*/ 24 w 464"/>
                <a:gd name="T31" fmla="*/ 46 h 46"/>
                <a:gd name="T32" fmla="*/ 24 w 464"/>
                <a:gd name="T33" fmla="*/ 26 h 46"/>
                <a:gd name="T34" fmla="*/ 177 w 464"/>
                <a:gd name="T35" fmla="*/ 26 h 46"/>
                <a:gd name="T36" fmla="*/ 179 w 464"/>
                <a:gd name="T37" fmla="*/ 26 h 46"/>
                <a:gd name="T38" fmla="*/ 179 w 464"/>
                <a:gd name="T39" fmla="*/ 26 h 46"/>
                <a:gd name="T40" fmla="*/ 20 w 464"/>
                <a:gd name="T41" fmla="*/ 26 h 46"/>
                <a:gd name="T42" fmla="*/ 20 w 464"/>
                <a:gd name="T4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4" h="46">
                  <a:moveTo>
                    <a:pt x="464" y="26"/>
                  </a:moveTo>
                  <a:lnTo>
                    <a:pt x="199" y="26"/>
                  </a:lnTo>
                  <a:lnTo>
                    <a:pt x="199" y="26"/>
                  </a:lnTo>
                  <a:lnTo>
                    <a:pt x="464" y="26"/>
                  </a:lnTo>
                  <a:lnTo>
                    <a:pt x="464" y="26"/>
                  </a:lnTo>
                  <a:moveTo>
                    <a:pt x="10" y="36"/>
                  </a:moveTo>
                  <a:lnTo>
                    <a:pt x="10" y="36"/>
                  </a:lnTo>
                  <a:lnTo>
                    <a:pt x="20" y="36"/>
                  </a:lnTo>
                  <a:lnTo>
                    <a:pt x="10" y="36"/>
                  </a:lnTo>
                  <a:moveTo>
                    <a:pt x="20" y="36"/>
                  </a:moveTo>
                  <a:lnTo>
                    <a:pt x="20" y="36"/>
                  </a:lnTo>
                  <a:moveTo>
                    <a:pt x="20" y="0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10" y="46"/>
                  </a:lnTo>
                  <a:lnTo>
                    <a:pt x="24" y="46"/>
                  </a:lnTo>
                  <a:lnTo>
                    <a:pt x="24" y="26"/>
                  </a:lnTo>
                  <a:lnTo>
                    <a:pt x="177" y="26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20" y="26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iṡľídé"/>
            <p:cNvSpPr/>
            <p:nvPr/>
          </p:nvSpPr>
          <p:spPr bwMode="auto">
            <a:xfrm>
              <a:off x="7009153" y="5527901"/>
              <a:ext cx="2252" cy="18015"/>
            </a:xfrm>
            <a:prstGeom prst="rect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ïṣľiḑê"/>
            <p:cNvSpPr/>
            <p:nvPr/>
          </p:nvSpPr>
          <p:spPr bwMode="auto">
            <a:xfrm>
              <a:off x="7009153" y="5527901"/>
              <a:ext cx="2252" cy="1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iṥľiḓè"/>
            <p:cNvSpPr/>
            <p:nvPr/>
          </p:nvSpPr>
          <p:spPr bwMode="auto">
            <a:xfrm>
              <a:off x="6836881" y="5527901"/>
              <a:ext cx="172272" cy="22519"/>
            </a:xfrm>
            <a:custGeom>
              <a:avLst/>
              <a:gdLst>
                <a:gd name="T0" fmla="*/ 153 w 153"/>
                <a:gd name="T1" fmla="*/ 0 h 20"/>
                <a:gd name="T2" fmla="*/ 0 w 153"/>
                <a:gd name="T3" fmla="*/ 0 h 20"/>
                <a:gd name="T4" fmla="*/ 0 w 153"/>
                <a:gd name="T5" fmla="*/ 20 h 20"/>
                <a:gd name="T6" fmla="*/ 145 w 153"/>
                <a:gd name="T7" fmla="*/ 20 h 20"/>
                <a:gd name="T8" fmla="*/ 145 w 153"/>
                <a:gd name="T9" fmla="*/ 16 h 20"/>
                <a:gd name="T10" fmla="*/ 153 w 153"/>
                <a:gd name="T11" fmla="*/ 16 h 20"/>
                <a:gd name="T12" fmla="*/ 153 w 15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20">
                  <a:moveTo>
                    <a:pt x="153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145" y="20"/>
                  </a:lnTo>
                  <a:lnTo>
                    <a:pt x="145" y="16"/>
                  </a:lnTo>
                  <a:lnTo>
                    <a:pt x="153" y="16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îṡḻíḍé"/>
            <p:cNvSpPr/>
            <p:nvPr/>
          </p:nvSpPr>
          <p:spPr bwMode="auto">
            <a:xfrm>
              <a:off x="6836881" y="5527901"/>
              <a:ext cx="172272" cy="22519"/>
            </a:xfrm>
            <a:custGeom>
              <a:avLst/>
              <a:gdLst>
                <a:gd name="T0" fmla="*/ 153 w 153"/>
                <a:gd name="T1" fmla="*/ 0 h 20"/>
                <a:gd name="T2" fmla="*/ 0 w 153"/>
                <a:gd name="T3" fmla="*/ 0 h 20"/>
                <a:gd name="T4" fmla="*/ 0 w 153"/>
                <a:gd name="T5" fmla="*/ 20 h 20"/>
                <a:gd name="T6" fmla="*/ 145 w 153"/>
                <a:gd name="T7" fmla="*/ 20 h 20"/>
                <a:gd name="T8" fmla="*/ 145 w 153"/>
                <a:gd name="T9" fmla="*/ 16 h 20"/>
                <a:gd name="T10" fmla="*/ 153 w 153"/>
                <a:gd name="T11" fmla="*/ 16 h 20"/>
                <a:gd name="T12" fmla="*/ 153 w 15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20">
                  <a:moveTo>
                    <a:pt x="153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145" y="20"/>
                  </a:lnTo>
                  <a:lnTo>
                    <a:pt x="145" y="16"/>
                  </a:lnTo>
                  <a:lnTo>
                    <a:pt x="153" y="16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íṩlïḑe"/>
            <p:cNvSpPr/>
            <p:nvPr/>
          </p:nvSpPr>
          <p:spPr bwMode="auto">
            <a:xfrm>
              <a:off x="7603659" y="5416430"/>
              <a:ext cx="132863" cy="122730"/>
            </a:xfrm>
            <a:custGeom>
              <a:avLst/>
              <a:gdLst>
                <a:gd name="T0" fmla="*/ 59 w 59"/>
                <a:gd name="T1" fmla="*/ 54 h 54"/>
                <a:gd name="T2" fmla="*/ 0 w 59"/>
                <a:gd name="T3" fmla="*/ 54 h 54"/>
                <a:gd name="T4" fmla="*/ 0 w 59"/>
                <a:gd name="T5" fmla="*/ 0 h 54"/>
                <a:gd name="T6" fmla="*/ 4 w 59"/>
                <a:gd name="T7" fmla="*/ 0 h 54"/>
                <a:gd name="T8" fmla="*/ 59 w 59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59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4" y="0"/>
                    <a:pt x="59" y="24"/>
                    <a:pt x="59" y="54"/>
                  </a:cubicBezTo>
                  <a:close/>
                </a:path>
              </a:pathLst>
            </a:custGeom>
            <a:solidFill>
              <a:srgbClr val="F2B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îšḻïďé"/>
            <p:cNvSpPr/>
            <p:nvPr/>
          </p:nvSpPr>
          <p:spPr bwMode="auto">
            <a:xfrm>
              <a:off x="7592399" y="5405171"/>
              <a:ext cx="156509" cy="145249"/>
            </a:xfrm>
            <a:custGeom>
              <a:avLst/>
              <a:gdLst>
                <a:gd name="T0" fmla="*/ 64 w 69"/>
                <a:gd name="T1" fmla="*/ 59 h 64"/>
                <a:gd name="T2" fmla="*/ 64 w 69"/>
                <a:gd name="T3" fmla="*/ 54 h 64"/>
                <a:gd name="T4" fmla="*/ 10 w 69"/>
                <a:gd name="T5" fmla="*/ 54 h 64"/>
                <a:gd name="T6" fmla="*/ 10 w 69"/>
                <a:gd name="T7" fmla="*/ 5 h 64"/>
                <a:gd name="T8" fmla="*/ 5 w 69"/>
                <a:gd name="T9" fmla="*/ 5 h 64"/>
                <a:gd name="T10" fmla="*/ 5 w 69"/>
                <a:gd name="T11" fmla="*/ 10 h 64"/>
                <a:gd name="T12" fmla="*/ 9 w 69"/>
                <a:gd name="T13" fmla="*/ 10 h 64"/>
                <a:gd name="T14" fmla="*/ 44 w 69"/>
                <a:gd name="T15" fmla="*/ 24 h 64"/>
                <a:gd name="T16" fmla="*/ 59 w 69"/>
                <a:gd name="T17" fmla="*/ 59 h 64"/>
                <a:gd name="T18" fmla="*/ 64 w 69"/>
                <a:gd name="T19" fmla="*/ 59 h 64"/>
                <a:gd name="T20" fmla="*/ 64 w 69"/>
                <a:gd name="T21" fmla="*/ 54 h 64"/>
                <a:gd name="T22" fmla="*/ 64 w 69"/>
                <a:gd name="T23" fmla="*/ 59 h 64"/>
                <a:gd name="T24" fmla="*/ 69 w 69"/>
                <a:gd name="T25" fmla="*/ 59 h 64"/>
                <a:gd name="T26" fmla="*/ 9 w 69"/>
                <a:gd name="T27" fmla="*/ 0 h 64"/>
                <a:gd name="T28" fmla="*/ 5 w 69"/>
                <a:gd name="T29" fmla="*/ 0 h 64"/>
                <a:gd name="T30" fmla="*/ 0 w 69"/>
                <a:gd name="T31" fmla="*/ 0 h 64"/>
                <a:gd name="T32" fmla="*/ 0 w 69"/>
                <a:gd name="T33" fmla="*/ 64 h 64"/>
                <a:gd name="T34" fmla="*/ 69 w 69"/>
                <a:gd name="T35" fmla="*/ 64 h 64"/>
                <a:gd name="T36" fmla="*/ 69 w 69"/>
                <a:gd name="T37" fmla="*/ 59 h 64"/>
                <a:gd name="T38" fmla="*/ 64 w 69"/>
                <a:gd name="T39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64">
                  <a:moveTo>
                    <a:pt x="64" y="59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23" y="10"/>
                    <a:pt x="35" y="15"/>
                    <a:pt x="44" y="24"/>
                  </a:cubicBezTo>
                  <a:cubicBezTo>
                    <a:pt x="53" y="33"/>
                    <a:pt x="59" y="46"/>
                    <a:pt x="59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26"/>
                    <a:pt x="42" y="0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4" y="59"/>
                    <a:pt x="64" y="59"/>
                    <a:pt x="64" y="59"/>
                  </a:cubicBezTo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ïṡḷíḋê"/>
            <p:cNvSpPr/>
            <p:nvPr/>
          </p:nvSpPr>
          <p:spPr bwMode="auto">
            <a:xfrm>
              <a:off x="7167913" y="4805035"/>
              <a:ext cx="401967" cy="451510"/>
            </a:xfrm>
            <a:custGeom>
              <a:avLst/>
              <a:gdLst>
                <a:gd name="T0" fmla="*/ 178 w 178"/>
                <a:gd name="T1" fmla="*/ 200 h 200"/>
                <a:gd name="T2" fmla="*/ 115 w 178"/>
                <a:gd name="T3" fmla="*/ 200 h 200"/>
                <a:gd name="T4" fmla="*/ 115 w 178"/>
                <a:gd name="T5" fmla="*/ 157 h 200"/>
                <a:gd name="T6" fmla="*/ 21 w 178"/>
                <a:gd name="T7" fmla="*/ 63 h 200"/>
                <a:gd name="T8" fmla="*/ 0 w 178"/>
                <a:gd name="T9" fmla="*/ 63 h 200"/>
                <a:gd name="T10" fmla="*/ 0 w 178"/>
                <a:gd name="T11" fmla="*/ 0 h 200"/>
                <a:gd name="T12" fmla="*/ 21 w 178"/>
                <a:gd name="T13" fmla="*/ 0 h 200"/>
                <a:gd name="T14" fmla="*/ 178 w 178"/>
                <a:gd name="T15" fmla="*/ 157 h 200"/>
                <a:gd name="T16" fmla="*/ 178 w 178"/>
                <a:gd name="T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200">
                  <a:moveTo>
                    <a:pt x="178" y="200"/>
                  </a:moveTo>
                  <a:cubicBezTo>
                    <a:pt x="115" y="200"/>
                    <a:pt x="115" y="200"/>
                    <a:pt x="115" y="200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115" y="105"/>
                    <a:pt x="73" y="63"/>
                    <a:pt x="2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8" y="0"/>
                    <a:pt x="178" y="70"/>
                    <a:pt x="178" y="157"/>
                  </a:cubicBezTo>
                  <a:lnTo>
                    <a:pt x="178" y="200"/>
                  </a:lnTo>
                  <a:close/>
                </a:path>
              </a:pathLst>
            </a:custGeom>
            <a:solidFill>
              <a:srgbClr val="FFD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îṩļíḑé"/>
            <p:cNvSpPr/>
            <p:nvPr/>
          </p:nvSpPr>
          <p:spPr bwMode="auto">
            <a:xfrm>
              <a:off x="7167913" y="4805035"/>
              <a:ext cx="401967" cy="451510"/>
            </a:xfrm>
            <a:custGeom>
              <a:avLst/>
              <a:gdLst>
                <a:gd name="T0" fmla="*/ 178 w 178"/>
                <a:gd name="T1" fmla="*/ 200 h 200"/>
                <a:gd name="T2" fmla="*/ 115 w 178"/>
                <a:gd name="T3" fmla="*/ 200 h 200"/>
                <a:gd name="T4" fmla="*/ 115 w 178"/>
                <a:gd name="T5" fmla="*/ 157 h 200"/>
                <a:gd name="T6" fmla="*/ 21 w 178"/>
                <a:gd name="T7" fmla="*/ 63 h 200"/>
                <a:gd name="T8" fmla="*/ 0 w 178"/>
                <a:gd name="T9" fmla="*/ 63 h 200"/>
                <a:gd name="T10" fmla="*/ 0 w 178"/>
                <a:gd name="T11" fmla="*/ 0 h 200"/>
                <a:gd name="T12" fmla="*/ 21 w 178"/>
                <a:gd name="T13" fmla="*/ 0 h 200"/>
                <a:gd name="T14" fmla="*/ 178 w 178"/>
                <a:gd name="T15" fmla="*/ 157 h 200"/>
                <a:gd name="T16" fmla="*/ 178 w 178"/>
                <a:gd name="T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200">
                  <a:moveTo>
                    <a:pt x="178" y="200"/>
                  </a:moveTo>
                  <a:cubicBezTo>
                    <a:pt x="115" y="200"/>
                    <a:pt x="115" y="200"/>
                    <a:pt x="115" y="200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115" y="105"/>
                    <a:pt x="73" y="63"/>
                    <a:pt x="2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8" y="0"/>
                    <a:pt x="178" y="70"/>
                    <a:pt x="178" y="157"/>
                  </a:cubicBezTo>
                  <a:lnTo>
                    <a:pt x="178" y="200"/>
                  </a:lnTo>
                  <a:close/>
                </a:path>
              </a:pathLst>
            </a:custGeom>
            <a:noFill/>
            <a:ln w="31750" cap="flat">
              <a:solidFill>
                <a:srgbClr val="64091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iṩ1îḋé"/>
            <p:cNvSpPr/>
            <p:nvPr/>
          </p:nvSpPr>
          <p:spPr bwMode="auto">
            <a:xfrm>
              <a:off x="7022664" y="5416430"/>
              <a:ext cx="764526" cy="122730"/>
            </a:xfrm>
            <a:prstGeom prst="rect">
              <a:avLst/>
            </a:prstGeom>
            <a:solidFill>
              <a:srgbClr val="FFD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ïṣḻïdé"/>
            <p:cNvSpPr/>
            <p:nvPr/>
          </p:nvSpPr>
          <p:spPr bwMode="auto">
            <a:xfrm>
              <a:off x="7011405" y="5405171"/>
              <a:ext cx="787045" cy="145249"/>
            </a:xfrm>
            <a:custGeom>
              <a:avLst/>
              <a:gdLst>
                <a:gd name="T0" fmla="*/ 689 w 699"/>
                <a:gd name="T1" fmla="*/ 10 h 129"/>
                <a:gd name="T2" fmla="*/ 689 w 699"/>
                <a:gd name="T3" fmla="*/ 0 h 129"/>
                <a:gd name="T4" fmla="*/ 0 w 699"/>
                <a:gd name="T5" fmla="*/ 0 h 129"/>
                <a:gd name="T6" fmla="*/ 0 w 699"/>
                <a:gd name="T7" fmla="*/ 129 h 129"/>
                <a:gd name="T8" fmla="*/ 699 w 699"/>
                <a:gd name="T9" fmla="*/ 129 h 129"/>
                <a:gd name="T10" fmla="*/ 699 w 699"/>
                <a:gd name="T11" fmla="*/ 0 h 129"/>
                <a:gd name="T12" fmla="*/ 689 w 699"/>
                <a:gd name="T13" fmla="*/ 0 h 129"/>
                <a:gd name="T14" fmla="*/ 689 w 699"/>
                <a:gd name="T15" fmla="*/ 10 h 129"/>
                <a:gd name="T16" fmla="*/ 679 w 699"/>
                <a:gd name="T17" fmla="*/ 10 h 129"/>
                <a:gd name="T18" fmla="*/ 679 w 699"/>
                <a:gd name="T19" fmla="*/ 109 h 129"/>
                <a:gd name="T20" fmla="*/ 20 w 699"/>
                <a:gd name="T21" fmla="*/ 109 h 129"/>
                <a:gd name="T22" fmla="*/ 20 w 699"/>
                <a:gd name="T23" fmla="*/ 20 h 129"/>
                <a:gd name="T24" fmla="*/ 689 w 699"/>
                <a:gd name="T25" fmla="*/ 20 h 129"/>
                <a:gd name="T26" fmla="*/ 689 w 699"/>
                <a:gd name="T27" fmla="*/ 10 h 129"/>
                <a:gd name="T28" fmla="*/ 679 w 699"/>
                <a:gd name="T29" fmla="*/ 10 h 129"/>
                <a:gd name="T30" fmla="*/ 689 w 699"/>
                <a:gd name="T31" fmla="*/ 1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9" h="129">
                  <a:moveTo>
                    <a:pt x="689" y="10"/>
                  </a:moveTo>
                  <a:lnTo>
                    <a:pt x="689" y="0"/>
                  </a:lnTo>
                  <a:lnTo>
                    <a:pt x="0" y="0"/>
                  </a:lnTo>
                  <a:lnTo>
                    <a:pt x="0" y="129"/>
                  </a:lnTo>
                  <a:lnTo>
                    <a:pt x="699" y="129"/>
                  </a:lnTo>
                  <a:lnTo>
                    <a:pt x="699" y="0"/>
                  </a:lnTo>
                  <a:lnTo>
                    <a:pt x="689" y="0"/>
                  </a:lnTo>
                  <a:lnTo>
                    <a:pt x="689" y="10"/>
                  </a:lnTo>
                  <a:lnTo>
                    <a:pt x="679" y="10"/>
                  </a:lnTo>
                  <a:lnTo>
                    <a:pt x="679" y="109"/>
                  </a:lnTo>
                  <a:lnTo>
                    <a:pt x="20" y="109"/>
                  </a:lnTo>
                  <a:lnTo>
                    <a:pt x="20" y="20"/>
                  </a:lnTo>
                  <a:lnTo>
                    <a:pt x="689" y="20"/>
                  </a:lnTo>
                  <a:lnTo>
                    <a:pt x="689" y="10"/>
                  </a:lnTo>
                  <a:lnTo>
                    <a:pt x="679" y="10"/>
                  </a:lnTo>
                  <a:lnTo>
                    <a:pt x="689" y="1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íşḻíḍé"/>
            <p:cNvSpPr/>
            <p:nvPr/>
          </p:nvSpPr>
          <p:spPr bwMode="auto">
            <a:xfrm>
              <a:off x="7011405" y="5405171"/>
              <a:ext cx="787045" cy="145249"/>
            </a:xfrm>
            <a:custGeom>
              <a:avLst/>
              <a:gdLst>
                <a:gd name="T0" fmla="*/ 689 w 699"/>
                <a:gd name="T1" fmla="*/ 10 h 129"/>
                <a:gd name="T2" fmla="*/ 689 w 699"/>
                <a:gd name="T3" fmla="*/ 0 h 129"/>
                <a:gd name="T4" fmla="*/ 0 w 699"/>
                <a:gd name="T5" fmla="*/ 0 h 129"/>
                <a:gd name="T6" fmla="*/ 0 w 699"/>
                <a:gd name="T7" fmla="*/ 129 h 129"/>
                <a:gd name="T8" fmla="*/ 699 w 699"/>
                <a:gd name="T9" fmla="*/ 129 h 129"/>
                <a:gd name="T10" fmla="*/ 699 w 699"/>
                <a:gd name="T11" fmla="*/ 0 h 129"/>
                <a:gd name="T12" fmla="*/ 689 w 699"/>
                <a:gd name="T13" fmla="*/ 0 h 129"/>
                <a:gd name="T14" fmla="*/ 689 w 699"/>
                <a:gd name="T15" fmla="*/ 10 h 129"/>
                <a:gd name="T16" fmla="*/ 679 w 699"/>
                <a:gd name="T17" fmla="*/ 10 h 129"/>
                <a:gd name="T18" fmla="*/ 679 w 699"/>
                <a:gd name="T19" fmla="*/ 109 h 129"/>
                <a:gd name="T20" fmla="*/ 20 w 699"/>
                <a:gd name="T21" fmla="*/ 109 h 129"/>
                <a:gd name="T22" fmla="*/ 20 w 699"/>
                <a:gd name="T23" fmla="*/ 20 h 129"/>
                <a:gd name="T24" fmla="*/ 689 w 699"/>
                <a:gd name="T25" fmla="*/ 20 h 129"/>
                <a:gd name="T26" fmla="*/ 689 w 699"/>
                <a:gd name="T27" fmla="*/ 10 h 129"/>
                <a:gd name="T28" fmla="*/ 679 w 699"/>
                <a:gd name="T29" fmla="*/ 10 h 129"/>
                <a:gd name="T30" fmla="*/ 689 w 699"/>
                <a:gd name="T31" fmla="*/ 1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9" h="129">
                  <a:moveTo>
                    <a:pt x="689" y="10"/>
                  </a:moveTo>
                  <a:lnTo>
                    <a:pt x="689" y="0"/>
                  </a:lnTo>
                  <a:lnTo>
                    <a:pt x="0" y="0"/>
                  </a:lnTo>
                  <a:lnTo>
                    <a:pt x="0" y="129"/>
                  </a:lnTo>
                  <a:lnTo>
                    <a:pt x="699" y="129"/>
                  </a:lnTo>
                  <a:lnTo>
                    <a:pt x="699" y="0"/>
                  </a:lnTo>
                  <a:lnTo>
                    <a:pt x="689" y="0"/>
                  </a:lnTo>
                  <a:lnTo>
                    <a:pt x="689" y="10"/>
                  </a:lnTo>
                  <a:lnTo>
                    <a:pt x="679" y="10"/>
                  </a:lnTo>
                  <a:lnTo>
                    <a:pt x="679" y="109"/>
                  </a:lnTo>
                  <a:lnTo>
                    <a:pt x="20" y="109"/>
                  </a:lnTo>
                  <a:lnTo>
                    <a:pt x="20" y="20"/>
                  </a:lnTo>
                  <a:lnTo>
                    <a:pt x="689" y="20"/>
                  </a:lnTo>
                  <a:lnTo>
                    <a:pt x="689" y="10"/>
                  </a:lnTo>
                  <a:lnTo>
                    <a:pt x="679" y="10"/>
                  </a:lnTo>
                  <a:lnTo>
                    <a:pt x="689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ïśļïdè"/>
            <p:cNvSpPr/>
            <p:nvPr/>
          </p:nvSpPr>
          <p:spPr bwMode="auto">
            <a:xfrm>
              <a:off x="7009153" y="5550420"/>
              <a:ext cx="722865" cy="54046"/>
            </a:xfrm>
            <a:custGeom>
              <a:avLst/>
              <a:gdLst>
                <a:gd name="T0" fmla="*/ 2 w 642"/>
                <a:gd name="T1" fmla="*/ 0 h 48"/>
                <a:gd name="T2" fmla="*/ 0 w 642"/>
                <a:gd name="T3" fmla="*/ 0 h 48"/>
                <a:gd name="T4" fmla="*/ 0 w 642"/>
                <a:gd name="T5" fmla="*/ 48 h 48"/>
                <a:gd name="T6" fmla="*/ 642 w 642"/>
                <a:gd name="T7" fmla="*/ 48 h 48"/>
                <a:gd name="T8" fmla="*/ 642 w 642"/>
                <a:gd name="T9" fmla="*/ 0 h 48"/>
                <a:gd name="T10" fmla="*/ 518 w 642"/>
                <a:gd name="T11" fmla="*/ 0 h 48"/>
                <a:gd name="T12" fmla="*/ 2 w 642"/>
                <a:gd name="T13" fmla="*/ 0 h 48"/>
                <a:gd name="T14" fmla="*/ 2 w 642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2" h="48">
                  <a:moveTo>
                    <a:pt x="2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642" y="48"/>
                  </a:lnTo>
                  <a:lnTo>
                    <a:pt x="642" y="0"/>
                  </a:lnTo>
                  <a:lnTo>
                    <a:pt x="518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îś1iḓê"/>
            <p:cNvSpPr/>
            <p:nvPr/>
          </p:nvSpPr>
          <p:spPr bwMode="auto">
            <a:xfrm>
              <a:off x="7009153" y="5550420"/>
              <a:ext cx="722865" cy="54046"/>
            </a:xfrm>
            <a:custGeom>
              <a:avLst/>
              <a:gdLst>
                <a:gd name="T0" fmla="*/ 2 w 642"/>
                <a:gd name="T1" fmla="*/ 0 h 48"/>
                <a:gd name="T2" fmla="*/ 0 w 642"/>
                <a:gd name="T3" fmla="*/ 0 h 48"/>
                <a:gd name="T4" fmla="*/ 0 w 642"/>
                <a:gd name="T5" fmla="*/ 48 h 48"/>
                <a:gd name="T6" fmla="*/ 642 w 642"/>
                <a:gd name="T7" fmla="*/ 48 h 48"/>
                <a:gd name="T8" fmla="*/ 642 w 642"/>
                <a:gd name="T9" fmla="*/ 0 h 48"/>
                <a:gd name="T10" fmla="*/ 518 w 642"/>
                <a:gd name="T11" fmla="*/ 0 h 48"/>
                <a:gd name="T12" fmla="*/ 2 w 642"/>
                <a:gd name="T13" fmla="*/ 0 h 48"/>
                <a:gd name="T14" fmla="*/ 2 w 642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2" h="48">
                  <a:moveTo>
                    <a:pt x="2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642" y="48"/>
                  </a:lnTo>
                  <a:lnTo>
                    <a:pt x="642" y="0"/>
                  </a:lnTo>
                  <a:lnTo>
                    <a:pt x="518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iSḻïďe"/>
            <p:cNvSpPr/>
            <p:nvPr/>
          </p:nvSpPr>
          <p:spPr bwMode="auto">
            <a:xfrm>
              <a:off x="7009153" y="5550420"/>
              <a:ext cx="730747" cy="54046"/>
            </a:xfrm>
            <a:custGeom>
              <a:avLst/>
              <a:gdLst>
                <a:gd name="T0" fmla="*/ 649 w 649"/>
                <a:gd name="T1" fmla="*/ 0 h 48"/>
                <a:gd name="T2" fmla="*/ 642 w 649"/>
                <a:gd name="T3" fmla="*/ 0 h 48"/>
                <a:gd name="T4" fmla="*/ 642 w 649"/>
                <a:gd name="T5" fmla="*/ 48 h 48"/>
                <a:gd name="T6" fmla="*/ 649 w 649"/>
                <a:gd name="T7" fmla="*/ 48 h 48"/>
                <a:gd name="T8" fmla="*/ 649 w 649"/>
                <a:gd name="T9" fmla="*/ 0 h 48"/>
                <a:gd name="T10" fmla="*/ 2 w 649"/>
                <a:gd name="T11" fmla="*/ 0 h 48"/>
                <a:gd name="T12" fmla="*/ 0 w 649"/>
                <a:gd name="T13" fmla="*/ 0 h 48"/>
                <a:gd name="T14" fmla="*/ 0 w 649"/>
                <a:gd name="T15" fmla="*/ 0 h 48"/>
                <a:gd name="T16" fmla="*/ 2 w 649"/>
                <a:gd name="T17" fmla="*/ 0 h 48"/>
                <a:gd name="T18" fmla="*/ 2 w 649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9" h="48">
                  <a:moveTo>
                    <a:pt x="649" y="0"/>
                  </a:moveTo>
                  <a:lnTo>
                    <a:pt x="642" y="0"/>
                  </a:lnTo>
                  <a:lnTo>
                    <a:pt x="642" y="48"/>
                  </a:lnTo>
                  <a:lnTo>
                    <a:pt x="649" y="48"/>
                  </a:lnTo>
                  <a:lnTo>
                    <a:pt x="649" y="0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isḷíḓè"/>
            <p:cNvSpPr/>
            <p:nvPr/>
          </p:nvSpPr>
          <p:spPr bwMode="auto">
            <a:xfrm>
              <a:off x="7009153" y="5550420"/>
              <a:ext cx="730747" cy="54046"/>
            </a:xfrm>
            <a:custGeom>
              <a:avLst/>
              <a:gdLst>
                <a:gd name="T0" fmla="*/ 649 w 649"/>
                <a:gd name="T1" fmla="*/ 0 h 48"/>
                <a:gd name="T2" fmla="*/ 642 w 649"/>
                <a:gd name="T3" fmla="*/ 0 h 48"/>
                <a:gd name="T4" fmla="*/ 642 w 649"/>
                <a:gd name="T5" fmla="*/ 48 h 48"/>
                <a:gd name="T6" fmla="*/ 649 w 649"/>
                <a:gd name="T7" fmla="*/ 48 h 48"/>
                <a:gd name="T8" fmla="*/ 649 w 649"/>
                <a:gd name="T9" fmla="*/ 0 h 48"/>
                <a:gd name="T10" fmla="*/ 2 w 649"/>
                <a:gd name="T11" fmla="*/ 0 h 48"/>
                <a:gd name="T12" fmla="*/ 0 w 649"/>
                <a:gd name="T13" fmla="*/ 0 h 48"/>
                <a:gd name="T14" fmla="*/ 0 w 649"/>
                <a:gd name="T15" fmla="*/ 0 h 48"/>
                <a:gd name="T16" fmla="*/ 2 w 649"/>
                <a:gd name="T17" fmla="*/ 0 h 48"/>
                <a:gd name="T18" fmla="*/ 2 w 649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9" h="48">
                  <a:moveTo>
                    <a:pt x="649" y="0"/>
                  </a:moveTo>
                  <a:lnTo>
                    <a:pt x="642" y="0"/>
                  </a:lnTo>
                  <a:lnTo>
                    <a:pt x="642" y="48"/>
                  </a:lnTo>
                  <a:lnTo>
                    <a:pt x="649" y="48"/>
                  </a:lnTo>
                  <a:lnTo>
                    <a:pt x="649" y="0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î$lidè"/>
            <p:cNvSpPr/>
            <p:nvPr/>
          </p:nvSpPr>
          <p:spPr bwMode="auto">
            <a:xfrm>
              <a:off x="7000145" y="5550420"/>
              <a:ext cx="9008" cy="54046"/>
            </a:xfrm>
            <a:custGeom>
              <a:avLst/>
              <a:gdLst>
                <a:gd name="T0" fmla="*/ 8 w 8"/>
                <a:gd name="T1" fmla="*/ 0 h 48"/>
                <a:gd name="T2" fmla="*/ 0 w 8"/>
                <a:gd name="T3" fmla="*/ 0 h 48"/>
                <a:gd name="T4" fmla="*/ 0 w 8"/>
                <a:gd name="T5" fmla="*/ 48 h 48"/>
                <a:gd name="T6" fmla="*/ 8 w 8"/>
                <a:gd name="T7" fmla="*/ 48 h 48"/>
                <a:gd name="T8" fmla="*/ 8 w 8"/>
                <a:gd name="T9" fmla="*/ 0 h 48"/>
                <a:gd name="T10" fmla="*/ 8 w 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8">
                  <a:moveTo>
                    <a:pt x="8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8" y="4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ïṡ1ïḋe"/>
            <p:cNvSpPr/>
            <p:nvPr/>
          </p:nvSpPr>
          <p:spPr bwMode="auto">
            <a:xfrm>
              <a:off x="7000145" y="5550420"/>
              <a:ext cx="9008" cy="54046"/>
            </a:xfrm>
            <a:custGeom>
              <a:avLst/>
              <a:gdLst>
                <a:gd name="T0" fmla="*/ 8 w 8"/>
                <a:gd name="T1" fmla="*/ 0 h 48"/>
                <a:gd name="T2" fmla="*/ 0 w 8"/>
                <a:gd name="T3" fmla="*/ 0 h 48"/>
                <a:gd name="T4" fmla="*/ 0 w 8"/>
                <a:gd name="T5" fmla="*/ 48 h 48"/>
                <a:gd name="T6" fmla="*/ 8 w 8"/>
                <a:gd name="T7" fmla="*/ 48 h 48"/>
                <a:gd name="T8" fmla="*/ 8 w 8"/>
                <a:gd name="T9" fmla="*/ 0 h 48"/>
                <a:gd name="T10" fmla="*/ 8 w 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8">
                  <a:moveTo>
                    <a:pt x="8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8" y="48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ïśľïḓê"/>
            <p:cNvSpPr/>
            <p:nvPr/>
          </p:nvSpPr>
          <p:spPr bwMode="auto">
            <a:xfrm>
              <a:off x="7009153" y="5545916"/>
              <a:ext cx="2252" cy="4504"/>
            </a:xfrm>
            <a:prstGeom prst="rect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íšḷïḓe"/>
            <p:cNvSpPr/>
            <p:nvPr/>
          </p:nvSpPr>
          <p:spPr bwMode="auto">
            <a:xfrm>
              <a:off x="7009153" y="5545916"/>
              <a:ext cx="2252" cy="4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îṥ1ïḋe"/>
            <p:cNvSpPr/>
            <p:nvPr/>
          </p:nvSpPr>
          <p:spPr bwMode="auto">
            <a:xfrm>
              <a:off x="7000145" y="5545916"/>
              <a:ext cx="9008" cy="4504"/>
            </a:xfrm>
            <a:prstGeom prst="rect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ïṣľidê"/>
            <p:cNvSpPr/>
            <p:nvPr/>
          </p:nvSpPr>
          <p:spPr bwMode="auto">
            <a:xfrm>
              <a:off x="7000145" y="5545916"/>
              <a:ext cx="9008" cy="4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iṣ1ïḋè"/>
            <p:cNvSpPr/>
            <p:nvPr/>
          </p:nvSpPr>
          <p:spPr bwMode="auto">
            <a:xfrm>
              <a:off x="7011405" y="5545916"/>
              <a:ext cx="728495" cy="4504"/>
            </a:xfrm>
            <a:custGeom>
              <a:avLst/>
              <a:gdLst>
                <a:gd name="T0" fmla="*/ 647 w 647"/>
                <a:gd name="T1" fmla="*/ 0 h 4"/>
                <a:gd name="T2" fmla="*/ 0 w 647"/>
                <a:gd name="T3" fmla="*/ 0 h 4"/>
                <a:gd name="T4" fmla="*/ 0 w 647"/>
                <a:gd name="T5" fmla="*/ 4 h 4"/>
                <a:gd name="T6" fmla="*/ 0 w 647"/>
                <a:gd name="T7" fmla="*/ 4 h 4"/>
                <a:gd name="T8" fmla="*/ 0 w 647"/>
                <a:gd name="T9" fmla="*/ 4 h 4"/>
                <a:gd name="T10" fmla="*/ 516 w 647"/>
                <a:gd name="T11" fmla="*/ 4 h 4"/>
                <a:gd name="T12" fmla="*/ 647 w 647"/>
                <a:gd name="T13" fmla="*/ 4 h 4"/>
                <a:gd name="T14" fmla="*/ 647 w 64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7" h="4">
                  <a:moveTo>
                    <a:pt x="647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516" y="4"/>
                  </a:lnTo>
                  <a:lnTo>
                    <a:pt x="647" y="4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ïsḷîďé"/>
            <p:cNvSpPr/>
            <p:nvPr/>
          </p:nvSpPr>
          <p:spPr bwMode="auto">
            <a:xfrm>
              <a:off x="7011405" y="5545916"/>
              <a:ext cx="728495" cy="4504"/>
            </a:xfrm>
            <a:custGeom>
              <a:avLst/>
              <a:gdLst>
                <a:gd name="T0" fmla="*/ 647 w 647"/>
                <a:gd name="T1" fmla="*/ 0 h 4"/>
                <a:gd name="T2" fmla="*/ 0 w 647"/>
                <a:gd name="T3" fmla="*/ 0 h 4"/>
                <a:gd name="T4" fmla="*/ 0 w 647"/>
                <a:gd name="T5" fmla="*/ 4 h 4"/>
                <a:gd name="T6" fmla="*/ 0 w 647"/>
                <a:gd name="T7" fmla="*/ 4 h 4"/>
                <a:gd name="T8" fmla="*/ 0 w 647"/>
                <a:gd name="T9" fmla="*/ 4 h 4"/>
                <a:gd name="T10" fmla="*/ 516 w 647"/>
                <a:gd name="T11" fmla="*/ 4 h 4"/>
                <a:gd name="T12" fmla="*/ 647 w 647"/>
                <a:gd name="T13" fmla="*/ 4 h 4"/>
                <a:gd name="T14" fmla="*/ 647 w 64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7" h="4">
                  <a:moveTo>
                    <a:pt x="647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516" y="4"/>
                  </a:lnTo>
                  <a:lnTo>
                    <a:pt x="647" y="4"/>
                  </a:lnTo>
                  <a:lnTo>
                    <a:pt x="6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ïśľïďê"/>
            <p:cNvSpPr/>
            <p:nvPr/>
          </p:nvSpPr>
          <p:spPr bwMode="auto">
            <a:xfrm>
              <a:off x="7450528" y="4960418"/>
              <a:ext cx="78817" cy="224066"/>
            </a:xfrm>
            <a:custGeom>
              <a:avLst/>
              <a:gdLst>
                <a:gd name="T0" fmla="*/ 0 w 35"/>
                <a:gd name="T1" fmla="*/ 0 h 99"/>
                <a:gd name="T2" fmla="*/ 35 w 35"/>
                <a:gd name="T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99">
                  <a:moveTo>
                    <a:pt x="0" y="0"/>
                  </a:moveTo>
                  <a:cubicBezTo>
                    <a:pt x="22" y="27"/>
                    <a:pt x="35" y="62"/>
                    <a:pt x="35" y="99"/>
                  </a:cubicBezTo>
                </a:path>
              </a:pathLst>
            </a:custGeom>
            <a:solidFill>
              <a:srgbClr val="FFD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îṧľiḍé"/>
            <p:cNvSpPr/>
            <p:nvPr/>
          </p:nvSpPr>
          <p:spPr bwMode="auto">
            <a:xfrm>
              <a:off x="7450528" y="4960418"/>
              <a:ext cx="78817" cy="224066"/>
            </a:xfrm>
            <a:custGeom>
              <a:avLst/>
              <a:gdLst>
                <a:gd name="T0" fmla="*/ 0 w 35"/>
                <a:gd name="T1" fmla="*/ 0 h 99"/>
                <a:gd name="T2" fmla="*/ 35 w 35"/>
                <a:gd name="T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99">
                  <a:moveTo>
                    <a:pt x="0" y="0"/>
                  </a:moveTo>
                  <a:cubicBezTo>
                    <a:pt x="22" y="27"/>
                    <a:pt x="35" y="62"/>
                    <a:pt x="35" y="99"/>
                  </a:cubicBezTo>
                </a:path>
              </a:pathLst>
            </a:custGeom>
            <a:noFill/>
            <a:ln w="31750" cap="rnd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iş1ïďé"/>
            <p:cNvSpPr/>
            <p:nvPr/>
          </p:nvSpPr>
          <p:spPr bwMode="auto">
            <a:xfrm>
              <a:off x="7345815" y="4872593"/>
              <a:ext cx="60802" cy="42786"/>
            </a:xfrm>
            <a:custGeom>
              <a:avLst/>
              <a:gdLst>
                <a:gd name="T0" fmla="*/ 0 w 27"/>
                <a:gd name="T1" fmla="*/ 0 h 19"/>
                <a:gd name="T2" fmla="*/ 27 w 27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19">
                  <a:moveTo>
                    <a:pt x="0" y="0"/>
                  </a:moveTo>
                  <a:cubicBezTo>
                    <a:pt x="9" y="5"/>
                    <a:pt x="18" y="12"/>
                    <a:pt x="27" y="19"/>
                  </a:cubicBezTo>
                </a:path>
              </a:pathLst>
            </a:custGeom>
            <a:solidFill>
              <a:srgbClr val="FFD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ïṧ1îḑe"/>
            <p:cNvSpPr/>
            <p:nvPr/>
          </p:nvSpPr>
          <p:spPr bwMode="auto">
            <a:xfrm>
              <a:off x="7345815" y="4872593"/>
              <a:ext cx="60802" cy="42786"/>
            </a:xfrm>
            <a:custGeom>
              <a:avLst/>
              <a:gdLst>
                <a:gd name="T0" fmla="*/ 0 w 27"/>
                <a:gd name="T1" fmla="*/ 0 h 19"/>
                <a:gd name="T2" fmla="*/ 27 w 27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19">
                  <a:moveTo>
                    <a:pt x="0" y="0"/>
                  </a:moveTo>
                  <a:cubicBezTo>
                    <a:pt x="9" y="5"/>
                    <a:pt x="18" y="12"/>
                    <a:pt x="27" y="19"/>
                  </a:cubicBezTo>
                </a:path>
              </a:pathLst>
            </a:custGeom>
            <a:noFill/>
            <a:ln w="31750" cap="rnd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ïṥļídé"/>
            <p:cNvSpPr/>
            <p:nvPr/>
          </p:nvSpPr>
          <p:spPr bwMode="auto">
            <a:xfrm>
              <a:off x="3565972" y="5161964"/>
              <a:ext cx="977332" cy="932294"/>
            </a:xfrm>
            <a:prstGeom prst="rect">
              <a:avLst/>
            </a:prstGeom>
            <a:solidFill>
              <a:srgbClr val="F7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íşḷídê"/>
            <p:cNvSpPr/>
            <p:nvPr/>
          </p:nvSpPr>
          <p:spPr bwMode="auto">
            <a:xfrm>
              <a:off x="3565972" y="5161964"/>
              <a:ext cx="977332" cy="932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ïsḷíḑè"/>
            <p:cNvSpPr/>
            <p:nvPr/>
          </p:nvSpPr>
          <p:spPr bwMode="auto">
            <a:xfrm>
              <a:off x="3554713" y="5150704"/>
              <a:ext cx="999851" cy="954813"/>
            </a:xfrm>
            <a:custGeom>
              <a:avLst/>
              <a:gdLst>
                <a:gd name="T0" fmla="*/ 878 w 888"/>
                <a:gd name="T1" fmla="*/ 838 h 848"/>
                <a:gd name="T2" fmla="*/ 878 w 888"/>
                <a:gd name="T3" fmla="*/ 828 h 848"/>
                <a:gd name="T4" fmla="*/ 21 w 888"/>
                <a:gd name="T5" fmla="*/ 828 h 848"/>
                <a:gd name="T6" fmla="*/ 21 w 888"/>
                <a:gd name="T7" fmla="*/ 20 h 848"/>
                <a:gd name="T8" fmla="*/ 868 w 888"/>
                <a:gd name="T9" fmla="*/ 20 h 848"/>
                <a:gd name="T10" fmla="*/ 868 w 888"/>
                <a:gd name="T11" fmla="*/ 838 h 848"/>
                <a:gd name="T12" fmla="*/ 878 w 888"/>
                <a:gd name="T13" fmla="*/ 838 h 848"/>
                <a:gd name="T14" fmla="*/ 878 w 888"/>
                <a:gd name="T15" fmla="*/ 828 h 848"/>
                <a:gd name="T16" fmla="*/ 878 w 888"/>
                <a:gd name="T17" fmla="*/ 838 h 848"/>
                <a:gd name="T18" fmla="*/ 888 w 888"/>
                <a:gd name="T19" fmla="*/ 838 h 848"/>
                <a:gd name="T20" fmla="*/ 888 w 888"/>
                <a:gd name="T21" fmla="*/ 0 h 848"/>
                <a:gd name="T22" fmla="*/ 0 w 888"/>
                <a:gd name="T23" fmla="*/ 0 h 848"/>
                <a:gd name="T24" fmla="*/ 0 w 888"/>
                <a:gd name="T25" fmla="*/ 848 h 848"/>
                <a:gd name="T26" fmla="*/ 888 w 888"/>
                <a:gd name="T27" fmla="*/ 848 h 848"/>
                <a:gd name="T28" fmla="*/ 888 w 888"/>
                <a:gd name="T29" fmla="*/ 838 h 848"/>
                <a:gd name="T30" fmla="*/ 878 w 888"/>
                <a:gd name="T31" fmla="*/ 83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8" h="848">
                  <a:moveTo>
                    <a:pt x="878" y="838"/>
                  </a:moveTo>
                  <a:lnTo>
                    <a:pt x="878" y="828"/>
                  </a:lnTo>
                  <a:lnTo>
                    <a:pt x="21" y="828"/>
                  </a:lnTo>
                  <a:lnTo>
                    <a:pt x="21" y="20"/>
                  </a:lnTo>
                  <a:lnTo>
                    <a:pt x="868" y="20"/>
                  </a:lnTo>
                  <a:lnTo>
                    <a:pt x="868" y="838"/>
                  </a:lnTo>
                  <a:lnTo>
                    <a:pt x="878" y="838"/>
                  </a:lnTo>
                  <a:lnTo>
                    <a:pt x="878" y="828"/>
                  </a:lnTo>
                  <a:lnTo>
                    <a:pt x="878" y="838"/>
                  </a:lnTo>
                  <a:lnTo>
                    <a:pt x="888" y="838"/>
                  </a:lnTo>
                  <a:lnTo>
                    <a:pt x="888" y="0"/>
                  </a:lnTo>
                  <a:lnTo>
                    <a:pt x="0" y="0"/>
                  </a:lnTo>
                  <a:lnTo>
                    <a:pt x="0" y="848"/>
                  </a:lnTo>
                  <a:lnTo>
                    <a:pt x="888" y="848"/>
                  </a:lnTo>
                  <a:lnTo>
                    <a:pt x="888" y="838"/>
                  </a:lnTo>
                  <a:lnTo>
                    <a:pt x="878" y="838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íS1îḑè"/>
            <p:cNvSpPr/>
            <p:nvPr/>
          </p:nvSpPr>
          <p:spPr bwMode="auto">
            <a:xfrm>
              <a:off x="3554713" y="5150704"/>
              <a:ext cx="999851" cy="954813"/>
            </a:xfrm>
            <a:custGeom>
              <a:avLst/>
              <a:gdLst>
                <a:gd name="T0" fmla="*/ 878 w 888"/>
                <a:gd name="T1" fmla="*/ 838 h 848"/>
                <a:gd name="T2" fmla="*/ 878 w 888"/>
                <a:gd name="T3" fmla="*/ 828 h 848"/>
                <a:gd name="T4" fmla="*/ 21 w 888"/>
                <a:gd name="T5" fmla="*/ 828 h 848"/>
                <a:gd name="T6" fmla="*/ 21 w 888"/>
                <a:gd name="T7" fmla="*/ 20 h 848"/>
                <a:gd name="T8" fmla="*/ 868 w 888"/>
                <a:gd name="T9" fmla="*/ 20 h 848"/>
                <a:gd name="T10" fmla="*/ 868 w 888"/>
                <a:gd name="T11" fmla="*/ 838 h 848"/>
                <a:gd name="T12" fmla="*/ 878 w 888"/>
                <a:gd name="T13" fmla="*/ 838 h 848"/>
                <a:gd name="T14" fmla="*/ 878 w 888"/>
                <a:gd name="T15" fmla="*/ 828 h 848"/>
                <a:gd name="T16" fmla="*/ 878 w 888"/>
                <a:gd name="T17" fmla="*/ 838 h 848"/>
                <a:gd name="T18" fmla="*/ 888 w 888"/>
                <a:gd name="T19" fmla="*/ 838 h 848"/>
                <a:gd name="T20" fmla="*/ 888 w 888"/>
                <a:gd name="T21" fmla="*/ 0 h 848"/>
                <a:gd name="T22" fmla="*/ 0 w 888"/>
                <a:gd name="T23" fmla="*/ 0 h 848"/>
                <a:gd name="T24" fmla="*/ 0 w 888"/>
                <a:gd name="T25" fmla="*/ 848 h 848"/>
                <a:gd name="T26" fmla="*/ 888 w 888"/>
                <a:gd name="T27" fmla="*/ 848 h 848"/>
                <a:gd name="T28" fmla="*/ 888 w 888"/>
                <a:gd name="T29" fmla="*/ 838 h 848"/>
                <a:gd name="T30" fmla="*/ 878 w 888"/>
                <a:gd name="T31" fmla="*/ 83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8" h="848">
                  <a:moveTo>
                    <a:pt x="878" y="838"/>
                  </a:moveTo>
                  <a:lnTo>
                    <a:pt x="878" y="828"/>
                  </a:lnTo>
                  <a:lnTo>
                    <a:pt x="21" y="828"/>
                  </a:lnTo>
                  <a:lnTo>
                    <a:pt x="21" y="20"/>
                  </a:lnTo>
                  <a:lnTo>
                    <a:pt x="868" y="20"/>
                  </a:lnTo>
                  <a:lnTo>
                    <a:pt x="868" y="838"/>
                  </a:lnTo>
                  <a:lnTo>
                    <a:pt x="878" y="838"/>
                  </a:lnTo>
                  <a:lnTo>
                    <a:pt x="878" y="828"/>
                  </a:lnTo>
                  <a:lnTo>
                    <a:pt x="878" y="838"/>
                  </a:lnTo>
                  <a:lnTo>
                    <a:pt x="888" y="838"/>
                  </a:lnTo>
                  <a:lnTo>
                    <a:pt x="888" y="0"/>
                  </a:lnTo>
                  <a:lnTo>
                    <a:pt x="0" y="0"/>
                  </a:lnTo>
                  <a:lnTo>
                    <a:pt x="0" y="848"/>
                  </a:lnTo>
                  <a:lnTo>
                    <a:pt x="888" y="848"/>
                  </a:lnTo>
                  <a:lnTo>
                    <a:pt x="888" y="838"/>
                  </a:lnTo>
                  <a:lnTo>
                    <a:pt x="878" y="8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išliďe"/>
            <p:cNvSpPr/>
            <p:nvPr/>
          </p:nvSpPr>
          <p:spPr bwMode="auto">
            <a:xfrm>
              <a:off x="3471392" y="5312842"/>
              <a:ext cx="1071912" cy="146375"/>
            </a:xfrm>
            <a:custGeom>
              <a:avLst/>
              <a:gdLst>
                <a:gd name="T0" fmla="*/ 474 w 474"/>
                <a:gd name="T1" fmla="*/ 65 h 65"/>
                <a:gd name="T2" fmla="*/ 33 w 474"/>
                <a:gd name="T3" fmla="*/ 65 h 65"/>
                <a:gd name="T4" fmla="*/ 0 w 474"/>
                <a:gd name="T5" fmla="*/ 33 h 65"/>
                <a:gd name="T6" fmla="*/ 33 w 474"/>
                <a:gd name="T7" fmla="*/ 0 h 65"/>
                <a:gd name="T8" fmla="*/ 474 w 474"/>
                <a:gd name="T9" fmla="*/ 0 h 65"/>
                <a:gd name="T10" fmla="*/ 474 w 474"/>
                <a:gd name="T1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65">
                  <a:moveTo>
                    <a:pt x="474" y="65"/>
                  </a:moveTo>
                  <a:cubicBezTo>
                    <a:pt x="33" y="65"/>
                    <a:pt x="33" y="65"/>
                    <a:pt x="33" y="65"/>
                  </a:cubicBezTo>
                  <a:cubicBezTo>
                    <a:pt x="15" y="65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4" y="65"/>
                    <a:pt x="474" y="65"/>
                    <a:pt x="474" y="65"/>
                  </a:cubicBezTo>
                </a:path>
              </a:pathLst>
            </a:custGeom>
            <a:solidFill>
              <a:srgbClr val="F7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î$ļidè"/>
            <p:cNvSpPr/>
            <p:nvPr/>
          </p:nvSpPr>
          <p:spPr bwMode="auto">
            <a:xfrm>
              <a:off x="3460132" y="5301583"/>
              <a:ext cx="1094431" cy="168894"/>
            </a:xfrm>
            <a:custGeom>
              <a:avLst/>
              <a:gdLst>
                <a:gd name="T0" fmla="*/ 479 w 484"/>
                <a:gd name="T1" fmla="*/ 70 h 75"/>
                <a:gd name="T2" fmla="*/ 479 w 484"/>
                <a:gd name="T3" fmla="*/ 65 h 75"/>
                <a:gd name="T4" fmla="*/ 38 w 484"/>
                <a:gd name="T5" fmla="*/ 65 h 75"/>
                <a:gd name="T6" fmla="*/ 18 w 484"/>
                <a:gd name="T7" fmla="*/ 57 h 75"/>
                <a:gd name="T8" fmla="*/ 10 w 484"/>
                <a:gd name="T9" fmla="*/ 38 h 75"/>
                <a:gd name="T10" fmla="*/ 18 w 484"/>
                <a:gd name="T11" fmla="*/ 18 h 75"/>
                <a:gd name="T12" fmla="*/ 38 w 484"/>
                <a:gd name="T13" fmla="*/ 10 h 75"/>
                <a:gd name="T14" fmla="*/ 474 w 484"/>
                <a:gd name="T15" fmla="*/ 10 h 75"/>
                <a:gd name="T16" fmla="*/ 474 w 484"/>
                <a:gd name="T17" fmla="*/ 70 h 75"/>
                <a:gd name="T18" fmla="*/ 479 w 484"/>
                <a:gd name="T19" fmla="*/ 70 h 75"/>
                <a:gd name="T20" fmla="*/ 479 w 484"/>
                <a:gd name="T21" fmla="*/ 65 h 75"/>
                <a:gd name="T22" fmla="*/ 479 w 484"/>
                <a:gd name="T23" fmla="*/ 70 h 75"/>
                <a:gd name="T24" fmla="*/ 484 w 484"/>
                <a:gd name="T25" fmla="*/ 70 h 75"/>
                <a:gd name="T26" fmla="*/ 484 w 484"/>
                <a:gd name="T27" fmla="*/ 0 h 75"/>
                <a:gd name="T28" fmla="*/ 38 w 484"/>
                <a:gd name="T29" fmla="*/ 0 h 75"/>
                <a:gd name="T30" fmla="*/ 0 w 484"/>
                <a:gd name="T31" fmla="*/ 38 h 75"/>
                <a:gd name="T32" fmla="*/ 38 w 484"/>
                <a:gd name="T33" fmla="*/ 75 h 75"/>
                <a:gd name="T34" fmla="*/ 484 w 484"/>
                <a:gd name="T35" fmla="*/ 75 h 75"/>
                <a:gd name="T36" fmla="*/ 484 w 484"/>
                <a:gd name="T37" fmla="*/ 70 h 75"/>
                <a:gd name="T38" fmla="*/ 479 w 484"/>
                <a:gd name="T39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4" h="75">
                  <a:moveTo>
                    <a:pt x="479" y="70"/>
                  </a:moveTo>
                  <a:cubicBezTo>
                    <a:pt x="479" y="65"/>
                    <a:pt x="479" y="65"/>
                    <a:pt x="479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0" y="65"/>
                    <a:pt x="23" y="62"/>
                    <a:pt x="18" y="57"/>
                  </a:cubicBezTo>
                  <a:cubicBezTo>
                    <a:pt x="13" y="52"/>
                    <a:pt x="10" y="45"/>
                    <a:pt x="10" y="38"/>
                  </a:cubicBezTo>
                  <a:cubicBezTo>
                    <a:pt x="10" y="30"/>
                    <a:pt x="13" y="23"/>
                    <a:pt x="18" y="18"/>
                  </a:cubicBezTo>
                  <a:cubicBezTo>
                    <a:pt x="23" y="13"/>
                    <a:pt x="30" y="10"/>
                    <a:pt x="38" y="10"/>
                  </a:cubicBezTo>
                  <a:cubicBezTo>
                    <a:pt x="474" y="10"/>
                    <a:pt x="474" y="10"/>
                    <a:pt x="474" y="10"/>
                  </a:cubicBezTo>
                  <a:cubicBezTo>
                    <a:pt x="474" y="70"/>
                    <a:pt x="474" y="70"/>
                    <a:pt x="474" y="70"/>
                  </a:cubicBezTo>
                  <a:cubicBezTo>
                    <a:pt x="479" y="70"/>
                    <a:pt x="479" y="70"/>
                    <a:pt x="479" y="70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79" y="70"/>
                    <a:pt x="479" y="70"/>
                    <a:pt x="479" y="70"/>
                  </a:cubicBezTo>
                  <a:cubicBezTo>
                    <a:pt x="484" y="70"/>
                    <a:pt x="484" y="70"/>
                    <a:pt x="484" y="70"/>
                  </a:cubicBezTo>
                  <a:cubicBezTo>
                    <a:pt x="484" y="0"/>
                    <a:pt x="484" y="0"/>
                    <a:pt x="48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0"/>
                    <a:pt x="484" y="70"/>
                    <a:pt x="484" y="70"/>
                  </a:cubicBezTo>
                  <a:cubicBezTo>
                    <a:pt x="479" y="70"/>
                    <a:pt x="479" y="70"/>
                    <a:pt x="479" y="70"/>
                  </a:cubicBezTo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ísḷîḓè"/>
            <p:cNvSpPr/>
            <p:nvPr/>
          </p:nvSpPr>
          <p:spPr bwMode="auto">
            <a:xfrm>
              <a:off x="3471392" y="5795879"/>
              <a:ext cx="1071912" cy="147501"/>
            </a:xfrm>
            <a:custGeom>
              <a:avLst/>
              <a:gdLst>
                <a:gd name="T0" fmla="*/ 474 w 474"/>
                <a:gd name="T1" fmla="*/ 65 h 65"/>
                <a:gd name="T2" fmla="*/ 33 w 474"/>
                <a:gd name="T3" fmla="*/ 65 h 65"/>
                <a:gd name="T4" fmla="*/ 0 w 474"/>
                <a:gd name="T5" fmla="*/ 33 h 65"/>
                <a:gd name="T6" fmla="*/ 33 w 474"/>
                <a:gd name="T7" fmla="*/ 0 h 65"/>
                <a:gd name="T8" fmla="*/ 474 w 474"/>
                <a:gd name="T9" fmla="*/ 0 h 65"/>
                <a:gd name="T10" fmla="*/ 474 w 474"/>
                <a:gd name="T1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65">
                  <a:moveTo>
                    <a:pt x="474" y="65"/>
                  </a:moveTo>
                  <a:cubicBezTo>
                    <a:pt x="33" y="65"/>
                    <a:pt x="33" y="65"/>
                    <a:pt x="33" y="65"/>
                  </a:cubicBezTo>
                  <a:cubicBezTo>
                    <a:pt x="15" y="65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4" y="65"/>
                    <a:pt x="474" y="65"/>
                    <a:pt x="474" y="65"/>
                  </a:cubicBezTo>
                </a:path>
              </a:pathLst>
            </a:custGeom>
            <a:solidFill>
              <a:srgbClr val="F7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ïŝḻidê"/>
            <p:cNvSpPr/>
            <p:nvPr/>
          </p:nvSpPr>
          <p:spPr bwMode="auto">
            <a:xfrm>
              <a:off x="3460132" y="5784619"/>
              <a:ext cx="1094431" cy="170020"/>
            </a:xfrm>
            <a:custGeom>
              <a:avLst/>
              <a:gdLst>
                <a:gd name="T0" fmla="*/ 479 w 484"/>
                <a:gd name="T1" fmla="*/ 70 h 75"/>
                <a:gd name="T2" fmla="*/ 479 w 484"/>
                <a:gd name="T3" fmla="*/ 65 h 75"/>
                <a:gd name="T4" fmla="*/ 38 w 484"/>
                <a:gd name="T5" fmla="*/ 65 h 75"/>
                <a:gd name="T6" fmla="*/ 18 w 484"/>
                <a:gd name="T7" fmla="*/ 57 h 75"/>
                <a:gd name="T8" fmla="*/ 10 w 484"/>
                <a:gd name="T9" fmla="*/ 38 h 75"/>
                <a:gd name="T10" fmla="*/ 18 w 484"/>
                <a:gd name="T11" fmla="*/ 18 h 75"/>
                <a:gd name="T12" fmla="*/ 38 w 484"/>
                <a:gd name="T13" fmla="*/ 10 h 75"/>
                <a:gd name="T14" fmla="*/ 474 w 484"/>
                <a:gd name="T15" fmla="*/ 10 h 75"/>
                <a:gd name="T16" fmla="*/ 474 w 484"/>
                <a:gd name="T17" fmla="*/ 70 h 75"/>
                <a:gd name="T18" fmla="*/ 479 w 484"/>
                <a:gd name="T19" fmla="*/ 70 h 75"/>
                <a:gd name="T20" fmla="*/ 479 w 484"/>
                <a:gd name="T21" fmla="*/ 65 h 75"/>
                <a:gd name="T22" fmla="*/ 479 w 484"/>
                <a:gd name="T23" fmla="*/ 70 h 75"/>
                <a:gd name="T24" fmla="*/ 484 w 484"/>
                <a:gd name="T25" fmla="*/ 70 h 75"/>
                <a:gd name="T26" fmla="*/ 484 w 484"/>
                <a:gd name="T27" fmla="*/ 0 h 75"/>
                <a:gd name="T28" fmla="*/ 38 w 484"/>
                <a:gd name="T29" fmla="*/ 0 h 75"/>
                <a:gd name="T30" fmla="*/ 0 w 484"/>
                <a:gd name="T31" fmla="*/ 38 h 75"/>
                <a:gd name="T32" fmla="*/ 38 w 484"/>
                <a:gd name="T33" fmla="*/ 75 h 75"/>
                <a:gd name="T34" fmla="*/ 484 w 484"/>
                <a:gd name="T35" fmla="*/ 75 h 75"/>
                <a:gd name="T36" fmla="*/ 484 w 484"/>
                <a:gd name="T37" fmla="*/ 70 h 75"/>
                <a:gd name="T38" fmla="*/ 479 w 484"/>
                <a:gd name="T39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4" h="75">
                  <a:moveTo>
                    <a:pt x="479" y="70"/>
                  </a:moveTo>
                  <a:cubicBezTo>
                    <a:pt x="479" y="65"/>
                    <a:pt x="479" y="65"/>
                    <a:pt x="479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0" y="65"/>
                    <a:pt x="23" y="62"/>
                    <a:pt x="18" y="57"/>
                  </a:cubicBezTo>
                  <a:cubicBezTo>
                    <a:pt x="13" y="52"/>
                    <a:pt x="10" y="45"/>
                    <a:pt x="10" y="38"/>
                  </a:cubicBezTo>
                  <a:cubicBezTo>
                    <a:pt x="10" y="30"/>
                    <a:pt x="13" y="23"/>
                    <a:pt x="18" y="18"/>
                  </a:cubicBezTo>
                  <a:cubicBezTo>
                    <a:pt x="23" y="13"/>
                    <a:pt x="30" y="10"/>
                    <a:pt x="38" y="10"/>
                  </a:cubicBezTo>
                  <a:cubicBezTo>
                    <a:pt x="474" y="10"/>
                    <a:pt x="474" y="10"/>
                    <a:pt x="474" y="10"/>
                  </a:cubicBezTo>
                  <a:cubicBezTo>
                    <a:pt x="474" y="70"/>
                    <a:pt x="474" y="70"/>
                    <a:pt x="474" y="70"/>
                  </a:cubicBezTo>
                  <a:cubicBezTo>
                    <a:pt x="479" y="70"/>
                    <a:pt x="479" y="70"/>
                    <a:pt x="479" y="70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79" y="70"/>
                    <a:pt x="479" y="70"/>
                    <a:pt x="479" y="70"/>
                  </a:cubicBezTo>
                  <a:cubicBezTo>
                    <a:pt x="484" y="70"/>
                    <a:pt x="484" y="70"/>
                    <a:pt x="484" y="70"/>
                  </a:cubicBezTo>
                  <a:cubicBezTo>
                    <a:pt x="484" y="0"/>
                    <a:pt x="484" y="0"/>
                    <a:pt x="48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9"/>
                    <a:pt x="17" y="75"/>
                    <a:pt x="38" y="75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0"/>
                    <a:pt x="484" y="70"/>
                    <a:pt x="484" y="70"/>
                  </a:cubicBezTo>
                  <a:cubicBezTo>
                    <a:pt x="479" y="70"/>
                    <a:pt x="479" y="70"/>
                    <a:pt x="479" y="70"/>
                  </a:cubicBezTo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ïś1îdé"/>
            <p:cNvSpPr/>
            <p:nvPr/>
          </p:nvSpPr>
          <p:spPr bwMode="auto">
            <a:xfrm>
              <a:off x="3578358" y="5470476"/>
              <a:ext cx="821950" cy="68684"/>
            </a:xfrm>
            <a:prstGeom prst="rect">
              <a:avLst/>
            </a:pr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i$ḻiḋe"/>
            <p:cNvSpPr/>
            <p:nvPr/>
          </p:nvSpPr>
          <p:spPr bwMode="auto">
            <a:xfrm>
              <a:off x="3578358" y="5470476"/>
              <a:ext cx="821950" cy="68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îṡ1îďê"/>
            <p:cNvSpPr/>
            <p:nvPr/>
          </p:nvSpPr>
          <p:spPr bwMode="auto">
            <a:xfrm>
              <a:off x="3565972" y="5470476"/>
              <a:ext cx="12386" cy="68684"/>
            </a:xfrm>
            <a:prstGeom prst="rect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íṣ1ídé"/>
            <p:cNvSpPr/>
            <p:nvPr/>
          </p:nvSpPr>
          <p:spPr bwMode="auto">
            <a:xfrm>
              <a:off x="3565972" y="5470476"/>
              <a:ext cx="12386" cy="68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îṧľîḑê"/>
            <p:cNvSpPr/>
            <p:nvPr/>
          </p:nvSpPr>
          <p:spPr bwMode="auto">
            <a:xfrm>
              <a:off x="3565972" y="5461469"/>
              <a:ext cx="834335" cy="9008"/>
            </a:xfrm>
            <a:custGeom>
              <a:avLst/>
              <a:gdLst>
                <a:gd name="T0" fmla="*/ 741 w 741"/>
                <a:gd name="T1" fmla="*/ 0 h 8"/>
                <a:gd name="T2" fmla="*/ 0 w 741"/>
                <a:gd name="T3" fmla="*/ 0 h 8"/>
                <a:gd name="T4" fmla="*/ 0 w 741"/>
                <a:gd name="T5" fmla="*/ 8 h 8"/>
                <a:gd name="T6" fmla="*/ 11 w 741"/>
                <a:gd name="T7" fmla="*/ 8 h 8"/>
                <a:gd name="T8" fmla="*/ 741 w 741"/>
                <a:gd name="T9" fmla="*/ 8 h 8"/>
                <a:gd name="T10" fmla="*/ 741 w 741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1" h="8">
                  <a:moveTo>
                    <a:pt x="741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1" y="8"/>
                  </a:lnTo>
                  <a:lnTo>
                    <a:pt x="741" y="8"/>
                  </a:lnTo>
                  <a:lnTo>
                    <a:pt x="741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íSḷídé"/>
            <p:cNvSpPr/>
            <p:nvPr/>
          </p:nvSpPr>
          <p:spPr bwMode="auto">
            <a:xfrm>
              <a:off x="3565972" y="5461469"/>
              <a:ext cx="834335" cy="9008"/>
            </a:xfrm>
            <a:custGeom>
              <a:avLst/>
              <a:gdLst>
                <a:gd name="T0" fmla="*/ 741 w 741"/>
                <a:gd name="T1" fmla="*/ 0 h 8"/>
                <a:gd name="T2" fmla="*/ 0 w 741"/>
                <a:gd name="T3" fmla="*/ 0 h 8"/>
                <a:gd name="T4" fmla="*/ 0 w 741"/>
                <a:gd name="T5" fmla="*/ 8 h 8"/>
                <a:gd name="T6" fmla="*/ 11 w 741"/>
                <a:gd name="T7" fmla="*/ 8 h 8"/>
                <a:gd name="T8" fmla="*/ 741 w 741"/>
                <a:gd name="T9" fmla="*/ 8 h 8"/>
                <a:gd name="T10" fmla="*/ 741 w 741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1" h="8">
                  <a:moveTo>
                    <a:pt x="741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1" y="8"/>
                  </a:lnTo>
                  <a:lnTo>
                    <a:pt x="741" y="8"/>
                  </a:lnTo>
                  <a:lnTo>
                    <a:pt x="7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ïṧlidê"/>
            <p:cNvSpPr/>
            <p:nvPr/>
          </p:nvSpPr>
          <p:spPr bwMode="auto">
            <a:xfrm>
              <a:off x="3578358" y="5954639"/>
              <a:ext cx="821950" cy="67558"/>
            </a:xfrm>
            <a:prstGeom prst="rect">
              <a:avLst/>
            </a:pr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í$ḻîdè"/>
            <p:cNvSpPr/>
            <p:nvPr/>
          </p:nvSpPr>
          <p:spPr bwMode="auto">
            <a:xfrm>
              <a:off x="3578358" y="5954639"/>
              <a:ext cx="821950" cy="67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í$ḷiďé"/>
            <p:cNvSpPr/>
            <p:nvPr/>
          </p:nvSpPr>
          <p:spPr bwMode="auto">
            <a:xfrm>
              <a:off x="3565972" y="5954639"/>
              <a:ext cx="12386" cy="67558"/>
            </a:xfrm>
            <a:prstGeom prst="rect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îṥlîde"/>
            <p:cNvSpPr/>
            <p:nvPr/>
          </p:nvSpPr>
          <p:spPr bwMode="auto">
            <a:xfrm>
              <a:off x="3565972" y="5954639"/>
              <a:ext cx="12386" cy="67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iṩļïḓe"/>
            <p:cNvSpPr/>
            <p:nvPr/>
          </p:nvSpPr>
          <p:spPr bwMode="auto">
            <a:xfrm>
              <a:off x="3565972" y="5943379"/>
              <a:ext cx="834335" cy="11260"/>
            </a:xfrm>
            <a:custGeom>
              <a:avLst/>
              <a:gdLst>
                <a:gd name="T0" fmla="*/ 741 w 741"/>
                <a:gd name="T1" fmla="*/ 0 h 10"/>
                <a:gd name="T2" fmla="*/ 0 w 741"/>
                <a:gd name="T3" fmla="*/ 0 h 10"/>
                <a:gd name="T4" fmla="*/ 0 w 741"/>
                <a:gd name="T5" fmla="*/ 10 h 10"/>
                <a:gd name="T6" fmla="*/ 11 w 741"/>
                <a:gd name="T7" fmla="*/ 10 h 10"/>
                <a:gd name="T8" fmla="*/ 741 w 741"/>
                <a:gd name="T9" fmla="*/ 10 h 10"/>
                <a:gd name="T10" fmla="*/ 741 w 74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1" h="10">
                  <a:moveTo>
                    <a:pt x="741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1" y="10"/>
                  </a:lnTo>
                  <a:lnTo>
                    <a:pt x="741" y="10"/>
                  </a:lnTo>
                  <a:lnTo>
                    <a:pt x="741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íslîḓe"/>
            <p:cNvSpPr/>
            <p:nvPr/>
          </p:nvSpPr>
          <p:spPr bwMode="auto">
            <a:xfrm>
              <a:off x="3565972" y="5943379"/>
              <a:ext cx="834335" cy="11260"/>
            </a:xfrm>
            <a:custGeom>
              <a:avLst/>
              <a:gdLst>
                <a:gd name="T0" fmla="*/ 741 w 741"/>
                <a:gd name="T1" fmla="*/ 0 h 10"/>
                <a:gd name="T2" fmla="*/ 0 w 741"/>
                <a:gd name="T3" fmla="*/ 0 h 10"/>
                <a:gd name="T4" fmla="*/ 0 w 741"/>
                <a:gd name="T5" fmla="*/ 10 h 10"/>
                <a:gd name="T6" fmla="*/ 11 w 741"/>
                <a:gd name="T7" fmla="*/ 10 h 10"/>
                <a:gd name="T8" fmla="*/ 741 w 741"/>
                <a:gd name="T9" fmla="*/ 10 h 10"/>
                <a:gd name="T10" fmla="*/ 741 w 74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1" h="10">
                  <a:moveTo>
                    <a:pt x="741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1" y="10"/>
                  </a:lnTo>
                  <a:lnTo>
                    <a:pt x="741" y="10"/>
                  </a:lnTo>
                  <a:lnTo>
                    <a:pt x="7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î$ļíďê"/>
            <p:cNvSpPr/>
            <p:nvPr/>
          </p:nvSpPr>
          <p:spPr bwMode="auto">
            <a:xfrm>
              <a:off x="3735992" y="3111594"/>
              <a:ext cx="361433" cy="103588"/>
            </a:xfrm>
            <a:prstGeom prst="rect">
              <a:avLst/>
            </a:prstGeom>
            <a:solidFill>
              <a:srgbClr val="F7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îSḷiḋè"/>
            <p:cNvSpPr/>
            <p:nvPr/>
          </p:nvSpPr>
          <p:spPr bwMode="auto">
            <a:xfrm>
              <a:off x="3735992" y="3111594"/>
              <a:ext cx="361433" cy="103588"/>
            </a:xfrm>
            <a:prstGeom prst="rect">
              <a:avLst/>
            </a:prstGeom>
            <a:noFill/>
            <a:ln w="31750" cap="flat">
              <a:solidFill>
                <a:srgbClr val="64091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5" name="iṩliḓé"/>
            <p:cNvSpPr/>
            <p:nvPr/>
          </p:nvSpPr>
          <p:spPr bwMode="auto">
            <a:xfrm>
              <a:off x="3735992" y="3316518"/>
              <a:ext cx="377196" cy="0"/>
            </a:xfrm>
            <a:custGeom>
              <a:avLst/>
              <a:gdLst>
                <a:gd name="T0" fmla="*/ 0 w 335"/>
                <a:gd name="T1" fmla="*/ 335 w 335"/>
                <a:gd name="T2" fmla="*/ 0 w 3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5">
                  <a:moveTo>
                    <a:pt x="0" y="0"/>
                  </a:moveTo>
                  <a:lnTo>
                    <a:pt x="3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6" name="íśḷïďé"/>
            <p:cNvSpPr/>
            <p:nvPr/>
          </p:nvSpPr>
          <p:spPr bwMode="auto">
            <a:xfrm>
              <a:off x="3735992" y="3316518"/>
              <a:ext cx="37719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7" name="iṩľïdê"/>
            <p:cNvSpPr/>
            <p:nvPr/>
          </p:nvSpPr>
          <p:spPr bwMode="auto">
            <a:xfrm>
              <a:off x="3735992" y="3316518"/>
              <a:ext cx="377196" cy="0"/>
            </a:xfrm>
            <a:prstGeom prst="line">
              <a:avLst/>
            </a:prstGeom>
            <a:noFill/>
            <a:ln w="31750" cap="rnd">
              <a:solidFill>
                <a:srgbClr val="64091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8" name="iṧļîḍé"/>
            <p:cNvSpPr/>
            <p:nvPr/>
          </p:nvSpPr>
          <p:spPr bwMode="auto">
            <a:xfrm>
              <a:off x="3735992" y="3646424"/>
              <a:ext cx="377196" cy="0"/>
            </a:xfrm>
            <a:custGeom>
              <a:avLst/>
              <a:gdLst>
                <a:gd name="T0" fmla="*/ 0 w 335"/>
                <a:gd name="T1" fmla="*/ 335 w 335"/>
                <a:gd name="T2" fmla="*/ 0 w 3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5">
                  <a:moveTo>
                    <a:pt x="0" y="0"/>
                  </a:moveTo>
                  <a:lnTo>
                    <a:pt x="3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9" name="iṡļíde"/>
            <p:cNvSpPr/>
            <p:nvPr/>
          </p:nvSpPr>
          <p:spPr bwMode="auto">
            <a:xfrm>
              <a:off x="3735992" y="3646424"/>
              <a:ext cx="37719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0" name="îS1iďe"/>
            <p:cNvSpPr/>
            <p:nvPr/>
          </p:nvSpPr>
          <p:spPr bwMode="auto">
            <a:xfrm>
              <a:off x="3735992" y="3646424"/>
              <a:ext cx="377196" cy="0"/>
            </a:xfrm>
            <a:prstGeom prst="line">
              <a:avLst/>
            </a:prstGeom>
            <a:noFill/>
            <a:ln w="31750" cap="rnd">
              <a:solidFill>
                <a:srgbClr val="64091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1" name="ïśľîḋè"/>
            <p:cNvSpPr/>
            <p:nvPr/>
          </p:nvSpPr>
          <p:spPr bwMode="auto">
            <a:xfrm>
              <a:off x="3735992" y="4016864"/>
              <a:ext cx="377196" cy="0"/>
            </a:xfrm>
            <a:custGeom>
              <a:avLst/>
              <a:gdLst>
                <a:gd name="T0" fmla="*/ 0 w 335"/>
                <a:gd name="T1" fmla="*/ 335 w 335"/>
                <a:gd name="T2" fmla="*/ 0 w 3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5">
                  <a:moveTo>
                    <a:pt x="0" y="0"/>
                  </a:moveTo>
                  <a:lnTo>
                    <a:pt x="3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íŝlïdé"/>
            <p:cNvSpPr/>
            <p:nvPr/>
          </p:nvSpPr>
          <p:spPr bwMode="auto">
            <a:xfrm>
              <a:off x="3735992" y="4016864"/>
              <a:ext cx="37719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íṧḻîďè"/>
            <p:cNvSpPr/>
            <p:nvPr/>
          </p:nvSpPr>
          <p:spPr bwMode="auto">
            <a:xfrm>
              <a:off x="3735992" y="4016864"/>
              <a:ext cx="377196" cy="0"/>
            </a:xfrm>
            <a:prstGeom prst="line">
              <a:avLst/>
            </a:prstGeom>
            <a:noFill/>
            <a:ln w="31750" cap="rnd">
              <a:solidFill>
                <a:srgbClr val="64091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ïṩ1îdè"/>
            <p:cNvSpPr/>
            <p:nvPr/>
          </p:nvSpPr>
          <p:spPr bwMode="auto">
            <a:xfrm>
              <a:off x="4005096" y="3316518"/>
              <a:ext cx="85573" cy="1845446"/>
            </a:xfrm>
            <a:prstGeom prst="rect">
              <a:avLst/>
            </a:prstGeom>
            <a:noFill/>
            <a:ln w="31750" cap="rnd">
              <a:solidFill>
                <a:srgbClr val="64091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5" name="ïslîḍê"/>
            <p:cNvSpPr/>
            <p:nvPr/>
          </p:nvSpPr>
          <p:spPr bwMode="auto">
            <a:xfrm>
              <a:off x="3650419" y="5597710"/>
              <a:ext cx="119352" cy="119352"/>
            </a:xfrm>
            <a:prstGeom prst="ellipse">
              <a:avLst/>
            </a:pr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6" name="îşļiḓê"/>
            <p:cNvSpPr/>
            <p:nvPr/>
          </p:nvSpPr>
          <p:spPr bwMode="auto">
            <a:xfrm>
              <a:off x="3887996" y="5597710"/>
              <a:ext cx="119352" cy="119352"/>
            </a:xfrm>
            <a:prstGeom prst="ellipse">
              <a:avLst/>
            </a:pr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7" name="îṡļiḋé"/>
            <p:cNvSpPr/>
            <p:nvPr/>
          </p:nvSpPr>
          <p:spPr bwMode="auto">
            <a:xfrm>
              <a:off x="4110936" y="5597710"/>
              <a:ext cx="120478" cy="119352"/>
            </a:xfrm>
            <a:prstGeom prst="ellipse">
              <a:avLst/>
            </a:pr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8" name="í$liḓè"/>
            <p:cNvSpPr/>
            <p:nvPr/>
          </p:nvSpPr>
          <p:spPr bwMode="auto">
            <a:xfrm>
              <a:off x="4339506" y="5597710"/>
              <a:ext cx="60802" cy="119352"/>
            </a:xfrm>
            <a:custGeom>
              <a:avLst/>
              <a:gdLst>
                <a:gd name="T0" fmla="*/ 27 w 27"/>
                <a:gd name="T1" fmla="*/ 0 h 53"/>
                <a:gd name="T2" fmla="*/ 0 w 27"/>
                <a:gd name="T3" fmla="*/ 26 h 53"/>
                <a:gd name="T4" fmla="*/ 27 w 27"/>
                <a:gd name="T5" fmla="*/ 53 h 53"/>
                <a:gd name="T6" fmla="*/ 27 w 27"/>
                <a:gd name="T7" fmla="*/ 53 h 53"/>
                <a:gd name="T8" fmla="*/ 27 w 27"/>
                <a:gd name="T9" fmla="*/ 0 h 53"/>
                <a:gd name="T10" fmla="*/ 27 w 2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9" name="iṧ1îḋè"/>
            <p:cNvSpPr/>
            <p:nvPr/>
          </p:nvSpPr>
          <p:spPr bwMode="auto">
            <a:xfrm>
              <a:off x="2759786" y="4562954"/>
              <a:ext cx="513437" cy="1533556"/>
            </a:xfrm>
            <a:custGeom>
              <a:avLst/>
              <a:gdLst>
                <a:gd name="T0" fmla="*/ 0 w 227"/>
                <a:gd name="T1" fmla="*/ 679 h 679"/>
                <a:gd name="T2" fmla="*/ 109 w 227"/>
                <a:gd name="T3" fmla="*/ 6 h 679"/>
                <a:gd name="T4" fmla="*/ 119 w 227"/>
                <a:gd name="T5" fmla="*/ 6 h 679"/>
                <a:gd name="T6" fmla="*/ 227 w 227"/>
                <a:gd name="T7" fmla="*/ 679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679">
                  <a:moveTo>
                    <a:pt x="0" y="679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09" y="0"/>
                    <a:pt x="118" y="0"/>
                    <a:pt x="119" y="6"/>
                  </a:cubicBezTo>
                  <a:cubicBezTo>
                    <a:pt x="227" y="679"/>
                    <a:pt x="227" y="679"/>
                    <a:pt x="227" y="679"/>
                  </a:cubicBez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0" name="iṩ1iḓe"/>
            <p:cNvSpPr/>
            <p:nvPr/>
          </p:nvSpPr>
          <p:spPr bwMode="auto">
            <a:xfrm>
              <a:off x="2820588" y="4789272"/>
              <a:ext cx="341166" cy="934546"/>
            </a:xfrm>
            <a:custGeom>
              <a:avLst/>
              <a:gdLst>
                <a:gd name="T0" fmla="*/ 132 w 303"/>
                <a:gd name="T1" fmla="*/ 0 h 830"/>
                <a:gd name="T2" fmla="*/ 239 w 303"/>
                <a:gd name="T3" fmla="*/ 150 h 830"/>
                <a:gd name="T4" fmla="*/ 78 w 303"/>
                <a:gd name="T5" fmla="*/ 333 h 830"/>
                <a:gd name="T6" fmla="*/ 303 w 303"/>
                <a:gd name="T7" fmla="*/ 545 h 830"/>
                <a:gd name="T8" fmla="*/ 0 w 303"/>
                <a:gd name="T9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830">
                  <a:moveTo>
                    <a:pt x="132" y="0"/>
                  </a:moveTo>
                  <a:lnTo>
                    <a:pt x="239" y="150"/>
                  </a:lnTo>
                  <a:lnTo>
                    <a:pt x="78" y="333"/>
                  </a:lnTo>
                  <a:lnTo>
                    <a:pt x="303" y="545"/>
                  </a:lnTo>
                  <a:lnTo>
                    <a:pt x="0" y="830"/>
                  </a:ln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1" name="íṧlíḋe"/>
            <p:cNvSpPr/>
            <p:nvPr/>
          </p:nvSpPr>
          <p:spPr bwMode="auto">
            <a:xfrm>
              <a:off x="2870130" y="4789272"/>
              <a:ext cx="343418" cy="934546"/>
            </a:xfrm>
            <a:custGeom>
              <a:avLst/>
              <a:gdLst>
                <a:gd name="T0" fmla="*/ 171 w 305"/>
                <a:gd name="T1" fmla="*/ 0 h 830"/>
                <a:gd name="T2" fmla="*/ 68 w 305"/>
                <a:gd name="T3" fmla="*/ 150 h 830"/>
                <a:gd name="T4" fmla="*/ 225 w 305"/>
                <a:gd name="T5" fmla="*/ 335 h 830"/>
                <a:gd name="T6" fmla="*/ 0 w 305"/>
                <a:gd name="T7" fmla="*/ 545 h 830"/>
                <a:gd name="T8" fmla="*/ 305 w 305"/>
                <a:gd name="T9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830">
                  <a:moveTo>
                    <a:pt x="171" y="0"/>
                  </a:moveTo>
                  <a:lnTo>
                    <a:pt x="68" y="150"/>
                  </a:lnTo>
                  <a:lnTo>
                    <a:pt x="225" y="335"/>
                  </a:lnTo>
                  <a:lnTo>
                    <a:pt x="0" y="545"/>
                  </a:lnTo>
                  <a:lnTo>
                    <a:pt x="305" y="830"/>
                  </a:ln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2" name="ï$1ïḋé"/>
            <p:cNvSpPr/>
            <p:nvPr/>
          </p:nvSpPr>
          <p:spPr bwMode="auto">
            <a:xfrm>
              <a:off x="2757534" y="4809539"/>
              <a:ext cx="517941" cy="0"/>
            </a:xfrm>
            <a:prstGeom prst="lin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3" name="ïšlîḋê"/>
            <p:cNvSpPr/>
            <p:nvPr/>
          </p:nvSpPr>
          <p:spPr bwMode="auto">
            <a:xfrm>
              <a:off x="2757534" y="4897364"/>
              <a:ext cx="517941" cy="0"/>
            </a:xfrm>
            <a:prstGeom prst="lin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4" name="išlïḍé"/>
            <p:cNvSpPr/>
            <p:nvPr/>
          </p:nvSpPr>
          <p:spPr bwMode="auto">
            <a:xfrm>
              <a:off x="2786809" y="4775760"/>
              <a:ext cx="65306" cy="65306"/>
            </a:xfrm>
            <a:prstGeom prst="ellipse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5" name="ïšļidè"/>
            <p:cNvSpPr/>
            <p:nvPr/>
          </p:nvSpPr>
          <p:spPr bwMode="auto">
            <a:xfrm>
              <a:off x="2786809" y="4775760"/>
              <a:ext cx="65306" cy="65306"/>
            </a:xfrm>
            <a:prstGeom prst="ellips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6" name="ïṡļîḓè"/>
            <p:cNvSpPr/>
            <p:nvPr/>
          </p:nvSpPr>
          <p:spPr bwMode="auto">
            <a:xfrm>
              <a:off x="3193280" y="4775760"/>
              <a:ext cx="65306" cy="65306"/>
            </a:xfrm>
            <a:prstGeom prst="ellipse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íşḻidé"/>
            <p:cNvSpPr/>
            <p:nvPr/>
          </p:nvSpPr>
          <p:spPr bwMode="auto">
            <a:xfrm>
              <a:off x="3193280" y="4775760"/>
              <a:ext cx="65306" cy="65306"/>
            </a:xfrm>
            <a:prstGeom prst="ellips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8" name="i$ļîďè"/>
            <p:cNvSpPr/>
            <p:nvPr/>
          </p:nvSpPr>
          <p:spPr bwMode="auto">
            <a:xfrm>
              <a:off x="3193280" y="4865837"/>
              <a:ext cx="65306" cy="65306"/>
            </a:xfrm>
            <a:prstGeom prst="ellipse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iṥlidê"/>
            <p:cNvSpPr/>
            <p:nvPr/>
          </p:nvSpPr>
          <p:spPr bwMode="auto">
            <a:xfrm>
              <a:off x="3193280" y="4865837"/>
              <a:ext cx="65306" cy="65306"/>
            </a:xfrm>
            <a:prstGeom prst="ellips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ïṡlîḑè"/>
            <p:cNvSpPr/>
            <p:nvPr/>
          </p:nvSpPr>
          <p:spPr bwMode="auto">
            <a:xfrm>
              <a:off x="2786809" y="4865837"/>
              <a:ext cx="65306" cy="65306"/>
            </a:xfrm>
            <a:prstGeom prst="ellipse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íṧ1îḋê"/>
            <p:cNvSpPr/>
            <p:nvPr/>
          </p:nvSpPr>
          <p:spPr bwMode="auto">
            <a:xfrm>
              <a:off x="2786809" y="4865837"/>
              <a:ext cx="65306" cy="65306"/>
            </a:xfrm>
            <a:prstGeom prst="ellips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ïś1ïḋe"/>
            <p:cNvSpPr/>
            <p:nvPr/>
          </p:nvSpPr>
          <p:spPr bwMode="auto">
            <a:xfrm>
              <a:off x="7879519" y="4809539"/>
              <a:ext cx="718361" cy="105840"/>
            </a:xfrm>
            <a:custGeom>
              <a:avLst/>
              <a:gdLst>
                <a:gd name="T0" fmla="*/ 0 w 318"/>
                <a:gd name="T1" fmla="*/ 0 h 47"/>
                <a:gd name="T2" fmla="*/ 318 w 318"/>
                <a:gd name="T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8" h="47">
                  <a:moveTo>
                    <a:pt x="0" y="0"/>
                  </a:moveTo>
                  <a:cubicBezTo>
                    <a:pt x="0" y="0"/>
                    <a:pt x="161" y="47"/>
                    <a:pt x="318" y="47"/>
                  </a:cubicBez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ïšḷïḓè"/>
            <p:cNvSpPr/>
            <p:nvPr/>
          </p:nvSpPr>
          <p:spPr bwMode="auto">
            <a:xfrm>
              <a:off x="7879519" y="4906372"/>
              <a:ext cx="718361" cy="105840"/>
            </a:xfrm>
            <a:custGeom>
              <a:avLst/>
              <a:gdLst>
                <a:gd name="T0" fmla="*/ 0 w 318"/>
                <a:gd name="T1" fmla="*/ 0 h 47"/>
                <a:gd name="T2" fmla="*/ 318 w 318"/>
                <a:gd name="T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8" h="47">
                  <a:moveTo>
                    <a:pt x="0" y="0"/>
                  </a:moveTo>
                  <a:cubicBezTo>
                    <a:pt x="0" y="0"/>
                    <a:pt x="161" y="47"/>
                    <a:pt x="318" y="47"/>
                  </a:cubicBez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4" name="iś1idé"/>
            <p:cNvSpPr/>
            <p:nvPr/>
          </p:nvSpPr>
          <p:spPr bwMode="auto">
            <a:xfrm>
              <a:off x="2423125" y="4809539"/>
              <a:ext cx="397464" cy="81069"/>
            </a:xfrm>
            <a:custGeom>
              <a:avLst/>
              <a:gdLst>
                <a:gd name="T0" fmla="*/ 0 w 176"/>
                <a:gd name="T1" fmla="*/ 36 h 36"/>
                <a:gd name="T2" fmla="*/ 176 w 176"/>
                <a:gd name="T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6" h="36">
                  <a:moveTo>
                    <a:pt x="0" y="36"/>
                  </a:moveTo>
                  <a:cubicBezTo>
                    <a:pt x="99" y="22"/>
                    <a:pt x="176" y="0"/>
                    <a:pt x="176" y="0"/>
                  </a:cubicBez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5" name="iṣľïḓè"/>
            <p:cNvSpPr/>
            <p:nvPr/>
          </p:nvSpPr>
          <p:spPr bwMode="auto">
            <a:xfrm>
              <a:off x="2423125" y="4906372"/>
              <a:ext cx="397464" cy="83321"/>
            </a:xfrm>
            <a:custGeom>
              <a:avLst/>
              <a:gdLst>
                <a:gd name="T0" fmla="*/ 0 w 176"/>
                <a:gd name="T1" fmla="*/ 37 h 37"/>
                <a:gd name="T2" fmla="*/ 176 w 176"/>
                <a:gd name="T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6" h="37">
                  <a:moveTo>
                    <a:pt x="0" y="37"/>
                  </a:moveTo>
                  <a:cubicBezTo>
                    <a:pt x="99" y="23"/>
                    <a:pt x="176" y="0"/>
                    <a:pt x="176" y="0"/>
                  </a:cubicBez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6" name="iŝľîḓè"/>
            <p:cNvSpPr/>
            <p:nvPr/>
          </p:nvSpPr>
          <p:spPr bwMode="auto">
            <a:xfrm>
              <a:off x="6371860" y="5267804"/>
              <a:ext cx="148626" cy="815194"/>
            </a:xfrm>
            <a:prstGeom prst="rect">
              <a:avLst/>
            </a:pr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7" name="íṥ1îḑé"/>
            <p:cNvSpPr/>
            <p:nvPr/>
          </p:nvSpPr>
          <p:spPr bwMode="auto">
            <a:xfrm>
              <a:off x="6371860" y="5267804"/>
              <a:ext cx="148626" cy="815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8" name="íṡľiḋe"/>
            <p:cNvSpPr/>
            <p:nvPr/>
          </p:nvSpPr>
          <p:spPr bwMode="auto">
            <a:xfrm>
              <a:off x="6360601" y="5256544"/>
              <a:ext cx="159886" cy="839965"/>
            </a:xfrm>
            <a:custGeom>
              <a:avLst/>
              <a:gdLst>
                <a:gd name="T0" fmla="*/ 142 w 142"/>
                <a:gd name="T1" fmla="*/ 0 h 746"/>
                <a:gd name="T2" fmla="*/ 0 w 142"/>
                <a:gd name="T3" fmla="*/ 0 h 746"/>
                <a:gd name="T4" fmla="*/ 0 w 142"/>
                <a:gd name="T5" fmla="*/ 746 h 746"/>
                <a:gd name="T6" fmla="*/ 142 w 142"/>
                <a:gd name="T7" fmla="*/ 746 h 746"/>
                <a:gd name="T8" fmla="*/ 142 w 142"/>
                <a:gd name="T9" fmla="*/ 734 h 746"/>
                <a:gd name="T10" fmla="*/ 10 w 142"/>
                <a:gd name="T11" fmla="*/ 734 h 746"/>
                <a:gd name="T12" fmla="*/ 10 w 142"/>
                <a:gd name="T13" fmla="*/ 10 h 746"/>
                <a:gd name="T14" fmla="*/ 142 w 142"/>
                <a:gd name="T15" fmla="*/ 10 h 746"/>
                <a:gd name="T16" fmla="*/ 142 w 142"/>
                <a:gd name="T17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746">
                  <a:moveTo>
                    <a:pt x="142" y="0"/>
                  </a:moveTo>
                  <a:lnTo>
                    <a:pt x="0" y="0"/>
                  </a:lnTo>
                  <a:lnTo>
                    <a:pt x="0" y="746"/>
                  </a:lnTo>
                  <a:lnTo>
                    <a:pt x="142" y="746"/>
                  </a:lnTo>
                  <a:lnTo>
                    <a:pt x="142" y="734"/>
                  </a:lnTo>
                  <a:lnTo>
                    <a:pt x="10" y="734"/>
                  </a:lnTo>
                  <a:lnTo>
                    <a:pt x="10" y="10"/>
                  </a:lnTo>
                  <a:lnTo>
                    <a:pt x="142" y="1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9" name="işḷïḍè"/>
            <p:cNvSpPr/>
            <p:nvPr/>
          </p:nvSpPr>
          <p:spPr bwMode="auto">
            <a:xfrm>
              <a:off x="6360601" y="5256544"/>
              <a:ext cx="159886" cy="839965"/>
            </a:xfrm>
            <a:custGeom>
              <a:avLst/>
              <a:gdLst>
                <a:gd name="T0" fmla="*/ 142 w 142"/>
                <a:gd name="T1" fmla="*/ 0 h 746"/>
                <a:gd name="T2" fmla="*/ 0 w 142"/>
                <a:gd name="T3" fmla="*/ 0 h 746"/>
                <a:gd name="T4" fmla="*/ 0 w 142"/>
                <a:gd name="T5" fmla="*/ 746 h 746"/>
                <a:gd name="T6" fmla="*/ 142 w 142"/>
                <a:gd name="T7" fmla="*/ 746 h 746"/>
                <a:gd name="T8" fmla="*/ 142 w 142"/>
                <a:gd name="T9" fmla="*/ 734 h 746"/>
                <a:gd name="T10" fmla="*/ 10 w 142"/>
                <a:gd name="T11" fmla="*/ 734 h 746"/>
                <a:gd name="T12" fmla="*/ 10 w 142"/>
                <a:gd name="T13" fmla="*/ 10 h 746"/>
                <a:gd name="T14" fmla="*/ 142 w 142"/>
                <a:gd name="T15" fmla="*/ 10 h 746"/>
                <a:gd name="T16" fmla="*/ 142 w 142"/>
                <a:gd name="T17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746">
                  <a:moveTo>
                    <a:pt x="142" y="0"/>
                  </a:moveTo>
                  <a:lnTo>
                    <a:pt x="0" y="0"/>
                  </a:lnTo>
                  <a:lnTo>
                    <a:pt x="0" y="746"/>
                  </a:lnTo>
                  <a:lnTo>
                    <a:pt x="142" y="746"/>
                  </a:lnTo>
                  <a:lnTo>
                    <a:pt x="142" y="734"/>
                  </a:lnTo>
                  <a:lnTo>
                    <a:pt x="10" y="734"/>
                  </a:lnTo>
                  <a:lnTo>
                    <a:pt x="10" y="10"/>
                  </a:lnTo>
                  <a:lnTo>
                    <a:pt x="142" y="10"/>
                  </a:lnTo>
                  <a:lnTo>
                    <a:pt x="1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0" name="íśḷíḑé"/>
            <p:cNvSpPr/>
            <p:nvPr/>
          </p:nvSpPr>
          <p:spPr bwMode="auto">
            <a:xfrm>
              <a:off x="4400308" y="5173223"/>
              <a:ext cx="131737" cy="909775"/>
            </a:xfrm>
            <a:custGeom>
              <a:avLst/>
              <a:gdLst>
                <a:gd name="T0" fmla="*/ 58 w 58"/>
                <a:gd name="T1" fmla="*/ 376 h 403"/>
                <a:gd name="T2" fmla="*/ 0 w 58"/>
                <a:gd name="T3" fmla="*/ 376 h 403"/>
                <a:gd name="T4" fmla="*/ 0 w 58"/>
                <a:gd name="T5" fmla="*/ 403 h 403"/>
                <a:gd name="T6" fmla="*/ 58 w 58"/>
                <a:gd name="T7" fmla="*/ 403 h 403"/>
                <a:gd name="T8" fmla="*/ 58 w 58"/>
                <a:gd name="T9" fmla="*/ 376 h 403"/>
                <a:gd name="T10" fmla="*/ 58 w 58"/>
                <a:gd name="T11" fmla="*/ 162 h 403"/>
                <a:gd name="T12" fmla="*/ 0 w 58"/>
                <a:gd name="T13" fmla="*/ 162 h 403"/>
                <a:gd name="T14" fmla="*/ 0 w 58"/>
                <a:gd name="T15" fmla="*/ 188 h 403"/>
                <a:gd name="T16" fmla="*/ 27 w 58"/>
                <a:gd name="T17" fmla="*/ 214 h 403"/>
                <a:gd name="T18" fmla="*/ 0 w 58"/>
                <a:gd name="T19" fmla="*/ 241 h 403"/>
                <a:gd name="T20" fmla="*/ 0 w 58"/>
                <a:gd name="T21" fmla="*/ 271 h 403"/>
                <a:gd name="T22" fmla="*/ 58 w 58"/>
                <a:gd name="T23" fmla="*/ 271 h 403"/>
                <a:gd name="T24" fmla="*/ 58 w 58"/>
                <a:gd name="T25" fmla="*/ 162 h 403"/>
                <a:gd name="T26" fmla="*/ 58 w 58"/>
                <a:gd name="T27" fmla="*/ 0 h 403"/>
                <a:gd name="T28" fmla="*/ 0 w 58"/>
                <a:gd name="T29" fmla="*/ 0 h 403"/>
                <a:gd name="T30" fmla="*/ 0 w 58"/>
                <a:gd name="T31" fmla="*/ 57 h 403"/>
                <a:gd name="T32" fmla="*/ 58 w 58"/>
                <a:gd name="T33" fmla="*/ 57 h 403"/>
                <a:gd name="T34" fmla="*/ 58 w 58"/>
                <a:gd name="T3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403">
                  <a:moveTo>
                    <a:pt x="58" y="376"/>
                  </a:moveTo>
                  <a:cubicBezTo>
                    <a:pt x="0" y="376"/>
                    <a:pt x="0" y="376"/>
                    <a:pt x="0" y="376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58" y="403"/>
                    <a:pt x="58" y="403"/>
                    <a:pt x="58" y="403"/>
                  </a:cubicBezTo>
                  <a:cubicBezTo>
                    <a:pt x="58" y="376"/>
                    <a:pt x="58" y="376"/>
                    <a:pt x="58" y="376"/>
                  </a:cubicBezTo>
                  <a:moveTo>
                    <a:pt x="58" y="16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5" y="188"/>
                    <a:pt x="27" y="200"/>
                    <a:pt x="27" y="214"/>
                  </a:cubicBezTo>
                  <a:cubicBezTo>
                    <a:pt x="27" y="229"/>
                    <a:pt x="15" y="241"/>
                    <a:pt x="0" y="24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58" y="271"/>
                    <a:pt x="58" y="271"/>
                    <a:pt x="58" y="271"/>
                  </a:cubicBezTo>
                  <a:cubicBezTo>
                    <a:pt x="58" y="162"/>
                    <a:pt x="58" y="162"/>
                    <a:pt x="58" y="162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1" name="í$ļîḑè"/>
            <p:cNvSpPr/>
            <p:nvPr/>
          </p:nvSpPr>
          <p:spPr bwMode="auto">
            <a:xfrm>
              <a:off x="4400308" y="5161964"/>
              <a:ext cx="142997" cy="932294"/>
            </a:xfrm>
            <a:custGeom>
              <a:avLst/>
              <a:gdLst>
                <a:gd name="T0" fmla="*/ 127 w 127"/>
                <a:gd name="T1" fmla="*/ 704 h 828"/>
                <a:gd name="T2" fmla="*/ 127 w 127"/>
                <a:gd name="T3" fmla="*/ 704 h 828"/>
                <a:gd name="T4" fmla="*/ 127 w 127"/>
                <a:gd name="T5" fmla="*/ 764 h 828"/>
                <a:gd name="T6" fmla="*/ 117 w 127"/>
                <a:gd name="T7" fmla="*/ 764 h 828"/>
                <a:gd name="T8" fmla="*/ 117 w 127"/>
                <a:gd name="T9" fmla="*/ 818 h 828"/>
                <a:gd name="T10" fmla="*/ 0 w 127"/>
                <a:gd name="T11" fmla="*/ 818 h 828"/>
                <a:gd name="T12" fmla="*/ 0 w 127"/>
                <a:gd name="T13" fmla="*/ 828 h 828"/>
                <a:gd name="T14" fmla="*/ 127 w 127"/>
                <a:gd name="T15" fmla="*/ 828 h 828"/>
                <a:gd name="T16" fmla="*/ 127 w 127"/>
                <a:gd name="T17" fmla="*/ 828 h 828"/>
                <a:gd name="T18" fmla="*/ 127 w 127"/>
                <a:gd name="T19" fmla="*/ 818 h 828"/>
                <a:gd name="T20" fmla="*/ 127 w 127"/>
                <a:gd name="T21" fmla="*/ 828 h 828"/>
                <a:gd name="T22" fmla="*/ 127 w 127"/>
                <a:gd name="T23" fmla="*/ 704 h 828"/>
                <a:gd name="T24" fmla="*/ 127 w 127"/>
                <a:gd name="T25" fmla="*/ 274 h 828"/>
                <a:gd name="T26" fmla="*/ 127 w 127"/>
                <a:gd name="T27" fmla="*/ 274 h 828"/>
                <a:gd name="T28" fmla="*/ 127 w 127"/>
                <a:gd name="T29" fmla="*/ 335 h 828"/>
                <a:gd name="T30" fmla="*/ 117 w 127"/>
                <a:gd name="T31" fmla="*/ 335 h 828"/>
                <a:gd name="T32" fmla="*/ 117 w 127"/>
                <a:gd name="T33" fmla="*/ 553 h 828"/>
                <a:gd name="T34" fmla="*/ 127 w 127"/>
                <a:gd name="T35" fmla="*/ 553 h 828"/>
                <a:gd name="T36" fmla="*/ 127 w 127"/>
                <a:gd name="T37" fmla="*/ 274 h 828"/>
                <a:gd name="T38" fmla="*/ 127 w 127"/>
                <a:gd name="T39" fmla="*/ 0 h 828"/>
                <a:gd name="T40" fmla="*/ 0 w 127"/>
                <a:gd name="T41" fmla="*/ 0 h 828"/>
                <a:gd name="T42" fmla="*/ 0 w 127"/>
                <a:gd name="T43" fmla="*/ 10 h 828"/>
                <a:gd name="T44" fmla="*/ 117 w 127"/>
                <a:gd name="T45" fmla="*/ 10 h 828"/>
                <a:gd name="T46" fmla="*/ 117 w 127"/>
                <a:gd name="T47" fmla="*/ 124 h 828"/>
                <a:gd name="T48" fmla="*/ 127 w 127"/>
                <a:gd name="T49" fmla="*/ 124 h 828"/>
                <a:gd name="T50" fmla="*/ 127 w 127"/>
                <a:gd name="T51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828">
                  <a:moveTo>
                    <a:pt x="127" y="704"/>
                  </a:moveTo>
                  <a:lnTo>
                    <a:pt x="127" y="704"/>
                  </a:lnTo>
                  <a:lnTo>
                    <a:pt x="127" y="764"/>
                  </a:lnTo>
                  <a:lnTo>
                    <a:pt x="117" y="764"/>
                  </a:lnTo>
                  <a:lnTo>
                    <a:pt x="117" y="818"/>
                  </a:lnTo>
                  <a:lnTo>
                    <a:pt x="0" y="818"/>
                  </a:lnTo>
                  <a:lnTo>
                    <a:pt x="0" y="828"/>
                  </a:lnTo>
                  <a:lnTo>
                    <a:pt x="127" y="828"/>
                  </a:lnTo>
                  <a:lnTo>
                    <a:pt x="127" y="828"/>
                  </a:lnTo>
                  <a:lnTo>
                    <a:pt x="127" y="818"/>
                  </a:lnTo>
                  <a:lnTo>
                    <a:pt x="127" y="828"/>
                  </a:lnTo>
                  <a:lnTo>
                    <a:pt x="127" y="704"/>
                  </a:lnTo>
                  <a:close/>
                  <a:moveTo>
                    <a:pt x="127" y="274"/>
                  </a:moveTo>
                  <a:lnTo>
                    <a:pt x="127" y="274"/>
                  </a:lnTo>
                  <a:lnTo>
                    <a:pt x="127" y="335"/>
                  </a:lnTo>
                  <a:lnTo>
                    <a:pt x="117" y="335"/>
                  </a:lnTo>
                  <a:lnTo>
                    <a:pt x="117" y="553"/>
                  </a:lnTo>
                  <a:lnTo>
                    <a:pt x="127" y="553"/>
                  </a:lnTo>
                  <a:lnTo>
                    <a:pt x="127" y="274"/>
                  </a:lnTo>
                  <a:close/>
                  <a:moveTo>
                    <a:pt x="127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17" y="10"/>
                  </a:lnTo>
                  <a:lnTo>
                    <a:pt x="117" y="124"/>
                  </a:lnTo>
                  <a:lnTo>
                    <a:pt x="127" y="124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2" name="ïṡlíḍe"/>
            <p:cNvSpPr/>
            <p:nvPr/>
          </p:nvSpPr>
          <p:spPr bwMode="auto">
            <a:xfrm>
              <a:off x="4400308" y="5161964"/>
              <a:ext cx="142997" cy="932294"/>
            </a:xfrm>
            <a:custGeom>
              <a:avLst/>
              <a:gdLst>
                <a:gd name="T0" fmla="*/ 127 w 127"/>
                <a:gd name="T1" fmla="*/ 704 h 828"/>
                <a:gd name="T2" fmla="*/ 127 w 127"/>
                <a:gd name="T3" fmla="*/ 704 h 828"/>
                <a:gd name="T4" fmla="*/ 127 w 127"/>
                <a:gd name="T5" fmla="*/ 764 h 828"/>
                <a:gd name="T6" fmla="*/ 117 w 127"/>
                <a:gd name="T7" fmla="*/ 764 h 828"/>
                <a:gd name="T8" fmla="*/ 117 w 127"/>
                <a:gd name="T9" fmla="*/ 818 h 828"/>
                <a:gd name="T10" fmla="*/ 0 w 127"/>
                <a:gd name="T11" fmla="*/ 818 h 828"/>
                <a:gd name="T12" fmla="*/ 0 w 127"/>
                <a:gd name="T13" fmla="*/ 828 h 828"/>
                <a:gd name="T14" fmla="*/ 127 w 127"/>
                <a:gd name="T15" fmla="*/ 828 h 828"/>
                <a:gd name="T16" fmla="*/ 127 w 127"/>
                <a:gd name="T17" fmla="*/ 828 h 828"/>
                <a:gd name="T18" fmla="*/ 127 w 127"/>
                <a:gd name="T19" fmla="*/ 818 h 828"/>
                <a:gd name="T20" fmla="*/ 127 w 127"/>
                <a:gd name="T21" fmla="*/ 828 h 828"/>
                <a:gd name="T22" fmla="*/ 127 w 127"/>
                <a:gd name="T23" fmla="*/ 704 h 828"/>
                <a:gd name="T24" fmla="*/ 127 w 127"/>
                <a:gd name="T25" fmla="*/ 274 h 828"/>
                <a:gd name="T26" fmla="*/ 127 w 127"/>
                <a:gd name="T27" fmla="*/ 274 h 828"/>
                <a:gd name="T28" fmla="*/ 127 w 127"/>
                <a:gd name="T29" fmla="*/ 335 h 828"/>
                <a:gd name="T30" fmla="*/ 117 w 127"/>
                <a:gd name="T31" fmla="*/ 335 h 828"/>
                <a:gd name="T32" fmla="*/ 117 w 127"/>
                <a:gd name="T33" fmla="*/ 553 h 828"/>
                <a:gd name="T34" fmla="*/ 127 w 127"/>
                <a:gd name="T35" fmla="*/ 553 h 828"/>
                <a:gd name="T36" fmla="*/ 127 w 127"/>
                <a:gd name="T37" fmla="*/ 274 h 828"/>
                <a:gd name="T38" fmla="*/ 127 w 127"/>
                <a:gd name="T39" fmla="*/ 0 h 828"/>
                <a:gd name="T40" fmla="*/ 0 w 127"/>
                <a:gd name="T41" fmla="*/ 0 h 828"/>
                <a:gd name="T42" fmla="*/ 0 w 127"/>
                <a:gd name="T43" fmla="*/ 10 h 828"/>
                <a:gd name="T44" fmla="*/ 117 w 127"/>
                <a:gd name="T45" fmla="*/ 10 h 828"/>
                <a:gd name="T46" fmla="*/ 117 w 127"/>
                <a:gd name="T47" fmla="*/ 124 h 828"/>
                <a:gd name="T48" fmla="*/ 127 w 127"/>
                <a:gd name="T49" fmla="*/ 124 h 828"/>
                <a:gd name="T50" fmla="*/ 127 w 127"/>
                <a:gd name="T51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828">
                  <a:moveTo>
                    <a:pt x="127" y="704"/>
                  </a:moveTo>
                  <a:lnTo>
                    <a:pt x="127" y="704"/>
                  </a:lnTo>
                  <a:lnTo>
                    <a:pt x="127" y="764"/>
                  </a:lnTo>
                  <a:lnTo>
                    <a:pt x="117" y="764"/>
                  </a:lnTo>
                  <a:lnTo>
                    <a:pt x="117" y="818"/>
                  </a:lnTo>
                  <a:lnTo>
                    <a:pt x="0" y="818"/>
                  </a:lnTo>
                  <a:lnTo>
                    <a:pt x="0" y="828"/>
                  </a:lnTo>
                  <a:lnTo>
                    <a:pt x="127" y="828"/>
                  </a:lnTo>
                  <a:lnTo>
                    <a:pt x="127" y="828"/>
                  </a:lnTo>
                  <a:lnTo>
                    <a:pt x="127" y="818"/>
                  </a:lnTo>
                  <a:lnTo>
                    <a:pt x="127" y="828"/>
                  </a:lnTo>
                  <a:lnTo>
                    <a:pt x="127" y="704"/>
                  </a:lnTo>
                  <a:moveTo>
                    <a:pt x="127" y="274"/>
                  </a:moveTo>
                  <a:lnTo>
                    <a:pt x="127" y="274"/>
                  </a:lnTo>
                  <a:lnTo>
                    <a:pt x="127" y="335"/>
                  </a:lnTo>
                  <a:lnTo>
                    <a:pt x="117" y="335"/>
                  </a:lnTo>
                  <a:lnTo>
                    <a:pt x="117" y="553"/>
                  </a:lnTo>
                  <a:lnTo>
                    <a:pt x="127" y="553"/>
                  </a:lnTo>
                  <a:lnTo>
                    <a:pt x="127" y="274"/>
                  </a:lnTo>
                  <a:moveTo>
                    <a:pt x="127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17" y="10"/>
                  </a:lnTo>
                  <a:lnTo>
                    <a:pt x="117" y="124"/>
                  </a:lnTo>
                  <a:lnTo>
                    <a:pt x="127" y="124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3" name="íṡḷíḓé"/>
            <p:cNvSpPr/>
            <p:nvPr/>
          </p:nvSpPr>
          <p:spPr bwMode="auto">
            <a:xfrm>
              <a:off x="4400308" y="5324102"/>
              <a:ext cx="131737" cy="123855"/>
            </a:xfrm>
            <a:prstGeom prst="rect">
              <a:avLst/>
            </a:pr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4" name="íSľiḓê"/>
            <p:cNvSpPr/>
            <p:nvPr/>
          </p:nvSpPr>
          <p:spPr bwMode="auto">
            <a:xfrm>
              <a:off x="4400308" y="5324102"/>
              <a:ext cx="131737" cy="123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5" name="î$liḋè"/>
            <p:cNvSpPr/>
            <p:nvPr/>
          </p:nvSpPr>
          <p:spPr bwMode="auto">
            <a:xfrm>
              <a:off x="4400308" y="5301583"/>
              <a:ext cx="142997" cy="168894"/>
            </a:xfrm>
            <a:custGeom>
              <a:avLst/>
              <a:gdLst>
                <a:gd name="T0" fmla="*/ 127 w 127"/>
                <a:gd name="T1" fmla="*/ 0 h 150"/>
                <a:gd name="T2" fmla="*/ 117 w 127"/>
                <a:gd name="T3" fmla="*/ 0 h 150"/>
                <a:gd name="T4" fmla="*/ 0 w 127"/>
                <a:gd name="T5" fmla="*/ 0 h 150"/>
                <a:gd name="T6" fmla="*/ 0 w 127"/>
                <a:gd name="T7" fmla="*/ 20 h 150"/>
                <a:gd name="T8" fmla="*/ 117 w 127"/>
                <a:gd name="T9" fmla="*/ 20 h 150"/>
                <a:gd name="T10" fmla="*/ 117 w 127"/>
                <a:gd name="T11" fmla="*/ 130 h 150"/>
                <a:gd name="T12" fmla="*/ 0 w 127"/>
                <a:gd name="T13" fmla="*/ 130 h 150"/>
                <a:gd name="T14" fmla="*/ 0 w 127"/>
                <a:gd name="T15" fmla="*/ 142 h 150"/>
                <a:gd name="T16" fmla="*/ 127 w 127"/>
                <a:gd name="T17" fmla="*/ 142 h 150"/>
                <a:gd name="T18" fmla="*/ 127 w 127"/>
                <a:gd name="T19" fmla="*/ 150 h 150"/>
                <a:gd name="T20" fmla="*/ 127 w 127"/>
                <a:gd name="T21" fmla="*/ 140 h 150"/>
                <a:gd name="T22" fmla="*/ 127 w 127"/>
                <a:gd name="T23" fmla="*/ 130 h 150"/>
                <a:gd name="T24" fmla="*/ 127 w 127"/>
                <a:gd name="T25" fmla="*/ 140 h 150"/>
                <a:gd name="T26" fmla="*/ 127 w 127"/>
                <a:gd name="T2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50">
                  <a:moveTo>
                    <a:pt x="127" y="0"/>
                  </a:moveTo>
                  <a:lnTo>
                    <a:pt x="117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17" y="20"/>
                  </a:lnTo>
                  <a:lnTo>
                    <a:pt x="117" y="130"/>
                  </a:lnTo>
                  <a:lnTo>
                    <a:pt x="0" y="130"/>
                  </a:lnTo>
                  <a:lnTo>
                    <a:pt x="0" y="142"/>
                  </a:lnTo>
                  <a:lnTo>
                    <a:pt x="127" y="142"/>
                  </a:lnTo>
                  <a:lnTo>
                    <a:pt x="127" y="150"/>
                  </a:lnTo>
                  <a:lnTo>
                    <a:pt x="127" y="140"/>
                  </a:lnTo>
                  <a:lnTo>
                    <a:pt x="127" y="130"/>
                  </a:lnTo>
                  <a:lnTo>
                    <a:pt x="127" y="14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6" name="îşḻíḋè"/>
            <p:cNvSpPr/>
            <p:nvPr/>
          </p:nvSpPr>
          <p:spPr bwMode="auto">
            <a:xfrm>
              <a:off x="4400308" y="5301583"/>
              <a:ext cx="142997" cy="168894"/>
            </a:xfrm>
            <a:custGeom>
              <a:avLst/>
              <a:gdLst>
                <a:gd name="T0" fmla="*/ 127 w 127"/>
                <a:gd name="T1" fmla="*/ 0 h 150"/>
                <a:gd name="T2" fmla="*/ 117 w 127"/>
                <a:gd name="T3" fmla="*/ 0 h 150"/>
                <a:gd name="T4" fmla="*/ 0 w 127"/>
                <a:gd name="T5" fmla="*/ 0 h 150"/>
                <a:gd name="T6" fmla="*/ 0 w 127"/>
                <a:gd name="T7" fmla="*/ 20 h 150"/>
                <a:gd name="T8" fmla="*/ 117 w 127"/>
                <a:gd name="T9" fmla="*/ 20 h 150"/>
                <a:gd name="T10" fmla="*/ 117 w 127"/>
                <a:gd name="T11" fmla="*/ 130 h 150"/>
                <a:gd name="T12" fmla="*/ 0 w 127"/>
                <a:gd name="T13" fmla="*/ 130 h 150"/>
                <a:gd name="T14" fmla="*/ 0 w 127"/>
                <a:gd name="T15" fmla="*/ 142 h 150"/>
                <a:gd name="T16" fmla="*/ 127 w 127"/>
                <a:gd name="T17" fmla="*/ 142 h 150"/>
                <a:gd name="T18" fmla="*/ 127 w 127"/>
                <a:gd name="T19" fmla="*/ 150 h 150"/>
                <a:gd name="T20" fmla="*/ 127 w 127"/>
                <a:gd name="T21" fmla="*/ 140 h 150"/>
                <a:gd name="T22" fmla="*/ 127 w 127"/>
                <a:gd name="T23" fmla="*/ 130 h 150"/>
                <a:gd name="T24" fmla="*/ 127 w 127"/>
                <a:gd name="T25" fmla="*/ 140 h 150"/>
                <a:gd name="T26" fmla="*/ 127 w 127"/>
                <a:gd name="T2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50">
                  <a:moveTo>
                    <a:pt x="127" y="0"/>
                  </a:moveTo>
                  <a:lnTo>
                    <a:pt x="117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17" y="20"/>
                  </a:lnTo>
                  <a:lnTo>
                    <a:pt x="117" y="130"/>
                  </a:lnTo>
                  <a:lnTo>
                    <a:pt x="0" y="130"/>
                  </a:lnTo>
                  <a:lnTo>
                    <a:pt x="0" y="142"/>
                  </a:lnTo>
                  <a:lnTo>
                    <a:pt x="127" y="142"/>
                  </a:lnTo>
                  <a:lnTo>
                    <a:pt x="127" y="150"/>
                  </a:lnTo>
                  <a:lnTo>
                    <a:pt x="127" y="140"/>
                  </a:lnTo>
                  <a:lnTo>
                    <a:pt x="127" y="130"/>
                  </a:lnTo>
                  <a:lnTo>
                    <a:pt x="127" y="140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7" name="iŝḻïḋê"/>
            <p:cNvSpPr/>
            <p:nvPr/>
          </p:nvSpPr>
          <p:spPr bwMode="auto">
            <a:xfrm>
              <a:off x="4400308" y="5807138"/>
              <a:ext cx="131737" cy="124982"/>
            </a:xfrm>
            <a:prstGeom prst="rect">
              <a:avLst/>
            </a:pr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8" name="ïṣļîḓe"/>
            <p:cNvSpPr/>
            <p:nvPr/>
          </p:nvSpPr>
          <p:spPr bwMode="auto">
            <a:xfrm>
              <a:off x="4400308" y="5807138"/>
              <a:ext cx="131737" cy="124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9" name="îšľiḋé"/>
            <p:cNvSpPr/>
            <p:nvPr/>
          </p:nvSpPr>
          <p:spPr bwMode="auto">
            <a:xfrm>
              <a:off x="4400308" y="5784619"/>
              <a:ext cx="142997" cy="158761"/>
            </a:xfrm>
            <a:custGeom>
              <a:avLst/>
              <a:gdLst>
                <a:gd name="T0" fmla="*/ 127 w 127"/>
                <a:gd name="T1" fmla="*/ 0 h 141"/>
                <a:gd name="T2" fmla="*/ 117 w 127"/>
                <a:gd name="T3" fmla="*/ 0 h 141"/>
                <a:gd name="T4" fmla="*/ 0 w 127"/>
                <a:gd name="T5" fmla="*/ 0 h 141"/>
                <a:gd name="T6" fmla="*/ 0 w 127"/>
                <a:gd name="T7" fmla="*/ 20 h 141"/>
                <a:gd name="T8" fmla="*/ 117 w 127"/>
                <a:gd name="T9" fmla="*/ 20 h 141"/>
                <a:gd name="T10" fmla="*/ 117 w 127"/>
                <a:gd name="T11" fmla="*/ 131 h 141"/>
                <a:gd name="T12" fmla="*/ 0 w 127"/>
                <a:gd name="T13" fmla="*/ 131 h 141"/>
                <a:gd name="T14" fmla="*/ 0 w 127"/>
                <a:gd name="T15" fmla="*/ 141 h 141"/>
                <a:gd name="T16" fmla="*/ 127 w 127"/>
                <a:gd name="T17" fmla="*/ 141 h 141"/>
                <a:gd name="T18" fmla="*/ 127 w 127"/>
                <a:gd name="T19" fmla="*/ 131 h 141"/>
                <a:gd name="T20" fmla="*/ 127 w 127"/>
                <a:gd name="T21" fmla="*/ 141 h 141"/>
                <a:gd name="T22" fmla="*/ 127 w 127"/>
                <a:gd name="T2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41">
                  <a:moveTo>
                    <a:pt x="127" y="0"/>
                  </a:moveTo>
                  <a:lnTo>
                    <a:pt x="117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17" y="20"/>
                  </a:lnTo>
                  <a:lnTo>
                    <a:pt x="117" y="131"/>
                  </a:lnTo>
                  <a:lnTo>
                    <a:pt x="0" y="131"/>
                  </a:lnTo>
                  <a:lnTo>
                    <a:pt x="0" y="141"/>
                  </a:lnTo>
                  <a:lnTo>
                    <a:pt x="127" y="141"/>
                  </a:lnTo>
                  <a:lnTo>
                    <a:pt x="127" y="131"/>
                  </a:lnTo>
                  <a:lnTo>
                    <a:pt x="127" y="14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0" name="iśļîďè"/>
            <p:cNvSpPr/>
            <p:nvPr/>
          </p:nvSpPr>
          <p:spPr bwMode="auto">
            <a:xfrm>
              <a:off x="4400308" y="5784619"/>
              <a:ext cx="142997" cy="158761"/>
            </a:xfrm>
            <a:custGeom>
              <a:avLst/>
              <a:gdLst>
                <a:gd name="T0" fmla="*/ 127 w 127"/>
                <a:gd name="T1" fmla="*/ 0 h 141"/>
                <a:gd name="T2" fmla="*/ 117 w 127"/>
                <a:gd name="T3" fmla="*/ 0 h 141"/>
                <a:gd name="T4" fmla="*/ 0 w 127"/>
                <a:gd name="T5" fmla="*/ 0 h 141"/>
                <a:gd name="T6" fmla="*/ 0 w 127"/>
                <a:gd name="T7" fmla="*/ 20 h 141"/>
                <a:gd name="T8" fmla="*/ 117 w 127"/>
                <a:gd name="T9" fmla="*/ 20 h 141"/>
                <a:gd name="T10" fmla="*/ 117 w 127"/>
                <a:gd name="T11" fmla="*/ 131 h 141"/>
                <a:gd name="T12" fmla="*/ 0 w 127"/>
                <a:gd name="T13" fmla="*/ 131 h 141"/>
                <a:gd name="T14" fmla="*/ 0 w 127"/>
                <a:gd name="T15" fmla="*/ 141 h 141"/>
                <a:gd name="T16" fmla="*/ 127 w 127"/>
                <a:gd name="T17" fmla="*/ 141 h 141"/>
                <a:gd name="T18" fmla="*/ 127 w 127"/>
                <a:gd name="T19" fmla="*/ 131 h 141"/>
                <a:gd name="T20" fmla="*/ 127 w 127"/>
                <a:gd name="T21" fmla="*/ 141 h 141"/>
                <a:gd name="T22" fmla="*/ 127 w 127"/>
                <a:gd name="T2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41">
                  <a:moveTo>
                    <a:pt x="127" y="0"/>
                  </a:moveTo>
                  <a:lnTo>
                    <a:pt x="117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17" y="20"/>
                  </a:lnTo>
                  <a:lnTo>
                    <a:pt x="117" y="131"/>
                  </a:lnTo>
                  <a:lnTo>
                    <a:pt x="0" y="131"/>
                  </a:lnTo>
                  <a:lnTo>
                    <a:pt x="0" y="141"/>
                  </a:lnTo>
                  <a:lnTo>
                    <a:pt x="127" y="141"/>
                  </a:lnTo>
                  <a:lnTo>
                    <a:pt x="127" y="131"/>
                  </a:lnTo>
                  <a:lnTo>
                    <a:pt x="127" y="141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1" name="iŝ1ïďè"/>
            <p:cNvSpPr/>
            <p:nvPr/>
          </p:nvSpPr>
          <p:spPr bwMode="auto">
            <a:xfrm>
              <a:off x="4400308" y="5470476"/>
              <a:ext cx="131737" cy="68684"/>
            </a:xfrm>
            <a:prstGeom prst="rect">
              <a:avLst/>
            </a:prstGeom>
            <a:solidFill>
              <a:srgbClr val="D3B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2" name="iṧ1íḍe"/>
            <p:cNvSpPr/>
            <p:nvPr/>
          </p:nvSpPr>
          <p:spPr bwMode="auto">
            <a:xfrm>
              <a:off x="4400308" y="5470476"/>
              <a:ext cx="131737" cy="68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3" name="ïṡḻíḋe"/>
            <p:cNvSpPr/>
            <p:nvPr/>
          </p:nvSpPr>
          <p:spPr bwMode="auto">
            <a:xfrm>
              <a:off x="4532044" y="5470476"/>
              <a:ext cx="11260" cy="68684"/>
            </a:xfrm>
            <a:prstGeom prst="rect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4" name="i$ļiḑè"/>
            <p:cNvSpPr/>
            <p:nvPr/>
          </p:nvSpPr>
          <p:spPr bwMode="auto">
            <a:xfrm>
              <a:off x="4532044" y="5470476"/>
              <a:ext cx="11260" cy="68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5" name="ïṡḷíḋê"/>
            <p:cNvSpPr/>
            <p:nvPr/>
          </p:nvSpPr>
          <p:spPr bwMode="auto">
            <a:xfrm>
              <a:off x="4400308" y="5461469"/>
              <a:ext cx="142997" cy="9008"/>
            </a:xfrm>
            <a:custGeom>
              <a:avLst/>
              <a:gdLst>
                <a:gd name="T0" fmla="*/ 127 w 127"/>
                <a:gd name="T1" fmla="*/ 0 h 8"/>
                <a:gd name="T2" fmla="*/ 0 w 127"/>
                <a:gd name="T3" fmla="*/ 0 h 8"/>
                <a:gd name="T4" fmla="*/ 0 w 127"/>
                <a:gd name="T5" fmla="*/ 8 h 8"/>
                <a:gd name="T6" fmla="*/ 117 w 127"/>
                <a:gd name="T7" fmla="*/ 8 h 8"/>
                <a:gd name="T8" fmla="*/ 127 w 127"/>
                <a:gd name="T9" fmla="*/ 8 h 8"/>
                <a:gd name="T10" fmla="*/ 127 w 12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8">
                  <a:moveTo>
                    <a:pt x="127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17" y="8"/>
                  </a:lnTo>
                  <a:lnTo>
                    <a:pt x="127" y="8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6" name="ïṡḷíḑè"/>
            <p:cNvSpPr/>
            <p:nvPr/>
          </p:nvSpPr>
          <p:spPr bwMode="auto">
            <a:xfrm>
              <a:off x="4400308" y="5461469"/>
              <a:ext cx="142997" cy="9008"/>
            </a:xfrm>
            <a:custGeom>
              <a:avLst/>
              <a:gdLst>
                <a:gd name="T0" fmla="*/ 127 w 127"/>
                <a:gd name="T1" fmla="*/ 0 h 8"/>
                <a:gd name="T2" fmla="*/ 0 w 127"/>
                <a:gd name="T3" fmla="*/ 0 h 8"/>
                <a:gd name="T4" fmla="*/ 0 w 127"/>
                <a:gd name="T5" fmla="*/ 8 h 8"/>
                <a:gd name="T6" fmla="*/ 117 w 127"/>
                <a:gd name="T7" fmla="*/ 8 h 8"/>
                <a:gd name="T8" fmla="*/ 127 w 127"/>
                <a:gd name="T9" fmla="*/ 8 h 8"/>
                <a:gd name="T10" fmla="*/ 127 w 12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8">
                  <a:moveTo>
                    <a:pt x="127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17" y="8"/>
                  </a:lnTo>
                  <a:lnTo>
                    <a:pt x="127" y="8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7" name="ïSḷiḋê"/>
            <p:cNvSpPr/>
            <p:nvPr/>
          </p:nvSpPr>
          <p:spPr bwMode="auto">
            <a:xfrm>
              <a:off x="4400308" y="5954639"/>
              <a:ext cx="131737" cy="67558"/>
            </a:xfrm>
            <a:prstGeom prst="rect">
              <a:avLst/>
            </a:prstGeom>
            <a:solidFill>
              <a:srgbClr val="D3B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8" name="ïsľíḍê"/>
            <p:cNvSpPr/>
            <p:nvPr/>
          </p:nvSpPr>
          <p:spPr bwMode="auto">
            <a:xfrm>
              <a:off x="4400308" y="5954639"/>
              <a:ext cx="131737" cy="67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9" name="îṧ1íḍê"/>
            <p:cNvSpPr/>
            <p:nvPr/>
          </p:nvSpPr>
          <p:spPr bwMode="auto">
            <a:xfrm>
              <a:off x="4532044" y="5954639"/>
              <a:ext cx="11260" cy="67558"/>
            </a:xfrm>
            <a:prstGeom prst="rect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0" name="ïS1îďé"/>
            <p:cNvSpPr/>
            <p:nvPr/>
          </p:nvSpPr>
          <p:spPr bwMode="auto">
            <a:xfrm>
              <a:off x="4532044" y="5954639"/>
              <a:ext cx="11260" cy="67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1" name="îšļiḑe"/>
            <p:cNvSpPr/>
            <p:nvPr/>
          </p:nvSpPr>
          <p:spPr bwMode="auto">
            <a:xfrm>
              <a:off x="4400308" y="5943379"/>
              <a:ext cx="142997" cy="11260"/>
            </a:xfrm>
            <a:custGeom>
              <a:avLst/>
              <a:gdLst>
                <a:gd name="T0" fmla="*/ 127 w 127"/>
                <a:gd name="T1" fmla="*/ 0 h 10"/>
                <a:gd name="T2" fmla="*/ 0 w 127"/>
                <a:gd name="T3" fmla="*/ 0 h 10"/>
                <a:gd name="T4" fmla="*/ 0 w 127"/>
                <a:gd name="T5" fmla="*/ 10 h 10"/>
                <a:gd name="T6" fmla="*/ 117 w 127"/>
                <a:gd name="T7" fmla="*/ 10 h 10"/>
                <a:gd name="T8" fmla="*/ 127 w 127"/>
                <a:gd name="T9" fmla="*/ 10 h 10"/>
                <a:gd name="T10" fmla="*/ 127 w 127"/>
                <a:gd name="T11" fmla="*/ 0 h 10"/>
                <a:gd name="T12" fmla="*/ 127 w 127"/>
                <a:gd name="T13" fmla="*/ 0 h 10"/>
                <a:gd name="T14" fmla="*/ 127 w 127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0">
                  <a:moveTo>
                    <a:pt x="127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17" y="10"/>
                  </a:lnTo>
                  <a:lnTo>
                    <a:pt x="127" y="10"/>
                  </a:lnTo>
                  <a:lnTo>
                    <a:pt x="127" y="0"/>
                  </a:lnTo>
                  <a:close/>
                  <a:moveTo>
                    <a:pt x="127" y="0"/>
                  </a:moveTo>
                  <a:lnTo>
                    <a:pt x="127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2" name="íśḷíḑe"/>
            <p:cNvSpPr/>
            <p:nvPr/>
          </p:nvSpPr>
          <p:spPr bwMode="auto">
            <a:xfrm>
              <a:off x="4400308" y="5943379"/>
              <a:ext cx="142997" cy="11260"/>
            </a:xfrm>
            <a:custGeom>
              <a:avLst/>
              <a:gdLst>
                <a:gd name="T0" fmla="*/ 127 w 127"/>
                <a:gd name="T1" fmla="*/ 0 h 10"/>
                <a:gd name="T2" fmla="*/ 0 w 127"/>
                <a:gd name="T3" fmla="*/ 0 h 10"/>
                <a:gd name="T4" fmla="*/ 0 w 127"/>
                <a:gd name="T5" fmla="*/ 10 h 10"/>
                <a:gd name="T6" fmla="*/ 117 w 127"/>
                <a:gd name="T7" fmla="*/ 10 h 10"/>
                <a:gd name="T8" fmla="*/ 127 w 127"/>
                <a:gd name="T9" fmla="*/ 10 h 10"/>
                <a:gd name="T10" fmla="*/ 127 w 127"/>
                <a:gd name="T11" fmla="*/ 0 h 10"/>
                <a:gd name="T12" fmla="*/ 127 w 127"/>
                <a:gd name="T13" fmla="*/ 0 h 10"/>
                <a:gd name="T14" fmla="*/ 127 w 127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0">
                  <a:moveTo>
                    <a:pt x="127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17" y="10"/>
                  </a:lnTo>
                  <a:lnTo>
                    <a:pt x="127" y="10"/>
                  </a:lnTo>
                  <a:lnTo>
                    <a:pt x="127" y="0"/>
                  </a:lnTo>
                  <a:moveTo>
                    <a:pt x="127" y="0"/>
                  </a:move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3" name="íSḻîḋé"/>
            <p:cNvSpPr/>
            <p:nvPr/>
          </p:nvSpPr>
          <p:spPr bwMode="auto">
            <a:xfrm>
              <a:off x="4400308" y="5597710"/>
              <a:ext cx="60802" cy="119352"/>
            </a:xfrm>
            <a:custGeom>
              <a:avLst/>
              <a:gdLst>
                <a:gd name="T0" fmla="*/ 0 w 27"/>
                <a:gd name="T1" fmla="*/ 0 h 53"/>
                <a:gd name="T2" fmla="*/ 0 w 27"/>
                <a:gd name="T3" fmla="*/ 53 h 53"/>
                <a:gd name="T4" fmla="*/ 27 w 27"/>
                <a:gd name="T5" fmla="*/ 26 h 53"/>
                <a:gd name="T6" fmla="*/ 0 w 27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53">
                  <a:moveTo>
                    <a:pt x="0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15" y="53"/>
                    <a:pt x="27" y="41"/>
                    <a:pt x="27" y="26"/>
                  </a:cubicBezTo>
                  <a:cubicBezTo>
                    <a:pt x="27" y="12"/>
                    <a:pt x="15" y="0"/>
                    <a:pt x="0" y="0"/>
                  </a:cubicBezTo>
                </a:path>
              </a:pathLst>
            </a:custGeom>
            <a:solidFill>
              <a:srgbClr val="D3B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4" name="ïṥ1ïḑè"/>
            <p:cNvSpPr/>
            <p:nvPr/>
          </p:nvSpPr>
          <p:spPr bwMode="auto">
            <a:xfrm>
              <a:off x="5072504" y="46147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5" name="ïṡḻïḓé"/>
            <p:cNvSpPr/>
            <p:nvPr/>
          </p:nvSpPr>
          <p:spPr bwMode="auto">
            <a:xfrm>
              <a:off x="5086016" y="4626008"/>
              <a:ext cx="123855" cy="524697"/>
            </a:xfrm>
            <a:custGeom>
              <a:avLst/>
              <a:gdLst>
                <a:gd name="T0" fmla="*/ 110 w 110"/>
                <a:gd name="T1" fmla="*/ 0 h 466"/>
                <a:gd name="T2" fmla="*/ 0 w 110"/>
                <a:gd name="T3" fmla="*/ 0 h 466"/>
                <a:gd name="T4" fmla="*/ 0 w 110"/>
                <a:gd name="T5" fmla="*/ 49 h 466"/>
                <a:gd name="T6" fmla="*/ 6 w 110"/>
                <a:gd name="T7" fmla="*/ 159 h 466"/>
                <a:gd name="T8" fmla="*/ 20 w 110"/>
                <a:gd name="T9" fmla="*/ 466 h 466"/>
                <a:gd name="T10" fmla="*/ 110 w 110"/>
                <a:gd name="T11" fmla="*/ 466 h 466"/>
                <a:gd name="T12" fmla="*/ 110 w 110"/>
                <a:gd name="T13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66">
                  <a:moveTo>
                    <a:pt x="1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6" y="159"/>
                  </a:lnTo>
                  <a:lnTo>
                    <a:pt x="20" y="466"/>
                  </a:lnTo>
                  <a:lnTo>
                    <a:pt x="110" y="466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E4D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6" name="ís1iḑè"/>
            <p:cNvSpPr/>
            <p:nvPr/>
          </p:nvSpPr>
          <p:spPr bwMode="auto">
            <a:xfrm>
              <a:off x="5086016" y="4626008"/>
              <a:ext cx="123855" cy="524697"/>
            </a:xfrm>
            <a:custGeom>
              <a:avLst/>
              <a:gdLst>
                <a:gd name="T0" fmla="*/ 110 w 110"/>
                <a:gd name="T1" fmla="*/ 0 h 466"/>
                <a:gd name="T2" fmla="*/ 0 w 110"/>
                <a:gd name="T3" fmla="*/ 0 h 466"/>
                <a:gd name="T4" fmla="*/ 0 w 110"/>
                <a:gd name="T5" fmla="*/ 49 h 466"/>
                <a:gd name="T6" fmla="*/ 6 w 110"/>
                <a:gd name="T7" fmla="*/ 159 h 466"/>
                <a:gd name="T8" fmla="*/ 20 w 110"/>
                <a:gd name="T9" fmla="*/ 466 h 466"/>
                <a:gd name="T10" fmla="*/ 110 w 110"/>
                <a:gd name="T11" fmla="*/ 466 h 466"/>
                <a:gd name="T12" fmla="*/ 110 w 110"/>
                <a:gd name="T13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66">
                  <a:moveTo>
                    <a:pt x="1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6" y="159"/>
                  </a:lnTo>
                  <a:lnTo>
                    <a:pt x="20" y="466"/>
                  </a:lnTo>
                  <a:lnTo>
                    <a:pt x="110" y="466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7" name="íŝļíďe"/>
            <p:cNvSpPr/>
            <p:nvPr/>
          </p:nvSpPr>
          <p:spPr bwMode="auto">
            <a:xfrm>
              <a:off x="5083764" y="4626008"/>
              <a:ext cx="2252" cy="55172"/>
            </a:xfrm>
            <a:custGeom>
              <a:avLst/>
              <a:gdLst>
                <a:gd name="T0" fmla="*/ 2 w 2"/>
                <a:gd name="T1" fmla="*/ 0 h 49"/>
                <a:gd name="T2" fmla="*/ 0 w 2"/>
                <a:gd name="T3" fmla="*/ 0 h 49"/>
                <a:gd name="T4" fmla="*/ 2 w 2"/>
                <a:gd name="T5" fmla="*/ 49 h 49"/>
                <a:gd name="T6" fmla="*/ 2 w 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9">
                  <a:moveTo>
                    <a:pt x="2" y="0"/>
                  </a:moveTo>
                  <a:lnTo>
                    <a:pt x="0" y="0"/>
                  </a:lnTo>
                  <a:lnTo>
                    <a:pt x="2" y="4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8" name="iṡlïdè"/>
            <p:cNvSpPr/>
            <p:nvPr/>
          </p:nvSpPr>
          <p:spPr bwMode="auto">
            <a:xfrm>
              <a:off x="5083764" y="4626008"/>
              <a:ext cx="2252" cy="55172"/>
            </a:xfrm>
            <a:custGeom>
              <a:avLst/>
              <a:gdLst>
                <a:gd name="T0" fmla="*/ 2 w 2"/>
                <a:gd name="T1" fmla="*/ 0 h 49"/>
                <a:gd name="T2" fmla="*/ 0 w 2"/>
                <a:gd name="T3" fmla="*/ 0 h 49"/>
                <a:gd name="T4" fmla="*/ 2 w 2"/>
                <a:gd name="T5" fmla="*/ 49 h 49"/>
                <a:gd name="T6" fmla="*/ 2 w 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9">
                  <a:moveTo>
                    <a:pt x="2" y="0"/>
                  </a:moveTo>
                  <a:lnTo>
                    <a:pt x="0" y="0"/>
                  </a:lnTo>
                  <a:lnTo>
                    <a:pt x="2" y="49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9" name="ï$ḷîďè"/>
            <p:cNvSpPr/>
            <p:nvPr/>
          </p:nvSpPr>
          <p:spPr bwMode="auto">
            <a:xfrm>
              <a:off x="5209871" y="4626008"/>
              <a:ext cx="11260" cy="524697"/>
            </a:xfrm>
            <a:custGeom>
              <a:avLst/>
              <a:gdLst>
                <a:gd name="T0" fmla="*/ 4 w 10"/>
                <a:gd name="T1" fmla="*/ 0 h 466"/>
                <a:gd name="T2" fmla="*/ 0 w 10"/>
                <a:gd name="T3" fmla="*/ 0 h 466"/>
                <a:gd name="T4" fmla="*/ 0 w 10"/>
                <a:gd name="T5" fmla="*/ 466 h 466"/>
                <a:gd name="T6" fmla="*/ 10 w 10"/>
                <a:gd name="T7" fmla="*/ 466 h 466"/>
                <a:gd name="T8" fmla="*/ 10 w 10"/>
                <a:gd name="T9" fmla="*/ 57 h 466"/>
                <a:gd name="T10" fmla="*/ 10 w 10"/>
                <a:gd name="T11" fmla="*/ 0 h 466"/>
                <a:gd name="T12" fmla="*/ 4 w 10"/>
                <a:gd name="T13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66">
                  <a:moveTo>
                    <a:pt x="4" y="0"/>
                  </a:moveTo>
                  <a:lnTo>
                    <a:pt x="0" y="0"/>
                  </a:lnTo>
                  <a:lnTo>
                    <a:pt x="0" y="466"/>
                  </a:lnTo>
                  <a:lnTo>
                    <a:pt x="10" y="466"/>
                  </a:lnTo>
                  <a:lnTo>
                    <a:pt x="10" y="57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0" name="îṧliḋe"/>
            <p:cNvSpPr/>
            <p:nvPr/>
          </p:nvSpPr>
          <p:spPr bwMode="auto">
            <a:xfrm>
              <a:off x="5209871" y="4626008"/>
              <a:ext cx="11260" cy="524697"/>
            </a:xfrm>
            <a:custGeom>
              <a:avLst/>
              <a:gdLst>
                <a:gd name="T0" fmla="*/ 4 w 10"/>
                <a:gd name="T1" fmla="*/ 0 h 466"/>
                <a:gd name="T2" fmla="*/ 0 w 10"/>
                <a:gd name="T3" fmla="*/ 0 h 466"/>
                <a:gd name="T4" fmla="*/ 0 w 10"/>
                <a:gd name="T5" fmla="*/ 466 h 466"/>
                <a:gd name="T6" fmla="*/ 10 w 10"/>
                <a:gd name="T7" fmla="*/ 466 h 466"/>
                <a:gd name="T8" fmla="*/ 10 w 10"/>
                <a:gd name="T9" fmla="*/ 57 h 466"/>
                <a:gd name="T10" fmla="*/ 10 w 10"/>
                <a:gd name="T11" fmla="*/ 0 h 466"/>
                <a:gd name="T12" fmla="*/ 4 w 10"/>
                <a:gd name="T13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66">
                  <a:moveTo>
                    <a:pt x="4" y="0"/>
                  </a:moveTo>
                  <a:lnTo>
                    <a:pt x="0" y="0"/>
                  </a:lnTo>
                  <a:lnTo>
                    <a:pt x="0" y="466"/>
                  </a:lnTo>
                  <a:lnTo>
                    <a:pt x="10" y="466"/>
                  </a:lnTo>
                  <a:lnTo>
                    <a:pt x="10" y="57"/>
                  </a:lnTo>
                  <a:lnTo>
                    <a:pt x="10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1" name="iṥļiďè"/>
            <p:cNvSpPr/>
            <p:nvPr/>
          </p:nvSpPr>
          <p:spPr bwMode="auto">
            <a:xfrm>
              <a:off x="5083764" y="4626008"/>
              <a:ext cx="24771" cy="524697"/>
            </a:xfrm>
            <a:custGeom>
              <a:avLst/>
              <a:gdLst>
                <a:gd name="T0" fmla="*/ 0 w 11"/>
                <a:gd name="T1" fmla="*/ 0 h 232"/>
                <a:gd name="T2" fmla="*/ 0 w 11"/>
                <a:gd name="T3" fmla="*/ 0 h 232"/>
                <a:gd name="T4" fmla="*/ 4 w 11"/>
                <a:gd name="T5" fmla="*/ 79 h 232"/>
                <a:gd name="T6" fmla="*/ 4 w 11"/>
                <a:gd name="T7" fmla="*/ 84 h 232"/>
                <a:gd name="T8" fmla="*/ 0 w 11"/>
                <a:gd name="T9" fmla="*/ 84 h 232"/>
                <a:gd name="T10" fmla="*/ 6 w 11"/>
                <a:gd name="T11" fmla="*/ 232 h 232"/>
                <a:gd name="T12" fmla="*/ 11 w 11"/>
                <a:gd name="T13" fmla="*/ 232 h 232"/>
                <a:gd name="T14" fmla="*/ 4 w 11"/>
                <a:gd name="T15" fmla="*/ 79 h 232"/>
                <a:gd name="T16" fmla="*/ 1 w 11"/>
                <a:gd name="T17" fmla="*/ 24 h 232"/>
                <a:gd name="T18" fmla="*/ 0 w 11"/>
                <a:gd name="T1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3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3" y="145"/>
                    <a:pt x="6" y="217"/>
                    <a:pt x="6" y="232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2" name="i$ľíḍé"/>
            <p:cNvSpPr/>
            <p:nvPr/>
          </p:nvSpPr>
          <p:spPr bwMode="auto">
            <a:xfrm>
              <a:off x="5097275" y="5150704"/>
              <a:ext cx="123855" cy="6756"/>
            </a:xfrm>
            <a:custGeom>
              <a:avLst/>
              <a:gdLst>
                <a:gd name="T0" fmla="*/ 55 w 55"/>
                <a:gd name="T1" fmla="*/ 0 h 3"/>
                <a:gd name="T2" fmla="*/ 50 w 55"/>
                <a:gd name="T3" fmla="*/ 0 h 3"/>
                <a:gd name="T4" fmla="*/ 5 w 55"/>
                <a:gd name="T5" fmla="*/ 0 h 3"/>
                <a:gd name="T6" fmla="*/ 0 w 55"/>
                <a:gd name="T7" fmla="*/ 0 h 3"/>
                <a:gd name="T8" fmla="*/ 1 w 55"/>
                <a:gd name="T9" fmla="*/ 3 h 3"/>
                <a:gd name="T10" fmla="*/ 55 w 55"/>
                <a:gd name="T11" fmla="*/ 3 h 3"/>
                <a:gd name="T12" fmla="*/ 55 w 5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">
                  <a:moveTo>
                    <a:pt x="55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0"/>
                    <a:pt x="55" y="0"/>
                    <a:pt x="55" y="0"/>
                  </a:cubicBezTo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3" name="ïṥḷïḓè"/>
            <p:cNvSpPr/>
            <p:nvPr/>
          </p:nvSpPr>
          <p:spPr bwMode="auto">
            <a:xfrm>
              <a:off x="5072504" y="4626008"/>
              <a:ext cx="20267" cy="190287"/>
            </a:xfrm>
            <a:custGeom>
              <a:avLst/>
              <a:gdLst>
                <a:gd name="T0" fmla="*/ 5 w 9"/>
                <a:gd name="T1" fmla="*/ 0 h 84"/>
                <a:gd name="T2" fmla="*/ 0 w 9"/>
                <a:gd name="T3" fmla="*/ 0 h 84"/>
                <a:gd name="T4" fmla="*/ 5 w 9"/>
                <a:gd name="T5" fmla="*/ 79 h 84"/>
                <a:gd name="T6" fmla="*/ 9 w 9"/>
                <a:gd name="T7" fmla="*/ 79 h 84"/>
                <a:gd name="T8" fmla="*/ 5 w 9"/>
                <a:gd name="T9" fmla="*/ 79 h 84"/>
                <a:gd name="T10" fmla="*/ 5 w 9"/>
                <a:gd name="T11" fmla="*/ 84 h 84"/>
                <a:gd name="T12" fmla="*/ 9 w 9"/>
                <a:gd name="T13" fmla="*/ 84 h 84"/>
                <a:gd name="T14" fmla="*/ 9 w 9"/>
                <a:gd name="T15" fmla="*/ 79 h 84"/>
                <a:gd name="T16" fmla="*/ 5 w 9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4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"/>
                    <a:pt x="3" y="43"/>
                    <a:pt x="5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1"/>
                    <a:pt x="5" y="82"/>
                    <a:pt x="5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4" name="islíďè"/>
            <p:cNvSpPr/>
            <p:nvPr/>
          </p:nvSpPr>
          <p:spPr bwMode="auto">
            <a:xfrm>
              <a:off x="5072504" y="4614748"/>
              <a:ext cx="141871" cy="11260"/>
            </a:xfrm>
            <a:custGeom>
              <a:avLst/>
              <a:gdLst>
                <a:gd name="T0" fmla="*/ 0 w 63"/>
                <a:gd name="T1" fmla="*/ 0 h 5"/>
                <a:gd name="T2" fmla="*/ 0 w 63"/>
                <a:gd name="T3" fmla="*/ 5 h 5"/>
                <a:gd name="T4" fmla="*/ 5 w 63"/>
                <a:gd name="T5" fmla="*/ 5 h 5"/>
                <a:gd name="T6" fmla="*/ 5 w 63"/>
                <a:gd name="T7" fmla="*/ 5 h 5"/>
                <a:gd name="T8" fmla="*/ 6 w 63"/>
                <a:gd name="T9" fmla="*/ 5 h 5"/>
                <a:gd name="T10" fmla="*/ 61 w 63"/>
                <a:gd name="T11" fmla="*/ 5 h 5"/>
                <a:gd name="T12" fmla="*/ 63 w 63"/>
                <a:gd name="T13" fmla="*/ 5 h 5"/>
                <a:gd name="T14" fmla="*/ 0 w 6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5">
                  <a:moveTo>
                    <a:pt x="0" y="0"/>
                  </a:moveTo>
                  <a:cubicBezTo>
                    <a:pt x="0" y="0"/>
                    <a:pt x="0" y="1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5" name="ïšlîḑê"/>
            <p:cNvSpPr/>
            <p:nvPr/>
          </p:nvSpPr>
          <p:spPr bwMode="auto">
            <a:xfrm>
              <a:off x="4886722" y="1254888"/>
              <a:ext cx="2620105" cy="1745236"/>
            </a:xfrm>
            <a:custGeom>
              <a:avLst/>
              <a:gdLst>
                <a:gd name="T0" fmla="*/ 1095 w 1159"/>
                <a:gd name="T1" fmla="*/ 763 h 773"/>
                <a:gd name="T2" fmla="*/ 1098 w 1159"/>
                <a:gd name="T3" fmla="*/ 755 h 773"/>
                <a:gd name="T4" fmla="*/ 1090 w 1159"/>
                <a:gd name="T5" fmla="*/ 692 h 773"/>
                <a:gd name="T6" fmla="*/ 1132 w 1159"/>
                <a:gd name="T7" fmla="*/ 627 h 773"/>
                <a:gd name="T8" fmla="*/ 1121 w 1159"/>
                <a:gd name="T9" fmla="*/ 588 h 773"/>
                <a:gd name="T10" fmla="*/ 1159 w 1159"/>
                <a:gd name="T11" fmla="*/ 525 h 773"/>
                <a:gd name="T12" fmla="*/ 1098 w 1159"/>
                <a:gd name="T13" fmla="*/ 455 h 773"/>
                <a:gd name="T14" fmla="*/ 1005 w 1159"/>
                <a:gd name="T15" fmla="*/ 342 h 773"/>
                <a:gd name="T16" fmla="*/ 1007 w 1159"/>
                <a:gd name="T17" fmla="*/ 314 h 773"/>
                <a:gd name="T18" fmla="*/ 848 w 1159"/>
                <a:gd name="T19" fmla="*/ 155 h 773"/>
                <a:gd name="T20" fmla="*/ 836 w 1159"/>
                <a:gd name="T21" fmla="*/ 156 h 773"/>
                <a:gd name="T22" fmla="*/ 605 w 1159"/>
                <a:gd name="T23" fmla="*/ 0 h 773"/>
                <a:gd name="T24" fmla="*/ 411 w 1159"/>
                <a:gd name="T25" fmla="*/ 93 h 773"/>
                <a:gd name="T26" fmla="*/ 373 w 1159"/>
                <a:gd name="T27" fmla="*/ 90 h 773"/>
                <a:gd name="T28" fmla="*/ 185 w 1159"/>
                <a:gd name="T29" fmla="*/ 176 h 773"/>
                <a:gd name="T30" fmla="*/ 161 w 1159"/>
                <a:gd name="T31" fmla="*/ 174 h 773"/>
                <a:gd name="T32" fmla="*/ 0 w 1159"/>
                <a:gd name="T33" fmla="*/ 336 h 773"/>
                <a:gd name="T34" fmla="*/ 98 w 1159"/>
                <a:gd name="T35" fmla="*/ 485 h 773"/>
                <a:gd name="T36" fmla="*/ 83 w 1159"/>
                <a:gd name="T37" fmla="*/ 553 h 773"/>
                <a:gd name="T38" fmla="*/ 242 w 1159"/>
                <a:gd name="T39" fmla="*/ 712 h 773"/>
                <a:gd name="T40" fmla="*/ 307 w 1159"/>
                <a:gd name="T41" fmla="*/ 698 h 773"/>
                <a:gd name="T42" fmla="*/ 443 w 1159"/>
                <a:gd name="T43" fmla="*/ 773 h 773"/>
                <a:gd name="T44" fmla="*/ 587 w 1159"/>
                <a:gd name="T45" fmla="*/ 681 h 773"/>
                <a:gd name="T46" fmla="*/ 638 w 1159"/>
                <a:gd name="T47" fmla="*/ 694 h 773"/>
                <a:gd name="T48" fmla="*/ 689 w 1159"/>
                <a:gd name="T49" fmla="*/ 682 h 773"/>
                <a:gd name="T50" fmla="*/ 734 w 1159"/>
                <a:gd name="T51" fmla="*/ 719 h 773"/>
                <a:gd name="T52" fmla="*/ 724 w 1159"/>
                <a:gd name="T53" fmla="*/ 761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9" h="773">
                  <a:moveTo>
                    <a:pt x="1095" y="763"/>
                  </a:moveTo>
                  <a:cubicBezTo>
                    <a:pt x="1096" y="761"/>
                    <a:pt x="1097" y="758"/>
                    <a:pt x="1098" y="755"/>
                  </a:cubicBezTo>
                  <a:cubicBezTo>
                    <a:pt x="1103" y="733"/>
                    <a:pt x="1100" y="711"/>
                    <a:pt x="1090" y="692"/>
                  </a:cubicBezTo>
                  <a:cubicBezTo>
                    <a:pt x="1115" y="680"/>
                    <a:pt x="1132" y="656"/>
                    <a:pt x="1132" y="627"/>
                  </a:cubicBezTo>
                  <a:cubicBezTo>
                    <a:pt x="1132" y="612"/>
                    <a:pt x="1128" y="599"/>
                    <a:pt x="1121" y="588"/>
                  </a:cubicBezTo>
                  <a:cubicBezTo>
                    <a:pt x="1143" y="576"/>
                    <a:pt x="1159" y="553"/>
                    <a:pt x="1159" y="525"/>
                  </a:cubicBezTo>
                  <a:cubicBezTo>
                    <a:pt x="1159" y="490"/>
                    <a:pt x="1132" y="460"/>
                    <a:pt x="1098" y="455"/>
                  </a:cubicBezTo>
                  <a:cubicBezTo>
                    <a:pt x="1097" y="400"/>
                    <a:pt x="1057" y="353"/>
                    <a:pt x="1005" y="342"/>
                  </a:cubicBezTo>
                  <a:cubicBezTo>
                    <a:pt x="1006" y="333"/>
                    <a:pt x="1007" y="324"/>
                    <a:pt x="1007" y="314"/>
                  </a:cubicBezTo>
                  <a:cubicBezTo>
                    <a:pt x="1007" y="227"/>
                    <a:pt x="936" y="155"/>
                    <a:pt x="848" y="155"/>
                  </a:cubicBezTo>
                  <a:cubicBezTo>
                    <a:pt x="844" y="155"/>
                    <a:pt x="840" y="156"/>
                    <a:pt x="836" y="156"/>
                  </a:cubicBezTo>
                  <a:cubicBezTo>
                    <a:pt x="799" y="65"/>
                    <a:pt x="709" y="0"/>
                    <a:pt x="605" y="0"/>
                  </a:cubicBezTo>
                  <a:cubicBezTo>
                    <a:pt x="527" y="0"/>
                    <a:pt x="457" y="37"/>
                    <a:pt x="411" y="93"/>
                  </a:cubicBezTo>
                  <a:cubicBezTo>
                    <a:pt x="399" y="91"/>
                    <a:pt x="386" y="90"/>
                    <a:pt x="373" y="90"/>
                  </a:cubicBezTo>
                  <a:cubicBezTo>
                    <a:pt x="298" y="90"/>
                    <a:pt x="231" y="123"/>
                    <a:pt x="185" y="176"/>
                  </a:cubicBezTo>
                  <a:cubicBezTo>
                    <a:pt x="177" y="175"/>
                    <a:pt x="169" y="174"/>
                    <a:pt x="161" y="174"/>
                  </a:cubicBezTo>
                  <a:cubicBezTo>
                    <a:pt x="72" y="174"/>
                    <a:pt x="0" y="247"/>
                    <a:pt x="0" y="336"/>
                  </a:cubicBezTo>
                  <a:cubicBezTo>
                    <a:pt x="0" y="403"/>
                    <a:pt x="40" y="460"/>
                    <a:pt x="98" y="485"/>
                  </a:cubicBezTo>
                  <a:cubicBezTo>
                    <a:pt x="88" y="506"/>
                    <a:pt x="83" y="529"/>
                    <a:pt x="83" y="553"/>
                  </a:cubicBezTo>
                  <a:cubicBezTo>
                    <a:pt x="83" y="641"/>
                    <a:pt x="154" y="712"/>
                    <a:pt x="242" y="712"/>
                  </a:cubicBezTo>
                  <a:cubicBezTo>
                    <a:pt x="265" y="712"/>
                    <a:pt x="287" y="707"/>
                    <a:pt x="307" y="698"/>
                  </a:cubicBezTo>
                  <a:cubicBezTo>
                    <a:pt x="336" y="743"/>
                    <a:pt x="386" y="773"/>
                    <a:pt x="443" y="773"/>
                  </a:cubicBezTo>
                  <a:cubicBezTo>
                    <a:pt x="506" y="773"/>
                    <a:pt x="561" y="735"/>
                    <a:pt x="587" y="681"/>
                  </a:cubicBezTo>
                  <a:cubicBezTo>
                    <a:pt x="602" y="689"/>
                    <a:pt x="620" y="694"/>
                    <a:pt x="638" y="694"/>
                  </a:cubicBezTo>
                  <a:cubicBezTo>
                    <a:pt x="656" y="694"/>
                    <a:pt x="673" y="690"/>
                    <a:pt x="689" y="682"/>
                  </a:cubicBezTo>
                  <a:cubicBezTo>
                    <a:pt x="697" y="700"/>
                    <a:pt x="714" y="714"/>
                    <a:pt x="734" y="719"/>
                  </a:cubicBezTo>
                  <a:cubicBezTo>
                    <a:pt x="728" y="732"/>
                    <a:pt x="724" y="746"/>
                    <a:pt x="724" y="761"/>
                  </a:cubicBezTo>
                </a:path>
              </a:pathLst>
            </a:custGeom>
            <a:noFill/>
            <a:ln w="31750" cap="flat">
              <a:solidFill>
                <a:srgbClr val="64091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6" name="isļídè"/>
            <p:cNvSpPr/>
            <p:nvPr/>
          </p:nvSpPr>
          <p:spPr bwMode="auto">
            <a:xfrm>
              <a:off x="3279979" y="1896684"/>
              <a:ext cx="1647277" cy="1105691"/>
            </a:xfrm>
            <a:custGeom>
              <a:avLst/>
              <a:gdLst>
                <a:gd name="T0" fmla="*/ 648 w 729"/>
                <a:gd name="T1" fmla="*/ 490 h 490"/>
                <a:gd name="T2" fmla="*/ 655 w 729"/>
                <a:gd name="T3" fmla="*/ 473 h 490"/>
                <a:gd name="T4" fmla="*/ 629 w 729"/>
                <a:gd name="T5" fmla="*/ 458 h 490"/>
                <a:gd name="T6" fmla="*/ 613 w 729"/>
                <a:gd name="T7" fmla="*/ 461 h 490"/>
                <a:gd name="T8" fmla="*/ 576 w 729"/>
                <a:gd name="T9" fmla="*/ 444 h 490"/>
                <a:gd name="T10" fmla="*/ 541 w 729"/>
                <a:gd name="T11" fmla="*/ 452 h 490"/>
                <a:gd name="T12" fmla="*/ 490 w 729"/>
                <a:gd name="T13" fmla="*/ 434 h 490"/>
                <a:gd name="T14" fmla="*/ 449 w 729"/>
                <a:gd name="T15" fmla="*/ 441 h 490"/>
                <a:gd name="T16" fmla="*/ 365 w 729"/>
                <a:gd name="T17" fmla="*/ 408 h 490"/>
                <a:gd name="T18" fmla="*/ 325 w 729"/>
                <a:gd name="T19" fmla="*/ 418 h 490"/>
                <a:gd name="T20" fmla="*/ 250 w 729"/>
                <a:gd name="T21" fmla="*/ 364 h 490"/>
                <a:gd name="T22" fmla="*/ 133 w 729"/>
                <a:gd name="T23" fmla="*/ 434 h 490"/>
                <a:gd name="T24" fmla="*/ 0 w 729"/>
                <a:gd name="T25" fmla="*/ 302 h 490"/>
                <a:gd name="T26" fmla="*/ 65 w 729"/>
                <a:gd name="T27" fmla="*/ 188 h 490"/>
                <a:gd name="T28" fmla="*/ 64 w 729"/>
                <a:gd name="T29" fmla="*/ 170 h 490"/>
                <a:gd name="T30" fmla="*/ 234 w 729"/>
                <a:gd name="T31" fmla="*/ 0 h 490"/>
                <a:gd name="T32" fmla="*/ 369 w 729"/>
                <a:gd name="T33" fmla="*/ 67 h 490"/>
                <a:gd name="T34" fmla="*/ 449 w 729"/>
                <a:gd name="T35" fmla="*/ 38 h 490"/>
                <a:gd name="T36" fmla="*/ 571 w 729"/>
                <a:gd name="T37" fmla="*/ 140 h 490"/>
                <a:gd name="T38" fmla="*/ 631 w 729"/>
                <a:gd name="T39" fmla="*/ 205 h 490"/>
                <a:gd name="T40" fmla="*/ 628 w 729"/>
                <a:gd name="T41" fmla="*/ 224 h 490"/>
                <a:gd name="T42" fmla="*/ 714 w 729"/>
                <a:gd name="T43" fmla="*/ 314 h 490"/>
                <a:gd name="T44" fmla="*/ 696 w 729"/>
                <a:gd name="T45" fmla="*/ 368 h 490"/>
                <a:gd name="T46" fmla="*/ 726 w 729"/>
                <a:gd name="T47" fmla="*/ 418 h 490"/>
                <a:gd name="T48" fmla="*/ 708 w 729"/>
                <a:gd name="T49" fmla="*/ 460 h 490"/>
                <a:gd name="T50" fmla="*/ 729 w 729"/>
                <a:gd name="T51" fmla="*/ 489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9" h="490">
                  <a:moveTo>
                    <a:pt x="648" y="490"/>
                  </a:moveTo>
                  <a:cubicBezTo>
                    <a:pt x="649" y="484"/>
                    <a:pt x="651" y="478"/>
                    <a:pt x="655" y="473"/>
                  </a:cubicBezTo>
                  <a:cubicBezTo>
                    <a:pt x="645" y="470"/>
                    <a:pt x="636" y="465"/>
                    <a:pt x="629" y="458"/>
                  </a:cubicBezTo>
                  <a:cubicBezTo>
                    <a:pt x="624" y="460"/>
                    <a:pt x="618" y="461"/>
                    <a:pt x="613" y="461"/>
                  </a:cubicBezTo>
                  <a:cubicBezTo>
                    <a:pt x="598" y="461"/>
                    <a:pt x="585" y="454"/>
                    <a:pt x="576" y="444"/>
                  </a:cubicBezTo>
                  <a:cubicBezTo>
                    <a:pt x="566" y="449"/>
                    <a:pt x="554" y="452"/>
                    <a:pt x="541" y="452"/>
                  </a:cubicBezTo>
                  <a:cubicBezTo>
                    <a:pt x="522" y="452"/>
                    <a:pt x="504" y="445"/>
                    <a:pt x="490" y="434"/>
                  </a:cubicBezTo>
                  <a:cubicBezTo>
                    <a:pt x="477" y="438"/>
                    <a:pt x="463" y="441"/>
                    <a:pt x="449" y="441"/>
                  </a:cubicBezTo>
                  <a:cubicBezTo>
                    <a:pt x="416" y="441"/>
                    <a:pt x="387" y="428"/>
                    <a:pt x="365" y="408"/>
                  </a:cubicBezTo>
                  <a:cubicBezTo>
                    <a:pt x="353" y="414"/>
                    <a:pt x="340" y="418"/>
                    <a:pt x="325" y="418"/>
                  </a:cubicBezTo>
                  <a:cubicBezTo>
                    <a:pt x="290" y="418"/>
                    <a:pt x="261" y="396"/>
                    <a:pt x="250" y="364"/>
                  </a:cubicBezTo>
                  <a:cubicBezTo>
                    <a:pt x="228" y="406"/>
                    <a:pt x="184" y="434"/>
                    <a:pt x="133" y="434"/>
                  </a:cubicBezTo>
                  <a:cubicBezTo>
                    <a:pt x="60" y="434"/>
                    <a:pt x="0" y="375"/>
                    <a:pt x="0" y="302"/>
                  </a:cubicBezTo>
                  <a:cubicBezTo>
                    <a:pt x="0" y="253"/>
                    <a:pt x="26" y="211"/>
                    <a:pt x="65" y="188"/>
                  </a:cubicBezTo>
                  <a:cubicBezTo>
                    <a:pt x="64" y="182"/>
                    <a:pt x="64" y="176"/>
                    <a:pt x="64" y="170"/>
                  </a:cubicBezTo>
                  <a:cubicBezTo>
                    <a:pt x="64" y="76"/>
                    <a:pt x="140" y="0"/>
                    <a:pt x="234" y="0"/>
                  </a:cubicBezTo>
                  <a:cubicBezTo>
                    <a:pt x="289" y="0"/>
                    <a:pt x="338" y="26"/>
                    <a:pt x="369" y="67"/>
                  </a:cubicBezTo>
                  <a:cubicBezTo>
                    <a:pt x="391" y="49"/>
                    <a:pt x="419" y="38"/>
                    <a:pt x="449" y="38"/>
                  </a:cubicBezTo>
                  <a:cubicBezTo>
                    <a:pt x="510" y="38"/>
                    <a:pt x="561" y="82"/>
                    <a:pt x="571" y="140"/>
                  </a:cubicBezTo>
                  <a:cubicBezTo>
                    <a:pt x="605" y="143"/>
                    <a:pt x="631" y="170"/>
                    <a:pt x="631" y="205"/>
                  </a:cubicBezTo>
                  <a:cubicBezTo>
                    <a:pt x="631" y="212"/>
                    <a:pt x="630" y="218"/>
                    <a:pt x="628" y="224"/>
                  </a:cubicBezTo>
                  <a:cubicBezTo>
                    <a:pt x="676" y="227"/>
                    <a:pt x="714" y="266"/>
                    <a:pt x="714" y="314"/>
                  </a:cubicBezTo>
                  <a:cubicBezTo>
                    <a:pt x="714" y="335"/>
                    <a:pt x="707" y="353"/>
                    <a:pt x="696" y="368"/>
                  </a:cubicBezTo>
                  <a:cubicBezTo>
                    <a:pt x="714" y="378"/>
                    <a:pt x="726" y="397"/>
                    <a:pt x="726" y="418"/>
                  </a:cubicBezTo>
                  <a:cubicBezTo>
                    <a:pt x="726" y="435"/>
                    <a:pt x="719" y="450"/>
                    <a:pt x="708" y="460"/>
                  </a:cubicBezTo>
                  <a:cubicBezTo>
                    <a:pt x="719" y="466"/>
                    <a:pt x="727" y="476"/>
                    <a:pt x="729" y="489"/>
                  </a:cubicBezTo>
                </a:path>
              </a:pathLst>
            </a:custGeom>
            <a:noFill/>
            <a:ln w="31750" cap="flat">
              <a:solidFill>
                <a:srgbClr val="64091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7" name="íSľïḓê"/>
            <p:cNvSpPr/>
            <p:nvPr/>
          </p:nvSpPr>
          <p:spPr bwMode="auto">
            <a:xfrm>
              <a:off x="8552842" y="4676676"/>
              <a:ext cx="477406" cy="1415330"/>
            </a:xfrm>
            <a:custGeom>
              <a:avLst/>
              <a:gdLst>
                <a:gd name="T0" fmla="*/ 0 w 211"/>
                <a:gd name="T1" fmla="*/ 623 h 627"/>
                <a:gd name="T2" fmla="*/ 100 w 211"/>
                <a:gd name="T3" fmla="*/ 6 h 627"/>
                <a:gd name="T4" fmla="*/ 110 w 211"/>
                <a:gd name="T5" fmla="*/ 6 h 627"/>
                <a:gd name="T6" fmla="*/ 211 w 211"/>
                <a:gd name="T7" fmla="*/ 6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627">
                  <a:moveTo>
                    <a:pt x="0" y="623"/>
                  </a:moveTo>
                  <a:cubicBezTo>
                    <a:pt x="100" y="6"/>
                    <a:pt x="100" y="6"/>
                    <a:pt x="100" y="6"/>
                  </a:cubicBezTo>
                  <a:cubicBezTo>
                    <a:pt x="101" y="0"/>
                    <a:pt x="110" y="0"/>
                    <a:pt x="110" y="6"/>
                  </a:cubicBezTo>
                  <a:cubicBezTo>
                    <a:pt x="211" y="627"/>
                    <a:pt x="211" y="627"/>
                    <a:pt x="211" y="627"/>
                  </a:cubicBez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8" name="ïṥḻíḑè"/>
            <p:cNvSpPr/>
            <p:nvPr/>
          </p:nvSpPr>
          <p:spPr bwMode="auto">
            <a:xfrm>
              <a:off x="8593376" y="4904120"/>
              <a:ext cx="344543" cy="932294"/>
            </a:xfrm>
            <a:custGeom>
              <a:avLst/>
              <a:gdLst>
                <a:gd name="T0" fmla="*/ 135 w 306"/>
                <a:gd name="T1" fmla="*/ 0 h 828"/>
                <a:gd name="T2" fmla="*/ 241 w 306"/>
                <a:gd name="T3" fmla="*/ 148 h 828"/>
                <a:gd name="T4" fmla="*/ 81 w 306"/>
                <a:gd name="T5" fmla="*/ 333 h 828"/>
                <a:gd name="T6" fmla="*/ 306 w 306"/>
                <a:gd name="T7" fmla="*/ 544 h 828"/>
                <a:gd name="T8" fmla="*/ 0 w 306"/>
                <a:gd name="T9" fmla="*/ 828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828">
                  <a:moveTo>
                    <a:pt x="135" y="0"/>
                  </a:moveTo>
                  <a:lnTo>
                    <a:pt x="241" y="148"/>
                  </a:lnTo>
                  <a:lnTo>
                    <a:pt x="81" y="333"/>
                  </a:lnTo>
                  <a:lnTo>
                    <a:pt x="306" y="544"/>
                  </a:lnTo>
                  <a:lnTo>
                    <a:pt x="0" y="828"/>
                  </a:ln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9" name="îṣ1ïde"/>
            <p:cNvSpPr/>
            <p:nvPr/>
          </p:nvSpPr>
          <p:spPr bwMode="auto">
            <a:xfrm>
              <a:off x="8646296" y="4904120"/>
              <a:ext cx="341166" cy="932294"/>
            </a:xfrm>
            <a:custGeom>
              <a:avLst/>
              <a:gdLst>
                <a:gd name="T0" fmla="*/ 170 w 303"/>
                <a:gd name="T1" fmla="*/ 0 h 828"/>
                <a:gd name="T2" fmla="*/ 68 w 303"/>
                <a:gd name="T3" fmla="*/ 148 h 828"/>
                <a:gd name="T4" fmla="*/ 224 w 303"/>
                <a:gd name="T5" fmla="*/ 333 h 828"/>
                <a:gd name="T6" fmla="*/ 0 w 303"/>
                <a:gd name="T7" fmla="*/ 544 h 828"/>
                <a:gd name="T8" fmla="*/ 303 w 303"/>
                <a:gd name="T9" fmla="*/ 828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828">
                  <a:moveTo>
                    <a:pt x="170" y="0"/>
                  </a:moveTo>
                  <a:lnTo>
                    <a:pt x="68" y="148"/>
                  </a:lnTo>
                  <a:lnTo>
                    <a:pt x="224" y="333"/>
                  </a:lnTo>
                  <a:lnTo>
                    <a:pt x="0" y="544"/>
                  </a:lnTo>
                  <a:lnTo>
                    <a:pt x="303" y="828"/>
                  </a:lnTo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0" name="ïṧļiḋe"/>
            <p:cNvSpPr/>
            <p:nvPr/>
          </p:nvSpPr>
          <p:spPr bwMode="auto">
            <a:xfrm>
              <a:off x="8532575" y="4922135"/>
              <a:ext cx="517941" cy="0"/>
            </a:xfrm>
            <a:prstGeom prst="lin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1" name="iṡļîde"/>
            <p:cNvSpPr/>
            <p:nvPr/>
          </p:nvSpPr>
          <p:spPr bwMode="auto">
            <a:xfrm>
              <a:off x="8532575" y="5012212"/>
              <a:ext cx="517941" cy="0"/>
            </a:xfrm>
            <a:prstGeom prst="lin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2" name="ïṣľíḍé"/>
            <p:cNvSpPr/>
            <p:nvPr/>
          </p:nvSpPr>
          <p:spPr bwMode="auto">
            <a:xfrm>
              <a:off x="8561850" y="4888356"/>
              <a:ext cx="65306" cy="65306"/>
            </a:xfrm>
            <a:prstGeom prst="ellipse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3" name="ïṡľíḍè"/>
            <p:cNvSpPr/>
            <p:nvPr/>
          </p:nvSpPr>
          <p:spPr bwMode="auto">
            <a:xfrm>
              <a:off x="8561850" y="4888356"/>
              <a:ext cx="65306" cy="65306"/>
            </a:xfrm>
            <a:prstGeom prst="ellips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4" name="îṥlïde"/>
            <p:cNvSpPr/>
            <p:nvPr/>
          </p:nvSpPr>
          <p:spPr bwMode="auto">
            <a:xfrm>
              <a:off x="8969446" y="4888356"/>
              <a:ext cx="65306" cy="65306"/>
            </a:xfrm>
            <a:prstGeom prst="ellipse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5" name="îś1íḍè"/>
            <p:cNvSpPr/>
            <p:nvPr/>
          </p:nvSpPr>
          <p:spPr bwMode="auto">
            <a:xfrm>
              <a:off x="8969446" y="4888356"/>
              <a:ext cx="65306" cy="65306"/>
            </a:xfrm>
            <a:prstGeom prst="ellips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6" name="ïṡḷíḑè"/>
            <p:cNvSpPr/>
            <p:nvPr/>
          </p:nvSpPr>
          <p:spPr bwMode="auto">
            <a:xfrm>
              <a:off x="8969446" y="4978433"/>
              <a:ext cx="65306" cy="65306"/>
            </a:xfrm>
            <a:prstGeom prst="ellipse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7" name="íśľîḋê"/>
            <p:cNvSpPr/>
            <p:nvPr/>
          </p:nvSpPr>
          <p:spPr bwMode="auto">
            <a:xfrm>
              <a:off x="8969446" y="4978433"/>
              <a:ext cx="65306" cy="65306"/>
            </a:xfrm>
            <a:prstGeom prst="ellips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8" name="ïś1ídé"/>
            <p:cNvSpPr/>
            <p:nvPr/>
          </p:nvSpPr>
          <p:spPr bwMode="auto">
            <a:xfrm>
              <a:off x="8561850" y="4978433"/>
              <a:ext cx="65306" cy="65306"/>
            </a:xfrm>
            <a:prstGeom prst="ellipse">
              <a:avLst/>
            </a:prstGeom>
            <a:solidFill>
              <a:srgbClr val="640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9" name="îṥliḍé"/>
            <p:cNvSpPr/>
            <p:nvPr/>
          </p:nvSpPr>
          <p:spPr bwMode="auto">
            <a:xfrm>
              <a:off x="8561850" y="4978433"/>
              <a:ext cx="65306" cy="65306"/>
            </a:xfrm>
            <a:prstGeom prst="ellips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0" name="ïśľîďê"/>
            <p:cNvSpPr/>
            <p:nvPr/>
          </p:nvSpPr>
          <p:spPr bwMode="auto">
            <a:xfrm>
              <a:off x="5072504" y="4226293"/>
              <a:ext cx="797178" cy="311891"/>
            </a:xfrm>
            <a:custGeom>
              <a:avLst/>
              <a:gdLst>
                <a:gd name="T0" fmla="*/ 708 w 708"/>
                <a:gd name="T1" fmla="*/ 0 h 277"/>
                <a:gd name="T2" fmla="*/ 132 w 708"/>
                <a:gd name="T3" fmla="*/ 277 h 277"/>
                <a:gd name="T4" fmla="*/ 0 w 708"/>
                <a:gd name="T5" fmla="*/ 277 h 277"/>
                <a:gd name="T6" fmla="*/ 580 w 708"/>
                <a:gd name="T7" fmla="*/ 0 h 277"/>
                <a:gd name="T8" fmla="*/ 708 w 708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277">
                  <a:moveTo>
                    <a:pt x="708" y="0"/>
                  </a:moveTo>
                  <a:lnTo>
                    <a:pt x="132" y="277"/>
                  </a:lnTo>
                  <a:lnTo>
                    <a:pt x="0" y="277"/>
                  </a:lnTo>
                  <a:lnTo>
                    <a:pt x="580" y="0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E2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1" name="iṥliḑe"/>
            <p:cNvSpPr/>
            <p:nvPr/>
          </p:nvSpPr>
          <p:spPr bwMode="auto">
            <a:xfrm>
              <a:off x="5072504" y="4226293"/>
              <a:ext cx="797178" cy="311891"/>
            </a:xfrm>
            <a:custGeom>
              <a:avLst/>
              <a:gdLst>
                <a:gd name="T0" fmla="*/ 708 w 708"/>
                <a:gd name="T1" fmla="*/ 0 h 277"/>
                <a:gd name="T2" fmla="*/ 132 w 708"/>
                <a:gd name="T3" fmla="*/ 277 h 277"/>
                <a:gd name="T4" fmla="*/ 0 w 708"/>
                <a:gd name="T5" fmla="*/ 277 h 277"/>
                <a:gd name="T6" fmla="*/ 580 w 708"/>
                <a:gd name="T7" fmla="*/ 0 h 277"/>
                <a:gd name="T8" fmla="*/ 708 w 708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277">
                  <a:moveTo>
                    <a:pt x="708" y="0"/>
                  </a:moveTo>
                  <a:lnTo>
                    <a:pt x="132" y="277"/>
                  </a:lnTo>
                  <a:lnTo>
                    <a:pt x="0" y="277"/>
                  </a:lnTo>
                  <a:lnTo>
                    <a:pt x="580" y="0"/>
                  </a:lnTo>
                  <a:lnTo>
                    <a:pt x="708" y="0"/>
                  </a:lnTo>
                  <a:close/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2" name="ïṣḻide"/>
            <p:cNvSpPr/>
            <p:nvPr/>
          </p:nvSpPr>
          <p:spPr bwMode="auto">
            <a:xfrm>
              <a:off x="5869683" y="4226293"/>
              <a:ext cx="644048" cy="311891"/>
            </a:xfrm>
            <a:custGeom>
              <a:avLst/>
              <a:gdLst>
                <a:gd name="T0" fmla="*/ 572 w 572"/>
                <a:gd name="T1" fmla="*/ 0 h 277"/>
                <a:gd name="T2" fmla="*/ 0 w 572"/>
                <a:gd name="T3" fmla="*/ 277 h 277"/>
                <a:gd name="T4" fmla="*/ 0 w 572"/>
                <a:gd name="T5" fmla="*/ 211 h 277"/>
                <a:gd name="T6" fmla="*/ 442 w 572"/>
                <a:gd name="T7" fmla="*/ 0 h 277"/>
                <a:gd name="T8" fmla="*/ 572 w 572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277">
                  <a:moveTo>
                    <a:pt x="572" y="0"/>
                  </a:moveTo>
                  <a:lnTo>
                    <a:pt x="0" y="277"/>
                  </a:lnTo>
                  <a:lnTo>
                    <a:pt x="0" y="211"/>
                  </a:lnTo>
                  <a:lnTo>
                    <a:pt x="442" y="0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E2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3" name="iSlídé"/>
            <p:cNvSpPr/>
            <p:nvPr/>
          </p:nvSpPr>
          <p:spPr bwMode="auto">
            <a:xfrm>
              <a:off x="5869683" y="4226293"/>
              <a:ext cx="644048" cy="311891"/>
            </a:xfrm>
            <a:custGeom>
              <a:avLst/>
              <a:gdLst>
                <a:gd name="T0" fmla="*/ 572 w 572"/>
                <a:gd name="T1" fmla="*/ 0 h 277"/>
                <a:gd name="T2" fmla="*/ 0 w 572"/>
                <a:gd name="T3" fmla="*/ 277 h 277"/>
                <a:gd name="T4" fmla="*/ 0 w 572"/>
                <a:gd name="T5" fmla="*/ 211 h 277"/>
                <a:gd name="T6" fmla="*/ 442 w 572"/>
                <a:gd name="T7" fmla="*/ 0 h 277"/>
                <a:gd name="T8" fmla="*/ 572 w 572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277">
                  <a:moveTo>
                    <a:pt x="572" y="0"/>
                  </a:moveTo>
                  <a:lnTo>
                    <a:pt x="0" y="277"/>
                  </a:lnTo>
                  <a:lnTo>
                    <a:pt x="0" y="211"/>
                  </a:lnTo>
                  <a:lnTo>
                    <a:pt x="442" y="0"/>
                  </a:lnTo>
                  <a:lnTo>
                    <a:pt x="572" y="0"/>
                  </a:lnTo>
                  <a:close/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4" name="ïślíḓê"/>
            <p:cNvSpPr/>
            <p:nvPr/>
          </p:nvSpPr>
          <p:spPr bwMode="auto">
            <a:xfrm>
              <a:off x="6520487" y="4228545"/>
              <a:ext cx="645174" cy="386204"/>
            </a:xfrm>
            <a:custGeom>
              <a:avLst/>
              <a:gdLst>
                <a:gd name="T0" fmla="*/ 573 w 573"/>
                <a:gd name="T1" fmla="*/ 67 h 343"/>
                <a:gd name="T2" fmla="*/ 0 w 573"/>
                <a:gd name="T3" fmla="*/ 343 h 343"/>
                <a:gd name="T4" fmla="*/ 0 w 573"/>
                <a:gd name="T5" fmla="*/ 275 h 343"/>
                <a:gd name="T6" fmla="*/ 573 w 573"/>
                <a:gd name="T7" fmla="*/ 0 h 343"/>
                <a:gd name="T8" fmla="*/ 573 w 573"/>
                <a:gd name="T9" fmla="*/ 6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343">
                  <a:moveTo>
                    <a:pt x="573" y="67"/>
                  </a:moveTo>
                  <a:lnTo>
                    <a:pt x="0" y="343"/>
                  </a:lnTo>
                  <a:lnTo>
                    <a:pt x="0" y="275"/>
                  </a:lnTo>
                  <a:lnTo>
                    <a:pt x="573" y="0"/>
                  </a:lnTo>
                  <a:lnTo>
                    <a:pt x="573" y="67"/>
                  </a:lnTo>
                  <a:close/>
                </a:path>
              </a:pathLst>
            </a:custGeom>
            <a:solidFill>
              <a:srgbClr val="C4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5" name="iŝḻiḍe"/>
            <p:cNvSpPr/>
            <p:nvPr/>
          </p:nvSpPr>
          <p:spPr bwMode="auto">
            <a:xfrm>
              <a:off x="6520487" y="4228545"/>
              <a:ext cx="645174" cy="386204"/>
            </a:xfrm>
            <a:custGeom>
              <a:avLst/>
              <a:gdLst>
                <a:gd name="T0" fmla="*/ 573 w 573"/>
                <a:gd name="T1" fmla="*/ 67 h 343"/>
                <a:gd name="T2" fmla="*/ 0 w 573"/>
                <a:gd name="T3" fmla="*/ 343 h 343"/>
                <a:gd name="T4" fmla="*/ 0 w 573"/>
                <a:gd name="T5" fmla="*/ 275 h 343"/>
                <a:gd name="T6" fmla="*/ 573 w 573"/>
                <a:gd name="T7" fmla="*/ 0 h 343"/>
                <a:gd name="T8" fmla="*/ 573 w 573"/>
                <a:gd name="T9" fmla="*/ 6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343">
                  <a:moveTo>
                    <a:pt x="573" y="67"/>
                  </a:moveTo>
                  <a:lnTo>
                    <a:pt x="0" y="343"/>
                  </a:lnTo>
                  <a:lnTo>
                    <a:pt x="0" y="275"/>
                  </a:lnTo>
                  <a:lnTo>
                    <a:pt x="573" y="0"/>
                  </a:lnTo>
                  <a:lnTo>
                    <a:pt x="573" y="67"/>
                  </a:lnTo>
                  <a:close/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6" name="ïṧlîḍé"/>
            <p:cNvSpPr/>
            <p:nvPr/>
          </p:nvSpPr>
          <p:spPr bwMode="auto">
            <a:xfrm>
              <a:off x="6520487" y="4226293"/>
              <a:ext cx="645174" cy="311891"/>
            </a:xfrm>
            <a:custGeom>
              <a:avLst/>
              <a:gdLst>
                <a:gd name="T0" fmla="*/ 573 w 573"/>
                <a:gd name="T1" fmla="*/ 0 h 277"/>
                <a:gd name="T2" fmla="*/ 0 w 573"/>
                <a:gd name="T3" fmla="*/ 277 h 277"/>
                <a:gd name="T4" fmla="*/ 0 w 573"/>
                <a:gd name="T5" fmla="*/ 211 h 277"/>
                <a:gd name="T6" fmla="*/ 442 w 573"/>
                <a:gd name="T7" fmla="*/ 0 h 277"/>
                <a:gd name="T8" fmla="*/ 573 w 573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77">
                  <a:moveTo>
                    <a:pt x="573" y="0"/>
                  </a:moveTo>
                  <a:lnTo>
                    <a:pt x="0" y="277"/>
                  </a:lnTo>
                  <a:lnTo>
                    <a:pt x="0" y="211"/>
                  </a:lnTo>
                  <a:lnTo>
                    <a:pt x="442" y="0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E2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7" name="ïšḷiḑè"/>
            <p:cNvSpPr/>
            <p:nvPr/>
          </p:nvSpPr>
          <p:spPr bwMode="auto">
            <a:xfrm>
              <a:off x="6520487" y="4226293"/>
              <a:ext cx="645174" cy="311891"/>
            </a:xfrm>
            <a:custGeom>
              <a:avLst/>
              <a:gdLst>
                <a:gd name="T0" fmla="*/ 573 w 573"/>
                <a:gd name="T1" fmla="*/ 0 h 277"/>
                <a:gd name="T2" fmla="*/ 0 w 573"/>
                <a:gd name="T3" fmla="*/ 277 h 277"/>
                <a:gd name="T4" fmla="*/ 0 w 573"/>
                <a:gd name="T5" fmla="*/ 211 h 277"/>
                <a:gd name="T6" fmla="*/ 442 w 573"/>
                <a:gd name="T7" fmla="*/ 0 h 277"/>
                <a:gd name="T8" fmla="*/ 573 w 573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77">
                  <a:moveTo>
                    <a:pt x="573" y="0"/>
                  </a:moveTo>
                  <a:lnTo>
                    <a:pt x="0" y="277"/>
                  </a:lnTo>
                  <a:lnTo>
                    <a:pt x="0" y="211"/>
                  </a:lnTo>
                  <a:lnTo>
                    <a:pt x="442" y="0"/>
                  </a:lnTo>
                  <a:lnTo>
                    <a:pt x="573" y="0"/>
                  </a:lnTo>
                  <a:close/>
                </a:path>
              </a:pathLst>
            </a:cu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8" name="ïṥľidè"/>
            <p:cNvSpPr/>
            <p:nvPr/>
          </p:nvSpPr>
          <p:spPr bwMode="auto">
            <a:xfrm>
              <a:off x="6356097" y="2975352"/>
              <a:ext cx="1272333" cy="142997"/>
            </a:xfrm>
            <a:prstGeom prst="rect">
              <a:avLst/>
            </a:prstGeom>
            <a:noFill/>
            <a:ln w="31750" cap="flat">
              <a:solidFill>
                <a:srgbClr val="64091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9" name="íṩlîḑé"/>
            <p:cNvSpPr/>
            <p:nvPr/>
          </p:nvSpPr>
          <p:spPr bwMode="auto">
            <a:xfrm>
              <a:off x="2219326" y="6098761"/>
              <a:ext cx="7753349" cy="0"/>
            </a:xfrm>
            <a:prstGeom prst="line">
              <a:avLst/>
            </a:prstGeom>
            <a:noFill/>
            <a:ln w="31750" cap="rnd">
              <a:solidFill>
                <a:srgbClr val="64091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70" name="菱形 369"/>
          <p:cNvSpPr/>
          <p:nvPr/>
        </p:nvSpPr>
        <p:spPr>
          <a:xfrm>
            <a:off x="5285548" y="2541165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1" name="菱形 370"/>
          <p:cNvSpPr/>
          <p:nvPr/>
        </p:nvSpPr>
        <p:spPr>
          <a:xfrm>
            <a:off x="5285548" y="3683403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2" name="菱形 371"/>
          <p:cNvSpPr/>
          <p:nvPr/>
        </p:nvSpPr>
        <p:spPr>
          <a:xfrm>
            <a:off x="5298592" y="4243837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3" name="菱形 372"/>
          <p:cNvSpPr/>
          <p:nvPr/>
        </p:nvSpPr>
        <p:spPr>
          <a:xfrm>
            <a:off x="5313417" y="4766924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77" name="组合 376">
            <a:extLst>
              <a:ext uri="{FF2B5EF4-FFF2-40B4-BE49-F238E27FC236}">
                <a16:creationId xmlns:a16="http://schemas.microsoft.com/office/drawing/2014/main" id="{86F41E7A-5DAB-4548-9B26-6592225082B1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378" name="任意多边形 47">
              <a:extLst>
                <a:ext uri="{FF2B5EF4-FFF2-40B4-BE49-F238E27FC236}">
                  <a16:creationId xmlns:a16="http://schemas.microsoft.com/office/drawing/2014/main" id="{DCA19DCC-2A33-4BAC-9390-DC8E4874068A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9" name="文本框 378">
              <a:extLst>
                <a:ext uri="{FF2B5EF4-FFF2-40B4-BE49-F238E27FC236}">
                  <a16:creationId xmlns:a16="http://schemas.microsoft.com/office/drawing/2014/main" id="{9143A31F-305C-4FDC-97A7-A307D79CBD65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深入推进供给侧结构改革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244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70" grpId="0" animBg="1"/>
      <p:bldP spid="371" grpId="0" animBg="1"/>
      <p:bldP spid="372" grpId="0" animBg="1"/>
      <p:bldP spid="37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89206" y="1635410"/>
            <a:ext cx="305724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继续破除无效供给</a:t>
            </a:r>
          </a:p>
        </p:txBody>
      </p:sp>
      <p:sp>
        <p:nvSpPr>
          <p:cNvPr id="10" name="矩形 9"/>
          <p:cNvSpPr/>
          <p:nvPr/>
        </p:nvSpPr>
        <p:spPr>
          <a:xfrm>
            <a:off x="1752553" y="2539024"/>
            <a:ext cx="9220247" cy="897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今年再压减钢铁产能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3000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万吨左右，退出煤炭产能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1.5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亿吨左右，淘汰关停不达标的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万千瓦以下煤电机组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3632" y="2539024"/>
            <a:ext cx="225346" cy="897775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52553" y="3586497"/>
            <a:ext cx="10430323" cy="897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加大“僵尸企业”破产清算和重整力度，做好职工安置和债务处置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3632" y="3586497"/>
            <a:ext cx="225346" cy="897775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52553" y="4546242"/>
            <a:ext cx="3881012" cy="897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加快消化粮食库存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63632" y="4633970"/>
            <a:ext cx="225346" cy="897775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31181FC-5CB4-4E96-9ECF-1A8D556BEE25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17" name="任意多边形 47">
              <a:extLst>
                <a:ext uri="{FF2B5EF4-FFF2-40B4-BE49-F238E27FC236}">
                  <a16:creationId xmlns:a16="http://schemas.microsoft.com/office/drawing/2014/main" id="{1202A7AD-EE79-4F8B-87A7-5DBD8EE1AA2E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5656EA2-95E0-49AC-BF5B-909322FB5D78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深入推进供给侧结构改革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382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11550" y="1727203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深化“放管服”改革</a:t>
            </a:r>
          </a:p>
        </p:txBody>
      </p:sp>
      <p:sp>
        <p:nvSpPr>
          <p:cNvPr id="4" name="矩形 3"/>
          <p:cNvSpPr/>
          <p:nvPr/>
        </p:nvSpPr>
        <p:spPr>
          <a:xfrm>
            <a:off x="1759224" y="2342034"/>
            <a:ext cx="10585176" cy="34163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全面实施市场准入负面清单制度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在全国推开“证照分离”改革，重点是照后减证，各类证能减尽减、能合则合，进一步压缩企业开办时间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大幅缩短商标注册周期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工程建设项目审批时间再压减一半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全面实施“双随机、一公开”监管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深入推进“互联网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+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政务服务”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大力推进综合执法机构机制改革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加快政府信息系统互联互通，打通信息孤岛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清理群众和企业办事的各类证明，没有法律法规依据的一律取消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418230" y="2453210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1418230" y="2852456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1418230" y="3251702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1418230" y="3650948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1418230" y="3942182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1418230" y="5488648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418230" y="5089402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1418230" y="4690156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1418230" y="4316169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8C58D47-1D76-44DC-9588-4D5284665200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18" name="任意多边形 47">
              <a:extLst>
                <a:ext uri="{FF2B5EF4-FFF2-40B4-BE49-F238E27FC236}">
                  <a16:creationId xmlns:a16="http://schemas.microsoft.com/office/drawing/2014/main" id="{2506626F-5043-445E-988C-56C11B91C6BA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B714670-774A-487E-8759-684CB666F48F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深入推进供给侧结构改革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305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3245" y="1667667"/>
            <a:ext cx="806201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进一步减轻企业</a:t>
            </a:r>
            <a:r>
              <a:rPr lang="zh-CN" altLang="en-US" sz="2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税负（大幅降低企业非税负担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1606824" y="2388149"/>
            <a:ext cx="10585176" cy="33728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全面实施市场准入负面清单制度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在全国推开“证照分离”改革，重点是照后减证，各类证能减尽减、能合则合，进一步压缩企业开办时间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大幅缩短商标注册周期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工程建设项目审批时间再压减一半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全面实施“双随机、一公开”监管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深入推进“互联网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+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政务服务”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大力推进综合执法机构机制改革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加快政府信息系统互联互通，打通信息孤岛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清理群众和企业办事的各类证明，没有法律法规依据的一律取消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1267339" y="2477588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1267339" y="2876834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1267339" y="3276080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1267339" y="3675326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1267339" y="3966560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1267339" y="5513026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267339" y="5113780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1267339" y="4714534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1267339" y="4340547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3DF647B-E3A1-4DDE-AC75-70E6CB6079B0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18" name="任意多边形 47">
              <a:extLst>
                <a:ext uri="{FF2B5EF4-FFF2-40B4-BE49-F238E27FC236}">
                  <a16:creationId xmlns:a16="http://schemas.microsoft.com/office/drawing/2014/main" id="{73069E22-E267-4BDA-BE6E-E72913D2A6B4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3C33BEC-0430-48CB-B7C6-13CF2F9F52A3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深入推进供给侧结构改革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099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92714" y="5913728"/>
            <a:ext cx="3775394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加强国家创新体系建设</a:t>
            </a:r>
          </a:p>
        </p:txBody>
      </p:sp>
      <p:grpSp>
        <p:nvGrpSpPr>
          <p:cNvPr id="6" name="f25f186e-d508-40cf-98a3-8f97e1051f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11802" y="2915492"/>
            <a:ext cx="3030101" cy="2796649"/>
            <a:chOff x="3575050" y="998538"/>
            <a:chExt cx="5048251" cy="4659313"/>
          </a:xfrm>
        </p:grpSpPr>
        <p:sp>
          <p:nvSpPr>
            <p:cNvPr id="7" name="ï$lidé"/>
            <p:cNvSpPr/>
            <p:nvPr/>
          </p:nvSpPr>
          <p:spPr bwMode="auto">
            <a:xfrm>
              <a:off x="4076700" y="998538"/>
              <a:ext cx="4044950" cy="4040188"/>
            </a:xfrm>
            <a:custGeom>
              <a:avLst/>
              <a:gdLst>
                <a:gd name="T0" fmla="*/ 1140 w 1226"/>
                <a:gd name="T1" fmla="*/ 767 h 1225"/>
                <a:gd name="T2" fmla="*/ 458 w 1226"/>
                <a:gd name="T3" fmla="*/ 1139 h 1225"/>
                <a:gd name="T4" fmla="*/ 86 w 1226"/>
                <a:gd name="T5" fmla="*/ 457 h 1225"/>
                <a:gd name="T6" fmla="*/ 768 w 1226"/>
                <a:gd name="T7" fmla="*/ 85 h 1225"/>
                <a:gd name="T8" fmla="*/ 1140 w 1226"/>
                <a:gd name="T9" fmla="*/ 767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6" h="1225">
                  <a:moveTo>
                    <a:pt x="1140" y="767"/>
                  </a:moveTo>
                  <a:cubicBezTo>
                    <a:pt x="1054" y="1058"/>
                    <a:pt x="749" y="1225"/>
                    <a:pt x="458" y="1139"/>
                  </a:cubicBezTo>
                  <a:cubicBezTo>
                    <a:pt x="167" y="1054"/>
                    <a:pt x="0" y="748"/>
                    <a:pt x="86" y="457"/>
                  </a:cubicBezTo>
                  <a:cubicBezTo>
                    <a:pt x="172" y="166"/>
                    <a:pt x="477" y="0"/>
                    <a:pt x="768" y="85"/>
                  </a:cubicBezTo>
                  <a:cubicBezTo>
                    <a:pt x="1059" y="171"/>
                    <a:pt x="1226" y="476"/>
                    <a:pt x="1140" y="767"/>
                  </a:cubicBezTo>
                </a:path>
              </a:pathLst>
            </a:custGeom>
            <a:solidFill>
              <a:srgbClr val="CEE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ïsḻïḑe"/>
            <p:cNvSpPr/>
            <p:nvPr/>
          </p:nvSpPr>
          <p:spPr bwMode="auto">
            <a:xfrm>
              <a:off x="6989763" y="2149476"/>
              <a:ext cx="79375" cy="88900"/>
            </a:xfrm>
            <a:custGeom>
              <a:avLst/>
              <a:gdLst>
                <a:gd name="T0" fmla="*/ 16 w 24"/>
                <a:gd name="T1" fmla="*/ 8 h 27"/>
                <a:gd name="T2" fmla="*/ 7 w 24"/>
                <a:gd name="T3" fmla="*/ 23 h 27"/>
                <a:gd name="T4" fmla="*/ 16 w 24"/>
                <a:gd name="T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7">
                  <a:moveTo>
                    <a:pt x="16" y="8"/>
                  </a:moveTo>
                  <a:cubicBezTo>
                    <a:pt x="11" y="0"/>
                    <a:pt x="0" y="18"/>
                    <a:pt x="7" y="23"/>
                  </a:cubicBezTo>
                  <a:cubicBezTo>
                    <a:pt x="13" y="27"/>
                    <a:pt x="24" y="22"/>
                    <a:pt x="16" y="8"/>
                  </a:cubicBezTo>
                  <a:close/>
                </a:path>
              </a:pathLst>
            </a:custGeom>
            <a:solidFill>
              <a:srgbClr val="A0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îṣliḑe"/>
            <p:cNvSpPr/>
            <p:nvPr/>
          </p:nvSpPr>
          <p:spPr bwMode="auto">
            <a:xfrm>
              <a:off x="6273800" y="2228851"/>
              <a:ext cx="1303338" cy="1830388"/>
            </a:xfrm>
            <a:custGeom>
              <a:avLst/>
              <a:gdLst>
                <a:gd name="T0" fmla="*/ 138 w 395"/>
                <a:gd name="T1" fmla="*/ 3 h 555"/>
                <a:gd name="T2" fmla="*/ 88 w 395"/>
                <a:gd name="T3" fmla="*/ 16 h 555"/>
                <a:gd name="T4" fmla="*/ 37 w 395"/>
                <a:gd name="T5" fmla="*/ 34 h 555"/>
                <a:gd name="T6" fmla="*/ 35 w 395"/>
                <a:gd name="T7" fmla="*/ 34 h 555"/>
                <a:gd name="T8" fmla="*/ 0 w 395"/>
                <a:gd name="T9" fmla="*/ 69 h 555"/>
                <a:gd name="T10" fmla="*/ 0 w 395"/>
                <a:gd name="T11" fmla="*/ 205 h 555"/>
                <a:gd name="T12" fmla="*/ 35 w 395"/>
                <a:gd name="T13" fmla="*/ 239 h 555"/>
                <a:gd name="T14" fmla="*/ 111 w 395"/>
                <a:gd name="T15" fmla="*/ 240 h 555"/>
                <a:gd name="T16" fmla="*/ 151 w 395"/>
                <a:gd name="T17" fmla="*/ 274 h 555"/>
                <a:gd name="T18" fmla="*/ 161 w 395"/>
                <a:gd name="T19" fmla="*/ 340 h 555"/>
                <a:gd name="T20" fmla="*/ 169 w 395"/>
                <a:gd name="T21" fmla="*/ 409 h 555"/>
                <a:gd name="T22" fmla="*/ 178 w 395"/>
                <a:gd name="T23" fmla="*/ 532 h 555"/>
                <a:gd name="T24" fmla="*/ 204 w 395"/>
                <a:gd name="T25" fmla="*/ 541 h 555"/>
                <a:gd name="T26" fmla="*/ 381 w 395"/>
                <a:gd name="T27" fmla="*/ 347 h 555"/>
                <a:gd name="T28" fmla="*/ 383 w 395"/>
                <a:gd name="T29" fmla="*/ 294 h 555"/>
                <a:gd name="T30" fmla="*/ 381 w 395"/>
                <a:gd name="T31" fmla="*/ 291 h 555"/>
                <a:gd name="T32" fmla="*/ 357 w 395"/>
                <a:gd name="T33" fmla="*/ 229 h 555"/>
                <a:gd name="T34" fmla="*/ 351 w 395"/>
                <a:gd name="T35" fmla="*/ 162 h 555"/>
                <a:gd name="T36" fmla="*/ 321 w 395"/>
                <a:gd name="T37" fmla="*/ 106 h 555"/>
                <a:gd name="T38" fmla="*/ 231 w 395"/>
                <a:gd name="T39" fmla="*/ 36 h 555"/>
                <a:gd name="T40" fmla="*/ 169 w 395"/>
                <a:gd name="T41" fmla="*/ 9 h 555"/>
                <a:gd name="T42" fmla="*/ 138 w 395"/>
                <a:gd name="T43" fmla="*/ 3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5" h="555">
                  <a:moveTo>
                    <a:pt x="138" y="3"/>
                  </a:moveTo>
                  <a:cubicBezTo>
                    <a:pt x="119" y="0"/>
                    <a:pt x="96" y="6"/>
                    <a:pt x="88" y="16"/>
                  </a:cubicBezTo>
                  <a:cubicBezTo>
                    <a:pt x="79" y="26"/>
                    <a:pt x="56" y="34"/>
                    <a:pt x="37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16" y="34"/>
                    <a:pt x="0" y="50"/>
                    <a:pt x="0" y="6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4"/>
                    <a:pt x="15" y="239"/>
                    <a:pt x="35" y="239"/>
                  </a:cubicBezTo>
                  <a:cubicBezTo>
                    <a:pt x="111" y="240"/>
                    <a:pt x="111" y="240"/>
                    <a:pt x="111" y="240"/>
                  </a:cubicBezTo>
                  <a:cubicBezTo>
                    <a:pt x="130" y="240"/>
                    <a:pt x="148" y="255"/>
                    <a:pt x="151" y="274"/>
                  </a:cubicBezTo>
                  <a:cubicBezTo>
                    <a:pt x="161" y="340"/>
                    <a:pt x="161" y="340"/>
                    <a:pt x="161" y="340"/>
                  </a:cubicBezTo>
                  <a:cubicBezTo>
                    <a:pt x="164" y="359"/>
                    <a:pt x="167" y="390"/>
                    <a:pt x="169" y="409"/>
                  </a:cubicBezTo>
                  <a:cubicBezTo>
                    <a:pt x="178" y="532"/>
                    <a:pt x="178" y="532"/>
                    <a:pt x="178" y="532"/>
                  </a:cubicBezTo>
                  <a:cubicBezTo>
                    <a:pt x="179" y="551"/>
                    <a:pt x="191" y="555"/>
                    <a:pt x="204" y="541"/>
                  </a:cubicBezTo>
                  <a:cubicBezTo>
                    <a:pt x="381" y="347"/>
                    <a:pt x="381" y="347"/>
                    <a:pt x="381" y="347"/>
                  </a:cubicBezTo>
                  <a:cubicBezTo>
                    <a:pt x="393" y="333"/>
                    <a:pt x="395" y="309"/>
                    <a:pt x="383" y="294"/>
                  </a:cubicBezTo>
                  <a:cubicBezTo>
                    <a:pt x="381" y="291"/>
                    <a:pt x="381" y="291"/>
                    <a:pt x="381" y="291"/>
                  </a:cubicBezTo>
                  <a:cubicBezTo>
                    <a:pt x="370" y="276"/>
                    <a:pt x="359" y="248"/>
                    <a:pt x="357" y="229"/>
                  </a:cubicBezTo>
                  <a:cubicBezTo>
                    <a:pt x="351" y="162"/>
                    <a:pt x="351" y="162"/>
                    <a:pt x="351" y="162"/>
                  </a:cubicBezTo>
                  <a:cubicBezTo>
                    <a:pt x="350" y="143"/>
                    <a:pt x="336" y="118"/>
                    <a:pt x="321" y="10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16" y="24"/>
                    <a:pt x="188" y="12"/>
                    <a:pt x="169" y="9"/>
                  </a:cubicBezTo>
                  <a:cubicBezTo>
                    <a:pt x="138" y="3"/>
                    <a:pt x="138" y="3"/>
                    <a:pt x="138" y="3"/>
                  </a:cubicBezTo>
                </a:path>
              </a:pathLst>
            </a:custGeom>
            <a:solidFill>
              <a:srgbClr val="A0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îṡḻídê"/>
            <p:cNvSpPr/>
            <p:nvPr/>
          </p:nvSpPr>
          <p:spPr bwMode="auto">
            <a:xfrm>
              <a:off x="7129463" y="3673476"/>
              <a:ext cx="349250" cy="365125"/>
            </a:xfrm>
            <a:custGeom>
              <a:avLst/>
              <a:gdLst>
                <a:gd name="T0" fmla="*/ 6 w 106"/>
                <a:gd name="T1" fmla="*/ 108 h 111"/>
                <a:gd name="T2" fmla="*/ 19 w 106"/>
                <a:gd name="T3" fmla="*/ 75 h 111"/>
                <a:gd name="T4" fmla="*/ 68 w 106"/>
                <a:gd name="T5" fmla="*/ 22 h 111"/>
                <a:gd name="T6" fmla="*/ 101 w 106"/>
                <a:gd name="T7" fmla="*/ 5 h 111"/>
                <a:gd name="T8" fmla="*/ 87 w 106"/>
                <a:gd name="T9" fmla="*/ 39 h 111"/>
                <a:gd name="T10" fmla="*/ 40 w 106"/>
                <a:gd name="T11" fmla="*/ 89 h 111"/>
                <a:gd name="T12" fmla="*/ 6 w 106"/>
                <a:gd name="T13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11">
                  <a:moveTo>
                    <a:pt x="6" y="108"/>
                  </a:moveTo>
                  <a:cubicBezTo>
                    <a:pt x="0" y="104"/>
                    <a:pt x="6" y="89"/>
                    <a:pt x="19" y="75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81" y="8"/>
                    <a:pt x="96" y="0"/>
                    <a:pt x="101" y="5"/>
                  </a:cubicBezTo>
                  <a:cubicBezTo>
                    <a:pt x="106" y="10"/>
                    <a:pt x="100" y="25"/>
                    <a:pt x="87" y="39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27" y="103"/>
                    <a:pt x="12" y="111"/>
                    <a:pt x="6" y="108"/>
                  </a:cubicBezTo>
                </a:path>
              </a:pathLst>
            </a:custGeom>
            <a:solidFill>
              <a:srgbClr val="A0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ïŝlïďe"/>
            <p:cNvSpPr/>
            <p:nvPr/>
          </p:nvSpPr>
          <p:spPr bwMode="auto">
            <a:xfrm>
              <a:off x="4762500" y="2462213"/>
              <a:ext cx="874713" cy="1539875"/>
            </a:xfrm>
            <a:custGeom>
              <a:avLst/>
              <a:gdLst>
                <a:gd name="T0" fmla="*/ 72 w 265"/>
                <a:gd name="T1" fmla="*/ 7 h 467"/>
                <a:gd name="T2" fmla="*/ 28 w 265"/>
                <a:gd name="T3" fmla="*/ 50 h 467"/>
                <a:gd name="T4" fmla="*/ 13 w 265"/>
                <a:gd name="T5" fmla="*/ 79 h 467"/>
                <a:gd name="T6" fmla="*/ 9 w 265"/>
                <a:gd name="T7" fmla="*/ 143 h 467"/>
                <a:gd name="T8" fmla="*/ 26 w 265"/>
                <a:gd name="T9" fmla="*/ 191 h 467"/>
                <a:gd name="T10" fmla="*/ 30 w 265"/>
                <a:gd name="T11" fmla="*/ 258 h 467"/>
                <a:gd name="T12" fmla="*/ 5 w 265"/>
                <a:gd name="T13" fmla="*/ 369 h 467"/>
                <a:gd name="T14" fmla="*/ 15 w 265"/>
                <a:gd name="T15" fmla="*/ 433 h 467"/>
                <a:gd name="T16" fmla="*/ 25 w 265"/>
                <a:gd name="T17" fmla="*/ 450 h 467"/>
                <a:gd name="T18" fmla="*/ 47 w 265"/>
                <a:gd name="T19" fmla="*/ 446 h 467"/>
                <a:gd name="T20" fmla="*/ 50 w 265"/>
                <a:gd name="T21" fmla="*/ 426 h 467"/>
                <a:gd name="T22" fmla="*/ 80 w 265"/>
                <a:gd name="T23" fmla="*/ 368 h 467"/>
                <a:gd name="T24" fmla="*/ 133 w 265"/>
                <a:gd name="T25" fmla="*/ 321 h 467"/>
                <a:gd name="T26" fmla="*/ 189 w 265"/>
                <a:gd name="T27" fmla="*/ 294 h 467"/>
                <a:gd name="T28" fmla="*/ 237 w 265"/>
                <a:gd name="T29" fmla="*/ 260 h 467"/>
                <a:gd name="T30" fmla="*/ 255 w 265"/>
                <a:gd name="T31" fmla="*/ 231 h 467"/>
                <a:gd name="T32" fmla="*/ 251 w 265"/>
                <a:gd name="T33" fmla="*/ 174 h 467"/>
                <a:gd name="T34" fmla="*/ 122 w 265"/>
                <a:gd name="T35" fmla="*/ 22 h 467"/>
                <a:gd name="T36" fmla="*/ 72 w 265"/>
                <a:gd name="T37" fmla="*/ 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5" h="467">
                  <a:moveTo>
                    <a:pt x="72" y="7"/>
                  </a:moveTo>
                  <a:cubicBezTo>
                    <a:pt x="56" y="13"/>
                    <a:pt x="37" y="33"/>
                    <a:pt x="28" y="5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5" y="96"/>
                    <a:pt x="3" y="125"/>
                    <a:pt x="9" y="143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33" y="209"/>
                    <a:pt x="34" y="239"/>
                    <a:pt x="30" y="258"/>
                  </a:cubicBezTo>
                  <a:cubicBezTo>
                    <a:pt x="5" y="369"/>
                    <a:pt x="5" y="369"/>
                    <a:pt x="5" y="369"/>
                  </a:cubicBezTo>
                  <a:cubicBezTo>
                    <a:pt x="0" y="388"/>
                    <a:pt x="5" y="417"/>
                    <a:pt x="15" y="433"/>
                  </a:cubicBezTo>
                  <a:cubicBezTo>
                    <a:pt x="25" y="450"/>
                    <a:pt x="25" y="450"/>
                    <a:pt x="25" y="450"/>
                  </a:cubicBezTo>
                  <a:cubicBezTo>
                    <a:pt x="35" y="467"/>
                    <a:pt x="45" y="465"/>
                    <a:pt x="47" y="446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2" y="407"/>
                    <a:pt x="66" y="381"/>
                    <a:pt x="80" y="368"/>
                  </a:cubicBezTo>
                  <a:cubicBezTo>
                    <a:pt x="133" y="321"/>
                    <a:pt x="133" y="321"/>
                    <a:pt x="133" y="321"/>
                  </a:cubicBezTo>
                  <a:cubicBezTo>
                    <a:pt x="148" y="308"/>
                    <a:pt x="173" y="296"/>
                    <a:pt x="189" y="294"/>
                  </a:cubicBezTo>
                  <a:cubicBezTo>
                    <a:pt x="206" y="292"/>
                    <a:pt x="228" y="276"/>
                    <a:pt x="237" y="260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65" y="214"/>
                    <a:pt x="263" y="189"/>
                    <a:pt x="251" y="174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10" y="7"/>
                    <a:pt x="87" y="0"/>
                    <a:pt x="72" y="7"/>
                  </a:cubicBezTo>
                </a:path>
              </a:pathLst>
            </a:custGeom>
            <a:solidFill>
              <a:srgbClr val="A0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isliḑé"/>
            <p:cNvSpPr/>
            <p:nvPr/>
          </p:nvSpPr>
          <p:spPr bwMode="auto">
            <a:xfrm>
              <a:off x="4618038" y="1282701"/>
              <a:ext cx="1108075" cy="1179513"/>
            </a:xfrm>
            <a:custGeom>
              <a:avLst/>
              <a:gdLst>
                <a:gd name="T0" fmla="*/ 334 w 336"/>
                <a:gd name="T1" fmla="*/ 88 h 358"/>
                <a:gd name="T2" fmla="*/ 329 w 336"/>
                <a:gd name="T3" fmla="*/ 42 h 358"/>
                <a:gd name="T4" fmla="*/ 307 w 336"/>
                <a:gd name="T5" fmla="*/ 12 h 358"/>
                <a:gd name="T6" fmla="*/ 293 w 336"/>
                <a:gd name="T7" fmla="*/ 8 h 358"/>
                <a:gd name="T8" fmla="*/ 292 w 336"/>
                <a:gd name="T9" fmla="*/ 0 h 358"/>
                <a:gd name="T10" fmla="*/ 246 w 336"/>
                <a:gd name="T11" fmla="*/ 16 h 358"/>
                <a:gd name="T12" fmla="*/ 244 w 336"/>
                <a:gd name="T13" fmla="*/ 22 h 358"/>
                <a:gd name="T14" fmla="*/ 218 w 336"/>
                <a:gd name="T15" fmla="*/ 52 h 358"/>
                <a:gd name="T16" fmla="*/ 199 w 336"/>
                <a:gd name="T17" fmla="*/ 53 h 358"/>
                <a:gd name="T18" fmla="*/ 193 w 336"/>
                <a:gd name="T19" fmla="*/ 40 h 358"/>
                <a:gd name="T20" fmla="*/ 7 w 336"/>
                <a:gd name="T21" fmla="*/ 200 h 358"/>
                <a:gd name="T22" fmla="*/ 0 w 336"/>
                <a:gd name="T23" fmla="*/ 244 h 358"/>
                <a:gd name="T24" fmla="*/ 0 w 336"/>
                <a:gd name="T25" fmla="*/ 251 h 358"/>
                <a:gd name="T26" fmla="*/ 22 w 336"/>
                <a:gd name="T27" fmla="*/ 312 h 358"/>
                <a:gd name="T28" fmla="*/ 49 w 336"/>
                <a:gd name="T29" fmla="*/ 343 h 358"/>
                <a:gd name="T30" fmla="*/ 72 w 336"/>
                <a:gd name="T31" fmla="*/ 335 h 358"/>
                <a:gd name="T32" fmla="*/ 72 w 336"/>
                <a:gd name="T33" fmla="*/ 306 h 358"/>
                <a:gd name="T34" fmla="*/ 54 w 336"/>
                <a:gd name="T35" fmla="*/ 270 h 358"/>
                <a:gd name="T36" fmla="*/ 43 w 336"/>
                <a:gd name="T37" fmla="*/ 249 h 358"/>
                <a:gd name="T38" fmla="*/ 71 w 336"/>
                <a:gd name="T39" fmla="*/ 228 h 358"/>
                <a:gd name="T40" fmla="*/ 103 w 336"/>
                <a:gd name="T41" fmla="*/ 239 h 358"/>
                <a:gd name="T42" fmla="*/ 129 w 336"/>
                <a:gd name="T43" fmla="*/ 225 h 358"/>
                <a:gd name="T44" fmla="*/ 170 w 336"/>
                <a:gd name="T45" fmla="*/ 176 h 358"/>
                <a:gd name="T46" fmla="*/ 233 w 336"/>
                <a:gd name="T47" fmla="*/ 122 h 358"/>
                <a:gd name="T48" fmla="*/ 293 w 336"/>
                <a:gd name="T49" fmla="*/ 109 h 358"/>
                <a:gd name="T50" fmla="*/ 304 w 336"/>
                <a:gd name="T51" fmla="*/ 113 h 358"/>
                <a:gd name="T52" fmla="*/ 334 w 336"/>
                <a:gd name="T53" fmla="*/ 8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6" h="358">
                  <a:moveTo>
                    <a:pt x="334" y="88"/>
                  </a:moveTo>
                  <a:cubicBezTo>
                    <a:pt x="329" y="42"/>
                    <a:pt x="329" y="42"/>
                    <a:pt x="329" y="42"/>
                  </a:cubicBezTo>
                  <a:cubicBezTo>
                    <a:pt x="327" y="23"/>
                    <a:pt x="317" y="10"/>
                    <a:pt x="307" y="12"/>
                  </a:cubicBezTo>
                  <a:cubicBezTo>
                    <a:pt x="298" y="15"/>
                    <a:pt x="291" y="13"/>
                    <a:pt x="293" y="8"/>
                  </a:cubicBezTo>
                  <a:cubicBezTo>
                    <a:pt x="293" y="6"/>
                    <a:pt x="293" y="3"/>
                    <a:pt x="292" y="0"/>
                  </a:cubicBezTo>
                  <a:cubicBezTo>
                    <a:pt x="276" y="5"/>
                    <a:pt x="261" y="10"/>
                    <a:pt x="246" y="16"/>
                  </a:cubicBezTo>
                  <a:cubicBezTo>
                    <a:pt x="245" y="19"/>
                    <a:pt x="244" y="21"/>
                    <a:pt x="244" y="22"/>
                  </a:cubicBezTo>
                  <a:cubicBezTo>
                    <a:pt x="242" y="28"/>
                    <a:pt x="231" y="41"/>
                    <a:pt x="218" y="52"/>
                  </a:cubicBezTo>
                  <a:cubicBezTo>
                    <a:pt x="205" y="63"/>
                    <a:pt x="196" y="64"/>
                    <a:pt x="199" y="53"/>
                  </a:cubicBezTo>
                  <a:cubicBezTo>
                    <a:pt x="200" y="48"/>
                    <a:pt x="198" y="44"/>
                    <a:pt x="193" y="40"/>
                  </a:cubicBezTo>
                  <a:cubicBezTo>
                    <a:pt x="121" y="78"/>
                    <a:pt x="57" y="133"/>
                    <a:pt x="7" y="200"/>
                  </a:cubicBezTo>
                  <a:cubicBezTo>
                    <a:pt x="3" y="215"/>
                    <a:pt x="0" y="232"/>
                    <a:pt x="0" y="244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70"/>
                    <a:pt x="10" y="298"/>
                    <a:pt x="22" y="312"/>
                  </a:cubicBezTo>
                  <a:cubicBezTo>
                    <a:pt x="49" y="343"/>
                    <a:pt x="49" y="343"/>
                    <a:pt x="49" y="343"/>
                  </a:cubicBezTo>
                  <a:cubicBezTo>
                    <a:pt x="61" y="358"/>
                    <a:pt x="72" y="354"/>
                    <a:pt x="72" y="335"/>
                  </a:cubicBezTo>
                  <a:cubicBezTo>
                    <a:pt x="72" y="306"/>
                    <a:pt x="72" y="306"/>
                    <a:pt x="72" y="306"/>
                  </a:cubicBezTo>
                  <a:cubicBezTo>
                    <a:pt x="72" y="287"/>
                    <a:pt x="64" y="271"/>
                    <a:pt x="54" y="270"/>
                  </a:cubicBezTo>
                  <a:cubicBezTo>
                    <a:pt x="44" y="269"/>
                    <a:pt x="39" y="259"/>
                    <a:pt x="43" y="249"/>
                  </a:cubicBezTo>
                  <a:cubicBezTo>
                    <a:pt x="47" y="238"/>
                    <a:pt x="60" y="229"/>
                    <a:pt x="71" y="228"/>
                  </a:cubicBezTo>
                  <a:cubicBezTo>
                    <a:pt x="83" y="228"/>
                    <a:pt x="97" y="233"/>
                    <a:pt x="103" y="239"/>
                  </a:cubicBezTo>
                  <a:cubicBezTo>
                    <a:pt x="109" y="246"/>
                    <a:pt x="120" y="240"/>
                    <a:pt x="129" y="225"/>
                  </a:cubicBezTo>
                  <a:cubicBezTo>
                    <a:pt x="137" y="211"/>
                    <a:pt x="155" y="189"/>
                    <a:pt x="170" y="176"/>
                  </a:cubicBezTo>
                  <a:cubicBezTo>
                    <a:pt x="233" y="122"/>
                    <a:pt x="233" y="122"/>
                    <a:pt x="233" y="122"/>
                  </a:cubicBezTo>
                  <a:cubicBezTo>
                    <a:pt x="247" y="109"/>
                    <a:pt x="274" y="104"/>
                    <a:pt x="293" y="109"/>
                  </a:cubicBezTo>
                  <a:cubicBezTo>
                    <a:pt x="304" y="113"/>
                    <a:pt x="304" y="113"/>
                    <a:pt x="304" y="113"/>
                  </a:cubicBezTo>
                  <a:cubicBezTo>
                    <a:pt x="322" y="118"/>
                    <a:pt x="336" y="107"/>
                    <a:pt x="334" y="88"/>
                  </a:cubicBezTo>
                  <a:close/>
                </a:path>
              </a:pathLst>
            </a:custGeom>
            <a:solidFill>
              <a:srgbClr val="A0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ïsḷíḋé"/>
            <p:cNvSpPr/>
            <p:nvPr/>
          </p:nvSpPr>
          <p:spPr bwMode="auto">
            <a:xfrm>
              <a:off x="5997575" y="1206501"/>
              <a:ext cx="187325" cy="144463"/>
            </a:xfrm>
            <a:custGeom>
              <a:avLst/>
              <a:gdLst>
                <a:gd name="T0" fmla="*/ 46 w 57"/>
                <a:gd name="T1" fmla="*/ 27 h 44"/>
                <a:gd name="T2" fmla="*/ 57 w 57"/>
                <a:gd name="T3" fmla="*/ 1 h 44"/>
                <a:gd name="T4" fmla="*/ 1 w 57"/>
                <a:gd name="T5" fmla="*/ 1 h 44"/>
                <a:gd name="T6" fmla="*/ 6 w 57"/>
                <a:gd name="T7" fmla="*/ 28 h 44"/>
                <a:gd name="T8" fmla="*/ 45 w 57"/>
                <a:gd name="T9" fmla="*/ 29 h 44"/>
                <a:gd name="T10" fmla="*/ 46 w 57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4">
                  <a:moveTo>
                    <a:pt x="46" y="27"/>
                  </a:moveTo>
                  <a:cubicBezTo>
                    <a:pt x="53" y="19"/>
                    <a:pt x="57" y="10"/>
                    <a:pt x="57" y="1"/>
                  </a:cubicBezTo>
                  <a:cubicBezTo>
                    <a:pt x="38" y="0"/>
                    <a:pt x="19" y="0"/>
                    <a:pt x="1" y="1"/>
                  </a:cubicBezTo>
                  <a:cubicBezTo>
                    <a:pt x="0" y="10"/>
                    <a:pt x="1" y="20"/>
                    <a:pt x="6" y="28"/>
                  </a:cubicBezTo>
                  <a:cubicBezTo>
                    <a:pt x="14" y="43"/>
                    <a:pt x="32" y="44"/>
                    <a:pt x="45" y="29"/>
                  </a:cubicBezTo>
                  <a:lnTo>
                    <a:pt x="46" y="27"/>
                  </a:lnTo>
                  <a:close/>
                </a:path>
              </a:pathLst>
            </a:custGeom>
            <a:solidFill>
              <a:srgbClr val="A0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íṣḷide"/>
            <p:cNvSpPr/>
            <p:nvPr/>
          </p:nvSpPr>
          <p:spPr bwMode="auto">
            <a:xfrm>
              <a:off x="6634163" y="1536701"/>
              <a:ext cx="1273175" cy="1568450"/>
            </a:xfrm>
            <a:custGeom>
              <a:avLst/>
              <a:gdLst>
                <a:gd name="T0" fmla="*/ 359 w 386"/>
                <a:gd name="T1" fmla="*/ 275 h 476"/>
                <a:gd name="T2" fmla="*/ 351 w 386"/>
                <a:gd name="T3" fmla="*/ 291 h 476"/>
                <a:gd name="T4" fmla="*/ 337 w 386"/>
                <a:gd name="T5" fmla="*/ 313 h 476"/>
                <a:gd name="T6" fmla="*/ 329 w 386"/>
                <a:gd name="T7" fmla="*/ 275 h 476"/>
                <a:gd name="T8" fmla="*/ 329 w 386"/>
                <a:gd name="T9" fmla="*/ 238 h 476"/>
                <a:gd name="T10" fmla="*/ 327 w 386"/>
                <a:gd name="T11" fmla="*/ 199 h 476"/>
                <a:gd name="T12" fmla="*/ 247 w 386"/>
                <a:gd name="T13" fmla="*/ 82 h 476"/>
                <a:gd name="T14" fmla="*/ 225 w 386"/>
                <a:gd name="T15" fmla="*/ 97 h 476"/>
                <a:gd name="T16" fmla="*/ 184 w 386"/>
                <a:gd name="T17" fmla="*/ 105 h 476"/>
                <a:gd name="T18" fmla="*/ 180 w 386"/>
                <a:gd name="T19" fmla="*/ 90 h 476"/>
                <a:gd name="T20" fmla="*/ 203 w 386"/>
                <a:gd name="T21" fmla="*/ 64 h 476"/>
                <a:gd name="T22" fmla="*/ 207 w 386"/>
                <a:gd name="T23" fmla="*/ 42 h 476"/>
                <a:gd name="T24" fmla="*/ 155 w 386"/>
                <a:gd name="T25" fmla="*/ 0 h 476"/>
                <a:gd name="T26" fmla="*/ 141 w 386"/>
                <a:gd name="T27" fmla="*/ 15 h 476"/>
                <a:gd name="T28" fmla="*/ 148 w 386"/>
                <a:gd name="T29" fmla="*/ 52 h 476"/>
                <a:gd name="T30" fmla="*/ 128 w 386"/>
                <a:gd name="T31" fmla="*/ 79 h 476"/>
                <a:gd name="T32" fmla="*/ 88 w 386"/>
                <a:gd name="T33" fmla="*/ 53 h 476"/>
                <a:gd name="T34" fmla="*/ 88 w 386"/>
                <a:gd name="T35" fmla="*/ 49 h 476"/>
                <a:gd name="T36" fmla="*/ 51 w 386"/>
                <a:gd name="T37" fmla="*/ 32 h 476"/>
                <a:gd name="T38" fmla="*/ 42 w 386"/>
                <a:gd name="T39" fmla="*/ 76 h 476"/>
                <a:gd name="T40" fmla="*/ 44 w 386"/>
                <a:gd name="T41" fmla="*/ 78 h 476"/>
                <a:gd name="T42" fmla="*/ 64 w 386"/>
                <a:gd name="T43" fmla="*/ 130 h 476"/>
                <a:gd name="T44" fmla="*/ 40 w 386"/>
                <a:gd name="T45" fmla="*/ 144 h 476"/>
                <a:gd name="T46" fmla="*/ 5 w 386"/>
                <a:gd name="T47" fmla="*/ 158 h 476"/>
                <a:gd name="T48" fmla="*/ 8 w 386"/>
                <a:gd name="T49" fmla="*/ 193 h 476"/>
                <a:gd name="T50" fmla="*/ 36 w 386"/>
                <a:gd name="T51" fmla="*/ 205 h 476"/>
                <a:gd name="T52" fmla="*/ 65 w 386"/>
                <a:gd name="T53" fmla="*/ 192 h 476"/>
                <a:gd name="T54" fmla="*/ 106 w 386"/>
                <a:gd name="T55" fmla="*/ 176 h 476"/>
                <a:gd name="T56" fmla="*/ 147 w 386"/>
                <a:gd name="T57" fmla="*/ 190 h 476"/>
                <a:gd name="T58" fmla="*/ 153 w 386"/>
                <a:gd name="T59" fmla="*/ 218 h 476"/>
                <a:gd name="T60" fmla="*/ 149 w 386"/>
                <a:gd name="T61" fmla="*/ 237 h 476"/>
                <a:gd name="T62" fmla="*/ 167 w 386"/>
                <a:gd name="T63" fmla="*/ 239 h 476"/>
                <a:gd name="T64" fmla="*/ 194 w 386"/>
                <a:gd name="T65" fmla="*/ 247 h 476"/>
                <a:gd name="T66" fmla="*/ 224 w 386"/>
                <a:gd name="T67" fmla="*/ 251 h 476"/>
                <a:gd name="T68" fmla="*/ 271 w 386"/>
                <a:gd name="T69" fmla="*/ 251 h 476"/>
                <a:gd name="T70" fmla="*/ 272 w 386"/>
                <a:gd name="T71" fmla="*/ 261 h 476"/>
                <a:gd name="T72" fmla="*/ 256 w 386"/>
                <a:gd name="T73" fmla="*/ 285 h 476"/>
                <a:gd name="T74" fmla="*/ 269 w 386"/>
                <a:gd name="T75" fmla="*/ 345 h 476"/>
                <a:gd name="T76" fmla="*/ 268 w 386"/>
                <a:gd name="T77" fmla="*/ 374 h 476"/>
                <a:gd name="T78" fmla="*/ 278 w 386"/>
                <a:gd name="T79" fmla="*/ 442 h 476"/>
                <a:gd name="T80" fmla="*/ 281 w 386"/>
                <a:gd name="T81" fmla="*/ 450 h 476"/>
                <a:gd name="T82" fmla="*/ 324 w 386"/>
                <a:gd name="T83" fmla="*/ 468 h 476"/>
                <a:gd name="T84" fmla="*/ 327 w 386"/>
                <a:gd name="T85" fmla="*/ 466 h 476"/>
                <a:gd name="T86" fmla="*/ 342 w 386"/>
                <a:gd name="T87" fmla="*/ 419 h 476"/>
                <a:gd name="T88" fmla="*/ 336 w 386"/>
                <a:gd name="T89" fmla="*/ 409 h 476"/>
                <a:gd name="T90" fmla="*/ 322 w 386"/>
                <a:gd name="T91" fmla="*/ 374 h 476"/>
                <a:gd name="T92" fmla="*/ 349 w 386"/>
                <a:gd name="T93" fmla="*/ 395 h 476"/>
                <a:gd name="T94" fmla="*/ 363 w 386"/>
                <a:gd name="T95" fmla="*/ 410 h 476"/>
                <a:gd name="T96" fmla="*/ 386 w 386"/>
                <a:gd name="T97" fmla="*/ 414 h 476"/>
                <a:gd name="T98" fmla="*/ 359 w 386"/>
                <a:gd name="T99" fmla="*/ 275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476">
                  <a:moveTo>
                    <a:pt x="359" y="275"/>
                  </a:moveTo>
                  <a:cubicBezTo>
                    <a:pt x="355" y="280"/>
                    <a:pt x="352" y="286"/>
                    <a:pt x="351" y="291"/>
                  </a:cubicBezTo>
                  <a:cubicBezTo>
                    <a:pt x="348" y="304"/>
                    <a:pt x="342" y="314"/>
                    <a:pt x="337" y="313"/>
                  </a:cubicBezTo>
                  <a:cubicBezTo>
                    <a:pt x="333" y="311"/>
                    <a:pt x="329" y="294"/>
                    <a:pt x="329" y="275"/>
                  </a:cubicBezTo>
                  <a:cubicBezTo>
                    <a:pt x="329" y="238"/>
                    <a:pt x="329" y="238"/>
                    <a:pt x="329" y="238"/>
                  </a:cubicBezTo>
                  <a:cubicBezTo>
                    <a:pt x="329" y="228"/>
                    <a:pt x="328" y="213"/>
                    <a:pt x="327" y="199"/>
                  </a:cubicBezTo>
                  <a:cubicBezTo>
                    <a:pt x="305" y="157"/>
                    <a:pt x="278" y="118"/>
                    <a:pt x="247" y="82"/>
                  </a:cubicBezTo>
                  <a:cubicBezTo>
                    <a:pt x="238" y="87"/>
                    <a:pt x="230" y="93"/>
                    <a:pt x="225" y="97"/>
                  </a:cubicBezTo>
                  <a:cubicBezTo>
                    <a:pt x="214" y="106"/>
                    <a:pt x="195" y="110"/>
                    <a:pt x="184" y="105"/>
                  </a:cubicBezTo>
                  <a:cubicBezTo>
                    <a:pt x="173" y="101"/>
                    <a:pt x="171" y="94"/>
                    <a:pt x="180" y="90"/>
                  </a:cubicBezTo>
                  <a:cubicBezTo>
                    <a:pt x="188" y="87"/>
                    <a:pt x="198" y="75"/>
                    <a:pt x="203" y="64"/>
                  </a:cubicBezTo>
                  <a:cubicBezTo>
                    <a:pt x="205" y="59"/>
                    <a:pt x="206" y="51"/>
                    <a:pt x="207" y="42"/>
                  </a:cubicBezTo>
                  <a:cubicBezTo>
                    <a:pt x="191" y="27"/>
                    <a:pt x="173" y="13"/>
                    <a:pt x="155" y="0"/>
                  </a:cubicBezTo>
                  <a:cubicBezTo>
                    <a:pt x="148" y="5"/>
                    <a:pt x="144" y="10"/>
                    <a:pt x="141" y="15"/>
                  </a:cubicBezTo>
                  <a:cubicBezTo>
                    <a:pt x="137" y="25"/>
                    <a:pt x="140" y="42"/>
                    <a:pt x="148" y="52"/>
                  </a:cubicBezTo>
                  <a:cubicBezTo>
                    <a:pt x="155" y="62"/>
                    <a:pt x="147" y="74"/>
                    <a:pt x="128" y="79"/>
                  </a:cubicBezTo>
                  <a:cubicBezTo>
                    <a:pt x="110" y="83"/>
                    <a:pt x="92" y="71"/>
                    <a:pt x="88" y="53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4" y="30"/>
                    <a:pt x="68" y="22"/>
                    <a:pt x="51" y="32"/>
                  </a:cubicBezTo>
                  <a:cubicBezTo>
                    <a:pt x="35" y="41"/>
                    <a:pt x="31" y="61"/>
                    <a:pt x="42" y="76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56" y="94"/>
                    <a:pt x="65" y="117"/>
                    <a:pt x="64" y="130"/>
                  </a:cubicBezTo>
                  <a:cubicBezTo>
                    <a:pt x="64" y="144"/>
                    <a:pt x="53" y="150"/>
                    <a:pt x="40" y="144"/>
                  </a:cubicBezTo>
                  <a:cubicBezTo>
                    <a:pt x="26" y="139"/>
                    <a:pt x="11" y="145"/>
                    <a:pt x="5" y="158"/>
                  </a:cubicBezTo>
                  <a:cubicBezTo>
                    <a:pt x="0" y="170"/>
                    <a:pt x="1" y="186"/>
                    <a:pt x="8" y="193"/>
                  </a:cubicBezTo>
                  <a:cubicBezTo>
                    <a:pt x="15" y="200"/>
                    <a:pt x="28" y="205"/>
                    <a:pt x="36" y="205"/>
                  </a:cubicBezTo>
                  <a:cubicBezTo>
                    <a:pt x="44" y="205"/>
                    <a:pt x="57" y="199"/>
                    <a:pt x="65" y="192"/>
                  </a:cubicBezTo>
                  <a:cubicBezTo>
                    <a:pt x="73" y="185"/>
                    <a:pt x="92" y="177"/>
                    <a:pt x="106" y="176"/>
                  </a:cubicBezTo>
                  <a:cubicBezTo>
                    <a:pt x="121" y="174"/>
                    <a:pt x="139" y="181"/>
                    <a:pt x="147" y="190"/>
                  </a:cubicBezTo>
                  <a:cubicBezTo>
                    <a:pt x="155" y="200"/>
                    <a:pt x="158" y="213"/>
                    <a:pt x="153" y="218"/>
                  </a:cubicBezTo>
                  <a:cubicBezTo>
                    <a:pt x="148" y="224"/>
                    <a:pt x="146" y="232"/>
                    <a:pt x="149" y="237"/>
                  </a:cubicBezTo>
                  <a:cubicBezTo>
                    <a:pt x="152" y="242"/>
                    <a:pt x="160" y="243"/>
                    <a:pt x="167" y="239"/>
                  </a:cubicBezTo>
                  <a:cubicBezTo>
                    <a:pt x="175" y="236"/>
                    <a:pt x="187" y="239"/>
                    <a:pt x="194" y="247"/>
                  </a:cubicBezTo>
                  <a:cubicBezTo>
                    <a:pt x="201" y="255"/>
                    <a:pt x="215" y="257"/>
                    <a:pt x="224" y="251"/>
                  </a:cubicBezTo>
                  <a:cubicBezTo>
                    <a:pt x="234" y="245"/>
                    <a:pt x="255" y="245"/>
                    <a:pt x="271" y="251"/>
                  </a:cubicBezTo>
                  <a:cubicBezTo>
                    <a:pt x="288" y="257"/>
                    <a:pt x="288" y="261"/>
                    <a:pt x="272" y="261"/>
                  </a:cubicBezTo>
                  <a:cubicBezTo>
                    <a:pt x="256" y="260"/>
                    <a:pt x="249" y="271"/>
                    <a:pt x="256" y="285"/>
                  </a:cubicBezTo>
                  <a:cubicBezTo>
                    <a:pt x="264" y="299"/>
                    <a:pt x="270" y="325"/>
                    <a:pt x="269" y="345"/>
                  </a:cubicBezTo>
                  <a:cubicBezTo>
                    <a:pt x="268" y="374"/>
                    <a:pt x="268" y="374"/>
                    <a:pt x="268" y="374"/>
                  </a:cubicBezTo>
                  <a:cubicBezTo>
                    <a:pt x="268" y="393"/>
                    <a:pt x="272" y="424"/>
                    <a:pt x="278" y="442"/>
                  </a:cubicBezTo>
                  <a:cubicBezTo>
                    <a:pt x="281" y="450"/>
                    <a:pt x="281" y="450"/>
                    <a:pt x="281" y="450"/>
                  </a:cubicBezTo>
                  <a:cubicBezTo>
                    <a:pt x="287" y="468"/>
                    <a:pt x="307" y="476"/>
                    <a:pt x="324" y="468"/>
                  </a:cubicBezTo>
                  <a:cubicBezTo>
                    <a:pt x="327" y="466"/>
                    <a:pt x="327" y="466"/>
                    <a:pt x="327" y="466"/>
                  </a:cubicBezTo>
                  <a:cubicBezTo>
                    <a:pt x="344" y="457"/>
                    <a:pt x="351" y="436"/>
                    <a:pt x="342" y="419"/>
                  </a:cubicBezTo>
                  <a:cubicBezTo>
                    <a:pt x="336" y="409"/>
                    <a:pt x="336" y="409"/>
                    <a:pt x="336" y="409"/>
                  </a:cubicBezTo>
                  <a:cubicBezTo>
                    <a:pt x="327" y="392"/>
                    <a:pt x="321" y="376"/>
                    <a:pt x="322" y="374"/>
                  </a:cubicBezTo>
                  <a:cubicBezTo>
                    <a:pt x="323" y="372"/>
                    <a:pt x="335" y="382"/>
                    <a:pt x="349" y="395"/>
                  </a:cubicBezTo>
                  <a:cubicBezTo>
                    <a:pt x="363" y="410"/>
                    <a:pt x="363" y="410"/>
                    <a:pt x="363" y="410"/>
                  </a:cubicBezTo>
                  <a:cubicBezTo>
                    <a:pt x="372" y="419"/>
                    <a:pt x="381" y="420"/>
                    <a:pt x="386" y="414"/>
                  </a:cubicBezTo>
                  <a:cubicBezTo>
                    <a:pt x="383" y="366"/>
                    <a:pt x="374" y="319"/>
                    <a:pt x="359" y="275"/>
                  </a:cubicBezTo>
                  <a:close/>
                </a:path>
              </a:pathLst>
            </a:custGeom>
            <a:solidFill>
              <a:srgbClr val="A0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íślíḓé"/>
            <p:cNvSpPr/>
            <p:nvPr/>
          </p:nvSpPr>
          <p:spPr bwMode="auto">
            <a:xfrm>
              <a:off x="4902200" y="4151313"/>
              <a:ext cx="230188" cy="392113"/>
            </a:xfrm>
            <a:custGeom>
              <a:avLst/>
              <a:gdLst>
                <a:gd name="T0" fmla="*/ 61 w 70"/>
                <a:gd name="T1" fmla="*/ 41 h 119"/>
                <a:gd name="T2" fmla="*/ 31 w 70"/>
                <a:gd name="T3" fmla="*/ 2 h 119"/>
                <a:gd name="T4" fmla="*/ 2 w 70"/>
                <a:gd name="T5" fmla="*/ 32 h 119"/>
                <a:gd name="T6" fmla="*/ 5 w 70"/>
                <a:gd name="T7" fmla="*/ 73 h 119"/>
                <a:gd name="T8" fmla="*/ 67 w 70"/>
                <a:gd name="T9" fmla="*/ 119 h 119"/>
                <a:gd name="T10" fmla="*/ 69 w 70"/>
                <a:gd name="T11" fmla="*/ 89 h 119"/>
                <a:gd name="T12" fmla="*/ 61 w 70"/>
                <a:gd name="T13" fmla="*/ 4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19">
                  <a:moveTo>
                    <a:pt x="61" y="41"/>
                  </a:moveTo>
                  <a:cubicBezTo>
                    <a:pt x="58" y="22"/>
                    <a:pt x="45" y="5"/>
                    <a:pt x="31" y="2"/>
                  </a:cubicBezTo>
                  <a:cubicBezTo>
                    <a:pt x="18" y="0"/>
                    <a:pt x="5" y="13"/>
                    <a:pt x="2" y="32"/>
                  </a:cubicBezTo>
                  <a:cubicBezTo>
                    <a:pt x="0" y="43"/>
                    <a:pt x="1" y="59"/>
                    <a:pt x="5" y="73"/>
                  </a:cubicBezTo>
                  <a:cubicBezTo>
                    <a:pt x="25" y="90"/>
                    <a:pt x="46" y="105"/>
                    <a:pt x="67" y="119"/>
                  </a:cubicBezTo>
                  <a:cubicBezTo>
                    <a:pt x="70" y="111"/>
                    <a:pt x="70" y="100"/>
                    <a:pt x="69" y="89"/>
                  </a:cubicBezTo>
                  <a:lnTo>
                    <a:pt x="61" y="41"/>
                  </a:lnTo>
                  <a:close/>
                </a:path>
              </a:pathLst>
            </a:custGeom>
            <a:solidFill>
              <a:srgbClr val="A0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ïṥ1íḍè"/>
            <p:cNvSpPr/>
            <p:nvPr/>
          </p:nvSpPr>
          <p:spPr bwMode="auto">
            <a:xfrm>
              <a:off x="5640388" y="4695826"/>
              <a:ext cx="669925" cy="147638"/>
            </a:xfrm>
            <a:custGeom>
              <a:avLst/>
              <a:gdLst>
                <a:gd name="T0" fmla="*/ 203 w 203"/>
                <a:gd name="T1" fmla="*/ 37 h 45"/>
                <a:gd name="T2" fmla="*/ 182 w 203"/>
                <a:gd name="T3" fmla="*/ 26 h 45"/>
                <a:gd name="T4" fmla="*/ 109 w 203"/>
                <a:gd name="T5" fmla="*/ 6 h 45"/>
                <a:gd name="T6" fmla="*/ 41 w 203"/>
                <a:gd name="T7" fmla="*/ 5 h 45"/>
                <a:gd name="T8" fmla="*/ 19 w 203"/>
                <a:gd name="T9" fmla="*/ 10 h 45"/>
                <a:gd name="T10" fmla="*/ 0 w 203"/>
                <a:gd name="T11" fmla="*/ 23 h 45"/>
                <a:gd name="T12" fmla="*/ 203 w 203"/>
                <a:gd name="T1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45">
                  <a:moveTo>
                    <a:pt x="203" y="37"/>
                  </a:moveTo>
                  <a:cubicBezTo>
                    <a:pt x="199" y="33"/>
                    <a:pt x="191" y="29"/>
                    <a:pt x="182" y="2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90" y="1"/>
                    <a:pt x="60" y="0"/>
                    <a:pt x="41" y="5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1" y="12"/>
                    <a:pt x="4" y="17"/>
                    <a:pt x="0" y="23"/>
                  </a:cubicBezTo>
                  <a:cubicBezTo>
                    <a:pt x="68" y="40"/>
                    <a:pt x="137" y="45"/>
                    <a:pt x="203" y="37"/>
                  </a:cubicBezTo>
                  <a:close/>
                </a:path>
              </a:pathLst>
            </a:custGeom>
            <a:solidFill>
              <a:srgbClr val="A0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íşlïḓè"/>
            <p:cNvSpPr/>
            <p:nvPr/>
          </p:nvSpPr>
          <p:spPr bwMode="auto">
            <a:xfrm>
              <a:off x="7515225" y="2182813"/>
              <a:ext cx="131763" cy="107950"/>
            </a:xfrm>
            <a:prstGeom prst="rect">
              <a:avLst/>
            </a:prstGeom>
            <a:solidFill>
              <a:srgbClr val="405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iṡ1îdè"/>
            <p:cNvSpPr/>
            <p:nvPr/>
          </p:nvSpPr>
          <p:spPr bwMode="auto">
            <a:xfrm>
              <a:off x="7405688" y="2106613"/>
              <a:ext cx="349250" cy="109538"/>
            </a:xfrm>
            <a:custGeom>
              <a:avLst/>
              <a:gdLst>
                <a:gd name="T0" fmla="*/ 106 w 106"/>
                <a:gd name="T1" fmla="*/ 17 h 33"/>
                <a:gd name="T2" fmla="*/ 89 w 106"/>
                <a:gd name="T3" fmla="*/ 33 h 33"/>
                <a:gd name="T4" fmla="*/ 17 w 106"/>
                <a:gd name="T5" fmla="*/ 33 h 33"/>
                <a:gd name="T6" fmla="*/ 0 w 106"/>
                <a:gd name="T7" fmla="*/ 17 h 33"/>
                <a:gd name="T8" fmla="*/ 17 w 106"/>
                <a:gd name="T9" fmla="*/ 0 h 33"/>
                <a:gd name="T10" fmla="*/ 89 w 106"/>
                <a:gd name="T11" fmla="*/ 0 h 33"/>
                <a:gd name="T12" fmla="*/ 106 w 106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33">
                  <a:moveTo>
                    <a:pt x="106" y="17"/>
                  </a:moveTo>
                  <a:cubicBezTo>
                    <a:pt x="106" y="26"/>
                    <a:pt x="98" y="33"/>
                    <a:pt x="89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8" y="0"/>
                    <a:pt x="106" y="7"/>
                    <a:pt x="106" y="17"/>
                  </a:cubicBezTo>
                  <a:close/>
                </a:path>
              </a:pathLst>
            </a:custGeom>
            <a:solidFill>
              <a:srgbClr val="405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íś1iďé"/>
            <p:cNvSpPr/>
            <p:nvPr/>
          </p:nvSpPr>
          <p:spPr bwMode="auto">
            <a:xfrm>
              <a:off x="6973888" y="2281238"/>
              <a:ext cx="1214438" cy="1214438"/>
            </a:xfrm>
            <a:prstGeom prst="ellipse">
              <a:avLst/>
            </a:prstGeom>
            <a:solidFill>
              <a:srgbClr val="FFB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iṧļiḑé"/>
            <p:cNvSpPr/>
            <p:nvPr/>
          </p:nvSpPr>
          <p:spPr bwMode="auto">
            <a:xfrm>
              <a:off x="7050088" y="2357438"/>
              <a:ext cx="1058863" cy="1058863"/>
            </a:xfrm>
            <a:prstGeom prst="ellipse">
              <a:avLst/>
            </a:prstGeom>
            <a:solidFill>
              <a:srgbClr val="F4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ïṧlîḍe"/>
            <p:cNvSpPr/>
            <p:nvPr/>
          </p:nvSpPr>
          <p:spPr bwMode="auto">
            <a:xfrm>
              <a:off x="7534275" y="2433638"/>
              <a:ext cx="92075" cy="92075"/>
            </a:xfrm>
            <a:prstGeom prst="ellipse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îṩḷídè"/>
            <p:cNvSpPr/>
            <p:nvPr/>
          </p:nvSpPr>
          <p:spPr bwMode="auto">
            <a:xfrm>
              <a:off x="7534275" y="3251201"/>
              <a:ext cx="92075" cy="95250"/>
            </a:xfrm>
            <a:prstGeom prst="ellipse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íŝḻídê"/>
            <p:cNvSpPr/>
            <p:nvPr/>
          </p:nvSpPr>
          <p:spPr bwMode="auto">
            <a:xfrm>
              <a:off x="7943850" y="2841626"/>
              <a:ext cx="92075" cy="92075"/>
            </a:xfrm>
            <a:prstGeom prst="ellipse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iŝlîďé"/>
            <p:cNvSpPr/>
            <p:nvPr/>
          </p:nvSpPr>
          <p:spPr bwMode="auto">
            <a:xfrm>
              <a:off x="7121525" y="2841626"/>
              <a:ext cx="93663" cy="92075"/>
            </a:xfrm>
            <a:prstGeom prst="ellipse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íṥļîḍé"/>
            <p:cNvSpPr/>
            <p:nvPr/>
          </p:nvSpPr>
          <p:spPr bwMode="auto">
            <a:xfrm>
              <a:off x="7732713" y="2479676"/>
              <a:ext cx="104775" cy="107950"/>
            </a:xfrm>
            <a:custGeom>
              <a:avLst/>
              <a:gdLst>
                <a:gd name="T0" fmla="*/ 28 w 32"/>
                <a:gd name="T1" fmla="*/ 24 h 33"/>
                <a:gd name="T2" fmla="*/ 9 w 32"/>
                <a:gd name="T3" fmla="*/ 29 h 33"/>
                <a:gd name="T4" fmla="*/ 4 w 32"/>
                <a:gd name="T5" fmla="*/ 9 h 33"/>
                <a:gd name="T6" fmla="*/ 23 w 32"/>
                <a:gd name="T7" fmla="*/ 4 h 33"/>
                <a:gd name="T8" fmla="*/ 28 w 32"/>
                <a:gd name="T9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28" y="24"/>
                  </a:moveTo>
                  <a:cubicBezTo>
                    <a:pt x="24" y="30"/>
                    <a:pt x="16" y="33"/>
                    <a:pt x="9" y="29"/>
                  </a:cubicBezTo>
                  <a:cubicBezTo>
                    <a:pt x="2" y="25"/>
                    <a:pt x="0" y="16"/>
                    <a:pt x="4" y="9"/>
                  </a:cubicBezTo>
                  <a:cubicBezTo>
                    <a:pt x="8" y="3"/>
                    <a:pt x="16" y="0"/>
                    <a:pt x="23" y="4"/>
                  </a:cubicBezTo>
                  <a:cubicBezTo>
                    <a:pt x="30" y="8"/>
                    <a:pt x="32" y="17"/>
                    <a:pt x="28" y="24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îSľîḓê"/>
            <p:cNvSpPr/>
            <p:nvPr/>
          </p:nvSpPr>
          <p:spPr bwMode="auto">
            <a:xfrm>
              <a:off x="7319963" y="3190876"/>
              <a:ext cx="106363" cy="106363"/>
            </a:xfrm>
            <a:custGeom>
              <a:avLst/>
              <a:gdLst>
                <a:gd name="T0" fmla="*/ 28 w 32"/>
                <a:gd name="T1" fmla="*/ 23 h 32"/>
                <a:gd name="T2" fmla="*/ 9 w 32"/>
                <a:gd name="T3" fmla="*/ 28 h 32"/>
                <a:gd name="T4" fmla="*/ 4 w 32"/>
                <a:gd name="T5" fmla="*/ 9 h 32"/>
                <a:gd name="T6" fmla="*/ 23 w 32"/>
                <a:gd name="T7" fmla="*/ 4 h 32"/>
                <a:gd name="T8" fmla="*/ 28 w 32"/>
                <a:gd name="T9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8" y="23"/>
                  </a:moveTo>
                  <a:cubicBezTo>
                    <a:pt x="25" y="30"/>
                    <a:pt x="16" y="32"/>
                    <a:pt x="9" y="28"/>
                  </a:cubicBezTo>
                  <a:cubicBezTo>
                    <a:pt x="2" y="24"/>
                    <a:pt x="0" y="15"/>
                    <a:pt x="4" y="9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30" y="7"/>
                    <a:pt x="32" y="16"/>
                    <a:pt x="28" y="23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iṡḻidé"/>
            <p:cNvSpPr/>
            <p:nvPr/>
          </p:nvSpPr>
          <p:spPr bwMode="auto">
            <a:xfrm>
              <a:off x="7880350" y="3040063"/>
              <a:ext cx="106363" cy="107950"/>
            </a:xfrm>
            <a:custGeom>
              <a:avLst/>
              <a:gdLst>
                <a:gd name="T0" fmla="*/ 9 w 32"/>
                <a:gd name="T1" fmla="*/ 29 h 33"/>
                <a:gd name="T2" fmla="*/ 4 w 32"/>
                <a:gd name="T3" fmla="*/ 9 h 33"/>
                <a:gd name="T4" fmla="*/ 23 w 32"/>
                <a:gd name="T5" fmla="*/ 4 h 33"/>
                <a:gd name="T6" fmla="*/ 29 w 32"/>
                <a:gd name="T7" fmla="*/ 24 h 33"/>
                <a:gd name="T8" fmla="*/ 9 w 32"/>
                <a:gd name="T9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9" y="29"/>
                  </a:moveTo>
                  <a:cubicBezTo>
                    <a:pt x="3" y="25"/>
                    <a:pt x="0" y="16"/>
                    <a:pt x="4" y="9"/>
                  </a:cubicBezTo>
                  <a:cubicBezTo>
                    <a:pt x="8" y="3"/>
                    <a:pt x="17" y="0"/>
                    <a:pt x="23" y="4"/>
                  </a:cubicBezTo>
                  <a:cubicBezTo>
                    <a:pt x="30" y="8"/>
                    <a:pt x="32" y="17"/>
                    <a:pt x="29" y="24"/>
                  </a:cubicBezTo>
                  <a:cubicBezTo>
                    <a:pt x="25" y="30"/>
                    <a:pt x="16" y="33"/>
                    <a:pt x="9" y="29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îs1îḓe"/>
            <p:cNvSpPr/>
            <p:nvPr/>
          </p:nvSpPr>
          <p:spPr bwMode="auto">
            <a:xfrm>
              <a:off x="7172325" y="2630488"/>
              <a:ext cx="104775" cy="106363"/>
            </a:xfrm>
            <a:custGeom>
              <a:avLst/>
              <a:gdLst>
                <a:gd name="T0" fmla="*/ 9 w 32"/>
                <a:gd name="T1" fmla="*/ 28 h 32"/>
                <a:gd name="T2" fmla="*/ 4 w 32"/>
                <a:gd name="T3" fmla="*/ 9 h 32"/>
                <a:gd name="T4" fmla="*/ 23 w 32"/>
                <a:gd name="T5" fmla="*/ 4 h 32"/>
                <a:gd name="T6" fmla="*/ 28 w 32"/>
                <a:gd name="T7" fmla="*/ 23 h 32"/>
                <a:gd name="T8" fmla="*/ 9 w 32"/>
                <a:gd name="T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9" y="28"/>
                  </a:moveTo>
                  <a:cubicBezTo>
                    <a:pt x="2" y="24"/>
                    <a:pt x="0" y="15"/>
                    <a:pt x="4" y="9"/>
                  </a:cubicBezTo>
                  <a:cubicBezTo>
                    <a:pt x="8" y="2"/>
                    <a:pt x="16" y="0"/>
                    <a:pt x="23" y="4"/>
                  </a:cubicBezTo>
                  <a:cubicBezTo>
                    <a:pt x="30" y="7"/>
                    <a:pt x="32" y="16"/>
                    <a:pt x="28" y="23"/>
                  </a:cubicBezTo>
                  <a:cubicBezTo>
                    <a:pt x="24" y="30"/>
                    <a:pt x="16" y="32"/>
                    <a:pt x="9" y="28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îŝḷïdê"/>
            <p:cNvSpPr/>
            <p:nvPr/>
          </p:nvSpPr>
          <p:spPr bwMode="auto">
            <a:xfrm>
              <a:off x="7877175" y="2620963"/>
              <a:ext cx="106363" cy="106363"/>
            </a:xfrm>
            <a:custGeom>
              <a:avLst/>
              <a:gdLst>
                <a:gd name="T0" fmla="*/ 23 w 32"/>
                <a:gd name="T1" fmla="*/ 28 h 32"/>
                <a:gd name="T2" fmla="*/ 4 w 32"/>
                <a:gd name="T3" fmla="*/ 23 h 32"/>
                <a:gd name="T4" fmla="*/ 8 w 32"/>
                <a:gd name="T5" fmla="*/ 4 h 32"/>
                <a:gd name="T6" fmla="*/ 28 w 32"/>
                <a:gd name="T7" fmla="*/ 9 h 32"/>
                <a:gd name="T8" fmla="*/ 23 w 32"/>
                <a:gd name="T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3" y="28"/>
                  </a:moveTo>
                  <a:cubicBezTo>
                    <a:pt x="16" y="32"/>
                    <a:pt x="8" y="30"/>
                    <a:pt x="4" y="23"/>
                  </a:cubicBezTo>
                  <a:cubicBezTo>
                    <a:pt x="0" y="17"/>
                    <a:pt x="2" y="8"/>
                    <a:pt x="8" y="4"/>
                  </a:cubicBezTo>
                  <a:cubicBezTo>
                    <a:pt x="15" y="0"/>
                    <a:pt x="24" y="2"/>
                    <a:pt x="28" y="9"/>
                  </a:cubicBezTo>
                  <a:cubicBezTo>
                    <a:pt x="32" y="15"/>
                    <a:pt x="30" y="24"/>
                    <a:pt x="23" y="28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í$ḷïḋê"/>
            <p:cNvSpPr/>
            <p:nvPr/>
          </p:nvSpPr>
          <p:spPr bwMode="auto">
            <a:xfrm>
              <a:off x="7178675" y="3049588"/>
              <a:ext cx="104775" cy="106363"/>
            </a:xfrm>
            <a:custGeom>
              <a:avLst/>
              <a:gdLst>
                <a:gd name="T0" fmla="*/ 23 w 32"/>
                <a:gd name="T1" fmla="*/ 28 h 32"/>
                <a:gd name="T2" fmla="*/ 4 w 32"/>
                <a:gd name="T3" fmla="*/ 24 h 32"/>
                <a:gd name="T4" fmla="*/ 8 w 32"/>
                <a:gd name="T5" fmla="*/ 4 h 32"/>
                <a:gd name="T6" fmla="*/ 28 w 32"/>
                <a:gd name="T7" fmla="*/ 9 h 32"/>
                <a:gd name="T8" fmla="*/ 23 w 32"/>
                <a:gd name="T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3" y="28"/>
                  </a:moveTo>
                  <a:cubicBezTo>
                    <a:pt x="16" y="32"/>
                    <a:pt x="8" y="30"/>
                    <a:pt x="4" y="24"/>
                  </a:cubicBezTo>
                  <a:cubicBezTo>
                    <a:pt x="0" y="17"/>
                    <a:pt x="2" y="8"/>
                    <a:pt x="8" y="4"/>
                  </a:cubicBezTo>
                  <a:cubicBezTo>
                    <a:pt x="15" y="0"/>
                    <a:pt x="24" y="2"/>
                    <a:pt x="28" y="9"/>
                  </a:cubicBezTo>
                  <a:cubicBezTo>
                    <a:pt x="32" y="16"/>
                    <a:pt x="30" y="24"/>
                    <a:pt x="23" y="28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íS1iḑe"/>
            <p:cNvSpPr/>
            <p:nvPr/>
          </p:nvSpPr>
          <p:spPr bwMode="auto">
            <a:xfrm>
              <a:off x="7742238" y="3184526"/>
              <a:ext cx="106363" cy="106363"/>
            </a:xfrm>
            <a:custGeom>
              <a:avLst/>
              <a:gdLst>
                <a:gd name="T0" fmla="*/ 4 w 32"/>
                <a:gd name="T1" fmla="*/ 24 h 32"/>
                <a:gd name="T2" fmla="*/ 8 w 32"/>
                <a:gd name="T3" fmla="*/ 4 h 32"/>
                <a:gd name="T4" fmla="*/ 28 w 32"/>
                <a:gd name="T5" fmla="*/ 9 h 32"/>
                <a:gd name="T6" fmla="*/ 23 w 32"/>
                <a:gd name="T7" fmla="*/ 28 h 32"/>
                <a:gd name="T8" fmla="*/ 4 w 32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4" y="24"/>
                  </a:moveTo>
                  <a:cubicBezTo>
                    <a:pt x="0" y="17"/>
                    <a:pt x="2" y="8"/>
                    <a:pt x="8" y="4"/>
                  </a:cubicBezTo>
                  <a:cubicBezTo>
                    <a:pt x="15" y="0"/>
                    <a:pt x="24" y="2"/>
                    <a:pt x="28" y="9"/>
                  </a:cubicBezTo>
                  <a:cubicBezTo>
                    <a:pt x="32" y="15"/>
                    <a:pt x="30" y="24"/>
                    <a:pt x="23" y="28"/>
                  </a:cubicBezTo>
                  <a:cubicBezTo>
                    <a:pt x="17" y="32"/>
                    <a:pt x="8" y="30"/>
                    <a:pt x="4" y="24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ïşḻiḋé"/>
            <p:cNvSpPr/>
            <p:nvPr/>
          </p:nvSpPr>
          <p:spPr bwMode="auto">
            <a:xfrm>
              <a:off x="7310438" y="2486026"/>
              <a:ext cx="107950" cy="104775"/>
            </a:xfrm>
            <a:custGeom>
              <a:avLst/>
              <a:gdLst>
                <a:gd name="T0" fmla="*/ 5 w 33"/>
                <a:gd name="T1" fmla="*/ 24 h 32"/>
                <a:gd name="T2" fmla="*/ 9 w 33"/>
                <a:gd name="T3" fmla="*/ 4 h 32"/>
                <a:gd name="T4" fmla="*/ 29 w 33"/>
                <a:gd name="T5" fmla="*/ 9 h 32"/>
                <a:gd name="T6" fmla="*/ 24 w 33"/>
                <a:gd name="T7" fmla="*/ 28 h 32"/>
                <a:gd name="T8" fmla="*/ 5 w 33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5" y="24"/>
                  </a:moveTo>
                  <a:cubicBezTo>
                    <a:pt x="0" y="17"/>
                    <a:pt x="3" y="8"/>
                    <a:pt x="9" y="4"/>
                  </a:cubicBezTo>
                  <a:cubicBezTo>
                    <a:pt x="16" y="0"/>
                    <a:pt x="25" y="2"/>
                    <a:pt x="29" y="9"/>
                  </a:cubicBezTo>
                  <a:cubicBezTo>
                    <a:pt x="33" y="15"/>
                    <a:pt x="31" y="24"/>
                    <a:pt x="24" y="28"/>
                  </a:cubicBezTo>
                  <a:cubicBezTo>
                    <a:pt x="17" y="32"/>
                    <a:pt x="9" y="30"/>
                    <a:pt x="5" y="24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ïşļîďê"/>
            <p:cNvSpPr/>
            <p:nvPr/>
          </p:nvSpPr>
          <p:spPr bwMode="auto">
            <a:xfrm>
              <a:off x="7515225" y="2822576"/>
              <a:ext cx="131763" cy="131763"/>
            </a:xfrm>
            <a:prstGeom prst="ellipse">
              <a:avLst/>
            </a:prstGeom>
            <a:solidFill>
              <a:srgbClr val="405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íŝḷíďé"/>
            <p:cNvSpPr/>
            <p:nvPr/>
          </p:nvSpPr>
          <p:spPr bwMode="auto">
            <a:xfrm>
              <a:off x="7359650" y="2663826"/>
              <a:ext cx="577850" cy="238125"/>
            </a:xfrm>
            <a:custGeom>
              <a:avLst/>
              <a:gdLst>
                <a:gd name="T0" fmla="*/ 139 w 364"/>
                <a:gd name="T1" fmla="*/ 150 h 150"/>
                <a:gd name="T2" fmla="*/ 0 w 364"/>
                <a:gd name="T3" fmla="*/ 58 h 150"/>
                <a:gd name="T4" fmla="*/ 8 w 364"/>
                <a:gd name="T5" fmla="*/ 46 h 150"/>
                <a:gd name="T6" fmla="*/ 139 w 364"/>
                <a:gd name="T7" fmla="*/ 133 h 150"/>
                <a:gd name="T8" fmla="*/ 355 w 364"/>
                <a:gd name="T9" fmla="*/ 0 h 150"/>
                <a:gd name="T10" fmla="*/ 364 w 364"/>
                <a:gd name="T11" fmla="*/ 13 h 150"/>
                <a:gd name="T12" fmla="*/ 139 w 364"/>
                <a:gd name="T1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50">
                  <a:moveTo>
                    <a:pt x="139" y="150"/>
                  </a:moveTo>
                  <a:lnTo>
                    <a:pt x="0" y="58"/>
                  </a:lnTo>
                  <a:lnTo>
                    <a:pt x="8" y="46"/>
                  </a:lnTo>
                  <a:lnTo>
                    <a:pt x="139" y="133"/>
                  </a:lnTo>
                  <a:lnTo>
                    <a:pt x="355" y="0"/>
                  </a:lnTo>
                  <a:lnTo>
                    <a:pt x="364" y="13"/>
                  </a:lnTo>
                  <a:lnTo>
                    <a:pt x="139" y="150"/>
                  </a:lnTo>
                  <a:close/>
                </a:path>
              </a:pathLst>
            </a:custGeom>
            <a:solidFill>
              <a:srgbClr val="405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ïšḻídé"/>
            <p:cNvSpPr/>
            <p:nvPr/>
          </p:nvSpPr>
          <p:spPr bwMode="auto">
            <a:xfrm>
              <a:off x="5389563" y="1747838"/>
              <a:ext cx="1296988" cy="1782763"/>
            </a:xfrm>
            <a:custGeom>
              <a:avLst/>
              <a:gdLst>
                <a:gd name="T0" fmla="*/ 393 w 393"/>
                <a:gd name="T1" fmla="*/ 515 h 541"/>
                <a:gd name="T2" fmla="*/ 367 w 393"/>
                <a:gd name="T3" fmla="*/ 541 h 541"/>
                <a:gd name="T4" fmla="*/ 27 w 393"/>
                <a:gd name="T5" fmla="*/ 541 h 541"/>
                <a:gd name="T6" fmla="*/ 0 w 393"/>
                <a:gd name="T7" fmla="*/ 515 h 541"/>
                <a:gd name="T8" fmla="*/ 0 w 393"/>
                <a:gd name="T9" fmla="*/ 26 h 541"/>
                <a:gd name="T10" fmla="*/ 27 w 393"/>
                <a:gd name="T11" fmla="*/ 0 h 541"/>
                <a:gd name="T12" fmla="*/ 367 w 393"/>
                <a:gd name="T13" fmla="*/ 0 h 541"/>
                <a:gd name="T14" fmla="*/ 393 w 393"/>
                <a:gd name="T15" fmla="*/ 26 h 541"/>
                <a:gd name="T16" fmla="*/ 393 w 393"/>
                <a:gd name="T17" fmla="*/ 515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" h="541">
                  <a:moveTo>
                    <a:pt x="393" y="515"/>
                  </a:moveTo>
                  <a:cubicBezTo>
                    <a:pt x="393" y="530"/>
                    <a:pt x="381" y="541"/>
                    <a:pt x="367" y="541"/>
                  </a:cubicBezTo>
                  <a:cubicBezTo>
                    <a:pt x="27" y="541"/>
                    <a:pt x="27" y="541"/>
                    <a:pt x="27" y="541"/>
                  </a:cubicBezTo>
                  <a:cubicBezTo>
                    <a:pt x="12" y="541"/>
                    <a:pt x="0" y="530"/>
                    <a:pt x="0" y="51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81" y="0"/>
                    <a:pt x="393" y="12"/>
                    <a:pt x="393" y="26"/>
                  </a:cubicBezTo>
                  <a:lnTo>
                    <a:pt x="393" y="515"/>
                  </a:lnTo>
                  <a:close/>
                </a:path>
              </a:pathLst>
            </a:custGeom>
            <a:solidFill>
              <a:srgbClr val="405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iṡliḓe"/>
            <p:cNvSpPr/>
            <p:nvPr/>
          </p:nvSpPr>
          <p:spPr bwMode="auto">
            <a:xfrm>
              <a:off x="5495925" y="1941513"/>
              <a:ext cx="1089025" cy="1435100"/>
            </a:xfrm>
            <a:prstGeom prst="rect">
              <a:avLst/>
            </a:prstGeom>
            <a:solidFill>
              <a:srgbClr val="F4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íṣļiďê"/>
            <p:cNvSpPr/>
            <p:nvPr/>
          </p:nvSpPr>
          <p:spPr bwMode="auto">
            <a:xfrm>
              <a:off x="5548313" y="2100263"/>
              <a:ext cx="979488" cy="12700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íṥļide"/>
            <p:cNvSpPr/>
            <p:nvPr/>
          </p:nvSpPr>
          <p:spPr bwMode="auto">
            <a:xfrm>
              <a:off x="5548313" y="2173288"/>
              <a:ext cx="979488" cy="15875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íṧlïḍè"/>
            <p:cNvSpPr/>
            <p:nvPr/>
          </p:nvSpPr>
          <p:spPr bwMode="auto">
            <a:xfrm>
              <a:off x="5548313" y="2244726"/>
              <a:ext cx="979488" cy="17463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iš1îḋê"/>
            <p:cNvSpPr/>
            <p:nvPr/>
          </p:nvSpPr>
          <p:spPr bwMode="auto">
            <a:xfrm>
              <a:off x="5548313" y="2317751"/>
              <a:ext cx="979488" cy="15875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iṩḻíďê"/>
            <p:cNvSpPr/>
            <p:nvPr/>
          </p:nvSpPr>
          <p:spPr bwMode="auto">
            <a:xfrm>
              <a:off x="5548313" y="2390776"/>
              <a:ext cx="979488" cy="15875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íŝlîḋè"/>
            <p:cNvSpPr/>
            <p:nvPr/>
          </p:nvSpPr>
          <p:spPr bwMode="auto">
            <a:xfrm>
              <a:off x="5548313" y="2462213"/>
              <a:ext cx="979488" cy="17463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íśḻïdè"/>
            <p:cNvSpPr/>
            <p:nvPr/>
          </p:nvSpPr>
          <p:spPr bwMode="auto">
            <a:xfrm>
              <a:off x="5548313" y="2538413"/>
              <a:ext cx="979488" cy="14288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išḷïde"/>
            <p:cNvSpPr/>
            <p:nvPr/>
          </p:nvSpPr>
          <p:spPr bwMode="auto">
            <a:xfrm>
              <a:off x="5548313" y="2611438"/>
              <a:ext cx="979488" cy="12700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íś1ïdê"/>
            <p:cNvSpPr/>
            <p:nvPr/>
          </p:nvSpPr>
          <p:spPr bwMode="auto">
            <a:xfrm>
              <a:off x="5548313" y="2973388"/>
              <a:ext cx="979488" cy="14288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işľïďè"/>
            <p:cNvSpPr/>
            <p:nvPr/>
          </p:nvSpPr>
          <p:spPr bwMode="auto">
            <a:xfrm>
              <a:off x="5548313" y="3046413"/>
              <a:ext cx="979488" cy="15875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ïSḷïḑè"/>
            <p:cNvSpPr/>
            <p:nvPr/>
          </p:nvSpPr>
          <p:spPr bwMode="auto">
            <a:xfrm>
              <a:off x="5548313" y="3119438"/>
              <a:ext cx="979488" cy="15875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ïŝļïḑe"/>
            <p:cNvSpPr/>
            <p:nvPr/>
          </p:nvSpPr>
          <p:spPr bwMode="auto">
            <a:xfrm>
              <a:off x="5548313" y="3190876"/>
              <a:ext cx="979488" cy="17463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îSḷîḍè"/>
            <p:cNvSpPr/>
            <p:nvPr/>
          </p:nvSpPr>
          <p:spPr bwMode="auto">
            <a:xfrm>
              <a:off x="5541963" y="2713038"/>
              <a:ext cx="171450" cy="171450"/>
            </a:xfrm>
            <a:custGeom>
              <a:avLst/>
              <a:gdLst>
                <a:gd name="T0" fmla="*/ 108 w 108"/>
                <a:gd name="T1" fmla="*/ 108 h 108"/>
                <a:gd name="T2" fmla="*/ 0 w 108"/>
                <a:gd name="T3" fmla="*/ 108 h 108"/>
                <a:gd name="T4" fmla="*/ 0 w 108"/>
                <a:gd name="T5" fmla="*/ 0 h 108"/>
                <a:gd name="T6" fmla="*/ 108 w 108"/>
                <a:gd name="T7" fmla="*/ 0 h 108"/>
                <a:gd name="T8" fmla="*/ 108 w 108"/>
                <a:gd name="T9" fmla="*/ 108 h 108"/>
                <a:gd name="T10" fmla="*/ 8 w 108"/>
                <a:gd name="T11" fmla="*/ 100 h 108"/>
                <a:gd name="T12" fmla="*/ 100 w 108"/>
                <a:gd name="T13" fmla="*/ 100 h 108"/>
                <a:gd name="T14" fmla="*/ 100 w 108"/>
                <a:gd name="T15" fmla="*/ 9 h 108"/>
                <a:gd name="T16" fmla="*/ 8 w 108"/>
                <a:gd name="T17" fmla="*/ 9 h 108"/>
                <a:gd name="T18" fmla="*/ 8 w 108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08"/>
                  </a:lnTo>
                  <a:close/>
                  <a:moveTo>
                    <a:pt x="8" y="100"/>
                  </a:moveTo>
                  <a:lnTo>
                    <a:pt x="100" y="100"/>
                  </a:lnTo>
                  <a:lnTo>
                    <a:pt x="100" y="9"/>
                  </a:lnTo>
                  <a:lnTo>
                    <a:pt x="8" y="9"/>
                  </a:lnTo>
                  <a:lnTo>
                    <a:pt x="8" y="10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iślîďé"/>
            <p:cNvSpPr/>
            <p:nvPr/>
          </p:nvSpPr>
          <p:spPr bwMode="auto">
            <a:xfrm>
              <a:off x="5527675" y="2690813"/>
              <a:ext cx="212725" cy="168275"/>
            </a:xfrm>
            <a:custGeom>
              <a:avLst/>
              <a:gdLst>
                <a:gd name="T0" fmla="*/ 55 w 134"/>
                <a:gd name="T1" fmla="*/ 106 h 106"/>
                <a:gd name="T2" fmla="*/ 0 w 134"/>
                <a:gd name="T3" fmla="*/ 68 h 106"/>
                <a:gd name="T4" fmla="*/ 9 w 134"/>
                <a:gd name="T5" fmla="*/ 58 h 106"/>
                <a:gd name="T6" fmla="*/ 52 w 134"/>
                <a:gd name="T7" fmla="*/ 87 h 106"/>
                <a:gd name="T8" fmla="*/ 121 w 134"/>
                <a:gd name="T9" fmla="*/ 0 h 106"/>
                <a:gd name="T10" fmla="*/ 134 w 134"/>
                <a:gd name="T11" fmla="*/ 8 h 106"/>
                <a:gd name="T12" fmla="*/ 55 w 134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06">
                  <a:moveTo>
                    <a:pt x="55" y="106"/>
                  </a:moveTo>
                  <a:lnTo>
                    <a:pt x="0" y="68"/>
                  </a:lnTo>
                  <a:lnTo>
                    <a:pt x="9" y="58"/>
                  </a:lnTo>
                  <a:lnTo>
                    <a:pt x="52" y="87"/>
                  </a:lnTo>
                  <a:lnTo>
                    <a:pt x="121" y="0"/>
                  </a:lnTo>
                  <a:lnTo>
                    <a:pt x="134" y="8"/>
                  </a:lnTo>
                  <a:lnTo>
                    <a:pt x="55" y="106"/>
                  </a:lnTo>
                  <a:close/>
                </a:path>
              </a:pathLst>
            </a:custGeom>
            <a:solidFill>
              <a:srgbClr val="65B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îŝļíḑè"/>
            <p:cNvSpPr/>
            <p:nvPr/>
          </p:nvSpPr>
          <p:spPr bwMode="auto">
            <a:xfrm>
              <a:off x="5805488" y="2713038"/>
              <a:ext cx="171450" cy="171450"/>
            </a:xfrm>
            <a:custGeom>
              <a:avLst/>
              <a:gdLst>
                <a:gd name="T0" fmla="*/ 108 w 108"/>
                <a:gd name="T1" fmla="*/ 108 h 108"/>
                <a:gd name="T2" fmla="*/ 0 w 108"/>
                <a:gd name="T3" fmla="*/ 108 h 108"/>
                <a:gd name="T4" fmla="*/ 0 w 108"/>
                <a:gd name="T5" fmla="*/ 0 h 108"/>
                <a:gd name="T6" fmla="*/ 108 w 108"/>
                <a:gd name="T7" fmla="*/ 0 h 108"/>
                <a:gd name="T8" fmla="*/ 108 w 108"/>
                <a:gd name="T9" fmla="*/ 108 h 108"/>
                <a:gd name="T10" fmla="*/ 8 w 108"/>
                <a:gd name="T11" fmla="*/ 100 h 108"/>
                <a:gd name="T12" fmla="*/ 100 w 108"/>
                <a:gd name="T13" fmla="*/ 100 h 108"/>
                <a:gd name="T14" fmla="*/ 100 w 108"/>
                <a:gd name="T15" fmla="*/ 9 h 108"/>
                <a:gd name="T16" fmla="*/ 8 w 108"/>
                <a:gd name="T17" fmla="*/ 9 h 108"/>
                <a:gd name="T18" fmla="*/ 8 w 108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08"/>
                  </a:lnTo>
                  <a:close/>
                  <a:moveTo>
                    <a:pt x="8" y="100"/>
                  </a:moveTo>
                  <a:lnTo>
                    <a:pt x="100" y="100"/>
                  </a:lnTo>
                  <a:lnTo>
                    <a:pt x="100" y="9"/>
                  </a:lnTo>
                  <a:lnTo>
                    <a:pt x="8" y="9"/>
                  </a:lnTo>
                  <a:lnTo>
                    <a:pt x="8" y="10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ïṥlíde"/>
            <p:cNvSpPr/>
            <p:nvPr/>
          </p:nvSpPr>
          <p:spPr bwMode="auto">
            <a:xfrm>
              <a:off x="5795963" y="2690813"/>
              <a:ext cx="207963" cy="168275"/>
            </a:xfrm>
            <a:custGeom>
              <a:avLst/>
              <a:gdLst>
                <a:gd name="T0" fmla="*/ 52 w 131"/>
                <a:gd name="T1" fmla="*/ 106 h 106"/>
                <a:gd name="T2" fmla="*/ 0 w 131"/>
                <a:gd name="T3" fmla="*/ 68 h 106"/>
                <a:gd name="T4" fmla="*/ 8 w 131"/>
                <a:gd name="T5" fmla="*/ 58 h 106"/>
                <a:gd name="T6" fmla="*/ 50 w 131"/>
                <a:gd name="T7" fmla="*/ 87 h 106"/>
                <a:gd name="T8" fmla="*/ 120 w 131"/>
                <a:gd name="T9" fmla="*/ 0 h 106"/>
                <a:gd name="T10" fmla="*/ 131 w 131"/>
                <a:gd name="T11" fmla="*/ 8 h 106"/>
                <a:gd name="T12" fmla="*/ 52 w 131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06">
                  <a:moveTo>
                    <a:pt x="52" y="106"/>
                  </a:moveTo>
                  <a:lnTo>
                    <a:pt x="0" y="68"/>
                  </a:lnTo>
                  <a:lnTo>
                    <a:pt x="8" y="58"/>
                  </a:lnTo>
                  <a:lnTo>
                    <a:pt x="50" y="87"/>
                  </a:lnTo>
                  <a:lnTo>
                    <a:pt x="120" y="0"/>
                  </a:lnTo>
                  <a:lnTo>
                    <a:pt x="131" y="8"/>
                  </a:lnTo>
                  <a:lnTo>
                    <a:pt x="52" y="106"/>
                  </a:lnTo>
                  <a:close/>
                </a:path>
              </a:pathLst>
            </a:custGeom>
            <a:solidFill>
              <a:srgbClr val="65B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î$líďè"/>
            <p:cNvSpPr/>
            <p:nvPr/>
          </p:nvSpPr>
          <p:spPr bwMode="auto">
            <a:xfrm>
              <a:off x="6072188" y="2713038"/>
              <a:ext cx="168275" cy="171450"/>
            </a:xfrm>
            <a:custGeom>
              <a:avLst/>
              <a:gdLst>
                <a:gd name="T0" fmla="*/ 106 w 106"/>
                <a:gd name="T1" fmla="*/ 108 h 108"/>
                <a:gd name="T2" fmla="*/ 0 w 106"/>
                <a:gd name="T3" fmla="*/ 108 h 108"/>
                <a:gd name="T4" fmla="*/ 0 w 106"/>
                <a:gd name="T5" fmla="*/ 0 h 108"/>
                <a:gd name="T6" fmla="*/ 106 w 106"/>
                <a:gd name="T7" fmla="*/ 0 h 108"/>
                <a:gd name="T8" fmla="*/ 106 w 106"/>
                <a:gd name="T9" fmla="*/ 108 h 108"/>
                <a:gd name="T10" fmla="*/ 9 w 106"/>
                <a:gd name="T11" fmla="*/ 100 h 108"/>
                <a:gd name="T12" fmla="*/ 98 w 106"/>
                <a:gd name="T13" fmla="*/ 100 h 108"/>
                <a:gd name="T14" fmla="*/ 98 w 106"/>
                <a:gd name="T15" fmla="*/ 9 h 108"/>
                <a:gd name="T16" fmla="*/ 9 w 106"/>
                <a:gd name="T17" fmla="*/ 9 h 108"/>
                <a:gd name="T18" fmla="*/ 9 w 106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8">
                  <a:moveTo>
                    <a:pt x="106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08"/>
                  </a:lnTo>
                  <a:close/>
                  <a:moveTo>
                    <a:pt x="9" y="100"/>
                  </a:moveTo>
                  <a:lnTo>
                    <a:pt x="98" y="100"/>
                  </a:lnTo>
                  <a:lnTo>
                    <a:pt x="98" y="9"/>
                  </a:lnTo>
                  <a:lnTo>
                    <a:pt x="9" y="9"/>
                  </a:lnTo>
                  <a:lnTo>
                    <a:pt x="9" y="10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îṡḷïḋe"/>
            <p:cNvSpPr/>
            <p:nvPr/>
          </p:nvSpPr>
          <p:spPr bwMode="auto">
            <a:xfrm>
              <a:off x="6059488" y="2690813"/>
              <a:ext cx="211138" cy="168275"/>
            </a:xfrm>
            <a:custGeom>
              <a:avLst/>
              <a:gdLst>
                <a:gd name="T0" fmla="*/ 54 w 133"/>
                <a:gd name="T1" fmla="*/ 106 h 106"/>
                <a:gd name="T2" fmla="*/ 0 w 133"/>
                <a:gd name="T3" fmla="*/ 68 h 106"/>
                <a:gd name="T4" fmla="*/ 8 w 133"/>
                <a:gd name="T5" fmla="*/ 58 h 106"/>
                <a:gd name="T6" fmla="*/ 50 w 133"/>
                <a:gd name="T7" fmla="*/ 87 h 106"/>
                <a:gd name="T8" fmla="*/ 121 w 133"/>
                <a:gd name="T9" fmla="*/ 0 h 106"/>
                <a:gd name="T10" fmla="*/ 133 w 133"/>
                <a:gd name="T11" fmla="*/ 8 h 106"/>
                <a:gd name="T12" fmla="*/ 54 w 133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06">
                  <a:moveTo>
                    <a:pt x="54" y="106"/>
                  </a:moveTo>
                  <a:lnTo>
                    <a:pt x="0" y="68"/>
                  </a:lnTo>
                  <a:lnTo>
                    <a:pt x="8" y="58"/>
                  </a:lnTo>
                  <a:lnTo>
                    <a:pt x="50" y="87"/>
                  </a:lnTo>
                  <a:lnTo>
                    <a:pt x="121" y="0"/>
                  </a:lnTo>
                  <a:lnTo>
                    <a:pt x="133" y="8"/>
                  </a:lnTo>
                  <a:lnTo>
                    <a:pt x="54" y="106"/>
                  </a:lnTo>
                  <a:close/>
                </a:path>
              </a:pathLst>
            </a:custGeom>
            <a:solidFill>
              <a:srgbClr val="65B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iṩľiḓé"/>
            <p:cNvSpPr/>
            <p:nvPr/>
          </p:nvSpPr>
          <p:spPr bwMode="auto">
            <a:xfrm>
              <a:off x="6337300" y="2713038"/>
              <a:ext cx="171450" cy="171450"/>
            </a:xfrm>
            <a:custGeom>
              <a:avLst/>
              <a:gdLst>
                <a:gd name="T0" fmla="*/ 108 w 108"/>
                <a:gd name="T1" fmla="*/ 108 h 108"/>
                <a:gd name="T2" fmla="*/ 0 w 108"/>
                <a:gd name="T3" fmla="*/ 108 h 108"/>
                <a:gd name="T4" fmla="*/ 0 w 108"/>
                <a:gd name="T5" fmla="*/ 0 h 108"/>
                <a:gd name="T6" fmla="*/ 108 w 108"/>
                <a:gd name="T7" fmla="*/ 0 h 108"/>
                <a:gd name="T8" fmla="*/ 108 w 108"/>
                <a:gd name="T9" fmla="*/ 108 h 108"/>
                <a:gd name="T10" fmla="*/ 8 w 108"/>
                <a:gd name="T11" fmla="*/ 100 h 108"/>
                <a:gd name="T12" fmla="*/ 99 w 108"/>
                <a:gd name="T13" fmla="*/ 100 h 108"/>
                <a:gd name="T14" fmla="*/ 99 w 108"/>
                <a:gd name="T15" fmla="*/ 9 h 108"/>
                <a:gd name="T16" fmla="*/ 8 w 108"/>
                <a:gd name="T17" fmla="*/ 9 h 108"/>
                <a:gd name="T18" fmla="*/ 8 w 108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08"/>
                  </a:lnTo>
                  <a:close/>
                  <a:moveTo>
                    <a:pt x="8" y="100"/>
                  </a:moveTo>
                  <a:lnTo>
                    <a:pt x="99" y="100"/>
                  </a:lnTo>
                  <a:lnTo>
                    <a:pt x="99" y="9"/>
                  </a:lnTo>
                  <a:lnTo>
                    <a:pt x="8" y="9"/>
                  </a:lnTo>
                  <a:lnTo>
                    <a:pt x="8" y="10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iś1idê"/>
            <p:cNvSpPr/>
            <p:nvPr/>
          </p:nvSpPr>
          <p:spPr bwMode="auto">
            <a:xfrm>
              <a:off x="6326188" y="2690813"/>
              <a:ext cx="207963" cy="168275"/>
            </a:xfrm>
            <a:custGeom>
              <a:avLst/>
              <a:gdLst>
                <a:gd name="T0" fmla="*/ 52 w 131"/>
                <a:gd name="T1" fmla="*/ 106 h 106"/>
                <a:gd name="T2" fmla="*/ 0 w 131"/>
                <a:gd name="T3" fmla="*/ 68 h 106"/>
                <a:gd name="T4" fmla="*/ 9 w 131"/>
                <a:gd name="T5" fmla="*/ 58 h 106"/>
                <a:gd name="T6" fmla="*/ 50 w 131"/>
                <a:gd name="T7" fmla="*/ 87 h 106"/>
                <a:gd name="T8" fmla="*/ 121 w 131"/>
                <a:gd name="T9" fmla="*/ 0 h 106"/>
                <a:gd name="T10" fmla="*/ 131 w 131"/>
                <a:gd name="T11" fmla="*/ 8 h 106"/>
                <a:gd name="T12" fmla="*/ 52 w 131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06">
                  <a:moveTo>
                    <a:pt x="52" y="106"/>
                  </a:moveTo>
                  <a:lnTo>
                    <a:pt x="0" y="68"/>
                  </a:lnTo>
                  <a:lnTo>
                    <a:pt x="9" y="58"/>
                  </a:lnTo>
                  <a:lnTo>
                    <a:pt x="50" y="87"/>
                  </a:lnTo>
                  <a:lnTo>
                    <a:pt x="121" y="0"/>
                  </a:lnTo>
                  <a:lnTo>
                    <a:pt x="131" y="8"/>
                  </a:lnTo>
                  <a:lnTo>
                    <a:pt x="52" y="106"/>
                  </a:lnTo>
                  <a:close/>
                </a:path>
              </a:pathLst>
            </a:custGeom>
            <a:solidFill>
              <a:srgbClr val="65B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ïṡlíďe"/>
            <p:cNvSpPr/>
            <p:nvPr/>
          </p:nvSpPr>
          <p:spPr bwMode="auto">
            <a:xfrm>
              <a:off x="5710238" y="1522413"/>
              <a:ext cx="658813" cy="468313"/>
            </a:xfrm>
            <a:custGeom>
              <a:avLst/>
              <a:gdLst>
                <a:gd name="T0" fmla="*/ 184 w 200"/>
                <a:gd name="T1" fmla="*/ 110 h 142"/>
                <a:gd name="T2" fmla="*/ 131 w 200"/>
                <a:gd name="T3" fmla="*/ 110 h 142"/>
                <a:gd name="T4" fmla="*/ 131 w 200"/>
                <a:gd name="T5" fmla="*/ 67 h 142"/>
                <a:gd name="T6" fmla="*/ 130 w 200"/>
                <a:gd name="T7" fmla="*/ 67 h 142"/>
                <a:gd name="T8" fmla="*/ 140 w 200"/>
                <a:gd name="T9" fmla="*/ 40 h 142"/>
                <a:gd name="T10" fmla="*/ 100 w 200"/>
                <a:gd name="T11" fmla="*/ 0 h 142"/>
                <a:gd name="T12" fmla="*/ 59 w 200"/>
                <a:gd name="T13" fmla="*/ 40 h 142"/>
                <a:gd name="T14" fmla="*/ 69 w 200"/>
                <a:gd name="T15" fmla="*/ 67 h 142"/>
                <a:gd name="T16" fmla="*/ 69 w 200"/>
                <a:gd name="T17" fmla="*/ 67 h 142"/>
                <a:gd name="T18" fmla="*/ 69 w 200"/>
                <a:gd name="T19" fmla="*/ 110 h 142"/>
                <a:gd name="T20" fmla="*/ 16 w 200"/>
                <a:gd name="T21" fmla="*/ 110 h 142"/>
                <a:gd name="T22" fmla="*/ 0 w 200"/>
                <a:gd name="T23" fmla="*/ 126 h 142"/>
                <a:gd name="T24" fmla="*/ 16 w 200"/>
                <a:gd name="T25" fmla="*/ 142 h 142"/>
                <a:gd name="T26" fmla="*/ 184 w 200"/>
                <a:gd name="T27" fmla="*/ 142 h 142"/>
                <a:gd name="T28" fmla="*/ 200 w 200"/>
                <a:gd name="T29" fmla="*/ 126 h 142"/>
                <a:gd name="T30" fmla="*/ 184 w 200"/>
                <a:gd name="T31" fmla="*/ 110 h 142"/>
                <a:gd name="T32" fmla="*/ 100 w 200"/>
                <a:gd name="T33" fmla="*/ 25 h 142"/>
                <a:gd name="T34" fmla="*/ 115 w 200"/>
                <a:gd name="T35" fmla="*/ 40 h 142"/>
                <a:gd name="T36" fmla="*/ 100 w 200"/>
                <a:gd name="T37" fmla="*/ 56 h 142"/>
                <a:gd name="T38" fmla="*/ 84 w 200"/>
                <a:gd name="T39" fmla="*/ 40 h 142"/>
                <a:gd name="T40" fmla="*/ 100 w 200"/>
                <a:gd name="T41" fmla="*/ 2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142">
                  <a:moveTo>
                    <a:pt x="184" y="110"/>
                  </a:moveTo>
                  <a:cubicBezTo>
                    <a:pt x="131" y="110"/>
                    <a:pt x="131" y="110"/>
                    <a:pt x="131" y="110"/>
                  </a:cubicBezTo>
                  <a:cubicBezTo>
                    <a:pt x="113" y="85"/>
                    <a:pt x="131" y="67"/>
                    <a:pt x="131" y="67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36" y="60"/>
                    <a:pt x="140" y="50"/>
                    <a:pt x="140" y="40"/>
                  </a:cubicBezTo>
                  <a:cubicBezTo>
                    <a:pt x="140" y="18"/>
                    <a:pt x="122" y="0"/>
                    <a:pt x="100" y="0"/>
                  </a:cubicBezTo>
                  <a:cubicBezTo>
                    <a:pt x="77" y="0"/>
                    <a:pt x="59" y="18"/>
                    <a:pt x="59" y="40"/>
                  </a:cubicBezTo>
                  <a:cubicBezTo>
                    <a:pt x="59" y="50"/>
                    <a:pt x="63" y="60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86" y="85"/>
                    <a:pt x="69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7" y="110"/>
                    <a:pt x="0" y="117"/>
                    <a:pt x="0" y="126"/>
                  </a:cubicBezTo>
                  <a:cubicBezTo>
                    <a:pt x="0" y="134"/>
                    <a:pt x="7" y="142"/>
                    <a:pt x="16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93" y="142"/>
                    <a:pt x="200" y="134"/>
                    <a:pt x="200" y="126"/>
                  </a:cubicBezTo>
                  <a:cubicBezTo>
                    <a:pt x="200" y="117"/>
                    <a:pt x="193" y="110"/>
                    <a:pt x="184" y="110"/>
                  </a:cubicBezTo>
                  <a:close/>
                  <a:moveTo>
                    <a:pt x="100" y="25"/>
                  </a:moveTo>
                  <a:cubicBezTo>
                    <a:pt x="108" y="25"/>
                    <a:pt x="115" y="32"/>
                    <a:pt x="115" y="40"/>
                  </a:cubicBezTo>
                  <a:cubicBezTo>
                    <a:pt x="115" y="49"/>
                    <a:pt x="108" y="56"/>
                    <a:pt x="100" y="56"/>
                  </a:cubicBezTo>
                  <a:cubicBezTo>
                    <a:pt x="91" y="56"/>
                    <a:pt x="84" y="49"/>
                    <a:pt x="84" y="40"/>
                  </a:cubicBezTo>
                  <a:cubicBezTo>
                    <a:pt x="84" y="32"/>
                    <a:pt x="91" y="25"/>
                    <a:pt x="100" y="25"/>
                  </a:cubicBez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ïS1îďè"/>
            <p:cNvSpPr/>
            <p:nvPr/>
          </p:nvSpPr>
          <p:spPr bwMode="auto">
            <a:xfrm>
              <a:off x="3921125" y="3514726"/>
              <a:ext cx="990600" cy="795338"/>
            </a:xfrm>
            <a:prstGeom prst="rect">
              <a:avLst/>
            </a:prstGeom>
            <a:solidFill>
              <a:srgbClr val="EBB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iṣľïdé"/>
            <p:cNvSpPr/>
            <p:nvPr/>
          </p:nvSpPr>
          <p:spPr bwMode="auto">
            <a:xfrm>
              <a:off x="3921125" y="3514726"/>
              <a:ext cx="990600" cy="79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ïṧļîḍe"/>
            <p:cNvSpPr/>
            <p:nvPr/>
          </p:nvSpPr>
          <p:spPr bwMode="auto">
            <a:xfrm>
              <a:off x="4716463" y="3514726"/>
              <a:ext cx="195263" cy="795338"/>
            </a:xfrm>
            <a:prstGeom prst="rect">
              <a:avLst/>
            </a:pr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ïşḷîḍé"/>
            <p:cNvSpPr/>
            <p:nvPr/>
          </p:nvSpPr>
          <p:spPr bwMode="auto">
            <a:xfrm>
              <a:off x="4716463" y="3514726"/>
              <a:ext cx="195263" cy="79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iṣ1íḑé"/>
            <p:cNvSpPr/>
            <p:nvPr/>
          </p:nvSpPr>
          <p:spPr bwMode="auto">
            <a:xfrm>
              <a:off x="4816475" y="3838576"/>
              <a:ext cx="95250" cy="144463"/>
            </a:xfrm>
            <a:custGeom>
              <a:avLst/>
              <a:gdLst>
                <a:gd name="T0" fmla="*/ 60 w 60"/>
                <a:gd name="T1" fmla="*/ 0 h 91"/>
                <a:gd name="T2" fmla="*/ 0 w 60"/>
                <a:gd name="T3" fmla="*/ 0 h 91"/>
                <a:gd name="T4" fmla="*/ 0 w 60"/>
                <a:gd name="T5" fmla="*/ 91 h 91"/>
                <a:gd name="T6" fmla="*/ 60 w 60"/>
                <a:gd name="T7" fmla="*/ 91 h 91"/>
                <a:gd name="T8" fmla="*/ 60 w 60"/>
                <a:gd name="T9" fmla="*/ 76 h 91"/>
                <a:gd name="T10" fmla="*/ 60 w 60"/>
                <a:gd name="T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91">
                  <a:moveTo>
                    <a:pt x="6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60" y="91"/>
                  </a:lnTo>
                  <a:lnTo>
                    <a:pt x="60" y="7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DFAB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i$ľîde"/>
            <p:cNvSpPr/>
            <p:nvPr/>
          </p:nvSpPr>
          <p:spPr bwMode="auto">
            <a:xfrm>
              <a:off x="4816475" y="3838576"/>
              <a:ext cx="95250" cy="144463"/>
            </a:xfrm>
            <a:custGeom>
              <a:avLst/>
              <a:gdLst>
                <a:gd name="T0" fmla="*/ 60 w 60"/>
                <a:gd name="T1" fmla="*/ 0 h 91"/>
                <a:gd name="T2" fmla="*/ 0 w 60"/>
                <a:gd name="T3" fmla="*/ 0 h 91"/>
                <a:gd name="T4" fmla="*/ 0 w 60"/>
                <a:gd name="T5" fmla="*/ 91 h 91"/>
                <a:gd name="T6" fmla="*/ 60 w 60"/>
                <a:gd name="T7" fmla="*/ 91 h 91"/>
                <a:gd name="T8" fmla="*/ 60 w 60"/>
                <a:gd name="T9" fmla="*/ 76 h 91"/>
                <a:gd name="T10" fmla="*/ 60 w 60"/>
                <a:gd name="T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91">
                  <a:moveTo>
                    <a:pt x="6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60" y="91"/>
                  </a:lnTo>
                  <a:lnTo>
                    <a:pt x="60" y="76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iṡļiďe"/>
            <p:cNvSpPr/>
            <p:nvPr/>
          </p:nvSpPr>
          <p:spPr bwMode="auto">
            <a:xfrm>
              <a:off x="4267200" y="3521076"/>
              <a:ext cx="146050" cy="260350"/>
            </a:xfrm>
            <a:prstGeom prst="rect">
              <a:avLst/>
            </a:prstGeom>
            <a:solidFill>
              <a:srgbClr val="EFC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í$líḋè"/>
            <p:cNvSpPr/>
            <p:nvPr/>
          </p:nvSpPr>
          <p:spPr bwMode="auto">
            <a:xfrm>
              <a:off x="4267200" y="3521076"/>
              <a:ext cx="146050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í$ḻiḑe"/>
            <p:cNvSpPr/>
            <p:nvPr/>
          </p:nvSpPr>
          <p:spPr bwMode="auto">
            <a:xfrm>
              <a:off x="4291013" y="4035426"/>
              <a:ext cx="376238" cy="192088"/>
            </a:xfrm>
            <a:custGeom>
              <a:avLst/>
              <a:gdLst>
                <a:gd name="T0" fmla="*/ 98 w 114"/>
                <a:gd name="T1" fmla="*/ 58 h 58"/>
                <a:gd name="T2" fmla="*/ 16 w 114"/>
                <a:gd name="T3" fmla="*/ 58 h 58"/>
                <a:gd name="T4" fmla="*/ 0 w 114"/>
                <a:gd name="T5" fmla="*/ 42 h 58"/>
                <a:gd name="T6" fmla="*/ 0 w 114"/>
                <a:gd name="T7" fmla="*/ 16 h 58"/>
                <a:gd name="T8" fmla="*/ 16 w 114"/>
                <a:gd name="T9" fmla="*/ 0 h 58"/>
                <a:gd name="T10" fmla="*/ 98 w 114"/>
                <a:gd name="T11" fmla="*/ 0 h 58"/>
                <a:gd name="T12" fmla="*/ 114 w 114"/>
                <a:gd name="T13" fmla="*/ 16 h 58"/>
                <a:gd name="T14" fmla="*/ 114 w 114"/>
                <a:gd name="T15" fmla="*/ 42 h 58"/>
                <a:gd name="T16" fmla="*/ 98 w 114"/>
                <a:gd name="T17" fmla="*/ 58 h 58"/>
                <a:gd name="T18" fmla="*/ 16 w 114"/>
                <a:gd name="T19" fmla="*/ 3 h 58"/>
                <a:gd name="T20" fmla="*/ 3 w 114"/>
                <a:gd name="T21" fmla="*/ 16 h 58"/>
                <a:gd name="T22" fmla="*/ 3 w 114"/>
                <a:gd name="T23" fmla="*/ 42 h 58"/>
                <a:gd name="T24" fmla="*/ 16 w 114"/>
                <a:gd name="T25" fmla="*/ 55 h 58"/>
                <a:gd name="T26" fmla="*/ 98 w 114"/>
                <a:gd name="T27" fmla="*/ 55 h 58"/>
                <a:gd name="T28" fmla="*/ 111 w 114"/>
                <a:gd name="T29" fmla="*/ 42 h 58"/>
                <a:gd name="T30" fmla="*/ 111 w 114"/>
                <a:gd name="T31" fmla="*/ 16 h 58"/>
                <a:gd name="T32" fmla="*/ 98 w 114"/>
                <a:gd name="T33" fmla="*/ 3 h 58"/>
                <a:gd name="T34" fmla="*/ 16 w 114"/>
                <a:gd name="T35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4" h="58">
                  <a:moveTo>
                    <a:pt x="98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7" y="58"/>
                    <a:pt x="0" y="51"/>
                    <a:pt x="0" y="4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7" y="0"/>
                    <a:pt x="114" y="7"/>
                    <a:pt x="114" y="16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51"/>
                    <a:pt x="107" y="58"/>
                    <a:pt x="98" y="58"/>
                  </a:cubicBezTo>
                  <a:close/>
                  <a:moveTo>
                    <a:pt x="16" y="3"/>
                  </a:moveTo>
                  <a:cubicBezTo>
                    <a:pt x="9" y="3"/>
                    <a:pt x="3" y="9"/>
                    <a:pt x="3" y="1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9"/>
                    <a:pt x="9" y="55"/>
                    <a:pt x="16" y="5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5" y="55"/>
                    <a:pt x="111" y="49"/>
                    <a:pt x="111" y="42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9"/>
                    <a:pt x="105" y="3"/>
                    <a:pt x="98" y="3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i$ḷíḍe"/>
            <p:cNvSpPr/>
            <p:nvPr/>
          </p:nvSpPr>
          <p:spPr bwMode="auto">
            <a:xfrm>
              <a:off x="4343400" y="4081463"/>
              <a:ext cx="30163" cy="103188"/>
            </a:xfrm>
            <a:custGeom>
              <a:avLst/>
              <a:gdLst>
                <a:gd name="T0" fmla="*/ 0 w 9"/>
                <a:gd name="T1" fmla="*/ 0 h 31"/>
                <a:gd name="T2" fmla="*/ 0 w 9"/>
                <a:gd name="T3" fmla="*/ 13 h 31"/>
                <a:gd name="T4" fmla="*/ 3 w 9"/>
                <a:gd name="T5" fmla="*/ 18 h 31"/>
                <a:gd name="T6" fmla="*/ 3 w 9"/>
                <a:gd name="T7" fmla="*/ 29 h 31"/>
                <a:gd name="T8" fmla="*/ 2 w 9"/>
                <a:gd name="T9" fmla="*/ 29 h 31"/>
                <a:gd name="T10" fmla="*/ 2 w 9"/>
                <a:gd name="T11" fmla="*/ 31 h 31"/>
                <a:gd name="T12" fmla="*/ 3 w 9"/>
                <a:gd name="T13" fmla="*/ 31 h 31"/>
                <a:gd name="T14" fmla="*/ 5 w 9"/>
                <a:gd name="T15" fmla="*/ 31 h 31"/>
                <a:gd name="T16" fmla="*/ 7 w 9"/>
                <a:gd name="T17" fmla="*/ 31 h 31"/>
                <a:gd name="T18" fmla="*/ 7 w 9"/>
                <a:gd name="T19" fmla="*/ 29 h 31"/>
                <a:gd name="T20" fmla="*/ 5 w 9"/>
                <a:gd name="T21" fmla="*/ 29 h 31"/>
                <a:gd name="T22" fmla="*/ 5 w 9"/>
                <a:gd name="T23" fmla="*/ 18 h 31"/>
                <a:gd name="T24" fmla="*/ 9 w 9"/>
                <a:gd name="T25" fmla="*/ 13 h 31"/>
                <a:gd name="T26" fmla="*/ 9 w 9"/>
                <a:gd name="T27" fmla="*/ 0 h 31"/>
                <a:gd name="T28" fmla="*/ 0 w 9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31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7" y="17"/>
                    <a:pt x="9" y="15"/>
                    <a:pt x="9" y="13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iŝ1îḓê"/>
            <p:cNvSpPr/>
            <p:nvPr/>
          </p:nvSpPr>
          <p:spPr bwMode="auto">
            <a:xfrm>
              <a:off x="4429125" y="4081463"/>
              <a:ext cx="53975" cy="103188"/>
            </a:xfrm>
            <a:custGeom>
              <a:avLst/>
              <a:gdLst>
                <a:gd name="T0" fmla="*/ 34 w 34"/>
                <a:gd name="T1" fmla="*/ 19 h 65"/>
                <a:gd name="T2" fmla="*/ 17 w 34"/>
                <a:gd name="T3" fmla="*/ 0 h 65"/>
                <a:gd name="T4" fmla="*/ 0 w 34"/>
                <a:gd name="T5" fmla="*/ 19 h 65"/>
                <a:gd name="T6" fmla="*/ 11 w 34"/>
                <a:gd name="T7" fmla="*/ 19 h 65"/>
                <a:gd name="T8" fmla="*/ 11 w 34"/>
                <a:gd name="T9" fmla="*/ 65 h 65"/>
                <a:gd name="T10" fmla="*/ 23 w 34"/>
                <a:gd name="T11" fmla="*/ 65 h 65"/>
                <a:gd name="T12" fmla="*/ 23 w 34"/>
                <a:gd name="T13" fmla="*/ 19 h 65"/>
                <a:gd name="T14" fmla="*/ 34 w 34"/>
                <a:gd name="T15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65">
                  <a:moveTo>
                    <a:pt x="34" y="19"/>
                  </a:moveTo>
                  <a:lnTo>
                    <a:pt x="17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11" y="65"/>
                  </a:lnTo>
                  <a:lnTo>
                    <a:pt x="23" y="65"/>
                  </a:lnTo>
                  <a:lnTo>
                    <a:pt x="23" y="19"/>
                  </a:lnTo>
                  <a:lnTo>
                    <a:pt x="34" y="19"/>
                  </a:lnTo>
                  <a:close/>
                </a:path>
              </a:pathLst>
            </a:cu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i$ḷíḑe"/>
            <p:cNvSpPr/>
            <p:nvPr/>
          </p:nvSpPr>
          <p:spPr bwMode="auto">
            <a:xfrm>
              <a:off x="4525963" y="4081463"/>
              <a:ext cx="101600" cy="100013"/>
            </a:xfrm>
            <a:custGeom>
              <a:avLst/>
              <a:gdLst>
                <a:gd name="T0" fmla="*/ 16 w 31"/>
                <a:gd name="T1" fmla="*/ 1 h 30"/>
                <a:gd name="T2" fmla="*/ 16 w 31"/>
                <a:gd name="T3" fmla="*/ 0 h 30"/>
                <a:gd name="T4" fmla="*/ 15 w 31"/>
                <a:gd name="T5" fmla="*/ 0 h 30"/>
                <a:gd name="T6" fmla="*/ 15 w 31"/>
                <a:gd name="T7" fmla="*/ 0 h 30"/>
                <a:gd name="T8" fmla="*/ 15 w 31"/>
                <a:gd name="T9" fmla="*/ 1 h 30"/>
                <a:gd name="T10" fmla="*/ 0 w 31"/>
                <a:gd name="T11" fmla="*/ 17 h 30"/>
                <a:gd name="T12" fmla="*/ 0 w 31"/>
                <a:gd name="T13" fmla="*/ 17 h 30"/>
                <a:gd name="T14" fmla="*/ 3 w 31"/>
                <a:gd name="T15" fmla="*/ 14 h 30"/>
                <a:gd name="T16" fmla="*/ 6 w 31"/>
                <a:gd name="T17" fmla="*/ 15 h 30"/>
                <a:gd name="T18" fmla="*/ 8 w 31"/>
                <a:gd name="T19" fmla="*/ 14 h 30"/>
                <a:gd name="T20" fmla="*/ 11 w 31"/>
                <a:gd name="T21" fmla="*/ 15 h 30"/>
                <a:gd name="T22" fmla="*/ 13 w 31"/>
                <a:gd name="T23" fmla="*/ 14 h 30"/>
                <a:gd name="T24" fmla="*/ 15 w 31"/>
                <a:gd name="T25" fmla="*/ 14 h 30"/>
                <a:gd name="T26" fmla="*/ 15 w 31"/>
                <a:gd name="T27" fmla="*/ 29 h 30"/>
                <a:gd name="T28" fmla="*/ 15 w 31"/>
                <a:gd name="T29" fmla="*/ 29 h 30"/>
                <a:gd name="T30" fmla="*/ 14 w 31"/>
                <a:gd name="T31" fmla="*/ 30 h 30"/>
                <a:gd name="T32" fmla="*/ 13 w 31"/>
                <a:gd name="T33" fmla="*/ 29 h 30"/>
                <a:gd name="T34" fmla="*/ 13 w 31"/>
                <a:gd name="T35" fmla="*/ 28 h 30"/>
                <a:gd name="T36" fmla="*/ 12 w 31"/>
                <a:gd name="T37" fmla="*/ 28 h 30"/>
                <a:gd name="T38" fmla="*/ 12 w 31"/>
                <a:gd name="T39" fmla="*/ 29 h 30"/>
                <a:gd name="T40" fmla="*/ 14 w 31"/>
                <a:gd name="T41" fmla="*/ 30 h 30"/>
                <a:gd name="T42" fmla="*/ 16 w 31"/>
                <a:gd name="T43" fmla="*/ 29 h 30"/>
                <a:gd name="T44" fmla="*/ 16 w 31"/>
                <a:gd name="T45" fmla="*/ 29 h 30"/>
                <a:gd name="T46" fmla="*/ 16 w 31"/>
                <a:gd name="T47" fmla="*/ 15 h 30"/>
                <a:gd name="T48" fmla="*/ 18 w 31"/>
                <a:gd name="T49" fmla="*/ 14 h 30"/>
                <a:gd name="T50" fmla="*/ 20 w 31"/>
                <a:gd name="T51" fmla="*/ 15 h 30"/>
                <a:gd name="T52" fmla="*/ 23 w 31"/>
                <a:gd name="T53" fmla="*/ 14 h 30"/>
                <a:gd name="T54" fmla="*/ 25 w 31"/>
                <a:gd name="T55" fmla="*/ 15 h 30"/>
                <a:gd name="T56" fmla="*/ 28 w 31"/>
                <a:gd name="T57" fmla="*/ 14 h 30"/>
                <a:gd name="T58" fmla="*/ 31 w 31"/>
                <a:gd name="T59" fmla="*/ 16 h 30"/>
                <a:gd name="T60" fmla="*/ 16 w 31"/>
                <a:gd name="T6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" h="30">
                  <a:moveTo>
                    <a:pt x="16" y="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7" y="1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1" y="14"/>
                    <a:pt x="3" y="14"/>
                  </a:cubicBezTo>
                  <a:cubicBezTo>
                    <a:pt x="4" y="14"/>
                    <a:pt x="5" y="14"/>
                    <a:pt x="6" y="15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9" y="14"/>
                    <a:pt x="10" y="14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30"/>
                    <a:pt x="14" y="30"/>
                  </a:cubicBezTo>
                  <a:cubicBezTo>
                    <a:pt x="13" y="30"/>
                    <a:pt x="13" y="29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3" y="30"/>
                    <a:pt x="14" y="30"/>
                  </a:cubicBezTo>
                  <a:cubicBezTo>
                    <a:pt x="15" y="30"/>
                    <a:pt x="16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9" y="14"/>
                    <a:pt x="20" y="14"/>
                    <a:pt x="20" y="15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4" y="14"/>
                    <a:pt x="25" y="14"/>
                    <a:pt x="25" y="15"/>
                  </a:cubicBezTo>
                  <a:cubicBezTo>
                    <a:pt x="26" y="14"/>
                    <a:pt x="27" y="14"/>
                    <a:pt x="28" y="14"/>
                  </a:cubicBezTo>
                  <a:cubicBezTo>
                    <a:pt x="29" y="14"/>
                    <a:pt x="30" y="15"/>
                    <a:pt x="31" y="16"/>
                  </a:cubicBezTo>
                  <a:cubicBezTo>
                    <a:pt x="30" y="8"/>
                    <a:pt x="24" y="1"/>
                    <a:pt x="16" y="1"/>
                  </a:cubicBezTo>
                  <a:close/>
                </a:path>
              </a:pathLst>
            </a:cu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îṣ1îḋe"/>
            <p:cNvSpPr/>
            <p:nvPr/>
          </p:nvSpPr>
          <p:spPr bwMode="auto">
            <a:xfrm>
              <a:off x="3960813" y="1922463"/>
              <a:ext cx="342900" cy="590550"/>
            </a:xfrm>
            <a:prstGeom prst="rect">
              <a:avLst/>
            </a:prstGeom>
            <a:solidFill>
              <a:srgbClr val="EBB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íŝľïdè"/>
            <p:cNvSpPr/>
            <p:nvPr/>
          </p:nvSpPr>
          <p:spPr bwMode="auto">
            <a:xfrm>
              <a:off x="3960813" y="1922463"/>
              <a:ext cx="342900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îsļíḍê"/>
            <p:cNvSpPr/>
            <p:nvPr/>
          </p:nvSpPr>
          <p:spPr bwMode="auto">
            <a:xfrm>
              <a:off x="4303713" y="1922463"/>
              <a:ext cx="617538" cy="590550"/>
            </a:xfrm>
            <a:prstGeom prst="rect">
              <a:avLst/>
            </a:pr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íŝḻíde"/>
            <p:cNvSpPr/>
            <p:nvPr/>
          </p:nvSpPr>
          <p:spPr bwMode="auto">
            <a:xfrm>
              <a:off x="4303713" y="1922463"/>
              <a:ext cx="617538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4" name="iṣļíde"/>
            <p:cNvSpPr/>
            <p:nvPr/>
          </p:nvSpPr>
          <p:spPr bwMode="auto">
            <a:xfrm>
              <a:off x="3862388" y="1922463"/>
              <a:ext cx="441325" cy="193675"/>
            </a:xfrm>
            <a:custGeom>
              <a:avLst/>
              <a:gdLst>
                <a:gd name="T0" fmla="*/ 233 w 278"/>
                <a:gd name="T1" fmla="*/ 122 h 122"/>
                <a:gd name="T2" fmla="*/ 0 w 278"/>
                <a:gd name="T3" fmla="*/ 122 h 122"/>
                <a:gd name="T4" fmla="*/ 46 w 278"/>
                <a:gd name="T5" fmla="*/ 0 h 122"/>
                <a:gd name="T6" fmla="*/ 278 w 278"/>
                <a:gd name="T7" fmla="*/ 0 h 122"/>
                <a:gd name="T8" fmla="*/ 233 w 278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22">
                  <a:moveTo>
                    <a:pt x="233" y="122"/>
                  </a:moveTo>
                  <a:lnTo>
                    <a:pt x="0" y="122"/>
                  </a:lnTo>
                  <a:lnTo>
                    <a:pt x="46" y="0"/>
                  </a:lnTo>
                  <a:lnTo>
                    <a:pt x="278" y="0"/>
                  </a:lnTo>
                  <a:lnTo>
                    <a:pt x="233" y="122"/>
                  </a:lnTo>
                  <a:close/>
                </a:path>
              </a:pathLst>
            </a:custGeom>
            <a:solidFill>
              <a:srgbClr val="EF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5" name="îşļïḑê"/>
            <p:cNvSpPr/>
            <p:nvPr/>
          </p:nvSpPr>
          <p:spPr bwMode="auto">
            <a:xfrm>
              <a:off x="4303713" y="1922463"/>
              <a:ext cx="736600" cy="193675"/>
            </a:xfrm>
            <a:custGeom>
              <a:avLst/>
              <a:gdLst>
                <a:gd name="T0" fmla="*/ 42 w 464"/>
                <a:gd name="T1" fmla="*/ 122 h 122"/>
                <a:gd name="T2" fmla="*/ 464 w 464"/>
                <a:gd name="T3" fmla="*/ 122 h 122"/>
                <a:gd name="T4" fmla="*/ 389 w 464"/>
                <a:gd name="T5" fmla="*/ 0 h 122"/>
                <a:gd name="T6" fmla="*/ 0 w 464"/>
                <a:gd name="T7" fmla="*/ 0 h 122"/>
                <a:gd name="T8" fmla="*/ 42 w 464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122">
                  <a:moveTo>
                    <a:pt x="42" y="122"/>
                  </a:moveTo>
                  <a:lnTo>
                    <a:pt x="464" y="122"/>
                  </a:lnTo>
                  <a:lnTo>
                    <a:pt x="389" y="0"/>
                  </a:lnTo>
                  <a:lnTo>
                    <a:pt x="0" y="0"/>
                  </a:lnTo>
                  <a:lnTo>
                    <a:pt x="42" y="122"/>
                  </a:lnTo>
                  <a:close/>
                </a:path>
              </a:pathLst>
            </a:custGeom>
            <a:solidFill>
              <a:srgbClr val="EBB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6" name="ïṥḻîďê"/>
            <p:cNvSpPr/>
            <p:nvPr/>
          </p:nvSpPr>
          <p:spPr bwMode="auto">
            <a:xfrm>
              <a:off x="4043363" y="2416176"/>
              <a:ext cx="146050" cy="96838"/>
            </a:xfrm>
            <a:prstGeom prst="rect">
              <a:avLst/>
            </a:prstGeom>
            <a:solidFill>
              <a:srgbClr val="EFC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7" name="ïśļîďé"/>
            <p:cNvSpPr/>
            <p:nvPr/>
          </p:nvSpPr>
          <p:spPr bwMode="auto">
            <a:xfrm>
              <a:off x="4043363" y="2416176"/>
              <a:ext cx="146050" cy="9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8" name="išḷïďê"/>
            <p:cNvSpPr/>
            <p:nvPr/>
          </p:nvSpPr>
          <p:spPr bwMode="auto">
            <a:xfrm>
              <a:off x="4572000" y="2416176"/>
              <a:ext cx="144463" cy="96838"/>
            </a:xfrm>
            <a:custGeom>
              <a:avLst/>
              <a:gdLst>
                <a:gd name="T0" fmla="*/ 91 w 91"/>
                <a:gd name="T1" fmla="*/ 0 h 61"/>
                <a:gd name="T2" fmla="*/ 0 w 91"/>
                <a:gd name="T3" fmla="*/ 0 h 61"/>
                <a:gd name="T4" fmla="*/ 0 w 91"/>
                <a:gd name="T5" fmla="*/ 61 h 61"/>
                <a:gd name="T6" fmla="*/ 35 w 91"/>
                <a:gd name="T7" fmla="*/ 61 h 61"/>
                <a:gd name="T8" fmla="*/ 91 w 91"/>
                <a:gd name="T9" fmla="*/ 61 h 61"/>
                <a:gd name="T10" fmla="*/ 91 w 91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61">
                  <a:moveTo>
                    <a:pt x="91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5" y="61"/>
                  </a:lnTo>
                  <a:lnTo>
                    <a:pt x="91" y="6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FAB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9" name="isļïḑé"/>
            <p:cNvSpPr/>
            <p:nvPr/>
          </p:nvSpPr>
          <p:spPr bwMode="auto">
            <a:xfrm>
              <a:off x="4572000" y="2416176"/>
              <a:ext cx="144463" cy="96838"/>
            </a:xfrm>
            <a:custGeom>
              <a:avLst/>
              <a:gdLst>
                <a:gd name="T0" fmla="*/ 91 w 91"/>
                <a:gd name="T1" fmla="*/ 0 h 61"/>
                <a:gd name="T2" fmla="*/ 0 w 91"/>
                <a:gd name="T3" fmla="*/ 0 h 61"/>
                <a:gd name="T4" fmla="*/ 0 w 91"/>
                <a:gd name="T5" fmla="*/ 61 h 61"/>
                <a:gd name="T6" fmla="*/ 35 w 91"/>
                <a:gd name="T7" fmla="*/ 61 h 61"/>
                <a:gd name="T8" fmla="*/ 91 w 91"/>
                <a:gd name="T9" fmla="*/ 61 h 61"/>
                <a:gd name="T10" fmla="*/ 91 w 91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61">
                  <a:moveTo>
                    <a:pt x="91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5" y="61"/>
                  </a:lnTo>
                  <a:lnTo>
                    <a:pt x="91" y="61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0" name="îşļíḋe"/>
            <p:cNvSpPr/>
            <p:nvPr/>
          </p:nvSpPr>
          <p:spPr bwMode="auto">
            <a:xfrm>
              <a:off x="4435475" y="2170113"/>
              <a:ext cx="381000" cy="190500"/>
            </a:xfrm>
            <a:custGeom>
              <a:avLst/>
              <a:gdLst>
                <a:gd name="T0" fmla="*/ 99 w 115"/>
                <a:gd name="T1" fmla="*/ 58 h 58"/>
                <a:gd name="T2" fmla="*/ 17 w 115"/>
                <a:gd name="T3" fmla="*/ 58 h 58"/>
                <a:gd name="T4" fmla="*/ 0 w 115"/>
                <a:gd name="T5" fmla="*/ 42 h 58"/>
                <a:gd name="T6" fmla="*/ 0 w 115"/>
                <a:gd name="T7" fmla="*/ 16 h 58"/>
                <a:gd name="T8" fmla="*/ 17 w 115"/>
                <a:gd name="T9" fmla="*/ 0 h 58"/>
                <a:gd name="T10" fmla="*/ 99 w 115"/>
                <a:gd name="T11" fmla="*/ 0 h 58"/>
                <a:gd name="T12" fmla="*/ 115 w 115"/>
                <a:gd name="T13" fmla="*/ 16 h 58"/>
                <a:gd name="T14" fmla="*/ 115 w 115"/>
                <a:gd name="T15" fmla="*/ 42 h 58"/>
                <a:gd name="T16" fmla="*/ 99 w 115"/>
                <a:gd name="T17" fmla="*/ 58 h 58"/>
                <a:gd name="T18" fmla="*/ 17 w 115"/>
                <a:gd name="T19" fmla="*/ 3 h 58"/>
                <a:gd name="T20" fmla="*/ 4 w 115"/>
                <a:gd name="T21" fmla="*/ 16 h 58"/>
                <a:gd name="T22" fmla="*/ 4 w 115"/>
                <a:gd name="T23" fmla="*/ 42 h 58"/>
                <a:gd name="T24" fmla="*/ 17 w 115"/>
                <a:gd name="T25" fmla="*/ 55 h 58"/>
                <a:gd name="T26" fmla="*/ 99 w 115"/>
                <a:gd name="T27" fmla="*/ 55 h 58"/>
                <a:gd name="T28" fmla="*/ 111 w 115"/>
                <a:gd name="T29" fmla="*/ 42 h 58"/>
                <a:gd name="T30" fmla="*/ 111 w 115"/>
                <a:gd name="T31" fmla="*/ 16 h 58"/>
                <a:gd name="T32" fmla="*/ 99 w 115"/>
                <a:gd name="T33" fmla="*/ 3 h 58"/>
                <a:gd name="T34" fmla="*/ 17 w 115"/>
                <a:gd name="T35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58">
                  <a:moveTo>
                    <a:pt x="99" y="58"/>
                  </a:moveTo>
                  <a:cubicBezTo>
                    <a:pt x="17" y="58"/>
                    <a:pt x="17" y="58"/>
                    <a:pt x="17" y="58"/>
                  </a:cubicBezTo>
                  <a:cubicBezTo>
                    <a:pt x="8" y="58"/>
                    <a:pt x="0" y="51"/>
                    <a:pt x="0" y="4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8" y="0"/>
                    <a:pt x="115" y="7"/>
                    <a:pt x="115" y="16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5" y="51"/>
                    <a:pt x="108" y="58"/>
                    <a:pt x="99" y="58"/>
                  </a:cubicBezTo>
                  <a:close/>
                  <a:moveTo>
                    <a:pt x="17" y="3"/>
                  </a:moveTo>
                  <a:cubicBezTo>
                    <a:pt x="10" y="3"/>
                    <a:pt x="4" y="9"/>
                    <a:pt x="4" y="16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9"/>
                    <a:pt x="10" y="55"/>
                    <a:pt x="17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106" y="55"/>
                    <a:pt x="111" y="49"/>
                    <a:pt x="111" y="42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9"/>
                    <a:pt x="106" y="3"/>
                    <a:pt x="99" y="3"/>
                  </a:cubicBezTo>
                  <a:lnTo>
                    <a:pt x="17" y="3"/>
                  </a:lnTo>
                  <a:close/>
                </a:path>
              </a:pathLst>
            </a:custGeom>
            <a:solidFill>
              <a:srgbClr val="C67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1" name="îşļîḍê"/>
            <p:cNvSpPr/>
            <p:nvPr/>
          </p:nvSpPr>
          <p:spPr bwMode="auto">
            <a:xfrm>
              <a:off x="4489450" y="2216151"/>
              <a:ext cx="33338" cy="101600"/>
            </a:xfrm>
            <a:custGeom>
              <a:avLst/>
              <a:gdLst>
                <a:gd name="T0" fmla="*/ 0 w 10"/>
                <a:gd name="T1" fmla="*/ 0 h 31"/>
                <a:gd name="T2" fmla="*/ 0 w 10"/>
                <a:gd name="T3" fmla="*/ 13 h 31"/>
                <a:gd name="T4" fmla="*/ 4 w 10"/>
                <a:gd name="T5" fmla="*/ 17 h 31"/>
                <a:gd name="T6" fmla="*/ 4 w 10"/>
                <a:gd name="T7" fmla="*/ 29 h 31"/>
                <a:gd name="T8" fmla="*/ 2 w 10"/>
                <a:gd name="T9" fmla="*/ 29 h 31"/>
                <a:gd name="T10" fmla="*/ 2 w 10"/>
                <a:gd name="T11" fmla="*/ 31 h 31"/>
                <a:gd name="T12" fmla="*/ 4 w 10"/>
                <a:gd name="T13" fmla="*/ 31 h 31"/>
                <a:gd name="T14" fmla="*/ 6 w 10"/>
                <a:gd name="T15" fmla="*/ 31 h 31"/>
                <a:gd name="T16" fmla="*/ 8 w 10"/>
                <a:gd name="T17" fmla="*/ 31 h 31"/>
                <a:gd name="T18" fmla="*/ 8 w 10"/>
                <a:gd name="T19" fmla="*/ 29 h 31"/>
                <a:gd name="T20" fmla="*/ 6 w 10"/>
                <a:gd name="T21" fmla="*/ 29 h 31"/>
                <a:gd name="T22" fmla="*/ 6 w 10"/>
                <a:gd name="T23" fmla="*/ 17 h 31"/>
                <a:gd name="T24" fmla="*/ 10 w 10"/>
                <a:gd name="T25" fmla="*/ 13 h 31"/>
                <a:gd name="T26" fmla="*/ 10 w 10"/>
                <a:gd name="T27" fmla="*/ 0 h 31"/>
                <a:gd name="T28" fmla="*/ 0 w 1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31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2" y="17"/>
                    <a:pt x="4" y="1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17"/>
                    <a:pt x="10" y="15"/>
                    <a:pt x="10" y="13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67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ïšḻiḑê"/>
            <p:cNvSpPr/>
            <p:nvPr/>
          </p:nvSpPr>
          <p:spPr bwMode="auto">
            <a:xfrm>
              <a:off x="4578350" y="2216151"/>
              <a:ext cx="52388" cy="101600"/>
            </a:xfrm>
            <a:custGeom>
              <a:avLst/>
              <a:gdLst>
                <a:gd name="T0" fmla="*/ 33 w 33"/>
                <a:gd name="T1" fmla="*/ 18 h 64"/>
                <a:gd name="T2" fmla="*/ 17 w 33"/>
                <a:gd name="T3" fmla="*/ 0 h 64"/>
                <a:gd name="T4" fmla="*/ 0 w 33"/>
                <a:gd name="T5" fmla="*/ 18 h 64"/>
                <a:gd name="T6" fmla="*/ 8 w 33"/>
                <a:gd name="T7" fmla="*/ 18 h 64"/>
                <a:gd name="T8" fmla="*/ 8 w 33"/>
                <a:gd name="T9" fmla="*/ 64 h 64"/>
                <a:gd name="T10" fmla="*/ 23 w 33"/>
                <a:gd name="T11" fmla="*/ 64 h 64"/>
                <a:gd name="T12" fmla="*/ 23 w 33"/>
                <a:gd name="T13" fmla="*/ 18 h 64"/>
                <a:gd name="T14" fmla="*/ 33 w 33"/>
                <a:gd name="T15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64">
                  <a:moveTo>
                    <a:pt x="33" y="18"/>
                  </a:moveTo>
                  <a:lnTo>
                    <a:pt x="17" y="0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8" y="64"/>
                  </a:lnTo>
                  <a:lnTo>
                    <a:pt x="23" y="64"/>
                  </a:lnTo>
                  <a:lnTo>
                    <a:pt x="23" y="18"/>
                  </a:lnTo>
                  <a:lnTo>
                    <a:pt x="33" y="18"/>
                  </a:lnTo>
                  <a:close/>
                </a:path>
              </a:pathLst>
            </a:custGeom>
            <a:solidFill>
              <a:srgbClr val="C67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îṡḷïḍè"/>
            <p:cNvSpPr/>
            <p:nvPr/>
          </p:nvSpPr>
          <p:spPr bwMode="auto">
            <a:xfrm>
              <a:off x="4673600" y="2216151"/>
              <a:ext cx="100013" cy="98425"/>
            </a:xfrm>
            <a:custGeom>
              <a:avLst/>
              <a:gdLst>
                <a:gd name="T0" fmla="*/ 15 w 30"/>
                <a:gd name="T1" fmla="*/ 1 h 30"/>
                <a:gd name="T2" fmla="*/ 15 w 30"/>
                <a:gd name="T3" fmla="*/ 0 h 30"/>
                <a:gd name="T4" fmla="*/ 15 w 30"/>
                <a:gd name="T5" fmla="*/ 0 h 30"/>
                <a:gd name="T6" fmla="*/ 15 w 30"/>
                <a:gd name="T7" fmla="*/ 0 h 30"/>
                <a:gd name="T8" fmla="*/ 15 w 30"/>
                <a:gd name="T9" fmla="*/ 1 h 30"/>
                <a:gd name="T10" fmla="*/ 0 w 30"/>
                <a:gd name="T11" fmla="*/ 16 h 30"/>
                <a:gd name="T12" fmla="*/ 0 w 30"/>
                <a:gd name="T13" fmla="*/ 16 h 30"/>
                <a:gd name="T14" fmla="*/ 3 w 30"/>
                <a:gd name="T15" fmla="*/ 14 h 30"/>
                <a:gd name="T16" fmla="*/ 5 w 30"/>
                <a:gd name="T17" fmla="*/ 15 h 30"/>
                <a:gd name="T18" fmla="*/ 8 w 30"/>
                <a:gd name="T19" fmla="*/ 14 h 30"/>
                <a:gd name="T20" fmla="*/ 10 w 30"/>
                <a:gd name="T21" fmla="*/ 15 h 30"/>
                <a:gd name="T22" fmla="*/ 13 w 30"/>
                <a:gd name="T23" fmla="*/ 14 h 30"/>
                <a:gd name="T24" fmla="*/ 15 w 30"/>
                <a:gd name="T25" fmla="*/ 14 h 30"/>
                <a:gd name="T26" fmla="*/ 15 w 30"/>
                <a:gd name="T27" fmla="*/ 28 h 30"/>
                <a:gd name="T28" fmla="*/ 15 w 30"/>
                <a:gd name="T29" fmla="*/ 28 h 30"/>
                <a:gd name="T30" fmla="*/ 14 w 30"/>
                <a:gd name="T31" fmla="*/ 30 h 30"/>
                <a:gd name="T32" fmla="*/ 13 w 30"/>
                <a:gd name="T33" fmla="*/ 28 h 30"/>
                <a:gd name="T34" fmla="*/ 13 w 30"/>
                <a:gd name="T35" fmla="*/ 28 h 30"/>
                <a:gd name="T36" fmla="*/ 12 w 30"/>
                <a:gd name="T37" fmla="*/ 28 h 30"/>
                <a:gd name="T38" fmla="*/ 12 w 30"/>
                <a:gd name="T39" fmla="*/ 28 h 30"/>
                <a:gd name="T40" fmla="*/ 14 w 30"/>
                <a:gd name="T41" fmla="*/ 30 h 30"/>
                <a:gd name="T42" fmla="*/ 15 w 30"/>
                <a:gd name="T43" fmla="*/ 29 h 30"/>
                <a:gd name="T44" fmla="*/ 15 w 30"/>
                <a:gd name="T45" fmla="*/ 28 h 30"/>
                <a:gd name="T46" fmla="*/ 15 w 30"/>
                <a:gd name="T47" fmla="*/ 15 h 30"/>
                <a:gd name="T48" fmla="*/ 18 w 30"/>
                <a:gd name="T49" fmla="*/ 14 h 30"/>
                <a:gd name="T50" fmla="*/ 20 w 30"/>
                <a:gd name="T51" fmla="*/ 15 h 30"/>
                <a:gd name="T52" fmla="*/ 23 w 30"/>
                <a:gd name="T53" fmla="*/ 14 h 30"/>
                <a:gd name="T54" fmla="*/ 25 w 30"/>
                <a:gd name="T55" fmla="*/ 15 h 30"/>
                <a:gd name="T56" fmla="*/ 27 w 30"/>
                <a:gd name="T57" fmla="*/ 14 h 30"/>
                <a:gd name="T58" fmla="*/ 30 w 30"/>
                <a:gd name="T59" fmla="*/ 16 h 30"/>
                <a:gd name="T60" fmla="*/ 15 w 30"/>
                <a:gd name="T6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" h="30">
                  <a:moveTo>
                    <a:pt x="15" y="1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6" y="1"/>
                    <a:pt x="0" y="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4"/>
                  </a:cubicBezTo>
                  <a:cubicBezTo>
                    <a:pt x="4" y="14"/>
                    <a:pt x="5" y="14"/>
                    <a:pt x="5" y="15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4" y="30"/>
                    <a:pt x="14" y="30"/>
                  </a:cubicBezTo>
                  <a:cubicBezTo>
                    <a:pt x="13" y="30"/>
                    <a:pt x="13" y="29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3" y="30"/>
                    <a:pt x="14" y="30"/>
                  </a:cubicBezTo>
                  <a:cubicBezTo>
                    <a:pt x="15" y="30"/>
                    <a:pt x="15" y="30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9" y="14"/>
                    <a:pt x="20" y="14"/>
                    <a:pt x="20" y="15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4" y="14"/>
                    <a:pt x="25" y="14"/>
                    <a:pt x="25" y="15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9" y="14"/>
                    <a:pt x="30" y="14"/>
                    <a:pt x="30" y="16"/>
                  </a:cubicBezTo>
                  <a:cubicBezTo>
                    <a:pt x="30" y="8"/>
                    <a:pt x="24" y="1"/>
                    <a:pt x="15" y="1"/>
                  </a:cubicBezTo>
                  <a:close/>
                </a:path>
              </a:pathLst>
            </a:custGeom>
            <a:solidFill>
              <a:srgbClr val="C67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íŝ1ïḓè"/>
            <p:cNvSpPr/>
            <p:nvPr/>
          </p:nvSpPr>
          <p:spPr bwMode="auto">
            <a:xfrm>
              <a:off x="4030663" y="2513013"/>
              <a:ext cx="989013" cy="1008063"/>
            </a:xfrm>
            <a:prstGeom prst="rect">
              <a:avLst/>
            </a:pr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5" name="í$ḻíďê"/>
            <p:cNvSpPr/>
            <p:nvPr/>
          </p:nvSpPr>
          <p:spPr bwMode="auto">
            <a:xfrm>
              <a:off x="4030663" y="2513013"/>
              <a:ext cx="989013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6" name="iṩḻíďe"/>
            <p:cNvSpPr/>
            <p:nvPr/>
          </p:nvSpPr>
          <p:spPr bwMode="auto">
            <a:xfrm>
              <a:off x="4627563" y="2513013"/>
              <a:ext cx="392113" cy="1008063"/>
            </a:xfrm>
            <a:prstGeom prst="rect">
              <a:avLst/>
            </a:prstGeom>
            <a:solidFill>
              <a:srgbClr val="EBB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7" name="ïṩļïďe"/>
            <p:cNvSpPr/>
            <p:nvPr/>
          </p:nvSpPr>
          <p:spPr bwMode="auto">
            <a:xfrm>
              <a:off x="4627563" y="2513013"/>
              <a:ext cx="392113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8" name="ïşļïde"/>
            <p:cNvSpPr/>
            <p:nvPr/>
          </p:nvSpPr>
          <p:spPr bwMode="auto">
            <a:xfrm>
              <a:off x="4816475" y="3049588"/>
              <a:ext cx="203200" cy="146050"/>
            </a:xfrm>
            <a:prstGeom prst="rect">
              <a:avLst/>
            </a:prstGeom>
            <a:solidFill>
              <a:srgbClr val="EFC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9" name="ïṣļídé"/>
            <p:cNvSpPr/>
            <p:nvPr/>
          </p:nvSpPr>
          <p:spPr bwMode="auto">
            <a:xfrm>
              <a:off x="4816475" y="3049588"/>
              <a:ext cx="203200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0" name="işliḍe"/>
            <p:cNvSpPr/>
            <p:nvPr/>
          </p:nvSpPr>
          <p:spPr bwMode="auto">
            <a:xfrm>
              <a:off x="4271963" y="2513013"/>
              <a:ext cx="144463" cy="477838"/>
            </a:xfrm>
            <a:custGeom>
              <a:avLst/>
              <a:gdLst>
                <a:gd name="T0" fmla="*/ 91 w 91"/>
                <a:gd name="T1" fmla="*/ 0 h 301"/>
                <a:gd name="T2" fmla="*/ 20 w 91"/>
                <a:gd name="T3" fmla="*/ 0 h 301"/>
                <a:gd name="T4" fmla="*/ 0 w 91"/>
                <a:gd name="T5" fmla="*/ 0 h 301"/>
                <a:gd name="T6" fmla="*/ 0 w 91"/>
                <a:gd name="T7" fmla="*/ 301 h 301"/>
                <a:gd name="T8" fmla="*/ 91 w 91"/>
                <a:gd name="T9" fmla="*/ 301 h 301"/>
                <a:gd name="T10" fmla="*/ 91 w 91"/>
                <a:gd name="T1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301">
                  <a:moveTo>
                    <a:pt x="91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301"/>
                  </a:lnTo>
                  <a:lnTo>
                    <a:pt x="91" y="30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FAB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1" name="iṩḻïďe"/>
            <p:cNvSpPr/>
            <p:nvPr/>
          </p:nvSpPr>
          <p:spPr bwMode="auto">
            <a:xfrm>
              <a:off x="4271963" y="2513013"/>
              <a:ext cx="144463" cy="477838"/>
            </a:xfrm>
            <a:custGeom>
              <a:avLst/>
              <a:gdLst>
                <a:gd name="T0" fmla="*/ 91 w 91"/>
                <a:gd name="T1" fmla="*/ 0 h 301"/>
                <a:gd name="T2" fmla="*/ 20 w 91"/>
                <a:gd name="T3" fmla="*/ 0 h 301"/>
                <a:gd name="T4" fmla="*/ 0 w 91"/>
                <a:gd name="T5" fmla="*/ 0 h 301"/>
                <a:gd name="T6" fmla="*/ 0 w 91"/>
                <a:gd name="T7" fmla="*/ 301 h 301"/>
                <a:gd name="T8" fmla="*/ 91 w 91"/>
                <a:gd name="T9" fmla="*/ 301 h 301"/>
                <a:gd name="T10" fmla="*/ 91 w 91"/>
                <a:gd name="T1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301">
                  <a:moveTo>
                    <a:pt x="91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301"/>
                  </a:lnTo>
                  <a:lnTo>
                    <a:pt x="91" y="301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2" name="ïśľîďê"/>
            <p:cNvSpPr/>
            <p:nvPr/>
          </p:nvSpPr>
          <p:spPr bwMode="auto">
            <a:xfrm>
              <a:off x="4083050" y="3260726"/>
              <a:ext cx="376238" cy="195263"/>
            </a:xfrm>
            <a:custGeom>
              <a:avLst/>
              <a:gdLst>
                <a:gd name="T0" fmla="*/ 98 w 114"/>
                <a:gd name="T1" fmla="*/ 59 h 59"/>
                <a:gd name="T2" fmla="*/ 16 w 114"/>
                <a:gd name="T3" fmla="*/ 59 h 59"/>
                <a:gd name="T4" fmla="*/ 0 w 114"/>
                <a:gd name="T5" fmla="*/ 42 h 59"/>
                <a:gd name="T6" fmla="*/ 0 w 114"/>
                <a:gd name="T7" fmla="*/ 16 h 59"/>
                <a:gd name="T8" fmla="*/ 16 w 114"/>
                <a:gd name="T9" fmla="*/ 0 h 59"/>
                <a:gd name="T10" fmla="*/ 98 w 114"/>
                <a:gd name="T11" fmla="*/ 0 h 59"/>
                <a:gd name="T12" fmla="*/ 114 w 114"/>
                <a:gd name="T13" fmla="*/ 16 h 59"/>
                <a:gd name="T14" fmla="*/ 114 w 114"/>
                <a:gd name="T15" fmla="*/ 42 h 59"/>
                <a:gd name="T16" fmla="*/ 98 w 114"/>
                <a:gd name="T17" fmla="*/ 59 h 59"/>
                <a:gd name="T18" fmla="*/ 16 w 114"/>
                <a:gd name="T19" fmla="*/ 4 h 59"/>
                <a:gd name="T20" fmla="*/ 3 w 114"/>
                <a:gd name="T21" fmla="*/ 16 h 59"/>
                <a:gd name="T22" fmla="*/ 3 w 114"/>
                <a:gd name="T23" fmla="*/ 42 h 59"/>
                <a:gd name="T24" fmla="*/ 16 w 114"/>
                <a:gd name="T25" fmla="*/ 55 h 59"/>
                <a:gd name="T26" fmla="*/ 98 w 114"/>
                <a:gd name="T27" fmla="*/ 55 h 59"/>
                <a:gd name="T28" fmla="*/ 111 w 114"/>
                <a:gd name="T29" fmla="*/ 42 h 59"/>
                <a:gd name="T30" fmla="*/ 111 w 114"/>
                <a:gd name="T31" fmla="*/ 16 h 59"/>
                <a:gd name="T32" fmla="*/ 98 w 114"/>
                <a:gd name="T33" fmla="*/ 4 h 59"/>
                <a:gd name="T34" fmla="*/ 16 w 114"/>
                <a:gd name="T35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4" h="59">
                  <a:moveTo>
                    <a:pt x="98" y="59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7" y="59"/>
                    <a:pt x="0" y="51"/>
                    <a:pt x="0" y="4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7" y="0"/>
                    <a:pt x="114" y="7"/>
                    <a:pt x="114" y="16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51"/>
                    <a:pt x="107" y="59"/>
                    <a:pt x="98" y="59"/>
                  </a:cubicBezTo>
                  <a:close/>
                  <a:moveTo>
                    <a:pt x="16" y="4"/>
                  </a:moveTo>
                  <a:cubicBezTo>
                    <a:pt x="9" y="4"/>
                    <a:pt x="3" y="9"/>
                    <a:pt x="3" y="1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9"/>
                    <a:pt x="9" y="55"/>
                    <a:pt x="16" y="5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5" y="55"/>
                    <a:pt x="111" y="49"/>
                    <a:pt x="111" y="42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9"/>
                    <a:pt x="105" y="4"/>
                    <a:pt x="98" y="4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C67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3" name="ïṩḷiḓé"/>
            <p:cNvSpPr/>
            <p:nvPr/>
          </p:nvSpPr>
          <p:spPr bwMode="auto">
            <a:xfrm>
              <a:off x="4135438" y="3306763"/>
              <a:ext cx="30163" cy="103188"/>
            </a:xfrm>
            <a:custGeom>
              <a:avLst/>
              <a:gdLst>
                <a:gd name="T0" fmla="*/ 0 w 9"/>
                <a:gd name="T1" fmla="*/ 0 h 31"/>
                <a:gd name="T2" fmla="*/ 0 w 9"/>
                <a:gd name="T3" fmla="*/ 13 h 31"/>
                <a:gd name="T4" fmla="*/ 3 w 9"/>
                <a:gd name="T5" fmla="*/ 18 h 31"/>
                <a:gd name="T6" fmla="*/ 3 w 9"/>
                <a:gd name="T7" fmla="*/ 29 h 31"/>
                <a:gd name="T8" fmla="*/ 2 w 9"/>
                <a:gd name="T9" fmla="*/ 29 h 31"/>
                <a:gd name="T10" fmla="*/ 2 w 9"/>
                <a:gd name="T11" fmla="*/ 31 h 31"/>
                <a:gd name="T12" fmla="*/ 3 w 9"/>
                <a:gd name="T13" fmla="*/ 31 h 31"/>
                <a:gd name="T14" fmla="*/ 5 w 9"/>
                <a:gd name="T15" fmla="*/ 31 h 31"/>
                <a:gd name="T16" fmla="*/ 7 w 9"/>
                <a:gd name="T17" fmla="*/ 31 h 31"/>
                <a:gd name="T18" fmla="*/ 7 w 9"/>
                <a:gd name="T19" fmla="*/ 29 h 31"/>
                <a:gd name="T20" fmla="*/ 5 w 9"/>
                <a:gd name="T21" fmla="*/ 29 h 31"/>
                <a:gd name="T22" fmla="*/ 5 w 9"/>
                <a:gd name="T23" fmla="*/ 18 h 31"/>
                <a:gd name="T24" fmla="*/ 9 w 9"/>
                <a:gd name="T25" fmla="*/ 13 h 31"/>
                <a:gd name="T26" fmla="*/ 9 w 9"/>
                <a:gd name="T27" fmla="*/ 0 h 31"/>
                <a:gd name="T28" fmla="*/ 0 w 9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31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6"/>
                    <a:pt x="1" y="17"/>
                    <a:pt x="3" y="1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7" y="17"/>
                    <a:pt x="9" y="16"/>
                    <a:pt x="9" y="13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67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4" name="ïṥ1îḑè"/>
            <p:cNvSpPr/>
            <p:nvPr/>
          </p:nvSpPr>
          <p:spPr bwMode="auto">
            <a:xfrm>
              <a:off x="4221163" y="3306763"/>
              <a:ext cx="53975" cy="103188"/>
            </a:xfrm>
            <a:custGeom>
              <a:avLst/>
              <a:gdLst>
                <a:gd name="T0" fmla="*/ 34 w 34"/>
                <a:gd name="T1" fmla="*/ 19 h 65"/>
                <a:gd name="T2" fmla="*/ 17 w 34"/>
                <a:gd name="T3" fmla="*/ 0 h 65"/>
                <a:gd name="T4" fmla="*/ 0 w 34"/>
                <a:gd name="T5" fmla="*/ 19 h 65"/>
                <a:gd name="T6" fmla="*/ 11 w 34"/>
                <a:gd name="T7" fmla="*/ 19 h 65"/>
                <a:gd name="T8" fmla="*/ 11 w 34"/>
                <a:gd name="T9" fmla="*/ 65 h 65"/>
                <a:gd name="T10" fmla="*/ 23 w 34"/>
                <a:gd name="T11" fmla="*/ 65 h 65"/>
                <a:gd name="T12" fmla="*/ 23 w 34"/>
                <a:gd name="T13" fmla="*/ 19 h 65"/>
                <a:gd name="T14" fmla="*/ 34 w 34"/>
                <a:gd name="T15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65">
                  <a:moveTo>
                    <a:pt x="34" y="19"/>
                  </a:moveTo>
                  <a:lnTo>
                    <a:pt x="17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11" y="65"/>
                  </a:lnTo>
                  <a:lnTo>
                    <a:pt x="23" y="65"/>
                  </a:lnTo>
                  <a:lnTo>
                    <a:pt x="23" y="19"/>
                  </a:lnTo>
                  <a:lnTo>
                    <a:pt x="34" y="19"/>
                  </a:lnTo>
                  <a:close/>
                </a:path>
              </a:pathLst>
            </a:custGeom>
            <a:solidFill>
              <a:srgbClr val="C67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5" name="íšlíḋê"/>
            <p:cNvSpPr/>
            <p:nvPr/>
          </p:nvSpPr>
          <p:spPr bwMode="auto">
            <a:xfrm>
              <a:off x="4318000" y="3306763"/>
              <a:ext cx="101600" cy="103188"/>
            </a:xfrm>
            <a:custGeom>
              <a:avLst/>
              <a:gdLst>
                <a:gd name="T0" fmla="*/ 16 w 31"/>
                <a:gd name="T1" fmla="*/ 2 h 31"/>
                <a:gd name="T2" fmla="*/ 16 w 31"/>
                <a:gd name="T3" fmla="*/ 0 h 31"/>
                <a:gd name="T4" fmla="*/ 15 w 31"/>
                <a:gd name="T5" fmla="*/ 0 h 31"/>
                <a:gd name="T6" fmla="*/ 15 w 31"/>
                <a:gd name="T7" fmla="*/ 0 h 31"/>
                <a:gd name="T8" fmla="*/ 15 w 31"/>
                <a:gd name="T9" fmla="*/ 2 h 31"/>
                <a:gd name="T10" fmla="*/ 0 w 31"/>
                <a:gd name="T11" fmla="*/ 17 h 31"/>
                <a:gd name="T12" fmla="*/ 0 w 31"/>
                <a:gd name="T13" fmla="*/ 17 h 31"/>
                <a:gd name="T14" fmla="*/ 3 w 31"/>
                <a:gd name="T15" fmla="*/ 14 h 31"/>
                <a:gd name="T16" fmla="*/ 5 w 31"/>
                <a:gd name="T17" fmla="*/ 15 h 31"/>
                <a:gd name="T18" fmla="*/ 8 w 31"/>
                <a:gd name="T19" fmla="*/ 14 h 31"/>
                <a:gd name="T20" fmla="*/ 10 w 31"/>
                <a:gd name="T21" fmla="*/ 16 h 31"/>
                <a:gd name="T22" fmla="*/ 13 w 31"/>
                <a:gd name="T23" fmla="*/ 14 h 31"/>
                <a:gd name="T24" fmla="*/ 15 w 31"/>
                <a:gd name="T25" fmla="*/ 15 h 31"/>
                <a:gd name="T26" fmla="*/ 15 w 31"/>
                <a:gd name="T27" fmla="*/ 29 h 31"/>
                <a:gd name="T28" fmla="*/ 15 w 31"/>
                <a:gd name="T29" fmla="*/ 29 h 31"/>
                <a:gd name="T30" fmla="*/ 14 w 31"/>
                <a:gd name="T31" fmla="*/ 30 h 31"/>
                <a:gd name="T32" fmla="*/ 13 w 31"/>
                <a:gd name="T33" fmla="*/ 29 h 31"/>
                <a:gd name="T34" fmla="*/ 13 w 31"/>
                <a:gd name="T35" fmla="*/ 29 h 31"/>
                <a:gd name="T36" fmla="*/ 12 w 31"/>
                <a:gd name="T37" fmla="*/ 29 h 31"/>
                <a:gd name="T38" fmla="*/ 12 w 31"/>
                <a:gd name="T39" fmla="*/ 29 h 31"/>
                <a:gd name="T40" fmla="*/ 14 w 31"/>
                <a:gd name="T41" fmla="*/ 31 h 31"/>
                <a:gd name="T42" fmla="*/ 16 w 31"/>
                <a:gd name="T43" fmla="*/ 29 h 31"/>
                <a:gd name="T44" fmla="*/ 16 w 31"/>
                <a:gd name="T45" fmla="*/ 29 h 31"/>
                <a:gd name="T46" fmla="*/ 16 w 31"/>
                <a:gd name="T47" fmla="*/ 15 h 31"/>
                <a:gd name="T48" fmla="*/ 18 w 31"/>
                <a:gd name="T49" fmla="*/ 14 h 31"/>
                <a:gd name="T50" fmla="*/ 20 w 31"/>
                <a:gd name="T51" fmla="*/ 15 h 31"/>
                <a:gd name="T52" fmla="*/ 23 w 31"/>
                <a:gd name="T53" fmla="*/ 14 h 31"/>
                <a:gd name="T54" fmla="*/ 25 w 31"/>
                <a:gd name="T55" fmla="*/ 15 h 31"/>
                <a:gd name="T56" fmla="*/ 28 w 31"/>
                <a:gd name="T57" fmla="*/ 14 h 31"/>
                <a:gd name="T58" fmla="*/ 31 w 31"/>
                <a:gd name="T59" fmla="*/ 16 h 31"/>
                <a:gd name="T60" fmla="*/ 16 w 31"/>
                <a:gd name="T6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" h="31">
                  <a:moveTo>
                    <a:pt x="16" y="2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7" y="2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1" y="14"/>
                    <a:pt x="3" y="14"/>
                  </a:cubicBezTo>
                  <a:cubicBezTo>
                    <a:pt x="4" y="14"/>
                    <a:pt x="5" y="15"/>
                    <a:pt x="5" y="15"/>
                  </a:cubicBezTo>
                  <a:cubicBezTo>
                    <a:pt x="6" y="15"/>
                    <a:pt x="7" y="14"/>
                    <a:pt x="8" y="14"/>
                  </a:cubicBezTo>
                  <a:cubicBezTo>
                    <a:pt x="9" y="14"/>
                    <a:pt x="10" y="15"/>
                    <a:pt x="10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4" y="14"/>
                    <a:pt x="14" y="14"/>
                    <a:pt x="15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4" y="30"/>
                    <a:pt x="14" y="30"/>
                  </a:cubicBezTo>
                  <a:cubicBezTo>
                    <a:pt x="13" y="30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3" y="31"/>
                    <a:pt x="14" y="31"/>
                  </a:cubicBezTo>
                  <a:cubicBezTo>
                    <a:pt x="15" y="31"/>
                    <a:pt x="16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9" y="14"/>
                    <a:pt x="20" y="15"/>
                    <a:pt x="20" y="15"/>
                  </a:cubicBezTo>
                  <a:cubicBezTo>
                    <a:pt x="21" y="15"/>
                    <a:pt x="22" y="14"/>
                    <a:pt x="23" y="14"/>
                  </a:cubicBezTo>
                  <a:cubicBezTo>
                    <a:pt x="24" y="14"/>
                    <a:pt x="25" y="15"/>
                    <a:pt x="25" y="15"/>
                  </a:cubicBezTo>
                  <a:cubicBezTo>
                    <a:pt x="26" y="15"/>
                    <a:pt x="27" y="14"/>
                    <a:pt x="28" y="14"/>
                  </a:cubicBezTo>
                  <a:cubicBezTo>
                    <a:pt x="29" y="14"/>
                    <a:pt x="30" y="15"/>
                    <a:pt x="31" y="16"/>
                  </a:cubicBezTo>
                  <a:cubicBezTo>
                    <a:pt x="30" y="8"/>
                    <a:pt x="24" y="2"/>
                    <a:pt x="16" y="2"/>
                  </a:cubicBezTo>
                  <a:close/>
                </a:path>
              </a:pathLst>
            </a:custGeom>
            <a:solidFill>
              <a:srgbClr val="C67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6" name="ïš1íḓè"/>
            <p:cNvSpPr/>
            <p:nvPr/>
          </p:nvSpPr>
          <p:spPr bwMode="auto">
            <a:xfrm>
              <a:off x="3605213" y="2087563"/>
              <a:ext cx="1457325" cy="2333625"/>
            </a:xfrm>
            <a:custGeom>
              <a:avLst/>
              <a:gdLst>
                <a:gd name="T0" fmla="*/ 423 w 442"/>
                <a:gd name="T1" fmla="*/ 671 h 708"/>
                <a:gd name="T2" fmla="*/ 97 w 442"/>
                <a:gd name="T3" fmla="*/ 671 h 708"/>
                <a:gd name="T4" fmla="*/ 97 w 442"/>
                <a:gd name="T5" fmla="*/ 80 h 708"/>
                <a:gd name="T6" fmla="*/ 97 w 442"/>
                <a:gd name="T7" fmla="*/ 79 h 708"/>
                <a:gd name="T8" fmla="*/ 91 w 442"/>
                <a:gd name="T9" fmla="*/ 65 h 708"/>
                <a:gd name="T10" fmla="*/ 34 w 442"/>
                <a:gd name="T11" fmla="*/ 8 h 708"/>
                <a:gd name="T12" fmla="*/ 7 w 442"/>
                <a:gd name="T13" fmla="*/ 8 h 708"/>
                <a:gd name="T14" fmla="*/ 7 w 442"/>
                <a:gd name="T15" fmla="*/ 34 h 708"/>
                <a:gd name="T16" fmla="*/ 60 w 442"/>
                <a:gd name="T17" fmla="*/ 86 h 708"/>
                <a:gd name="T18" fmla="*/ 60 w 442"/>
                <a:gd name="T19" fmla="*/ 689 h 708"/>
                <a:gd name="T20" fmla="*/ 78 w 442"/>
                <a:gd name="T21" fmla="*/ 708 h 708"/>
                <a:gd name="T22" fmla="*/ 423 w 442"/>
                <a:gd name="T23" fmla="*/ 708 h 708"/>
                <a:gd name="T24" fmla="*/ 442 w 442"/>
                <a:gd name="T25" fmla="*/ 689 h 708"/>
                <a:gd name="T26" fmla="*/ 423 w 442"/>
                <a:gd name="T27" fmla="*/ 671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2" h="708">
                  <a:moveTo>
                    <a:pt x="423" y="671"/>
                  </a:moveTo>
                  <a:cubicBezTo>
                    <a:pt x="97" y="671"/>
                    <a:pt x="97" y="671"/>
                    <a:pt x="97" y="67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97" y="74"/>
                    <a:pt x="95" y="69"/>
                    <a:pt x="91" y="65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6" y="0"/>
                    <a:pt x="15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689"/>
                    <a:pt x="60" y="689"/>
                    <a:pt x="60" y="689"/>
                  </a:cubicBezTo>
                  <a:cubicBezTo>
                    <a:pt x="60" y="700"/>
                    <a:pt x="68" y="708"/>
                    <a:pt x="78" y="708"/>
                  </a:cubicBezTo>
                  <a:cubicBezTo>
                    <a:pt x="423" y="708"/>
                    <a:pt x="423" y="708"/>
                    <a:pt x="423" y="708"/>
                  </a:cubicBezTo>
                  <a:cubicBezTo>
                    <a:pt x="434" y="708"/>
                    <a:pt x="442" y="700"/>
                    <a:pt x="442" y="689"/>
                  </a:cubicBezTo>
                  <a:cubicBezTo>
                    <a:pt x="442" y="679"/>
                    <a:pt x="434" y="671"/>
                    <a:pt x="423" y="671"/>
                  </a:cubicBezTo>
                  <a:close/>
                </a:path>
              </a:pathLst>
            </a:custGeom>
            <a:solidFill>
              <a:srgbClr val="19B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iş1íďê"/>
            <p:cNvSpPr/>
            <p:nvPr/>
          </p:nvSpPr>
          <p:spPr bwMode="auto">
            <a:xfrm>
              <a:off x="3575050" y="4075113"/>
              <a:ext cx="574675" cy="569913"/>
            </a:xfrm>
            <a:prstGeom prst="ellipse">
              <a:avLst/>
            </a:prstGeom>
            <a:solidFill>
              <a:srgbClr val="405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8" name="ïśļîḍé"/>
            <p:cNvSpPr/>
            <p:nvPr/>
          </p:nvSpPr>
          <p:spPr bwMode="auto">
            <a:xfrm>
              <a:off x="3743325" y="4240213"/>
              <a:ext cx="238125" cy="241300"/>
            </a:xfrm>
            <a:prstGeom prst="ellipse">
              <a:avLst/>
            </a:prstGeom>
            <a:solidFill>
              <a:srgbClr val="6F8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ï$1îḋê"/>
            <p:cNvSpPr/>
            <p:nvPr/>
          </p:nvSpPr>
          <p:spPr bwMode="auto">
            <a:xfrm>
              <a:off x="5716588" y="3254376"/>
              <a:ext cx="2841625" cy="2097088"/>
            </a:xfrm>
            <a:prstGeom prst="rect">
              <a:avLst/>
            </a:prstGeom>
            <a:solidFill>
              <a:srgbClr val="EBB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iṡḻîḓe"/>
            <p:cNvSpPr/>
            <p:nvPr/>
          </p:nvSpPr>
          <p:spPr bwMode="auto">
            <a:xfrm>
              <a:off x="5716588" y="3254376"/>
              <a:ext cx="2841625" cy="209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ïṡ1íďe"/>
            <p:cNvSpPr/>
            <p:nvPr/>
          </p:nvSpPr>
          <p:spPr bwMode="auto">
            <a:xfrm>
              <a:off x="7580313" y="4537076"/>
              <a:ext cx="755650" cy="385763"/>
            </a:xfrm>
            <a:custGeom>
              <a:avLst/>
              <a:gdLst>
                <a:gd name="T0" fmla="*/ 197 w 229"/>
                <a:gd name="T1" fmla="*/ 117 h 117"/>
                <a:gd name="T2" fmla="*/ 32 w 229"/>
                <a:gd name="T3" fmla="*/ 117 h 117"/>
                <a:gd name="T4" fmla="*/ 0 w 229"/>
                <a:gd name="T5" fmla="*/ 85 h 117"/>
                <a:gd name="T6" fmla="*/ 0 w 229"/>
                <a:gd name="T7" fmla="*/ 32 h 117"/>
                <a:gd name="T8" fmla="*/ 32 w 229"/>
                <a:gd name="T9" fmla="*/ 0 h 117"/>
                <a:gd name="T10" fmla="*/ 197 w 229"/>
                <a:gd name="T11" fmla="*/ 0 h 117"/>
                <a:gd name="T12" fmla="*/ 229 w 229"/>
                <a:gd name="T13" fmla="*/ 32 h 117"/>
                <a:gd name="T14" fmla="*/ 229 w 229"/>
                <a:gd name="T15" fmla="*/ 85 h 117"/>
                <a:gd name="T16" fmla="*/ 197 w 229"/>
                <a:gd name="T17" fmla="*/ 117 h 117"/>
                <a:gd name="T18" fmla="*/ 32 w 229"/>
                <a:gd name="T19" fmla="*/ 7 h 117"/>
                <a:gd name="T20" fmla="*/ 7 w 229"/>
                <a:gd name="T21" fmla="*/ 32 h 117"/>
                <a:gd name="T22" fmla="*/ 7 w 229"/>
                <a:gd name="T23" fmla="*/ 85 h 117"/>
                <a:gd name="T24" fmla="*/ 32 w 229"/>
                <a:gd name="T25" fmla="*/ 110 h 117"/>
                <a:gd name="T26" fmla="*/ 197 w 229"/>
                <a:gd name="T27" fmla="*/ 110 h 117"/>
                <a:gd name="T28" fmla="*/ 222 w 229"/>
                <a:gd name="T29" fmla="*/ 85 h 117"/>
                <a:gd name="T30" fmla="*/ 222 w 229"/>
                <a:gd name="T31" fmla="*/ 32 h 117"/>
                <a:gd name="T32" fmla="*/ 197 w 229"/>
                <a:gd name="T33" fmla="*/ 7 h 117"/>
                <a:gd name="T34" fmla="*/ 32 w 229"/>
                <a:gd name="T35" fmla="*/ 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117">
                  <a:moveTo>
                    <a:pt x="197" y="117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14" y="117"/>
                    <a:pt x="0" y="103"/>
                    <a:pt x="0" y="8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5" y="0"/>
                    <a:pt x="229" y="14"/>
                    <a:pt x="229" y="32"/>
                  </a:cubicBezTo>
                  <a:cubicBezTo>
                    <a:pt x="229" y="85"/>
                    <a:pt x="229" y="85"/>
                    <a:pt x="229" y="85"/>
                  </a:cubicBezTo>
                  <a:cubicBezTo>
                    <a:pt x="229" y="103"/>
                    <a:pt x="215" y="117"/>
                    <a:pt x="197" y="117"/>
                  </a:cubicBezTo>
                  <a:close/>
                  <a:moveTo>
                    <a:pt x="32" y="7"/>
                  </a:moveTo>
                  <a:cubicBezTo>
                    <a:pt x="18" y="7"/>
                    <a:pt x="7" y="18"/>
                    <a:pt x="7" y="32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99"/>
                    <a:pt x="18" y="110"/>
                    <a:pt x="32" y="110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211" y="110"/>
                    <a:pt x="222" y="99"/>
                    <a:pt x="222" y="85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2" y="18"/>
                    <a:pt x="211" y="7"/>
                    <a:pt x="197" y="7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ïṩḷíďê"/>
            <p:cNvSpPr/>
            <p:nvPr/>
          </p:nvSpPr>
          <p:spPr bwMode="auto">
            <a:xfrm>
              <a:off x="7686675" y="4629151"/>
              <a:ext cx="58738" cy="204788"/>
            </a:xfrm>
            <a:custGeom>
              <a:avLst/>
              <a:gdLst>
                <a:gd name="T0" fmla="*/ 0 w 18"/>
                <a:gd name="T1" fmla="*/ 0 h 62"/>
                <a:gd name="T2" fmla="*/ 0 w 18"/>
                <a:gd name="T3" fmla="*/ 27 h 62"/>
                <a:gd name="T4" fmla="*/ 7 w 18"/>
                <a:gd name="T5" fmla="*/ 35 h 62"/>
                <a:gd name="T6" fmla="*/ 7 w 18"/>
                <a:gd name="T7" fmla="*/ 58 h 62"/>
                <a:gd name="T8" fmla="*/ 4 w 18"/>
                <a:gd name="T9" fmla="*/ 58 h 62"/>
                <a:gd name="T10" fmla="*/ 4 w 18"/>
                <a:gd name="T11" fmla="*/ 62 h 62"/>
                <a:gd name="T12" fmla="*/ 7 w 18"/>
                <a:gd name="T13" fmla="*/ 62 h 62"/>
                <a:gd name="T14" fmla="*/ 11 w 18"/>
                <a:gd name="T15" fmla="*/ 62 h 62"/>
                <a:gd name="T16" fmla="*/ 14 w 18"/>
                <a:gd name="T17" fmla="*/ 62 h 62"/>
                <a:gd name="T18" fmla="*/ 14 w 18"/>
                <a:gd name="T19" fmla="*/ 58 h 62"/>
                <a:gd name="T20" fmla="*/ 11 w 18"/>
                <a:gd name="T21" fmla="*/ 58 h 62"/>
                <a:gd name="T22" fmla="*/ 11 w 18"/>
                <a:gd name="T23" fmla="*/ 35 h 62"/>
                <a:gd name="T24" fmla="*/ 18 w 18"/>
                <a:gd name="T25" fmla="*/ 27 h 62"/>
                <a:gd name="T26" fmla="*/ 18 w 18"/>
                <a:gd name="T27" fmla="*/ 0 h 62"/>
                <a:gd name="T28" fmla="*/ 0 w 18"/>
                <a:gd name="T2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62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5" y="35"/>
                    <a:pt x="18" y="31"/>
                    <a:pt x="18" y="27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îṡļíďè"/>
            <p:cNvSpPr/>
            <p:nvPr/>
          </p:nvSpPr>
          <p:spPr bwMode="auto">
            <a:xfrm>
              <a:off x="7858125" y="4629151"/>
              <a:ext cx="104775" cy="204788"/>
            </a:xfrm>
            <a:custGeom>
              <a:avLst/>
              <a:gdLst>
                <a:gd name="T0" fmla="*/ 66 w 66"/>
                <a:gd name="T1" fmla="*/ 37 h 129"/>
                <a:gd name="T2" fmla="*/ 33 w 66"/>
                <a:gd name="T3" fmla="*/ 0 h 129"/>
                <a:gd name="T4" fmla="*/ 0 w 66"/>
                <a:gd name="T5" fmla="*/ 37 h 129"/>
                <a:gd name="T6" fmla="*/ 21 w 66"/>
                <a:gd name="T7" fmla="*/ 37 h 129"/>
                <a:gd name="T8" fmla="*/ 21 w 66"/>
                <a:gd name="T9" fmla="*/ 129 h 129"/>
                <a:gd name="T10" fmla="*/ 46 w 66"/>
                <a:gd name="T11" fmla="*/ 129 h 129"/>
                <a:gd name="T12" fmla="*/ 46 w 66"/>
                <a:gd name="T13" fmla="*/ 37 h 129"/>
                <a:gd name="T14" fmla="*/ 66 w 66"/>
                <a:gd name="T15" fmla="*/ 3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9">
                  <a:moveTo>
                    <a:pt x="66" y="37"/>
                  </a:moveTo>
                  <a:lnTo>
                    <a:pt x="33" y="0"/>
                  </a:lnTo>
                  <a:lnTo>
                    <a:pt x="0" y="37"/>
                  </a:lnTo>
                  <a:lnTo>
                    <a:pt x="21" y="37"/>
                  </a:lnTo>
                  <a:lnTo>
                    <a:pt x="21" y="129"/>
                  </a:lnTo>
                  <a:lnTo>
                    <a:pt x="46" y="129"/>
                  </a:lnTo>
                  <a:lnTo>
                    <a:pt x="46" y="37"/>
                  </a:lnTo>
                  <a:lnTo>
                    <a:pt x="66" y="37"/>
                  </a:lnTo>
                  <a:close/>
                </a:path>
              </a:pathLst>
            </a:cu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4" name="îṥľîḑe"/>
            <p:cNvSpPr/>
            <p:nvPr/>
          </p:nvSpPr>
          <p:spPr bwMode="auto">
            <a:xfrm>
              <a:off x="8053388" y="4629151"/>
              <a:ext cx="200025" cy="201613"/>
            </a:xfrm>
            <a:custGeom>
              <a:avLst/>
              <a:gdLst>
                <a:gd name="T0" fmla="*/ 31 w 61"/>
                <a:gd name="T1" fmla="*/ 3 h 61"/>
                <a:gd name="T2" fmla="*/ 31 w 61"/>
                <a:gd name="T3" fmla="*/ 1 h 61"/>
                <a:gd name="T4" fmla="*/ 30 w 61"/>
                <a:gd name="T5" fmla="*/ 0 h 61"/>
                <a:gd name="T6" fmla="*/ 30 w 61"/>
                <a:gd name="T7" fmla="*/ 1 h 61"/>
                <a:gd name="T8" fmla="*/ 30 w 61"/>
                <a:gd name="T9" fmla="*/ 3 h 61"/>
                <a:gd name="T10" fmla="*/ 0 w 61"/>
                <a:gd name="T11" fmla="*/ 33 h 61"/>
                <a:gd name="T12" fmla="*/ 0 w 61"/>
                <a:gd name="T13" fmla="*/ 33 h 61"/>
                <a:gd name="T14" fmla="*/ 6 w 61"/>
                <a:gd name="T15" fmla="*/ 28 h 61"/>
                <a:gd name="T16" fmla="*/ 11 w 61"/>
                <a:gd name="T17" fmla="*/ 30 h 61"/>
                <a:gd name="T18" fmla="*/ 15 w 61"/>
                <a:gd name="T19" fmla="*/ 28 h 61"/>
                <a:gd name="T20" fmla="*/ 21 w 61"/>
                <a:gd name="T21" fmla="*/ 31 h 61"/>
                <a:gd name="T22" fmla="*/ 26 w 61"/>
                <a:gd name="T23" fmla="*/ 28 h 61"/>
                <a:gd name="T24" fmla="*/ 30 w 61"/>
                <a:gd name="T25" fmla="*/ 29 h 61"/>
                <a:gd name="T26" fmla="*/ 30 w 61"/>
                <a:gd name="T27" fmla="*/ 58 h 61"/>
                <a:gd name="T28" fmla="*/ 30 w 61"/>
                <a:gd name="T29" fmla="*/ 58 h 61"/>
                <a:gd name="T30" fmla="*/ 27 w 61"/>
                <a:gd name="T31" fmla="*/ 60 h 61"/>
                <a:gd name="T32" fmla="*/ 25 w 61"/>
                <a:gd name="T33" fmla="*/ 58 h 61"/>
                <a:gd name="T34" fmla="*/ 25 w 61"/>
                <a:gd name="T35" fmla="*/ 57 h 61"/>
                <a:gd name="T36" fmla="*/ 24 w 61"/>
                <a:gd name="T37" fmla="*/ 57 h 61"/>
                <a:gd name="T38" fmla="*/ 24 w 61"/>
                <a:gd name="T39" fmla="*/ 58 h 61"/>
                <a:gd name="T40" fmla="*/ 27 w 61"/>
                <a:gd name="T41" fmla="*/ 61 h 61"/>
                <a:gd name="T42" fmla="*/ 31 w 61"/>
                <a:gd name="T43" fmla="*/ 58 h 61"/>
                <a:gd name="T44" fmla="*/ 31 w 61"/>
                <a:gd name="T45" fmla="*/ 58 h 61"/>
                <a:gd name="T46" fmla="*/ 31 w 61"/>
                <a:gd name="T47" fmla="*/ 30 h 61"/>
                <a:gd name="T48" fmla="*/ 36 w 61"/>
                <a:gd name="T49" fmla="*/ 28 h 61"/>
                <a:gd name="T50" fmla="*/ 41 w 61"/>
                <a:gd name="T51" fmla="*/ 31 h 61"/>
                <a:gd name="T52" fmla="*/ 46 w 61"/>
                <a:gd name="T53" fmla="*/ 28 h 61"/>
                <a:gd name="T54" fmla="*/ 50 w 61"/>
                <a:gd name="T55" fmla="*/ 30 h 61"/>
                <a:gd name="T56" fmla="*/ 55 w 61"/>
                <a:gd name="T57" fmla="*/ 28 h 61"/>
                <a:gd name="T58" fmla="*/ 61 w 61"/>
                <a:gd name="T59" fmla="*/ 32 h 61"/>
                <a:gd name="T60" fmla="*/ 31 w 61"/>
                <a:gd name="T61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61">
                  <a:moveTo>
                    <a:pt x="31" y="3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13" y="3"/>
                    <a:pt x="0" y="17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2" y="28"/>
                    <a:pt x="6" y="28"/>
                  </a:cubicBezTo>
                  <a:cubicBezTo>
                    <a:pt x="8" y="28"/>
                    <a:pt x="9" y="29"/>
                    <a:pt x="11" y="30"/>
                  </a:cubicBezTo>
                  <a:cubicBezTo>
                    <a:pt x="12" y="29"/>
                    <a:pt x="13" y="28"/>
                    <a:pt x="15" y="28"/>
                  </a:cubicBezTo>
                  <a:cubicBezTo>
                    <a:pt x="18" y="28"/>
                    <a:pt x="20" y="29"/>
                    <a:pt x="21" y="31"/>
                  </a:cubicBezTo>
                  <a:cubicBezTo>
                    <a:pt x="22" y="29"/>
                    <a:pt x="24" y="28"/>
                    <a:pt x="26" y="28"/>
                  </a:cubicBezTo>
                  <a:cubicBezTo>
                    <a:pt x="27" y="28"/>
                    <a:pt x="29" y="28"/>
                    <a:pt x="30" y="29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29" y="60"/>
                    <a:pt x="27" y="60"/>
                  </a:cubicBezTo>
                  <a:cubicBezTo>
                    <a:pt x="26" y="60"/>
                    <a:pt x="25" y="59"/>
                    <a:pt x="25" y="58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60"/>
                    <a:pt x="26" y="61"/>
                    <a:pt x="27" y="61"/>
                  </a:cubicBezTo>
                  <a:cubicBezTo>
                    <a:pt x="29" y="61"/>
                    <a:pt x="31" y="60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29"/>
                    <a:pt x="34" y="28"/>
                    <a:pt x="36" y="28"/>
                  </a:cubicBezTo>
                  <a:cubicBezTo>
                    <a:pt x="38" y="28"/>
                    <a:pt x="39" y="29"/>
                    <a:pt x="41" y="31"/>
                  </a:cubicBezTo>
                  <a:cubicBezTo>
                    <a:pt x="42" y="29"/>
                    <a:pt x="43" y="28"/>
                    <a:pt x="46" y="28"/>
                  </a:cubicBezTo>
                  <a:cubicBezTo>
                    <a:pt x="48" y="28"/>
                    <a:pt x="49" y="29"/>
                    <a:pt x="50" y="30"/>
                  </a:cubicBezTo>
                  <a:cubicBezTo>
                    <a:pt x="51" y="29"/>
                    <a:pt x="53" y="28"/>
                    <a:pt x="55" y="28"/>
                  </a:cubicBezTo>
                  <a:cubicBezTo>
                    <a:pt x="58" y="28"/>
                    <a:pt x="60" y="30"/>
                    <a:pt x="61" y="32"/>
                  </a:cubicBezTo>
                  <a:cubicBezTo>
                    <a:pt x="60" y="16"/>
                    <a:pt x="47" y="3"/>
                    <a:pt x="31" y="3"/>
                  </a:cubicBezTo>
                  <a:close/>
                </a:path>
              </a:pathLst>
            </a:cu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5" name="ïśļíḋè"/>
            <p:cNvSpPr/>
            <p:nvPr/>
          </p:nvSpPr>
          <p:spPr bwMode="auto">
            <a:xfrm>
              <a:off x="7151688" y="3248026"/>
              <a:ext cx="46038" cy="6350"/>
            </a:xfrm>
            <a:custGeom>
              <a:avLst/>
              <a:gdLst>
                <a:gd name="T0" fmla="*/ 12 w 14"/>
                <a:gd name="T1" fmla="*/ 0 h 2"/>
                <a:gd name="T2" fmla="*/ 0 w 14"/>
                <a:gd name="T3" fmla="*/ 0 h 2"/>
                <a:gd name="T4" fmla="*/ 0 w 14"/>
                <a:gd name="T5" fmla="*/ 2 h 2"/>
                <a:gd name="T6" fmla="*/ 14 w 14"/>
                <a:gd name="T7" fmla="*/ 2 h 2"/>
                <a:gd name="T8" fmla="*/ 12 w 1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3" y="1"/>
                    <a:pt x="12" y="0"/>
                  </a:cubicBezTo>
                </a:path>
              </a:pathLst>
            </a:custGeom>
            <a:solidFill>
              <a:srgbClr val="FFC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6" name="íṡlïḑé"/>
            <p:cNvSpPr/>
            <p:nvPr/>
          </p:nvSpPr>
          <p:spPr bwMode="auto">
            <a:xfrm>
              <a:off x="7191375" y="3248026"/>
              <a:ext cx="138113" cy="6350"/>
            </a:xfrm>
            <a:custGeom>
              <a:avLst/>
              <a:gdLst>
                <a:gd name="T0" fmla="*/ 41 w 42"/>
                <a:gd name="T1" fmla="*/ 0 h 2"/>
                <a:gd name="T2" fmla="*/ 0 w 42"/>
                <a:gd name="T3" fmla="*/ 0 h 2"/>
                <a:gd name="T4" fmla="*/ 2 w 42"/>
                <a:gd name="T5" fmla="*/ 2 h 2"/>
                <a:gd name="T6" fmla="*/ 42 w 42"/>
                <a:gd name="T7" fmla="*/ 2 h 2"/>
                <a:gd name="T8" fmla="*/ 41 w 4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">
                  <a:moveTo>
                    <a:pt x="4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7" name="îśľîďe"/>
            <p:cNvSpPr/>
            <p:nvPr/>
          </p:nvSpPr>
          <p:spPr bwMode="auto">
            <a:xfrm>
              <a:off x="7326313" y="3248026"/>
              <a:ext cx="23813" cy="6350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1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8" name="ïṡlíḓê"/>
            <p:cNvSpPr/>
            <p:nvPr/>
          </p:nvSpPr>
          <p:spPr bwMode="auto">
            <a:xfrm>
              <a:off x="6924675" y="3248026"/>
              <a:ext cx="171450" cy="6350"/>
            </a:xfrm>
            <a:custGeom>
              <a:avLst/>
              <a:gdLst>
                <a:gd name="T0" fmla="*/ 50 w 52"/>
                <a:gd name="T1" fmla="*/ 0 h 2"/>
                <a:gd name="T2" fmla="*/ 0 w 52"/>
                <a:gd name="T3" fmla="*/ 0 h 2"/>
                <a:gd name="T4" fmla="*/ 0 w 52"/>
                <a:gd name="T5" fmla="*/ 2 h 2"/>
                <a:gd name="T6" fmla="*/ 52 w 52"/>
                <a:gd name="T7" fmla="*/ 2 h 2"/>
                <a:gd name="T8" fmla="*/ 50 w 5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">
                  <a:moveTo>
                    <a:pt x="5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1" y="1"/>
                    <a:pt x="50" y="0"/>
                  </a:cubicBezTo>
                </a:path>
              </a:pathLst>
            </a:custGeom>
            <a:solidFill>
              <a:srgbClr val="B3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9" name="išļîďe"/>
            <p:cNvSpPr/>
            <p:nvPr/>
          </p:nvSpPr>
          <p:spPr bwMode="auto">
            <a:xfrm>
              <a:off x="7089775" y="3248026"/>
              <a:ext cx="31750" cy="6350"/>
            </a:xfrm>
            <a:custGeom>
              <a:avLst/>
              <a:gdLst>
                <a:gd name="T0" fmla="*/ 10 w 10"/>
                <a:gd name="T1" fmla="*/ 0 h 2"/>
                <a:gd name="T2" fmla="*/ 0 w 10"/>
                <a:gd name="T3" fmla="*/ 0 h 2"/>
                <a:gd name="T4" fmla="*/ 2 w 10"/>
                <a:gd name="T5" fmla="*/ 2 h 2"/>
                <a:gd name="T6" fmla="*/ 10 w 10"/>
                <a:gd name="T7" fmla="*/ 2 h 2"/>
                <a:gd name="T8" fmla="*/ 10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FC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0" name="î$ḷiḑé"/>
            <p:cNvSpPr/>
            <p:nvPr/>
          </p:nvSpPr>
          <p:spPr bwMode="auto">
            <a:xfrm>
              <a:off x="6924675" y="3254376"/>
              <a:ext cx="425450" cy="2097088"/>
            </a:xfrm>
            <a:custGeom>
              <a:avLst/>
              <a:gdLst>
                <a:gd name="T0" fmla="*/ 268 w 268"/>
                <a:gd name="T1" fmla="*/ 0 h 1321"/>
                <a:gd name="T2" fmla="*/ 255 w 268"/>
                <a:gd name="T3" fmla="*/ 0 h 1321"/>
                <a:gd name="T4" fmla="*/ 172 w 268"/>
                <a:gd name="T5" fmla="*/ 0 h 1321"/>
                <a:gd name="T6" fmla="*/ 143 w 268"/>
                <a:gd name="T7" fmla="*/ 0 h 1321"/>
                <a:gd name="T8" fmla="*/ 143 w 268"/>
                <a:gd name="T9" fmla="*/ 1321 h 1321"/>
                <a:gd name="T10" fmla="*/ 124 w 268"/>
                <a:gd name="T11" fmla="*/ 1321 h 1321"/>
                <a:gd name="T12" fmla="*/ 124 w 268"/>
                <a:gd name="T13" fmla="*/ 0 h 1321"/>
                <a:gd name="T14" fmla="*/ 108 w 268"/>
                <a:gd name="T15" fmla="*/ 0 h 1321"/>
                <a:gd name="T16" fmla="*/ 0 w 268"/>
                <a:gd name="T17" fmla="*/ 0 h 1321"/>
                <a:gd name="T18" fmla="*/ 0 w 268"/>
                <a:gd name="T19" fmla="*/ 1321 h 1321"/>
                <a:gd name="T20" fmla="*/ 268 w 268"/>
                <a:gd name="T21" fmla="*/ 1321 h 1321"/>
                <a:gd name="T22" fmla="*/ 268 w 268"/>
                <a:gd name="T23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" h="1321">
                  <a:moveTo>
                    <a:pt x="268" y="0"/>
                  </a:moveTo>
                  <a:lnTo>
                    <a:pt x="255" y="0"/>
                  </a:lnTo>
                  <a:lnTo>
                    <a:pt x="172" y="0"/>
                  </a:lnTo>
                  <a:lnTo>
                    <a:pt x="143" y="0"/>
                  </a:lnTo>
                  <a:lnTo>
                    <a:pt x="143" y="1321"/>
                  </a:lnTo>
                  <a:lnTo>
                    <a:pt x="124" y="1321"/>
                  </a:lnTo>
                  <a:lnTo>
                    <a:pt x="124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1321"/>
                  </a:lnTo>
                  <a:lnTo>
                    <a:pt x="268" y="132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EFC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1" name="îṩlíďé"/>
            <p:cNvSpPr/>
            <p:nvPr/>
          </p:nvSpPr>
          <p:spPr bwMode="auto">
            <a:xfrm>
              <a:off x="6924675" y="3254376"/>
              <a:ext cx="425450" cy="2097088"/>
            </a:xfrm>
            <a:custGeom>
              <a:avLst/>
              <a:gdLst>
                <a:gd name="T0" fmla="*/ 268 w 268"/>
                <a:gd name="T1" fmla="*/ 0 h 1321"/>
                <a:gd name="T2" fmla="*/ 255 w 268"/>
                <a:gd name="T3" fmla="*/ 0 h 1321"/>
                <a:gd name="T4" fmla="*/ 172 w 268"/>
                <a:gd name="T5" fmla="*/ 0 h 1321"/>
                <a:gd name="T6" fmla="*/ 143 w 268"/>
                <a:gd name="T7" fmla="*/ 0 h 1321"/>
                <a:gd name="T8" fmla="*/ 143 w 268"/>
                <a:gd name="T9" fmla="*/ 1321 h 1321"/>
                <a:gd name="T10" fmla="*/ 124 w 268"/>
                <a:gd name="T11" fmla="*/ 1321 h 1321"/>
                <a:gd name="T12" fmla="*/ 124 w 268"/>
                <a:gd name="T13" fmla="*/ 0 h 1321"/>
                <a:gd name="T14" fmla="*/ 108 w 268"/>
                <a:gd name="T15" fmla="*/ 0 h 1321"/>
                <a:gd name="T16" fmla="*/ 0 w 268"/>
                <a:gd name="T17" fmla="*/ 0 h 1321"/>
                <a:gd name="T18" fmla="*/ 0 w 268"/>
                <a:gd name="T19" fmla="*/ 1321 h 1321"/>
                <a:gd name="T20" fmla="*/ 268 w 268"/>
                <a:gd name="T21" fmla="*/ 1321 h 1321"/>
                <a:gd name="T22" fmla="*/ 268 w 268"/>
                <a:gd name="T23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" h="1321">
                  <a:moveTo>
                    <a:pt x="268" y="0"/>
                  </a:moveTo>
                  <a:lnTo>
                    <a:pt x="255" y="0"/>
                  </a:lnTo>
                  <a:lnTo>
                    <a:pt x="172" y="0"/>
                  </a:lnTo>
                  <a:lnTo>
                    <a:pt x="143" y="0"/>
                  </a:lnTo>
                  <a:lnTo>
                    <a:pt x="143" y="1321"/>
                  </a:lnTo>
                  <a:lnTo>
                    <a:pt x="124" y="1321"/>
                  </a:lnTo>
                  <a:lnTo>
                    <a:pt x="124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1321"/>
                  </a:lnTo>
                  <a:lnTo>
                    <a:pt x="268" y="1321"/>
                  </a:lnTo>
                  <a:lnTo>
                    <a:pt x="2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2" name="îṧḷiḑé"/>
            <p:cNvSpPr/>
            <p:nvPr/>
          </p:nvSpPr>
          <p:spPr bwMode="auto">
            <a:xfrm>
              <a:off x="7121525" y="3248026"/>
              <a:ext cx="30163" cy="6350"/>
            </a:xfrm>
            <a:prstGeom prst="rect">
              <a:avLst/>
            </a:prstGeom>
            <a:solidFill>
              <a:srgbClr val="EFB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3" name="ïsļíḓè"/>
            <p:cNvSpPr/>
            <p:nvPr/>
          </p:nvSpPr>
          <p:spPr bwMode="auto">
            <a:xfrm>
              <a:off x="7121525" y="3248026"/>
              <a:ext cx="301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4" name="ïṩľîḋè"/>
            <p:cNvSpPr/>
            <p:nvPr/>
          </p:nvSpPr>
          <p:spPr bwMode="auto">
            <a:xfrm>
              <a:off x="7121525" y="3254376"/>
              <a:ext cx="30163" cy="2097088"/>
            </a:xfrm>
            <a:prstGeom prst="rect">
              <a:avLst/>
            </a:prstGeom>
            <a:solidFill>
              <a:srgbClr val="E5A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5" name="ïṧľiḋè"/>
            <p:cNvSpPr/>
            <p:nvPr/>
          </p:nvSpPr>
          <p:spPr bwMode="auto">
            <a:xfrm>
              <a:off x="7121525" y="3254376"/>
              <a:ext cx="30163" cy="209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6" name="ïṥḷïďè"/>
            <p:cNvSpPr/>
            <p:nvPr/>
          </p:nvSpPr>
          <p:spPr bwMode="auto">
            <a:xfrm>
              <a:off x="5888038" y="3576638"/>
              <a:ext cx="782638" cy="60325"/>
            </a:xfrm>
            <a:prstGeom prst="rect">
              <a:avLst/>
            </a:pr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7" name="îṥļîďe"/>
            <p:cNvSpPr/>
            <p:nvPr/>
          </p:nvSpPr>
          <p:spPr bwMode="auto">
            <a:xfrm>
              <a:off x="5888038" y="3695701"/>
              <a:ext cx="538163" cy="57150"/>
            </a:xfrm>
            <a:prstGeom prst="rect">
              <a:avLst/>
            </a:prstGeom>
            <a:solidFill>
              <a:srgbClr val="D79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8" name="iSlïďê"/>
            <p:cNvSpPr/>
            <p:nvPr/>
          </p:nvSpPr>
          <p:spPr bwMode="auto">
            <a:xfrm>
              <a:off x="4235450" y="3725863"/>
              <a:ext cx="1422400" cy="1546225"/>
            </a:xfrm>
            <a:custGeom>
              <a:avLst/>
              <a:gdLst>
                <a:gd name="T0" fmla="*/ 0 w 896"/>
                <a:gd name="T1" fmla="*/ 521 h 974"/>
                <a:gd name="T2" fmla="*/ 328 w 896"/>
                <a:gd name="T3" fmla="*/ 0 h 974"/>
                <a:gd name="T4" fmla="*/ 896 w 896"/>
                <a:gd name="T5" fmla="*/ 0 h 974"/>
                <a:gd name="T6" fmla="*/ 896 w 896"/>
                <a:gd name="T7" fmla="*/ 974 h 974"/>
                <a:gd name="T8" fmla="*/ 0 w 896"/>
                <a:gd name="T9" fmla="*/ 974 h 974"/>
                <a:gd name="T10" fmla="*/ 0 w 896"/>
                <a:gd name="T11" fmla="*/ 521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6" h="974">
                  <a:moveTo>
                    <a:pt x="0" y="521"/>
                  </a:moveTo>
                  <a:lnTo>
                    <a:pt x="328" y="0"/>
                  </a:lnTo>
                  <a:lnTo>
                    <a:pt x="896" y="0"/>
                  </a:lnTo>
                  <a:lnTo>
                    <a:pt x="896" y="974"/>
                  </a:lnTo>
                  <a:lnTo>
                    <a:pt x="0" y="974"/>
                  </a:lnTo>
                  <a:lnTo>
                    <a:pt x="0" y="521"/>
                  </a:lnTo>
                  <a:close/>
                </a:path>
              </a:pathLst>
            </a:custGeom>
            <a:solidFill>
              <a:srgbClr val="405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9" name="íśľíḍe"/>
            <p:cNvSpPr/>
            <p:nvPr/>
          </p:nvSpPr>
          <p:spPr bwMode="auto">
            <a:xfrm>
              <a:off x="4392613" y="3900488"/>
              <a:ext cx="1125538" cy="652463"/>
            </a:xfrm>
            <a:custGeom>
              <a:avLst/>
              <a:gdLst>
                <a:gd name="T0" fmla="*/ 0 w 709"/>
                <a:gd name="T1" fmla="*/ 411 h 411"/>
                <a:gd name="T2" fmla="*/ 262 w 709"/>
                <a:gd name="T3" fmla="*/ 0 h 411"/>
                <a:gd name="T4" fmla="*/ 709 w 709"/>
                <a:gd name="T5" fmla="*/ 0 h 411"/>
                <a:gd name="T6" fmla="*/ 709 w 709"/>
                <a:gd name="T7" fmla="*/ 411 h 411"/>
                <a:gd name="T8" fmla="*/ 0 w 709"/>
                <a:gd name="T9" fmla="*/ 41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411">
                  <a:moveTo>
                    <a:pt x="0" y="411"/>
                  </a:moveTo>
                  <a:lnTo>
                    <a:pt x="262" y="0"/>
                  </a:lnTo>
                  <a:lnTo>
                    <a:pt x="709" y="0"/>
                  </a:lnTo>
                  <a:lnTo>
                    <a:pt x="709" y="411"/>
                  </a:lnTo>
                  <a:lnTo>
                    <a:pt x="0" y="411"/>
                  </a:lnTo>
                  <a:close/>
                </a:path>
              </a:pathLst>
            </a:custGeom>
            <a:solidFill>
              <a:srgbClr val="51A3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0" name="iSlïḑe"/>
            <p:cNvSpPr/>
            <p:nvPr/>
          </p:nvSpPr>
          <p:spPr bwMode="auto">
            <a:xfrm>
              <a:off x="4297363" y="3573463"/>
              <a:ext cx="1155700" cy="1157288"/>
            </a:xfrm>
            <a:custGeom>
              <a:avLst/>
              <a:gdLst>
                <a:gd name="T0" fmla="*/ 728 w 728"/>
                <a:gd name="T1" fmla="*/ 56 h 729"/>
                <a:gd name="T2" fmla="*/ 54 w 728"/>
                <a:gd name="T3" fmla="*/ 729 h 729"/>
                <a:gd name="T4" fmla="*/ 0 w 728"/>
                <a:gd name="T5" fmla="*/ 673 h 729"/>
                <a:gd name="T6" fmla="*/ 674 w 728"/>
                <a:gd name="T7" fmla="*/ 0 h 729"/>
                <a:gd name="T8" fmla="*/ 728 w 728"/>
                <a:gd name="T9" fmla="*/ 56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8" h="729">
                  <a:moveTo>
                    <a:pt x="728" y="56"/>
                  </a:moveTo>
                  <a:lnTo>
                    <a:pt x="54" y="729"/>
                  </a:lnTo>
                  <a:lnTo>
                    <a:pt x="0" y="673"/>
                  </a:lnTo>
                  <a:lnTo>
                    <a:pt x="674" y="0"/>
                  </a:lnTo>
                  <a:lnTo>
                    <a:pt x="728" y="56"/>
                  </a:lnTo>
                  <a:close/>
                </a:path>
              </a:pathLst>
            </a:custGeom>
            <a:solidFill>
              <a:srgbClr val="86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1" name="iśļíḋe"/>
            <p:cNvSpPr/>
            <p:nvPr/>
          </p:nvSpPr>
          <p:spPr bwMode="auto">
            <a:xfrm>
              <a:off x="4406900" y="3775076"/>
              <a:ext cx="1125538" cy="1123950"/>
            </a:xfrm>
            <a:custGeom>
              <a:avLst/>
              <a:gdLst>
                <a:gd name="T0" fmla="*/ 709 w 709"/>
                <a:gd name="T1" fmla="*/ 35 h 708"/>
                <a:gd name="T2" fmla="*/ 35 w 709"/>
                <a:gd name="T3" fmla="*/ 708 h 708"/>
                <a:gd name="T4" fmla="*/ 0 w 709"/>
                <a:gd name="T5" fmla="*/ 673 h 708"/>
                <a:gd name="T6" fmla="*/ 673 w 709"/>
                <a:gd name="T7" fmla="*/ 0 h 708"/>
                <a:gd name="T8" fmla="*/ 709 w 709"/>
                <a:gd name="T9" fmla="*/ 35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708">
                  <a:moveTo>
                    <a:pt x="709" y="35"/>
                  </a:moveTo>
                  <a:lnTo>
                    <a:pt x="35" y="708"/>
                  </a:lnTo>
                  <a:lnTo>
                    <a:pt x="0" y="673"/>
                  </a:lnTo>
                  <a:lnTo>
                    <a:pt x="673" y="0"/>
                  </a:lnTo>
                  <a:lnTo>
                    <a:pt x="709" y="35"/>
                  </a:lnTo>
                  <a:close/>
                </a:path>
              </a:pathLst>
            </a:custGeom>
            <a:solidFill>
              <a:srgbClr val="86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2" name="ïşliḑe"/>
            <p:cNvSpPr/>
            <p:nvPr/>
          </p:nvSpPr>
          <p:spPr bwMode="auto">
            <a:xfrm>
              <a:off x="4525963" y="3838576"/>
              <a:ext cx="1098550" cy="1096963"/>
            </a:xfrm>
            <a:custGeom>
              <a:avLst/>
              <a:gdLst>
                <a:gd name="T0" fmla="*/ 692 w 692"/>
                <a:gd name="T1" fmla="*/ 18 h 691"/>
                <a:gd name="T2" fmla="*/ 18 w 692"/>
                <a:gd name="T3" fmla="*/ 691 h 691"/>
                <a:gd name="T4" fmla="*/ 0 w 692"/>
                <a:gd name="T5" fmla="*/ 672 h 691"/>
                <a:gd name="T6" fmla="*/ 675 w 692"/>
                <a:gd name="T7" fmla="*/ 0 h 691"/>
                <a:gd name="T8" fmla="*/ 692 w 692"/>
                <a:gd name="T9" fmla="*/ 18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91">
                  <a:moveTo>
                    <a:pt x="692" y="18"/>
                  </a:moveTo>
                  <a:lnTo>
                    <a:pt x="18" y="691"/>
                  </a:lnTo>
                  <a:lnTo>
                    <a:pt x="0" y="672"/>
                  </a:lnTo>
                  <a:lnTo>
                    <a:pt x="675" y="0"/>
                  </a:lnTo>
                  <a:lnTo>
                    <a:pt x="692" y="18"/>
                  </a:lnTo>
                  <a:close/>
                </a:path>
              </a:pathLst>
            </a:custGeom>
            <a:solidFill>
              <a:srgbClr val="86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3" name="îsļíḍe"/>
            <p:cNvSpPr/>
            <p:nvPr/>
          </p:nvSpPr>
          <p:spPr bwMode="auto">
            <a:xfrm>
              <a:off x="4737100" y="3863976"/>
              <a:ext cx="1157288" cy="1157288"/>
            </a:xfrm>
            <a:custGeom>
              <a:avLst/>
              <a:gdLst>
                <a:gd name="T0" fmla="*/ 729 w 729"/>
                <a:gd name="T1" fmla="*/ 56 h 729"/>
                <a:gd name="T2" fmla="*/ 56 w 729"/>
                <a:gd name="T3" fmla="*/ 729 h 729"/>
                <a:gd name="T4" fmla="*/ 0 w 729"/>
                <a:gd name="T5" fmla="*/ 673 h 729"/>
                <a:gd name="T6" fmla="*/ 675 w 729"/>
                <a:gd name="T7" fmla="*/ 0 h 729"/>
                <a:gd name="T8" fmla="*/ 729 w 729"/>
                <a:gd name="T9" fmla="*/ 56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9" h="729">
                  <a:moveTo>
                    <a:pt x="729" y="56"/>
                  </a:moveTo>
                  <a:lnTo>
                    <a:pt x="56" y="729"/>
                  </a:lnTo>
                  <a:lnTo>
                    <a:pt x="0" y="673"/>
                  </a:lnTo>
                  <a:lnTo>
                    <a:pt x="675" y="0"/>
                  </a:lnTo>
                  <a:lnTo>
                    <a:pt x="729" y="56"/>
                  </a:lnTo>
                  <a:close/>
                </a:path>
              </a:pathLst>
            </a:custGeom>
            <a:solidFill>
              <a:srgbClr val="86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4" name="iṧḻîḓê"/>
            <p:cNvSpPr/>
            <p:nvPr/>
          </p:nvSpPr>
          <p:spPr bwMode="auto">
            <a:xfrm>
              <a:off x="4392613" y="4552951"/>
              <a:ext cx="1125538" cy="719138"/>
            </a:xfrm>
            <a:prstGeom prst="rect">
              <a:avLst/>
            </a:prstGeom>
            <a:solidFill>
              <a:srgbClr val="2F4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5" name="ïślîḓê"/>
            <p:cNvSpPr/>
            <p:nvPr/>
          </p:nvSpPr>
          <p:spPr bwMode="auto">
            <a:xfrm>
              <a:off x="5224463" y="4632326"/>
              <a:ext cx="211138" cy="46038"/>
            </a:xfrm>
            <a:custGeom>
              <a:avLst/>
              <a:gdLst>
                <a:gd name="T0" fmla="*/ 64 w 64"/>
                <a:gd name="T1" fmla="*/ 7 h 14"/>
                <a:gd name="T2" fmla="*/ 57 w 64"/>
                <a:gd name="T3" fmla="*/ 14 h 14"/>
                <a:gd name="T4" fmla="*/ 7 w 64"/>
                <a:gd name="T5" fmla="*/ 14 h 14"/>
                <a:gd name="T6" fmla="*/ 0 w 64"/>
                <a:gd name="T7" fmla="*/ 7 h 14"/>
                <a:gd name="T8" fmla="*/ 7 w 64"/>
                <a:gd name="T9" fmla="*/ 0 h 14"/>
                <a:gd name="T10" fmla="*/ 57 w 64"/>
                <a:gd name="T11" fmla="*/ 0 h 14"/>
                <a:gd name="T12" fmla="*/ 64 w 64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">
                  <a:moveTo>
                    <a:pt x="64" y="7"/>
                  </a:moveTo>
                  <a:cubicBezTo>
                    <a:pt x="64" y="11"/>
                    <a:pt x="61" y="14"/>
                    <a:pt x="5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3"/>
                    <a:pt x="6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6" name="iṧḻíḍé"/>
            <p:cNvSpPr/>
            <p:nvPr/>
          </p:nvSpPr>
          <p:spPr bwMode="auto">
            <a:xfrm>
              <a:off x="4235450" y="4656138"/>
              <a:ext cx="88900" cy="177800"/>
            </a:xfrm>
            <a:custGeom>
              <a:avLst/>
              <a:gdLst>
                <a:gd name="T0" fmla="*/ 0 w 27"/>
                <a:gd name="T1" fmla="*/ 0 h 54"/>
                <a:gd name="T2" fmla="*/ 0 w 27"/>
                <a:gd name="T3" fmla="*/ 54 h 54"/>
                <a:gd name="T4" fmla="*/ 27 w 27"/>
                <a:gd name="T5" fmla="*/ 27 h 54"/>
                <a:gd name="T6" fmla="*/ 0 w 27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5" y="54"/>
                    <a:pt x="27" y="42"/>
                    <a:pt x="27" y="27"/>
                  </a:cubicBezTo>
                  <a:cubicBezTo>
                    <a:pt x="27" y="12"/>
                    <a:pt x="15" y="0"/>
                    <a:pt x="0" y="0"/>
                  </a:cubicBezTo>
                  <a:close/>
                </a:path>
              </a:pathLst>
            </a:custGeom>
            <a:solidFill>
              <a:srgbClr val="F2D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7" name="íšḷidê"/>
            <p:cNvSpPr/>
            <p:nvPr/>
          </p:nvSpPr>
          <p:spPr bwMode="auto">
            <a:xfrm>
              <a:off x="4181475" y="5133976"/>
              <a:ext cx="1476375" cy="260350"/>
            </a:xfrm>
            <a:prstGeom prst="rect">
              <a:avLst/>
            </a:prstGeom>
            <a:solidFill>
              <a:srgbClr val="434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8" name="îṡļíḓe"/>
            <p:cNvSpPr/>
            <p:nvPr/>
          </p:nvSpPr>
          <p:spPr bwMode="auto">
            <a:xfrm>
              <a:off x="5657850" y="4160838"/>
              <a:ext cx="58738" cy="973138"/>
            </a:xfrm>
            <a:prstGeom prst="rect">
              <a:avLst/>
            </a:prstGeom>
            <a:solidFill>
              <a:srgbClr val="434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9" name="îṣļiḓê"/>
            <p:cNvSpPr/>
            <p:nvPr/>
          </p:nvSpPr>
          <p:spPr bwMode="auto">
            <a:xfrm>
              <a:off x="5716588" y="5133976"/>
              <a:ext cx="2906713" cy="260350"/>
            </a:xfrm>
            <a:prstGeom prst="rect">
              <a:avLst/>
            </a:prstGeom>
            <a:solidFill>
              <a:srgbClr val="434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0" name="iṣļîḋe"/>
            <p:cNvSpPr/>
            <p:nvPr/>
          </p:nvSpPr>
          <p:spPr bwMode="auto">
            <a:xfrm>
              <a:off x="5267325" y="4870451"/>
              <a:ext cx="779463" cy="787400"/>
            </a:xfrm>
            <a:prstGeom prst="ellipse">
              <a:avLst/>
            </a:prstGeom>
            <a:solidFill>
              <a:srgbClr val="292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1" name="ïṡlíďê"/>
            <p:cNvSpPr/>
            <p:nvPr/>
          </p:nvSpPr>
          <p:spPr bwMode="auto">
            <a:xfrm>
              <a:off x="5459413" y="5067301"/>
              <a:ext cx="392113" cy="392113"/>
            </a:xfrm>
            <a:prstGeom prst="ellipse">
              <a:avLst/>
            </a:pr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2" name="i$ļiďé"/>
            <p:cNvSpPr/>
            <p:nvPr/>
          </p:nvSpPr>
          <p:spPr bwMode="auto">
            <a:xfrm>
              <a:off x="7567613" y="4870451"/>
              <a:ext cx="779463" cy="787400"/>
            </a:xfrm>
            <a:prstGeom prst="ellipse">
              <a:avLst/>
            </a:prstGeom>
            <a:solidFill>
              <a:srgbClr val="292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3" name="íşḷïďè"/>
            <p:cNvSpPr/>
            <p:nvPr/>
          </p:nvSpPr>
          <p:spPr bwMode="auto">
            <a:xfrm>
              <a:off x="7762875" y="5067301"/>
              <a:ext cx="392113" cy="392113"/>
            </a:xfrm>
            <a:prstGeom prst="ellipse">
              <a:avLst/>
            </a:pr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1562338" y="3557713"/>
            <a:ext cx="20932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启动一批科技创新重大项目，高标准建设国家实验室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7874004" y="3083915"/>
            <a:ext cx="27983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鼓励企业牵头实施重大科技项目，支持科研院所、高校与企业融通创新，加快创新成果转化应用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4754232" y="1604718"/>
            <a:ext cx="275928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国家科技投入要向民生领域倾斜，加强雾霾治理、癌症等重大疾病防治攻关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8FBA2661-DAD3-4461-A0E0-4A500572C40B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141" name="任意多边形 47">
              <a:extLst>
                <a:ext uri="{FF2B5EF4-FFF2-40B4-BE49-F238E27FC236}">
                  <a16:creationId xmlns:a16="http://schemas.microsoft.com/office/drawing/2014/main" id="{F0DDD588-AC66-48F9-9A14-292B10331A77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03308E5C-5C62-4027-918F-7D86DB35DB6F}"/>
                </a:ext>
              </a:extLst>
            </p:cNvPr>
            <p:cNvSpPr txBox="1"/>
            <p:nvPr/>
          </p:nvSpPr>
          <p:spPr>
            <a:xfrm>
              <a:off x="4568932" y="718744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加快建设创新型国家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258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4" grpId="0"/>
      <p:bldP spid="135" grpId="0"/>
      <p:bldP spid="1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>
            <a:extLst>
              <a:ext uri="{FF2B5EF4-FFF2-40B4-BE49-F238E27FC236}">
                <a16:creationId xmlns:a16="http://schemas.microsoft.com/office/drawing/2014/main" id="{8FFE466F-BC0E-47FE-AF50-0319BB32F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632" y="1985299"/>
            <a:ext cx="4931566" cy="690562"/>
          </a:xfrm>
          <a:prstGeom prst="rect">
            <a:avLst/>
          </a:prstGeom>
          <a:noFill/>
          <a:ln w="12">
            <a:solidFill>
              <a:srgbClr val="C00000"/>
            </a:solidFill>
            <a:miter lim="800000"/>
          </a:ln>
        </p:spPr>
        <p:txBody>
          <a:bodyPr lIns="92929" tIns="46465" rIns="92929" bIns="46465"/>
          <a:lstStyle/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0558C7C4-BDB2-4EE1-890B-EA008CAAEA8C}"/>
              </a:ext>
            </a:extLst>
          </p:cNvPr>
          <p:cNvSpPr/>
          <p:nvPr/>
        </p:nvSpPr>
        <p:spPr bwMode="auto">
          <a:xfrm>
            <a:off x="3100968" y="1985299"/>
            <a:ext cx="894039" cy="690562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solidFill>
            <a:srgbClr val="C00000"/>
          </a:solidFill>
          <a:ln w="19050" cmpd="sng">
            <a:solidFill>
              <a:srgbClr val="F8F8F8"/>
            </a:solidFill>
            <a:bevel/>
          </a:ln>
        </p:spPr>
        <p:txBody>
          <a:bodyPr lIns="92929" tIns="46465" rIns="92929" bIns="46465"/>
          <a:lstStyle/>
          <a:p>
            <a:pPr marL="0" marR="0" lvl="0" indent="0" algn="l" defTabSz="9290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6C4BD9A-585E-4EAD-A056-C8B9830FB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3793" y="2037686"/>
            <a:ext cx="710147" cy="601558"/>
          </a:xfrm>
          <a:prstGeom prst="rect">
            <a:avLst/>
          </a:prstGeom>
          <a:solidFill>
            <a:srgbClr val="C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300" b="1" i="0" u="none" strike="noStrike" kern="1200" cap="none" spc="0" normalizeH="0" baseline="0" noProof="0">
              <a:ln>
                <a:noFill/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406DF56-5842-468D-89ED-C5C274995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5979" y="2086264"/>
            <a:ext cx="4372331" cy="523240"/>
          </a:xfrm>
          <a:prstGeom prst="rect">
            <a:avLst/>
          </a:prstGeom>
          <a:noFill/>
          <a:ln>
            <a:noFill/>
          </a:ln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dist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过去五年工作回顾</a:t>
            </a:r>
          </a:p>
        </p:txBody>
      </p:sp>
    </p:spTree>
    <p:extLst>
      <p:ext uri="{BB962C8B-B14F-4D97-AF65-F5344CB8AC3E}">
        <p14:creationId xmlns:p14="http://schemas.microsoft.com/office/powerpoint/2010/main" val="40654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 autoUpdateAnimBg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11681" y="160491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落实和完善创新激励建设</a:t>
            </a:r>
          </a:p>
        </p:txBody>
      </p:sp>
      <p:sp>
        <p:nvSpPr>
          <p:cNvPr id="5" name="矩形 4"/>
          <p:cNvSpPr/>
          <p:nvPr/>
        </p:nvSpPr>
        <p:spPr>
          <a:xfrm>
            <a:off x="2337883" y="2409680"/>
            <a:ext cx="678511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改革科技管理制度，绩效评价要加快从重过程向重结果转变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7883" y="3371741"/>
            <a:ext cx="719593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赋予创新团队和领军人才更大的人财物支配权和技术路线决策权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7883" y="4288207"/>
            <a:ext cx="739471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对承担重大科技攻关任务的科研人员，采取灵活的薪酬制度和奖励措施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7883" y="5339194"/>
            <a:ext cx="503214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探索赋予科研人员科技成果所有权和长期使用权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0" name="business-man_50866"/>
          <p:cNvSpPr>
            <a:spLocks noChangeAspect="1"/>
          </p:cNvSpPr>
          <p:nvPr/>
        </p:nvSpPr>
        <p:spPr bwMode="auto">
          <a:xfrm>
            <a:off x="1615963" y="2319661"/>
            <a:ext cx="344737" cy="609685"/>
          </a:xfrm>
          <a:custGeom>
            <a:avLst/>
            <a:gdLst>
              <a:gd name="connsiteX0" fmla="*/ 317545 w 343301"/>
              <a:gd name="connsiteY0" fmla="*/ 416124 h 607145"/>
              <a:gd name="connsiteX1" fmla="*/ 343301 w 343301"/>
              <a:gd name="connsiteY1" fmla="*/ 441846 h 607145"/>
              <a:gd name="connsiteX2" fmla="*/ 343301 w 343301"/>
              <a:gd name="connsiteY2" fmla="*/ 548158 h 607145"/>
              <a:gd name="connsiteX3" fmla="*/ 343301 w 343301"/>
              <a:gd name="connsiteY3" fmla="*/ 548681 h 607145"/>
              <a:gd name="connsiteX4" fmla="*/ 317545 w 343301"/>
              <a:gd name="connsiteY4" fmla="*/ 574402 h 607145"/>
              <a:gd name="connsiteX5" fmla="*/ 291788 w 343301"/>
              <a:gd name="connsiteY5" fmla="*/ 548681 h 607145"/>
              <a:gd name="connsiteX6" fmla="*/ 291788 w 343301"/>
              <a:gd name="connsiteY6" fmla="*/ 548158 h 607145"/>
              <a:gd name="connsiteX7" fmla="*/ 291788 w 343301"/>
              <a:gd name="connsiteY7" fmla="*/ 441846 h 607145"/>
              <a:gd name="connsiteX8" fmla="*/ 317545 w 343301"/>
              <a:gd name="connsiteY8" fmla="*/ 416124 h 607145"/>
              <a:gd name="connsiteX9" fmla="*/ 76031 w 343301"/>
              <a:gd name="connsiteY9" fmla="*/ 36054 h 607145"/>
              <a:gd name="connsiteX10" fmla="*/ 105328 w 343301"/>
              <a:gd name="connsiteY10" fmla="*/ 78020 h 607145"/>
              <a:gd name="connsiteX11" fmla="*/ 78124 w 343301"/>
              <a:gd name="connsiteY11" fmla="*/ 154231 h 607145"/>
              <a:gd name="connsiteX12" fmla="*/ 147587 w 343301"/>
              <a:gd name="connsiteY12" fmla="*/ 154231 h 607145"/>
              <a:gd name="connsiteX13" fmla="*/ 174268 w 343301"/>
              <a:gd name="connsiteY13" fmla="*/ 246868 h 607145"/>
              <a:gd name="connsiteX14" fmla="*/ 182871 w 343301"/>
              <a:gd name="connsiteY14" fmla="*/ 175126 h 607145"/>
              <a:gd name="connsiteX15" fmla="*/ 182697 w 343301"/>
              <a:gd name="connsiteY15" fmla="*/ 174836 h 607145"/>
              <a:gd name="connsiteX16" fmla="*/ 171071 w 343301"/>
              <a:gd name="connsiteY16" fmla="*/ 155798 h 607145"/>
              <a:gd name="connsiteX17" fmla="*/ 212458 w 343301"/>
              <a:gd name="connsiteY17" fmla="*/ 155798 h 607145"/>
              <a:gd name="connsiteX18" fmla="*/ 200833 w 343301"/>
              <a:gd name="connsiteY18" fmla="*/ 174836 h 607145"/>
              <a:gd name="connsiteX19" fmla="*/ 200658 w 343301"/>
              <a:gd name="connsiteY19" fmla="*/ 175126 h 607145"/>
              <a:gd name="connsiteX20" fmla="*/ 209261 w 343301"/>
              <a:gd name="connsiteY20" fmla="*/ 246868 h 607145"/>
              <a:gd name="connsiteX21" fmla="*/ 235477 w 343301"/>
              <a:gd name="connsiteY21" fmla="*/ 155740 h 607145"/>
              <a:gd name="connsiteX22" fmla="*/ 235535 w 343301"/>
              <a:gd name="connsiteY22" fmla="*/ 155740 h 607145"/>
              <a:gd name="connsiteX23" fmla="*/ 306104 w 343301"/>
              <a:gd name="connsiteY23" fmla="*/ 179422 h 607145"/>
              <a:gd name="connsiteX24" fmla="*/ 320287 w 343301"/>
              <a:gd name="connsiteY24" fmla="*/ 209430 h 607145"/>
              <a:gd name="connsiteX25" fmla="*/ 322031 w 343301"/>
              <a:gd name="connsiteY25" fmla="*/ 220981 h 607145"/>
              <a:gd name="connsiteX26" fmla="*/ 336795 w 343301"/>
              <a:gd name="connsiteY26" fmla="*/ 315128 h 607145"/>
              <a:gd name="connsiteX27" fmla="*/ 341097 w 343301"/>
              <a:gd name="connsiteY27" fmla="*/ 342408 h 607145"/>
              <a:gd name="connsiteX28" fmla="*/ 341504 w 343301"/>
              <a:gd name="connsiteY28" fmla="*/ 345426 h 607145"/>
              <a:gd name="connsiteX29" fmla="*/ 341504 w 343301"/>
              <a:gd name="connsiteY29" fmla="*/ 346007 h 607145"/>
              <a:gd name="connsiteX30" fmla="*/ 342666 w 343301"/>
              <a:gd name="connsiteY30" fmla="*/ 359241 h 607145"/>
              <a:gd name="connsiteX31" fmla="*/ 342666 w 343301"/>
              <a:gd name="connsiteY31" fmla="*/ 359821 h 607145"/>
              <a:gd name="connsiteX32" fmla="*/ 307964 w 343301"/>
              <a:gd name="connsiteY32" fmla="*/ 394473 h 607145"/>
              <a:gd name="connsiteX33" fmla="*/ 278260 w 343301"/>
              <a:gd name="connsiteY33" fmla="*/ 377757 h 607145"/>
              <a:gd name="connsiteX34" fmla="*/ 278202 w 343301"/>
              <a:gd name="connsiteY34" fmla="*/ 377699 h 607145"/>
              <a:gd name="connsiteX35" fmla="*/ 278202 w 343301"/>
              <a:gd name="connsiteY35" fmla="*/ 378221 h 607145"/>
              <a:gd name="connsiteX36" fmla="*/ 278202 w 343301"/>
              <a:gd name="connsiteY36" fmla="*/ 552991 h 607145"/>
              <a:gd name="connsiteX37" fmla="*/ 278027 w 343301"/>
              <a:gd name="connsiteY37" fmla="*/ 562278 h 607145"/>
              <a:gd name="connsiteX38" fmla="*/ 233385 w 343301"/>
              <a:gd name="connsiteY38" fmla="*/ 607145 h 607145"/>
              <a:gd name="connsiteX39" fmla="*/ 192288 w 343301"/>
              <a:gd name="connsiteY39" fmla="*/ 579575 h 607145"/>
              <a:gd name="connsiteX40" fmla="*/ 191590 w 343301"/>
              <a:gd name="connsiteY40" fmla="*/ 579575 h 607145"/>
              <a:gd name="connsiteX41" fmla="*/ 150552 w 343301"/>
              <a:gd name="connsiteY41" fmla="*/ 607145 h 607145"/>
              <a:gd name="connsiteX42" fmla="*/ 105909 w 343301"/>
              <a:gd name="connsiteY42" fmla="*/ 562278 h 607145"/>
              <a:gd name="connsiteX43" fmla="*/ 105735 w 343301"/>
              <a:gd name="connsiteY43" fmla="*/ 552991 h 607145"/>
              <a:gd name="connsiteX44" fmla="*/ 105735 w 343301"/>
              <a:gd name="connsiteY44" fmla="*/ 378221 h 607145"/>
              <a:gd name="connsiteX45" fmla="*/ 105735 w 343301"/>
              <a:gd name="connsiteY45" fmla="*/ 377699 h 607145"/>
              <a:gd name="connsiteX46" fmla="*/ 105677 w 343301"/>
              <a:gd name="connsiteY46" fmla="*/ 377757 h 607145"/>
              <a:gd name="connsiteX47" fmla="*/ 105561 w 343301"/>
              <a:gd name="connsiteY47" fmla="*/ 239903 h 607145"/>
              <a:gd name="connsiteX48" fmla="*/ 105561 w 343301"/>
              <a:gd name="connsiteY48" fmla="*/ 220981 h 607145"/>
              <a:gd name="connsiteX49" fmla="*/ 61499 w 343301"/>
              <a:gd name="connsiteY49" fmla="*/ 220981 h 607145"/>
              <a:gd name="connsiteX50" fmla="*/ 36621 w 343301"/>
              <a:gd name="connsiteY50" fmla="*/ 220981 h 607145"/>
              <a:gd name="connsiteX51" fmla="*/ 16624 w 343301"/>
              <a:gd name="connsiteY51" fmla="*/ 215002 h 607145"/>
              <a:gd name="connsiteX52" fmla="*/ 0 w 343301"/>
              <a:gd name="connsiteY52" fmla="*/ 184355 h 607145"/>
              <a:gd name="connsiteX53" fmla="*/ 581 w 343301"/>
              <a:gd name="connsiteY53" fmla="*/ 177913 h 607145"/>
              <a:gd name="connsiteX54" fmla="*/ 4650 w 343301"/>
              <a:gd name="connsiteY54" fmla="*/ 166478 h 607145"/>
              <a:gd name="connsiteX55" fmla="*/ 42550 w 343301"/>
              <a:gd name="connsiteY55" fmla="*/ 64263 h 607145"/>
              <a:gd name="connsiteX56" fmla="*/ 76031 w 343301"/>
              <a:gd name="connsiteY56" fmla="*/ 36054 h 607145"/>
              <a:gd name="connsiteX57" fmla="*/ 190915 w 343301"/>
              <a:gd name="connsiteY57" fmla="*/ 0 h 607145"/>
              <a:gd name="connsiteX58" fmla="*/ 260669 w 343301"/>
              <a:gd name="connsiteY58" fmla="*/ 69648 h 607145"/>
              <a:gd name="connsiteX59" fmla="*/ 190915 w 343301"/>
              <a:gd name="connsiteY59" fmla="*/ 139296 h 607145"/>
              <a:gd name="connsiteX60" fmla="*/ 121161 w 343301"/>
              <a:gd name="connsiteY60" fmla="*/ 69648 h 607145"/>
              <a:gd name="connsiteX61" fmla="*/ 190915 w 343301"/>
              <a:gd name="connsiteY61" fmla="*/ 0 h 60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43301" h="607145">
                <a:moveTo>
                  <a:pt x="317545" y="416124"/>
                </a:moveTo>
                <a:cubicBezTo>
                  <a:pt x="331789" y="416124"/>
                  <a:pt x="343301" y="427679"/>
                  <a:pt x="343301" y="441846"/>
                </a:cubicBezTo>
                <a:lnTo>
                  <a:pt x="343301" y="548158"/>
                </a:lnTo>
                <a:lnTo>
                  <a:pt x="343301" y="548681"/>
                </a:lnTo>
                <a:cubicBezTo>
                  <a:pt x="343301" y="562906"/>
                  <a:pt x="331731" y="574402"/>
                  <a:pt x="317545" y="574402"/>
                </a:cubicBezTo>
                <a:cubicBezTo>
                  <a:pt x="303300" y="574402"/>
                  <a:pt x="291788" y="562848"/>
                  <a:pt x="291788" y="548681"/>
                </a:cubicBezTo>
                <a:lnTo>
                  <a:pt x="291788" y="548158"/>
                </a:lnTo>
                <a:lnTo>
                  <a:pt x="291788" y="441846"/>
                </a:lnTo>
                <a:cubicBezTo>
                  <a:pt x="291788" y="427621"/>
                  <a:pt x="303358" y="416124"/>
                  <a:pt x="317545" y="416124"/>
                </a:cubicBezTo>
                <a:close/>
                <a:moveTo>
                  <a:pt x="76031" y="36054"/>
                </a:moveTo>
                <a:cubicBezTo>
                  <a:pt x="96841" y="35706"/>
                  <a:pt x="112536" y="58517"/>
                  <a:pt x="105328" y="78020"/>
                </a:cubicBezTo>
                <a:cubicBezTo>
                  <a:pt x="96900" y="100831"/>
                  <a:pt x="82891" y="144131"/>
                  <a:pt x="78124" y="154231"/>
                </a:cubicBezTo>
                <a:lnTo>
                  <a:pt x="147587" y="154231"/>
                </a:lnTo>
                <a:cubicBezTo>
                  <a:pt x="147762" y="154695"/>
                  <a:pt x="173919" y="245882"/>
                  <a:pt x="174268" y="246868"/>
                </a:cubicBezTo>
                <a:cubicBezTo>
                  <a:pt x="174559" y="239613"/>
                  <a:pt x="182871" y="175126"/>
                  <a:pt x="182871" y="175126"/>
                </a:cubicBezTo>
                <a:cubicBezTo>
                  <a:pt x="182871" y="175126"/>
                  <a:pt x="182755" y="175010"/>
                  <a:pt x="182697" y="174836"/>
                </a:cubicBezTo>
                <a:lnTo>
                  <a:pt x="171071" y="155798"/>
                </a:lnTo>
                <a:lnTo>
                  <a:pt x="212458" y="155798"/>
                </a:lnTo>
                <a:lnTo>
                  <a:pt x="200833" y="174836"/>
                </a:lnTo>
                <a:cubicBezTo>
                  <a:pt x="200775" y="175068"/>
                  <a:pt x="200658" y="175126"/>
                  <a:pt x="200658" y="175126"/>
                </a:cubicBezTo>
                <a:cubicBezTo>
                  <a:pt x="200658" y="175126"/>
                  <a:pt x="208971" y="239671"/>
                  <a:pt x="209261" y="246868"/>
                </a:cubicBezTo>
                <a:cubicBezTo>
                  <a:pt x="209610" y="245882"/>
                  <a:pt x="235477" y="155740"/>
                  <a:pt x="235477" y="155740"/>
                </a:cubicBezTo>
                <a:lnTo>
                  <a:pt x="235535" y="155740"/>
                </a:lnTo>
                <a:cubicBezTo>
                  <a:pt x="237628" y="155798"/>
                  <a:pt x="287560" y="157946"/>
                  <a:pt x="306104" y="179422"/>
                </a:cubicBezTo>
                <a:cubicBezTo>
                  <a:pt x="314067" y="188709"/>
                  <a:pt x="318485" y="198576"/>
                  <a:pt x="320287" y="209430"/>
                </a:cubicBezTo>
                <a:lnTo>
                  <a:pt x="322031" y="220981"/>
                </a:lnTo>
                <a:lnTo>
                  <a:pt x="336795" y="315128"/>
                </a:lnTo>
                <a:cubicBezTo>
                  <a:pt x="336795" y="315128"/>
                  <a:pt x="339469" y="329000"/>
                  <a:pt x="341097" y="342408"/>
                </a:cubicBezTo>
                <a:cubicBezTo>
                  <a:pt x="341271" y="343395"/>
                  <a:pt x="341446" y="344381"/>
                  <a:pt x="341504" y="345426"/>
                </a:cubicBezTo>
                <a:lnTo>
                  <a:pt x="341504" y="346007"/>
                </a:lnTo>
                <a:cubicBezTo>
                  <a:pt x="341969" y="350882"/>
                  <a:pt x="342259" y="355642"/>
                  <a:pt x="342666" y="359241"/>
                </a:cubicBezTo>
                <a:lnTo>
                  <a:pt x="342666" y="359821"/>
                </a:lnTo>
                <a:cubicBezTo>
                  <a:pt x="342666" y="378975"/>
                  <a:pt x="327088" y="394473"/>
                  <a:pt x="307964" y="394473"/>
                </a:cubicBezTo>
                <a:cubicBezTo>
                  <a:pt x="295292" y="394473"/>
                  <a:pt x="284305" y="387740"/>
                  <a:pt x="278260" y="377757"/>
                </a:cubicBezTo>
                <a:lnTo>
                  <a:pt x="278202" y="377699"/>
                </a:lnTo>
                <a:lnTo>
                  <a:pt x="278202" y="378221"/>
                </a:lnTo>
                <a:cubicBezTo>
                  <a:pt x="278202" y="436497"/>
                  <a:pt x="278434" y="494715"/>
                  <a:pt x="278202" y="552991"/>
                </a:cubicBezTo>
                <a:cubicBezTo>
                  <a:pt x="278202" y="554964"/>
                  <a:pt x="278027" y="561175"/>
                  <a:pt x="278027" y="562278"/>
                </a:cubicBezTo>
                <a:cubicBezTo>
                  <a:pt x="278027" y="586946"/>
                  <a:pt x="258089" y="606971"/>
                  <a:pt x="233385" y="607145"/>
                </a:cubicBezTo>
                <a:cubicBezTo>
                  <a:pt x="214842" y="606971"/>
                  <a:pt x="199031" y="595595"/>
                  <a:pt x="192288" y="579575"/>
                </a:cubicBezTo>
                <a:lnTo>
                  <a:pt x="191590" y="579575"/>
                </a:lnTo>
                <a:cubicBezTo>
                  <a:pt x="184848" y="595711"/>
                  <a:pt x="169037" y="606971"/>
                  <a:pt x="150552" y="607145"/>
                </a:cubicBezTo>
                <a:cubicBezTo>
                  <a:pt x="125906" y="606971"/>
                  <a:pt x="105909" y="586946"/>
                  <a:pt x="105909" y="562278"/>
                </a:cubicBezTo>
                <a:cubicBezTo>
                  <a:pt x="105909" y="561175"/>
                  <a:pt x="105735" y="554964"/>
                  <a:pt x="105735" y="552991"/>
                </a:cubicBezTo>
                <a:cubicBezTo>
                  <a:pt x="105503" y="494715"/>
                  <a:pt x="105735" y="436497"/>
                  <a:pt x="105735" y="378221"/>
                </a:cubicBezTo>
                <a:lnTo>
                  <a:pt x="105735" y="377699"/>
                </a:lnTo>
                <a:lnTo>
                  <a:pt x="105677" y="377757"/>
                </a:lnTo>
                <a:cubicBezTo>
                  <a:pt x="105561" y="331786"/>
                  <a:pt x="105561" y="285874"/>
                  <a:pt x="105561" y="239903"/>
                </a:cubicBezTo>
                <a:lnTo>
                  <a:pt x="105561" y="220981"/>
                </a:lnTo>
                <a:lnTo>
                  <a:pt x="61499" y="220981"/>
                </a:lnTo>
                <a:lnTo>
                  <a:pt x="36621" y="220981"/>
                </a:lnTo>
                <a:cubicBezTo>
                  <a:pt x="29238" y="220981"/>
                  <a:pt x="22321" y="218775"/>
                  <a:pt x="16624" y="215002"/>
                </a:cubicBezTo>
                <a:cubicBezTo>
                  <a:pt x="6626" y="208443"/>
                  <a:pt x="0" y="197183"/>
                  <a:pt x="0" y="184355"/>
                </a:cubicBezTo>
                <a:cubicBezTo>
                  <a:pt x="0" y="182208"/>
                  <a:pt x="174" y="180002"/>
                  <a:pt x="581" y="177913"/>
                </a:cubicBezTo>
                <a:cubicBezTo>
                  <a:pt x="1976" y="174140"/>
                  <a:pt x="3255" y="170251"/>
                  <a:pt x="4650" y="166478"/>
                </a:cubicBezTo>
                <a:cubicBezTo>
                  <a:pt x="16915" y="132174"/>
                  <a:pt x="29006" y="97928"/>
                  <a:pt x="42550" y="64263"/>
                </a:cubicBezTo>
                <a:cubicBezTo>
                  <a:pt x="48246" y="50159"/>
                  <a:pt x="57372" y="36402"/>
                  <a:pt x="76031" y="36054"/>
                </a:cubicBezTo>
                <a:close/>
                <a:moveTo>
                  <a:pt x="190915" y="0"/>
                </a:moveTo>
                <a:cubicBezTo>
                  <a:pt x="229439" y="0"/>
                  <a:pt x="260669" y="31182"/>
                  <a:pt x="260669" y="69648"/>
                </a:cubicBezTo>
                <a:cubicBezTo>
                  <a:pt x="260669" y="108114"/>
                  <a:pt x="229439" y="139296"/>
                  <a:pt x="190915" y="139296"/>
                </a:cubicBezTo>
                <a:cubicBezTo>
                  <a:pt x="152391" y="139296"/>
                  <a:pt x="121161" y="108114"/>
                  <a:pt x="121161" y="69648"/>
                </a:cubicBezTo>
                <a:cubicBezTo>
                  <a:pt x="121161" y="31182"/>
                  <a:pt x="152391" y="0"/>
                  <a:pt x="1909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man-and-laptop_46773"/>
          <p:cNvSpPr>
            <a:spLocks noChangeAspect="1"/>
          </p:cNvSpPr>
          <p:nvPr/>
        </p:nvSpPr>
        <p:spPr bwMode="auto">
          <a:xfrm>
            <a:off x="1483490" y="3329325"/>
            <a:ext cx="609685" cy="507764"/>
          </a:xfrm>
          <a:custGeom>
            <a:avLst/>
            <a:gdLst>
              <a:gd name="connsiteX0" fmla="*/ 246781 w 608274"/>
              <a:gd name="connsiteY0" fmla="*/ 438498 h 506589"/>
              <a:gd name="connsiteX1" fmla="*/ 246781 w 608274"/>
              <a:gd name="connsiteY1" fmla="*/ 467297 h 506589"/>
              <a:gd name="connsiteX2" fmla="*/ 300340 w 608274"/>
              <a:gd name="connsiteY2" fmla="*/ 446881 h 506589"/>
              <a:gd name="connsiteX3" fmla="*/ 213321 w 608274"/>
              <a:gd name="connsiteY3" fmla="*/ 304884 h 506589"/>
              <a:gd name="connsiteX4" fmla="*/ 33460 w 608274"/>
              <a:gd name="connsiteY4" fmla="*/ 322334 h 506589"/>
              <a:gd name="connsiteX5" fmla="*/ 33460 w 608274"/>
              <a:gd name="connsiteY5" fmla="*/ 454352 h 506589"/>
              <a:gd name="connsiteX6" fmla="*/ 213321 w 608274"/>
              <a:gd name="connsiteY6" fmla="*/ 471802 h 506589"/>
              <a:gd name="connsiteX7" fmla="*/ 228395 w 608274"/>
              <a:gd name="connsiteY7" fmla="*/ 270439 h 506589"/>
              <a:gd name="connsiteX8" fmla="*/ 241243 w 608274"/>
              <a:gd name="connsiteY8" fmla="*/ 274602 h 506589"/>
              <a:gd name="connsiteX9" fmla="*/ 246781 w 608274"/>
              <a:gd name="connsiteY9" fmla="*/ 286749 h 506589"/>
              <a:gd name="connsiteX10" fmla="*/ 246781 w 608274"/>
              <a:gd name="connsiteY10" fmla="*/ 405252 h 506589"/>
              <a:gd name="connsiteX11" fmla="*/ 366689 w 608274"/>
              <a:gd name="connsiteY11" fmla="*/ 423957 h 506589"/>
              <a:gd name="connsiteX12" fmla="*/ 380678 w 608274"/>
              <a:gd name="connsiteY12" fmla="*/ 438441 h 506589"/>
              <a:gd name="connsiteX13" fmla="*/ 370115 w 608274"/>
              <a:gd name="connsiteY13" fmla="*/ 455493 h 506589"/>
              <a:gd name="connsiteX14" fmla="*/ 236104 w 608274"/>
              <a:gd name="connsiteY14" fmla="*/ 506589 h 506589"/>
              <a:gd name="connsiteX15" fmla="*/ 235590 w 608274"/>
              <a:gd name="connsiteY15" fmla="*/ 505334 h 506589"/>
              <a:gd name="connsiteX16" fmla="*/ 230051 w 608274"/>
              <a:gd name="connsiteY16" fmla="*/ 506304 h 506589"/>
              <a:gd name="connsiteX17" fmla="*/ 228395 w 608274"/>
              <a:gd name="connsiteY17" fmla="*/ 506247 h 506589"/>
              <a:gd name="connsiteX18" fmla="*/ 15074 w 608274"/>
              <a:gd name="connsiteY18" fmla="*/ 485546 h 506589"/>
              <a:gd name="connsiteX19" fmla="*/ 0 w 608274"/>
              <a:gd name="connsiteY19" fmla="*/ 469236 h 506589"/>
              <a:gd name="connsiteX20" fmla="*/ 0 w 608274"/>
              <a:gd name="connsiteY20" fmla="*/ 307450 h 506589"/>
              <a:gd name="connsiteX21" fmla="*/ 15074 w 608274"/>
              <a:gd name="connsiteY21" fmla="*/ 291083 h 506589"/>
              <a:gd name="connsiteX22" fmla="*/ 362895 w 608274"/>
              <a:gd name="connsiteY22" fmla="*/ 0 h 506589"/>
              <a:gd name="connsiteX23" fmla="*/ 468824 w 608274"/>
              <a:gd name="connsiteY23" fmla="*/ 90151 h 506589"/>
              <a:gd name="connsiteX24" fmla="*/ 463285 w 608274"/>
              <a:gd name="connsiteY24" fmla="*/ 153046 h 506589"/>
              <a:gd name="connsiteX25" fmla="*/ 429822 w 608274"/>
              <a:gd name="connsiteY25" fmla="*/ 235157 h 506589"/>
              <a:gd name="connsiteX26" fmla="*/ 485556 w 608274"/>
              <a:gd name="connsiteY26" fmla="*/ 284366 h 506589"/>
              <a:gd name="connsiteX27" fmla="*/ 580407 w 608274"/>
              <a:gd name="connsiteY27" fmla="*/ 317210 h 506589"/>
              <a:gd name="connsiteX28" fmla="*/ 608274 w 608274"/>
              <a:gd name="connsiteY28" fmla="*/ 388316 h 506589"/>
              <a:gd name="connsiteX29" fmla="*/ 608274 w 608274"/>
              <a:gd name="connsiteY29" fmla="*/ 480691 h 506589"/>
              <a:gd name="connsiteX30" fmla="*/ 391162 w 608274"/>
              <a:gd name="connsiteY30" fmla="*/ 480691 h 506589"/>
              <a:gd name="connsiteX31" fmla="*/ 412805 w 608274"/>
              <a:gd name="connsiteY31" fmla="*/ 434960 h 506589"/>
              <a:gd name="connsiteX32" fmla="*/ 370776 w 608274"/>
              <a:gd name="connsiteY32" fmla="*/ 391566 h 506589"/>
              <a:gd name="connsiteX33" fmla="*/ 279065 w 608274"/>
              <a:gd name="connsiteY33" fmla="*/ 377254 h 506589"/>
              <a:gd name="connsiteX34" fmla="*/ 279065 w 608274"/>
              <a:gd name="connsiteY34" fmla="*/ 286761 h 506589"/>
              <a:gd name="connsiteX35" fmla="*/ 275810 w 608274"/>
              <a:gd name="connsiteY35" fmla="*/ 269997 h 506589"/>
              <a:gd name="connsiteX36" fmla="*/ 295968 w 608274"/>
              <a:gd name="connsiteY36" fmla="*/ 235157 h 506589"/>
              <a:gd name="connsiteX37" fmla="*/ 262505 w 608274"/>
              <a:gd name="connsiteY37" fmla="*/ 153046 h 506589"/>
              <a:gd name="connsiteX38" fmla="*/ 256909 w 608274"/>
              <a:gd name="connsiteY38" fmla="*/ 90151 h 506589"/>
              <a:gd name="connsiteX39" fmla="*/ 362895 w 608274"/>
              <a:gd name="connsiteY39" fmla="*/ 0 h 50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274" h="506589">
                <a:moveTo>
                  <a:pt x="246781" y="438498"/>
                </a:moveTo>
                <a:lnTo>
                  <a:pt x="246781" y="467297"/>
                </a:lnTo>
                <a:lnTo>
                  <a:pt x="300340" y="446881"/>
                </a:lnTo>
                <a:close/>
                <a:moveTo>
                  <a:pt x="213321" y="304884"/>
                </a:moveTo>
                <a:lnTo>
                  <a:pt x="33460" y="322334"/>
                </a:lnTo>
                <a:lnTo>
                  <a:pt x="33460" y="454352"/>
                </a:lnTo>
                <a:lnTo>
                  <a:pt x="213321" y="471802"/>
                </a:lnTo>
                <a:close/>
                <a:moveTo>
                  <a:pt x="228395" y="270439"/>
                </a:moveTo>
                <a:cubicBezTo>
                  <a:pt x="233077" y="269983"/>
                  <a:pt x="237760" y="271466"/>
                  <a:pt x="241243" y="274602"/>
                </a:cubicBezTo>
                <a:cubicBezTo>
                  <a:pt x="244783" y="277739"/>
                  <a:pt x="246781" y="282130"/>
                  <a:pt x="246781" y="286749"/>
                </a:cubicBezTo>
                <a:lnTo>
                  <a:pt x="246781" y="405252"/>
                </a:lnTo>
                <a:lnTo>
                  <a:pt x="366689" y="423957"/>
                </a:lnTo>
                <a:cubicBezTo>
                  <a:pt x="374111" y="425154"/>
                  <a:pt x="379878" y="431085"/>
                  <a:pt x="380678" y="438441"/>
                </a:cubicBezTo>
                <a:cubicBezTo>
                  <a:pt x="381477" y="445798"/>
                  <a:pt x="377138" y="452812"/>
                  <a:pt x="370115" y="455493"/>
                </a:cubicBezTo>
                <a:lnTo>
                  <a:pt x="236104" y="506589"/>
                </a:lnTo>
                <a:lnTo>
                  <a:pt x="235590" y="505334"/>
                </a:lnTo>
                <a:cubicBezTo>
                  <a:pt x="233820" y="505962"/>
                  <a:pt x="231936" y="506304"/>
                  <a:pt x="230051" y="506304"/>
                </a:cubicBezTo>
                <a:cubicBezTo>
                  <a:pt x="229480" y="506304"/>
                  <a:pt x="228966" y="506304"/>
                  <a:pt x="228395" y="506247"/>
                </a:cubicBezTo>
                <a:lnTo>
                  <a:pt x="15074" y="485546"/>
                </a:lnTo>
                <a:cubicBezTo>
                  <a:pt x="6509" y="484748"/>
                  <a:pt x="0" y="477676"/>
                  <a:pt x="0" y="469236"/>
                </a:cubicBezTo>
                <a:lnTo>
                  <a:pt x="0" y="307450"/>
                </a:lnTo>
                <a:cubicBezTo>
                  <a:pt x="0" y="299010"/>
                  <a:pt x="6509" y="291938"/>
                  <a:pt x="15074" y="291083"/>
                </a:cubicBezTo>
                <a:close/>
                <a:moveTo>
                  <a:pt x="362895" y="0"/>
                </a:moveTo>
                <a:cubicBezTo>
                  <a:pt x="454777" y="0"/>
                  <a:pt x="466369" y="64320"/>
                  <a:pt x="468824" y="90151"/>
                </a:cubicBezTo>
                <a:cubicBezTo>
                  <a:pt x="468824" y="90151"/>
                  <a:pt x="507884" y="131206"/>
                  <a:pt x="463285" y="153046"/>
                </a:cubicBezTo>
                <a:cubicBezTo>
                  <a:pt x="463285" y="153046"/>
                  <a:pt x="463285" y="205049"/>
                  <a:pt x="429822" y="235157"/>
                </a:cubicBezTo>
                <a:cubicBezTo>
                  <a:pt x="429822" y="235157"/>
                  <a:pt x="401898" y="257053"/>
                  <a:pt x="485556" y="284366"/>
                </a:cubicBezTo>
                <a:lnTo>
                  <a:pt x="580407" y="317210"/>
                </a:lnTo>
                <a:cubicBezTo>
                  <a:pt x="580407" y="317210"/>
                  <a:pt x="608274" y="317210"/>
                  <a:pt x="608274" y="388316"/>
                </a:cubicBezTo>
                <a:lnTo>
                  <a:pt x="608274" y="480691"/>
                </a:lnTo>
                <a:lnTo>
                  <a:pt x="391162" y="480691"/>
                </a:lnTo>
                <a:cubicBezTo>
                  <a:pt x="406123" y="470598"/>
                  <a:pt x="414803" y="453207"/>
                  <a:pt x="412805" y="434960"/>
                </a:cubicBezTo>
                <a:cubicBezTo>
                  <a:pt x="410406" y="412892"/>
                  <a:pt x="393161" y="395045"/>
                  <a:pt x="370776" y="391566"/>
                </a:cubicBezTo>
                <a:lnTo>
                  <a:pt x="279065" y="377254"/>
                </a:lnTo>
                <a:lnTo>
                  <a:pt x="279065" y="286761"/>
                </a:lnTo>
                <a:cubicBezTo>
                  <a:pt x="279065" y="280945"/>
                  <a:pt x="277809" y="275357"/>
                  <a:pt x="275810" y="269997"/>
                </a:cubicBezTo>
                <a:cubicBezTo>
                  <a:pt x="314470" y="249754"/>
                  <a:pt x="295968" y="235157"/>
                  <a:pt x="295968" y="235157"/>
                </a:cubicBezTo>
                <a:cubicBezTo>
                  <a:pt x="262505" y="205049"/>
                  <a:pt x="262505" y="153046"/>
                  <a:pt x="262505" y="153046"/>
                </a:cubicBezTo>
                <a:cubicBezTo>
                  <a:pt x="217906" y="131206"/>
                  <a:pt x="256909" y="90151"/>
                  <a:pt x="256909" y="90151"/>
                </a:cubicBezTo>
                <a:cubicBezTo>
                  <a:pt x="259421" y="64320"/>
                  <a:pt x="277010" y="0"/>
                  <a:pt x="3628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ecurity_150410"/>
          <p:cNvSpPr>
            <a:spLocks noChangeAspect="1"/>
          </p:cNvSpPr>
          <p:nvPr/>
        </p:nvSpPr>
        <p:spPr bwMode="auto">
          <a:xfrm>
            <a:off x="1483490" y="4248903"/>
            <a:ext cx="568897" cy="609685"/>
          </a:xfrm>
          <a:custGeom>
            <a:avLst/>
            <a:gdLst>
              <a:gd name="connsiteX0" fmla="*/ 408206 w 564947"/>
              <a:gd name="connsiteY0" fmla="*/ 301362 h 605451"/>
              <a:gd name="connsiteX1" fmla="*/ 292777 w 564947"/>
              <a:gd name="connsiteY1" fmla="*/ 340827 h 605451"/>
              <a:gd name="connsiteX2" fmla="*/ 332887 w 564947"/>
              <a:gd name="connsiteY2" fmla="*/ 498187 h 605451"/>
              <a:gd name="connsiteX3" fmla="*/ 408206 w 564947"/>
              <a:gd name="connsiteY3" fmla="*/ 563529 h 605451"/>
              <a:gd name="connsiteX4" fmla="*/ 408206 w 564947"/>
              <a:gd name="connsiteY4" fmla="*/ 260598 h 605451"/>
              <a:gd name="connsiteX5" fmla="*/ 544042 w 564947"/>
              <a:gd name="connsiteY5" fmla="*/ 306257 h 605451"/>
              <a:gd name="connsiteX6" fmla="*/ 564947 w 564947"/>
              <a:gd name="connsiteY6" fmla="*/ 334532 h 605451"/>
              <a:gd name="connsiteX7" fmla="*/ 519635 w 564947"/>
              <a:gd name="connsiteY7" fmla="*/ 518070 h 605451"/>
              <a:gd name="connsiteX8" fmla="*/ 408206 w 564947"/>
              <a:gd name="connsiteY8" fmla="*/ 604393 h 605451"/>
              <a:gd name="connsiteX9" fmla="*/ 296878 w 564947"/>
              <a:gd name="connsiteY9" fmla="*/ 518070 h 605451"/>
              <a:gd name="connsiteX10" fmla="*/ 251566 w 564947"/>
              <a:gd name="connsiteY10" fmla="*/ 334532 h 605451"/>
              <a:gd name="connsiteX11" fmla="*/ 408206 w 564947"/>
              <a:gd name="connsiteY11" fmla="*/ 260598 h 605451"/>
              <a:gd name="connsiteX12" fmla="*/ 57935 w 564947"/>
              <a:gd name="connsiteY12" fmla="*/ 115586 h 605451"/>
              <a:gd name="connsiteX13" fmla="*/ 82050 w 564947"/>
              <a:gd name="connsiteY13" fmla="*/ 115586 h 605451"/>
              <a:gd name="connsiteX14" fmla="*/ 112069 w 564947"/>
              <a:gd name="connsiteY14" fmla="*/ 195499 h 605451"/>
              <a:gd name="connsiteX15" fmla="*/ 105765 w 564947"/>
              <a:gd name="connsiteY15" fmla="*/ 161536 h 605451"/>
              <a:gd name="connsiteX16" fmla="*/ 106765 w 564947"/>
              <a:gd name="connsiteY16" fmla="*/ 154743 h 605451"/>
              <a:gd name="connsiteX17" fmla="*/ 116571 w 564947"/>
              <a:gd name="connsiteY17" fmla="*/ 136963 h 605451"/>
              <a:gd name="connsiteX18" fmla="*/ 107866 w 564947"/>
              <a:gd name="connsiteY18" fmla="*/ 121180 h 605451"/>
              <a:gd name="connsiteX19" fmla="*/ 107966 w 564947"/>
              <a:gd name="connsiteY19" fmla="*/ 117584 h 605451"/>
              <a:gd name="connsiteX20" fmla="*/ 110968 w 564947"/>
              <a:gd name="connsiteY20" fmla="*/ 115586 h 605451"/>
              <a:gd name="connsiteX21" fmla="*/ 134882 w 564947"/>
              <a:gd name="connsiteY21" fmla="*/ 115586 h 605451"/>
              <a:gd name="connsiteX22" fmla="*/ 137884 w 564947"/>
              <a:gd name="connsiteY22" fmla="*/ 117584 h 605451"/>
              <a:gd name="connsiteX23" fmla="*/ 137984 w 564947"/>
              <a:gd name="connsiteY23" fmla="*/ 121180 h 605451"/>
              <a:gd name="connsiteX24" fmla="*/ 129279 w 564947"/>
              <a:gd name="connsiteY24" fmla="*/ 136863 h 605451"/>
              <a:gd name="connsiteX25" fmla="*/ 139085 w 564947"/>
              <a:gd name="connsiteY25" fmla="*/ 154643 h 605451"/>
              <a:gd name="connsiteX26" fmla="*/ 140086 w 564947"/>
              <a:gd name="connsiteY26" fmla="*/ 161636 h 605451"/>
              <a:gd name="connsiteX27" fmla="*/ 132881 w 564947"/>
              <a:gd name="connsiteY27" fmla="*/ 195499 h 605451"/>
              <a:gd name="connsiteX28" fmla="*/ 163800 w 564947"/>
              <a:gd name="connsiteY28" fmla="*/ 115586 h 605451"/>
              <a:gd name="connsiteX29" fmla="*/ 187515 w 564947"/>
              <a:gd name="connsiteY29" fmla="*/ 115586 h 605451"/>
              <a:gd name="connsiteX30" fmla="*/ 244449 w 564947"/>
              <a:gd name="connsiteY30" fmla="*/ 172224 h 605451"/>
              <a:gd name="connsiteX31" fmla="*/ 244750 w 564947"/>
              <a:gd name="connsiteY31" fmla="*/ 217175 h 605451"/>
              <a:gd name="connsiteX32" fmla="*/ 293479 w 564947"/>
              <a:gd name="connsiteY32" fmla="*/ 186908 h 605451"/>
              <a:gd name="connsiteX33" fmla="*/ 326700 w 564947"/>
              <a:gd name="connsiteY33" fmla="*/ 194700 h 605451"/>
              <a:gd name="connsiteX34" fmla="*/ 318895 w 564947"/>
              <a:gd name="connsiteY34" fmla="*/ 227763 h 605451"/>
              <a:gd name="connsiteX35" fmla="*/ 233543 w 564947"/>
              <a:gd name="connsiteY35" fmla="*/ 280706 h 605451"/>
              <a:gd name="connsiteX36" fmla="*/ 196720 w 564947"/>
              <a:gd name="connsiteY36" fmla="*/ 260328 h 605451"/>
              <a:gd name="connsiteX37" fmla="*/ 196320 w 564947"/>
              <a:gd name="connsiteY37" fmla="*/ 172424 h 605451"/>
              <a:gd name="connsiteX38" fmla="*/ 196320 w 564947"/>
              <a:gd name="connsiteY38" fmla="*/ 172224 h 605451"/>
              <a:gd name="connsiteX39" fmla="*/ 191317 w 564947"/>
              <a:gd name="connsiteY39" fmla="*/ 167230 h 605451"/>
              <a:gd name="connsiteX40" fmla="*/ 186214 w 564947"/>
              <a:gd name="connsiteY40" fmla="*/ 172324 h 605451"/>
              <a:gd name="connsiteX41" fmla="*/ 186814 w 564947"/>
              <a:gd name="connsiteY41" fmla="*/ 576682 h 605451"/>
              <a:gd name="connsiteX42" fmla="*/ 157897 w 564947"/>
              <a:gd name="connsiteY42" fmla="*/ 605451 h 605451"/>
              <a:gd name="connsiteX43" fmla="*/ 128979 w 564947"/>
              <a:gd name="connsiteY43" fmla="*/ 576682 h 605451"/>
              <a:gd name="connsiteX44" fmla="*/ 128979 w 564947"/>
              <a:gd name="connsiteY44" fmla="*/ 352228 h 605451"/>
              <a:gd name="connsiteX45" fmla="*/ 122675 w 564947"/>
              <a:gd name="connsiteY45" fmla="*/ 346034 h 605451"/>
              <a:gd name="connsiteX46" fmla="*/ 116471 w 564947"/>
              <a:gd name="connsiteY46" fmla="*/ 352228 h 605451"/>
              <a:gd name="connsiteX47" fmla="*/ 116471 w 564947"/>
              <a:gd name="connsiteY47" fmla="*/ 576682 h 605451"/>
              <a:gd name="connsiteX48" fmla="*/ 87554 w 564947"/>
              <a:gd name="connsiteY48" fmla="*/ 605451 h 605451"/>
              <a:gd name="connsiteX49" fmla="*/ 58636 w 564947"/>
              <a:gd name="connsiteY49" fmla="*/ 576682 h 605451"/>
              <a:gd name="connsiteX50" fmla="*/ 58636 w 564947"/>
              <a:gd name="connsiteY50" fmla="*/ 172424 h 605451"/>
              <a:gd name="connsiteX51" fmla="*/ 53933 w 564947"/>
              <a:gd name="connsiteY51" fmla="*/ 167729 h 605451"/>
              <a:gd name="connsiteX52" fmla="*/ 49130 w 564947"/>
              <a:gd name="connsiteY52" fmla="*/ 172424 h 605451"/>
              <a:gd name="connsiteX53" fmla="*/ 48229 w 564947"/>
              <a:gd name="connsiteY53" fmla="*/ 349131 h 605451"/>
              <a:gd name="connsiteX54" fmla="*/ 24115 w 564947"/>
              <a:gd name="connsiteY54" fmla="*/ 373005 h 605451"/>
              <a:gd name="connsiteX55" fmla="*/ 24015 w 564947"/>
              <a:gd name="connsiteY55" fmla="*/ 373005 h 605451"/>
              <a:gd name="connsiteX56" fmla="*/ 0 w 564947"/>
              <a:gd name="connsiteY56" fmla="*/ 348831 h 605451"/>
              <a:gd name="connsiteX57" fmla="*/ 901 w 564947"/>
              <a:gd name="connsiteY57" fmla="*/ 172224 h 605451"/>
              <a:gd name="connsiteX58" fmla="*/ 57935 w 564947"/>
              <a:gd name="connsiteY58" fmla="*/ 115586 h 605451"/>
              <a:gd name="connsiteX59" fmla="*/ 122678 w 564947"/>
              <a:gd name="connsiteY59" fmla="*/ 0 h 605451"/>
              <a:gd name="connsiteX60" fmla="*/ 172603 w 564947"/>
              <a:gd name="connsiteY60" fmla="*/ 49855 h 605451"/>
              <a:gd name="connsiteX61" fmla="*/ 122678 w 564947"/>
              <a:gd name="connsiteY61" fmla="*/ 99710 h 605451"/>
              <a:gd name="connsiteX62" fmla="*/ 72753 w 564947"/>
              <a:gd name="connsiteY62" fmla="*/ 49855 h 605451"/>
              <a:gd name="connsiteX63" fmla="*/ 122678 w 564947"/>
              <a:gd name="connsiteY63" fmla="*/ 0 h 605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64947" h="605451">
                <a:moveTo>
                  <a:pt x="408206" y="301362"/>
                </a:moveTo>
                <a:cubicBezTo>
                  <a:pt x="377799" y="307656"/>
                  <a:pt x="317483" y="322943"/>
                  <a:pt x="292777" y="340827"/>
                </a:cubicBezTo>
                <a:cubicBezTo>
                  <a:pt x="297778" y="366404"/>
                  <a:pt x="315783" y="436242"/>
                  <a:pt x="332887" y="498187"/>
                </a:cubicBezTo>
                <a:cubicBezTo>
                  <a:pt x="349691" y="516371"/>
                  <a:pt x="386001" y="552939"/>
                  <a:pt x="408206" y="563529"/>
                </a:cubicBezTo>
                <a:close/>
                <a:moveTo>
                  <a:pt x="408206" y="260598"/>
                </a:moveTo>
                <a:cubicBezTo>
                  <a:pt x="446216" y="267692"/>
                  <a:pt x="511833" y="284777"/>
                  <a:pt x="544042" y="306257"/>
                </a:cubicBezTo>
                <a:cubicBezTo>
                  <a:pt x="556745" y="314750"/>
                  <a:pt x="564947" y="324242"/>
                  <a:pt x="564947" y="334532"/>
                </a:cubicBezTo>
                <a:cubicBezTo>
                  <a:pt x="564947" y="354315"/>
                  <a:pt x="525037" y="498887"/>
                  <a:pt x="519635" y="518070"/>
                </a:cubicBezTo>
                <a:cubicBezTo>
                  <a:pt x="519635" y="518070"/>
                  <a:pt x="443516" y="604393"/>
                  <a:pt x="408206" y="604393"/>
                </a:cubicBezTo>
                <a:cubicBezTo>
                  <a:pt x="372997" y="604393"/>
                  <a:pt x="296878" y="518070"/>
                  <a:pt x="296878" y="518070"/>
                </a:cubicBezTo>
                <a:cubicBezTo>
                  <a:pt x="296878" y="518070"/>
                  <a:pt x="251566" y="354515"/>
                  <a:pt x="251566" y="334532"/>
                </a:cubicBezTo>
                <a:cubicBezTo>
                  <a:pt x="251566" y="289472"/>
                  <a:pt x="408206" y="260598"/>
                  <a:pt x="408206" y="260598"/>
                </a:cubicBezTo>
                <a:close/>
                <a:moveTo>
                  <a:pt x="57935" y="115586"/>
                </a:moveTo>
                <a:lnTo>
                  <a:pt x="82050" y="115586"/>
                </a:lnTo>
                <a:cubicBezTo>
                  <a:pt x="85252" y="123877"/>
                  <a:pt x="108666" y="186708"/>
                  <a:pt x="112069" y="195499"/>
                </a:cubicBezTo>
                <a:lnTo>
                  <a:pt x="105765" y="161536"/>
                </a:lnTo>
                <a:cubicBezTo>
                  <a:pt x="105264" y="159238"/>
                  <a:pt x="105665" y="156841"/>
                  <a:pt x="106765" y="154743"/>
                </a:cubicBezTo>
                <a:lnTo>
                  <a:pt x="116571" y="136963"/>
                </a:lnTo>
                <a:lnTo>
                  <a:pt x="107866" y="121180"/>
                </a:lnTo>
                <a:cubicBezTo>
                  <a:pt x="107266" y="120081"/>
                  <a:pt x="107366" y="118683"/>
                  <a:pt x="107966" y="117584"/>
                </a:cubicBezTo>
                <a:cubicBezTo>
                  <a:pt x="108566" y="116585"/>
                  <a:pt x="109767" y="115586"/>
                  <a:pt x="110968" y="115586"/>
                </a:cubicBezTo>
                <a:lnTo>
                  <a:pt x="134882" y="115586"/>
                </a:lnTo>
                <a:cubicBezTo>
                  <a:pt x="136083" y="115586"/>
                  <a:pt x="137284" y="116585"/>
                  <a:pt x="137884" y="117584"/>
                </a:cubicBezTo>
                <a:cubicBezTo>
                  <a:pt x="138585" y="118683"/>
                  <a:pt x="138585" y="120081"/>
                  <a:pt x="137984" y="121180"/>
                </a:cubicBezTo>
                <a:lnTo>
                  <a:pt x="129279" y="136863"/>
                </a:lnTo>
                <a:lnTo>
                  <a:pt x="139085" y="154643"/>
                </a:lnTo>
                <a:cubicBezTo>
                  <a:pt x="140286" y="156841"/>
                  <a:pt x="140586" y="159238"/>
                  <a:pt x="140086" y="161636"/>
                </a:cubicBezTo>
                <a:lnTo>
                  <a:pt x="132881" y="195499"/>
                </a:lnTo>
                <a:cubicBezTo>
                  <a:pt x="137484" y="183811"/>
                  <a:pt x="159297" y="127173"/>
                  <a:pt x="163800" y="115586"/>
                </a:cubicBezTo>
                <a:lnTo>
                  <a:pt x="187515" y="115586"/>
                </a:lnTo>
                <a:cubicBezTo>
                  <a:pt x="218734" y="115586"/>
                  <a:pt x="244349" y="140958"/>
                  <a:pt x="244449" y="172224"/>
                </a:cubicBezTo>
                <a:lnTo>
                  <a:pt x="244750" y="217175"/>
                </a:lnTo>
                <a:lnTo>
                  <a:pt x="293479" y="186908"/>
                </a:lnTo>
                <a:cubicBezTo>
                  <a:pt x="304786" y="179916"/>
                  <a:pt x="319695" y="183412"/>
                  <a:pt x="326700" y="194700"/>
                </a:cubicBezTo>
                <a:cubicBezTo>
                  <a:pt x="333704" y="205887"/>
                  <a:pt x="330202" y="220771"/>
                  <a:pt x="318895" y="227763"/>
                </a:cubicBezTo>
                <a:lnTo>
                  <a:pt x="233543" y="280706"/>
                </a:lnTo>
                <a:cubicBezTo>
                  <a:pt x="217733" y="290495"/>
                  <a:pt x="196820" y="279307"/>
                  <a:pt x="196720" y="260328"/>
                </a:cubicBezTo>
                <a:lnTo>
                  <a:pt x="196320" y="172424"/>
                </a:lnTo>
                <a:lnTo>
                  <a:pt x="196320" y="172224"/>
                </a:lnTo>
                <a:cubicBezTo>
                  <a:pt x="196320" y="169527"/>
                  <a:pt x="194019" y="167230"/>
                  <a:pt x="191317" y="167230"/>
                </a:cubicBezTo>
                <a:cubicBezTo>
                  <a:pt x="188515" y="167230"/>
                  <a:pt x="186214" y="169527"/>
                  <a:pt x="186214" y="172324"/>
                </a:cubicBezTo>
                <a:lnTo>
                  <a:pt x="186814" y="576682"/>
                </a:lnTo>
                <a:cubicBezTo>
                  <a:pt x="186814" y="592565"/>
                  <a:pt x="173806" y="605451"/>
                  <a:pt x="157897" y="605451"/>
                </a:cubicBezTo>
                <a:cubicBezTo>
                  <a:pt x="141887" y="605451"/>
                  <a:pt x="128979" y="592565"/>
                  <a:pt x="128979" y="576682"/>
                </a:cubicBezTo>
                <a:lnTo>
                  <a:pt x="128979" y="352228"/>
                </a:lnTo>
                <a:cubicBezTo>
                  <a:pt x="128979" y="348831"/>
                  <a:pt x="126177" y="346034"/>
                  <a:pt x="122675" y="346034"/>
                </a:cubicBezTo>
                <a:cubicBezTo>
                  <a:pt x="119273" y="346034"/>
                  <a:pt x="116471" y="348831"/>
                  <a:pt x="116471" y="352228"/>
                </a:cubicBezTo>
                <a:lnTo>
                  <a:pt x="116471" y="576682"/>
                </a:lnTo>
                <a:cubicBezTo>
                  <a:pt x="116471" y="592565"/>
                  <a:pt x="103563" y="605451"/>
                  <a:pt x="87554" y="605451"/>
                </a:cubicBezTo>
                <a:cubicBezTo>
                  <a:pt x="71644" y="605451"/>
                  <a:pt x="58636" y="592565"/>
                  <a:pt x="58636" y="576682"/>
                </a:cubicBezTo>
                <a:lnTo>
                  <a:pt x="58636" y="172424"/>
                </a:lnTo>
                <a:cubicBezTo>
                  <a:pt x="58636" y="169827"/>
                  <a:pt x="56535" y="167729"/>
                  <a:pt x="53933" y="167729"/>
                </a:cubicBezTo>
                <a:cubicBezTo>
                  <a:pt x="51231" y="167629"/>
                  <a:pt x="49130" y="169827"/>
                  <a:pt x="49130" y="172424"/>
                </a:cubicBezTo>
                <a:lnTo>
                  <a:pt x="48229" y="349131"/>
                </a:lnTo>
                <a:cubicBezTo>
                  <a:pt x="48129" y="362317"/>
                  <a:pt x="37323" y="373005"/>
                  <a:pt x="24115" y="373005"/>
                </a:cubicBezTo>
                <a:cubicBezTo>
                  <a:pt x="24115" y="373005"/>
                  <a:pt x="24015" y="373005"/>
                  <a:pt x="24015" y="373005"/>
                </a:cubicBezTo>
                <a:cubicBezTo>
                  <a:pt x="10707" y="372905"/>
                  <a:pt x="0" y="362117"/>
                  <a:pt x="0" y="348831"/>
                </a:cubicBezTo>
                <a:lnTo>
                  <a:pt x="901" y="172224"/>
                </a:lnTo>
                <a:cubicBezTo>
                  <a:pt x="1101" y="140958"/>
                  <a:pt x="26616" y="115586"/>
                  <a:pt x="57935" y="115586"/>
                </a:cubicBezTo>
                <a:close/>
                <a:moveTo>
                  <a:pt x="122678" y="0"/>
                </a:moveTo>
                <a:cubicBezTo>
                  <a:pt x="150251" y="0"/>
                  <a:pt x="172603" y="22321"/>
                  <a:pt x="172603" y="49855"/>
                </a:cubicBezTo>
                <a:cubicBezTo>
                  <a:pt x="172603" y="77389"/>
                  <a:pt x="150251" y="99710"/>
                  <a:pt x="122678" y="99710"/>
                </a:cubicBezTo>
                <a:cubicBezTo>
                  <a:pt x="95105" y="99710"/>
                  <a:pt x="72753" y="77389"/>
                  <a:pt x="72753" y="49855"/>
                </a:cubicBezTo>
                <a:cubicBezTo>
                  <a:pt x="72753" y="22321"/>
                  <a:pt x="95105" y="0"/>
                  <a:pt x="1226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" name="races_359025"/>
          <p:cNvSpPr>
            <a:spLocks noChangeAspect="1"/>
          </p:cNvSpPr>
          <p:nvPr/>
        </p:nvSpPr>
        <p:spPr bwMode="auto">
          <a:xfrm>
            <a:off x="1483490" y="5270401"/>
            <a:ext cx="609685" cy="608764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88862 h 440259"/>
              <a:gd name="T11" fmla="*/ 88862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88862 h 440259"/>
              <a:gd name="T21" fmla="*/ 88862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88862 h 440259"/>
              <a:gd name="T41" fmla="*/ 88862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88862 h 440259"/>
              <a:gd name="T51" fmla="*/ 88862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88862 h 440259"/>
              <a:gd name="T69" fmla="*/ 88862 h 440259"/>
              <a:gd name="T70" fmla="*/ 278945 h 440259"/>
              <a:gd name="T71" fmla="*/ 278945 h 440259"/>
              <a:gd name="T72" fmla="*/ 278945 h 440259"/>
              <a:gd name="T73" fmla="*/ 278945 h 440259"/>
              <a:gd name="T74" fmla="*/ 278945 h 440259"/>
              <a:gd name="T75" fmla="*/ 278945 h 440259"/>
              <a:gd name="T76" fmla="*/ 278945 h 440259"/>
              <a:gd name="T77" fmla="*/ 278945 h 440259"/>
              <a:gd name="T78" fmla="*/ 88862 h 440259"/>
              <a:gd name="T79" fmla="*/ 88862 h 440259"/>
              <a:gd name="T80" fmla="*/ 278945 h 440259"/>
              <a:gd name="T81" fmla="*/ 278945 h 440259"/>
              <a:gd name="T82" fmla="*/ 278945 h 440259"/>
              <a:gd name="T83" fmla="*/ 278945 h 440259"/>
              <a:gd name="T84" fmla="*/ 278945 h 440259"/>
              <a:gd name="T85" fmla="*/ 278945 h 440259"/>
              <a:gd name="T86" fmla="*/ 278945 h 440259"/>
              <a:gd name="T87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31" y="0"/>
                  <a:pt x="0" y="1531"/>
                  <a:pt x="0" y="3413"/>
                </a:cubicBezTo>
                <a:cubicBezTo>
                  <a:pt x="0" y="5295"/>
                  <a:pt x="1531" y="6827"/>
                  <a:pt x="3413" y="6827"/>
                </a:cubicBezTo>
                <a:cubicBezTo>
                  <a:pt x="5295" y="6827"/>
                  <a:pt x="6827" y="5295"/>
                  <a:pt x="6827" y="3413"/>
                </a:cubicBezTo>
                <a:cubicBezTo>
                  <a:pt x="6827" y="1531"/>
                  <a:pt x="5295" y="0"/>
                  <a:pt x="3413" y="0"/>
                </a:cubicBezTo>
                <a:close/>
                <a:moveTo>
                  <a:pt x="3413" y="583"/>
                </a:moveTo>
                <a:cubicBezTo>
                  <a:pt x="3551" y="583"/>
                  <a:pt x="3663" y="695"/>
                  <a:pt x="3663" y="833"/>
                </a:cubicBezTo>
                <a:cubicBezTo>
                  <a:pt x="3663" y="970"/>
                  <a:pt x="3551" y="1082"/>
                  <a:pt x="3413" y="1082"/>
                </a:cubicBezTo>
                <a:cubicBezTo>
                  <a:pt x="3275" y="1082"/>
                  <a:pt x="3164" y="970"/>
                  <a:pt x="3164" y="833"/>
                </a:cubicBezTo>
                <a:cubicBezTo>
                  <a:pt x="3164" y="695"/>
                  <a:pt x="3275" y="583"/>
                  <a:pt x="3413" y="583"/>
                </a:cubicBezTo>
                <a:close/>
                <a:moveTo>
                  <a:pt x="1303" y="4920"/>
                </a:moveTo>
                <a:cubicBezTo>
                  <a:pt x="1184" y="4989"/>
                  <a:pt x="1031" y="4948"/>
                  <a:pt x="962" y="4829"/>
                </a:cubicBezTo>
                <a:cubicBezTo>
                  <a:pt x="893" y="4709"/>
                  <a:pt x="934" y="4556"/>
                  <a:pt x="1053" y="4487"/>
                </a:cubicBezTo>
                <a:cubicBezTo>
                  <a:pt x="1173" y="4418"/>
                  <a:pt x="1326" y="4459"/>
                  <a:pt x="1395" y="4579"/>
                </a:cubicBezTo>
                <a:cubicBezTo>
                  <a:pt x="1464" y="4698"/>
                  <a:pt x="1423" y="4851"/>
                  <a:pt x="1303" y="4920"/>
                </a:cubicBezTo>
                <a:close/>
                <a:moveTo>
                  <a:pt x="1395" y="2248"/>
                </a:moveTo>
                <a:cubicBezTo>
                  <a:pt x="1326" y="2367"/>
                  <a:pt x="1173" y="2408"/>
                  <a:pt x="1053" y="2339"/>
                </a:cubicBezTo>
                <a:cubicBezTo>
                  <a:pt x="934" y="2270"/>
                  <a:pt x="893" y="2117"/>
                  <a:pt x="962" y="1998"/>
                </a:cubicBezTo>
                <a:cubicBezTo>
                  <a:pt x="1031" y="1879"/>
                  <a:pt x="1184" y="1838"/>
                  <a:pt x="1303" y="1907"/>
                </a:cubicBezTo>
                <a:cubicBezTo>
                  <a:pt x="1423" y="1976"/>
                  <a:pt x="1464" y="2128"/>
                  <a:pt x="1395" y="2248"/>
                </a:cubicBezTo>
                <a:close/>
                <a:moveTo>
                  <a:pt x="4079" y="5328"/>
                </a:moveTo>
                <a:lnTo>
                  <a:pt x="2747" y="5328"/>
                </a:lnTo>
                <a:lnTo>
                  <a:pt x="2747" y="4829"/>
                </a:lnTo>
                <a:lnTo>
                  <a:pt x="4079" y="4829"/>
                </a:lnTo>
                <a:lnTo>
                  <a:pt x="4079" y="5328"/>
                </a:lnTo>
                <a:close/>
                <a:moveTo>
                  <a:pt x="3847" y="3166"/>
                </a:moveTo>
                <a:cubicBezTo>
                  <a:pt x="3889" y="3239"/>
                  <a:pt x="3913" y="3323"/>
                  <a:pt x="3913" y="3413"/>
                </a:cubicBezTo>
                <a:cubicBezTo>
                  <a:pt x="3913" y="3689"/>
                  <a:pt x="3689" y="3913"/>
                  <a:pt x="3413" y="3913"/>
                </a:cubicBezTo>
                <a:cubicBezTo>
                  <a:pt x="3137" y="3913"/>
                  <a:pt x="2914" y="3689"/>
                  <a:pt x="2914" y="3413"/>
                </a:cubicBezTo>
                <a:cubicBezTo>
                  <a:pt x="2914" y="3137"/>
                  <a:pt x="3137" y="2914"/>
                  <a:pt x="3413" y="2914"/>
                </a:cubicBezTo>
                <a:cubicBezTo>
                  <a:pt x="3414" y="2914"/>
                  <a:pt x="3415" y="2914"/>
                  <a:pt x="3416" y="2914"/>
                </a:cubicBezTo>
                <a:lnTo>
                  <a:pt x="4363" y="1289"/>
                </a:lnTo>
                <a:lnTo>
                  <a:pt x="4795" y="1541"/>
                </a:lnTo>
                <a:lnTo>
                  <a:pt x="3847" y="3166"/>
                </a:lnTo>
                <a:close/>
                <a:moveTo>
                  <a:pt x="5524" y="1907"/>
                </a:moveTo>
                <a:cubicBezTo>
                  <a:pt x="5643" y="1838"/>
                  <a:pt x="5796" y="1879"/>
                  <a:pt x="5865" y="1998"/>
                </a:cubicBezTo>
                <a:cubicBezTo>
                  <a:pt x="5934" y="2118"/>
                  <a:pt x="5893" y="2270"/>
                  <a:pt x="5773" y="2339"/>
                </a:cubicBezTo>
                <a:cubicBezTo>
                  <a:pt x="5654" y="2408"/>
                  <a:pt x="5501" y="2367"/>
                  <a:pt x="5432" y="2248"/>
                </a:cubicBezTo>
                <a:cubicBezTo>
                  <a:pt x="5363" y="2128"/>
                  <a:pt x="5404" y="1976"/>
                  <a:pt x="5524" y="1907"/>
                </a:cubicBezTo>
                <a:close/>
                <a:moveTo>
                  <a:pt x="5865" y="4829"/>
                </a:moveTo>
                <a:cubicBezTo>
                  <a:pt x="5796" y="4948"/>
                  <a:pt x="5643" y="4989"/>
                  <a:pt x="5524" y="4920"/>
                </a:cubicBezTo>
                <a:cubicBezTo>
                  <a:pt x="5404" y="4851"/>
                  <a:pt x="5363" y="4698"/>
                  <a:pt x="5432" y="4579"/>
                </a:cubicBezTo>
                <a:cubicBezTo>
                  <a:pt x="5501" y="4459"/>
                  <a:pt x="5654" y="4418"/>
                  <a:pt x="5773" y="4487"/>
                </a:cubicBezTo>
                <a:cubicBezTo>
                  <a:pt x="5893" y="4556"/>
                  <a:pt x="5934" y="4709"/>
                  <a:pt x="5865" y="48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628E3C3-4BAD-4421-9DD5-EED236BF8091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18" name="任意多边形 47">
              <a:extLst>
                <a:ext uri="{FF2B5EF4-FFF2-40B4-BE49-F238E27FC236}">
                  <a16:creationId xmlns:a16="http://schemas.microsoft.com/office/drawing/2014/main" id="{D86F5007-D989-456E-A5DD-4E5873FF7945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EF4FB96-ED31-4E98-A6CB-69066FE7A7E1}"/>
                </a:ext>
              </a:extLst>
            </p:cNvPr>
            <p:cNvSpPr txBox="1"/>
            <p:nvPr/>
          </p:nvSpPr>
          <p:spPr>
            <a:xfrm>
              <a:off x="4568932" y="718744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加快建设创新型国家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747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19346" y="1451964"/>
            <a:ext cx="5211683" cy="82272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促进大众创业、万众创新上水平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grpSp>
        <p:nvGrpSpPr>
          <p:cNvPr id="5" name="c28d1b1a-3544-4c52-b345-0ba3bc32e2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3600" y="2133407"/>
            <a:ext cx="9823116" cy="3823914"/>
            <a:chOff x="976377" y="1772815"/>
            <a:chExt cx="9823120" cy="3823916"/>
          </a:xfrm>
        </p:grpSpPr>
        <p:sp>
          <p:nvSpPr>
            <p:cNvPr id="6" name="íśļíḋê"/>
            <p:cNvSpPr/>
            <p:nvPr/>
          </p:nvSpPr>
          <p:spPr>
            <a:xfrm>
              <a:off x="976377" y="2252454"/>
              <a:ext cx="6175832" cy="33442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7" name="ïṣḷíḓê"/>
            <p:cNvGrpSpPr/>
            <p:nvPr/>
          </p:nvGrpSpPr>
          <p:grpSpPr>
            <a:xfrm>
              <a:off x="8207208" y="1772815"/>
              <a:ext cx="2592289" cy="3694663"/>
              <a:chOff x="4169666" y="2268389"/>
              <a:chExt cx="1673212" cy="2384748"/>
            </a:xfrm>
          </p:grpSpPr>
          <p:sp>
            <p:nvSpPr>
              <p:cNvPr id="25" name="íśľïdé"/>
              <p:cNvSpPr>
                <a:spLocks noChangeAspect="1" noChangeArrowheads="1" noTextEdit="1"/>
              </p:cNvSpPr>
              <p:nvPr/>
            </p:nvSpPr>
            <p:spPr bwMode="auto">
              <a:xfrm>
                <a:off x="4171659" y="2271379"/>
                <a:ext cx="1669226" cy="23797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ïṡļíḓe"/>
              <p:cNvSpPr/>
              <p:nvPr/>
            </p:nvSpPr>
            <p:spPr bwMode="auto">
              <a:xfrm>
                <a:off x="4691860" y="3253979"/>
                <a:ext cx="437487" cy="282024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" name="ïŝḻíḓe"/>
              <p:cNvSpPr/>
              <p:nvPr/>
            </p:nvSpPr>
            <p:spPr bwMode="auto">
              <a:xfrm>
                <a:off x="4646018" y="3332706"/>
                <a:ext cx="437487" cy="283021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" name="íṣļiḓe"/>
              <p:cNvSpPr>
                <a:spLocks noEditPoints="1"/>
              </p:cNvSpPr>
              <p:nvPr/>
            </p:nvSpPr>
            <p:spPr bwMode="auto">
              <a:xfrm>
                <a:off x="4169666" y="3412430"/>
                <a:ext cx="875970" cy="1240707"/>
              </a:xfrm>
              <a:custGeom>
                <a:avLst/>
                <a:gdLst/>
                <a:ahLst/>
                <a:cxnLst>
                  <a:cxn ang="0">
                    <a:pos x="1068" y="298"/>
                  </a:cxn>
                  <a:cxn ang="0">
                    <a:pos x="1058" y="284"/>
                  </a:cxn>
                  <a:cxn ang="0">
                    <a:pos x="1038" y="271"/>
                  </a:cxn>
                  <a:cxn ang="0">
                    <a:pos x="587" y="11"/>
                  </a:cxn>
                  <a:cxn ang="0">
                    <a:pos x="567" y="3"/>
                  </a:cxn>
                  <a:cxn ang="0">
                    <a:pos x="536" y="17"/>
                  </a:cxn>
                  <a:cxn ang="0">
                    <a:pos x="24" y="903"/>
                  </a:cxn>
                  <a:cxn ang="0">
                    <a:pos x="24" y="903"/>
                  </a:cxn>
                  <a:cxn ang="0">
                    <a:pos x="1" y="1456"/>
                  </a:cxn>
                  <a:cxn ang="0">
                    <a:pos x="29" y="1507"/>
                  </a:cxn>
                  <a:cxn ang="0">
                    <a:pos x="87" y="1506"/>
                  </a:cxn>
                  <a:cxn ang="0">
                    <a:pos x="554" y="1209"/>
                  </a:cxn>
                  <a:cxn ang="0">
                    <a:pos x="554" y="1209"/>
                  </a:cxn>
                  <a:cxn ang="0">
                    <a:pos x="1066" y="323"/>
                  </a:cxn>
                  <a:cxn ang="0">
                    <a:pos x="1069" y="304"/>
                  </a:cxn>
                  <a:cxn ang="0">
                    <a:pos x="1068" y="298"/>
                  </a:cxn>
                  <a:cxn ang="0">
                    <a:pos x="509" y="1167"/>
                  </a:cxn>
                  <a:cxn ang="0">
                    <a:pos x="509" y="1167"/>
                  </a:cxn>
                  <a:cxn ang="0">
                    <a:pos x="195" y="1367"/>
                  </a:cxn>
                  <a:cxn ang="0">
                    <a:pos x="194" y="1366"/>
                  </a:cxn>
                  <a:cxn ang="0">
                    <a:pos x="142" y="1310"/>
                  </a:cxn>
                  <a:cxn ang="0">
                    <a:pos x="68" y="1289"/>
                  </a:cxn>
                  <a:cxn ang="0">
                    <a:pos x="68" y="1289"/>
                  </a:cxn>
                  <a:cxn ang="0">
                    <a:pos x="83" y="921"/>
                  </a:cxn>
                  <a:cxn ang="0">
                    <a:pos x="83" y="921"/>
                  </a:cxn>
                  <a:cxn ang="0">
                    <a:pos x="87" y="914"/>
                  </a:cxn>
                  <a:cxn ang="0">
                    <a:pos x="87" y="914"/>
                  </a:cxn>
                  <a:cxn ang="0">
                    <a:pos x="229" y="896"/>
                  </a:cxn>
                  <a:cxn ang="0">
                    <a:pos x="237" y="898"/>
                  </a:cxn>
                  <a:cxn ang="0">
                    <a:pos x="241" y="905"/>
                  </a:cxn>
                  <a:cxn ang="0">
                    <a:pos x="255" y="1023"/>
                  </a:cxn>
                  <a:cxn ang="0">
                    <a:pos x="281" y="1063"/>
                  </a:cxn>
                  <a:cxn ang="0">
                    <a:pos x="281" y="1063"/>
                  </a:cxn>
                  <a:cxn ang="0">
                    <a:pos x="328" y="1067"/>
                  </a:cxn>
                  <a:cxn ang="0">
                    <a:pos x="446" y="1021"/>
                  </a:cxn>
                  <a:cxn ang="0">
                    <a:pos x="457" y="1025"/>
                  </a:cxn>
                  <a:cxn ang="0">
                    <a:pos x="513" y="1161"/>
                  </a:cxn>
                  <a:cxn ang="0">
                    <a:pos x="513" y="1161"/>
                  </a:cxn>
                  <a:cxn ang="0">
                    <a:pos x="509" y="1167"/>
                  </a:cxn>
                  <a:cxn ang="0">
                    <a:pos x="538" y="1117"/>
                  </a:cxn>
                  <a:cxn ang="0">
                    <a:pos x="538" y="1117"/>
                  </a:cxn>
                  <a:cxn ang="0">
                    <a:pos x="494" y="1010"/>
                  </a:cxn>
                  <a:cxn ang="0">
                    <a:pos x="432" y="984"/>
                  </a:cxn>
                  <a:cxn ang="0">
                    <a:pos x="314" y="1030"/>
                  </a:cxn>
                  <a:cxn ang="0">
                    <a:pos x="301" y="1029"/>
                  </a:cxn>
                  <a:cxn ang="0">
                    <a:pos x="294" y="1018"/>
                  </a:cxn>
                  <a:cxn ang="0">
                    <a:pos x="280" y="901"/>
                  </a:cxn>
                  <a:cxn ang="0">
                    <a:pos x="267" y="872"/>
                  </a:cxn>
                  <a:cxn ang="0">
                    <a:pos x="224" y="856"/>
                  </a:cxn>
                  <a:cxn ang="0">
                    <a:pos x="113" y="871"/>
                  </a:cxn>
                  <a:cxn ang="0">
                    <a:pos x="112" y="870"/>
                  </a:cxn>
                  <a:cxn ang="0">
                    <a:pos x="566" y="85"/>
                  </a:cxn>
                  <a:cxn ang="0">
                    <a:pos x="566" y="85"/>
                  </a:cxn>
                  <a:cxn ang="0">
                    <a:pos x="992" y="331"/>
                  </a:cxn>
                  <a:cxn ang="0">
                    <a:pos x="992" y="331"/>
                  </a:cxn>
                  <a:cxn ang="0">
                    <a:pos x="538" y="1117"/>
                  </a:cxn>
                </a:cxnLst>
                <a:rect l="0" t="0" r="r" b="b"/>
                <a:pathLst>
                  <a:path w="1070" h="1517">
                    <a:moveTo>
                      <a:pt x="1068" y="298"/>
                    </a:moveTo>
                    <a:cubicBezTo>
                      <a:pt x="1066" y="293"/>
                      <a:pt x="1063" y="288"/>
                      <a:pt x="1058" y="284"/>
                    </a:cubicBezTo>
                    <a:cubicBezTo>
                      <a:pt x="1053" y="280"/>
                      <a:pt x="1046" y="275"/>
                      <a:pt x="1038" y="271"/>
                    </a:cubicBezTo>
                    <a:cubicBezTo>
                      <a:pt x="587" y="11"/>
                      <a:pt x="587" y="11"/>
                      <a:pt x="587" y="11"/>
                    </a:cubicBezTo>
                    <a:cubicBezTo>
                      <a:pt x="580" y="6"/>
                      <a:pt x="573" y="4"/>
                      <a:pt x="567" y="3"/>
                    </a:cubicBezTo>
                    <a:cubicBezTo>
                      <a:pt x="555" y="0"/>
                      <a:pt x="542" y="6"/>
                      <a:pt x="536" y="17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1" y="1456"/>
                      <a:pt x="1" y="1456"/>
                      <a:pt x="1" y="1456"/>
                    </a:cubicBezTo>
                    <a:cubicBezTo>
                      <a:pt x="0" y="1477"/>
                      <a:pt x="11" y="1496"/>
                      <a:pt x="29" y="1507"/>
                    </a:cubicBezTo>
                    <a:cubicBezTo>
                      <a:pt x="47" y="1517"/>
                      <a:pt x="70" y="1517"/>
                      <a:pt x="87" y="1506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1066" y="323"/>
                      <a:pt x="1066" y="323"/>
                      <a:pt x="1066" y="323"/>
                    </a:cubicBezTo>
                    <a:cubicBezTo>
                      <a:pt x="1069" y="317"/>
                      <a:pt x="1070" y="311"/>
                      <a:pt x="1069" y="304"/>
                    </a:cubicBezTo>
                    <a:cubicBezTo>
                      <a:pt x="1069" y="302"/>
                      <a:pt x="1069" y="300"/>
                      <a:pt x="1068" y="298"/>
                    </a:cubicBezTo>
                    <a:close/>
                    <a:moveTo>
                      <a:pt x="509" y="1167"/>
                    </a:moveTo>
                    <a:cubicBezTo>
                      <a:pt x="509" y="1167"/>
                      <a:pt x="509" y="1167"/>
                      <a:pt x="509" y="1167"/>
                    </a:cubicBezTo>
                    <a:cubicBezTo>
                      <a:pt x="195" y="1367"/>
                      <a:pt x="195" y="1367"/>
                      <a:pt x="195" y="1367"/>
                    </a:cubicBezTo>
                    <a:cubicBezTo>
                      <a:pt x="194" y="1366"/>
                      <a:pt x="194" y="1366"/>
                      <a:pt x="194" y="1366"/>
                    </a:cubicBezTo>
                    <a:cubicBezTo>
                      <a:pt x="179" y="1342"/>
                      <a:pt x="158" y="1320"/>
                      <a:pt x="142" y="1310"/>
                    </a:cubicBezTo>
                    <a:cubicBezTo>
                      <a:pt x="124" y="1300"/>
                      <a:pt x="95" y="1292"/>
                      <a:pt x="68" y="1289"/>
                    </a:cubicBezTo>
                    <a:cubicBezTo>
                      <a:pt x="68" y="1289"/>
                      <a:pt x="68" y="1289"/>
                      <a:pt x="68" y="1289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229" y="896"/>
                      <a:pt x="229" y="896"/>
                      <a:pt x="229" y="896"/>
                    </a:cubicBezTo>
                    <a:cubicBezTo>
                      <a:pt x="233" y="896"/>
                      <a:pt x="235" y="897"/>
                      <a:pt x="237" y="898"/>
                    </a:cubicBezTo>
                    <a:cubicBezTo>
                      <a:pt x="238" y="899"/>
                      <a:pt x="240" y="901"/>
                      <a:pt x="241" y="905"/>
                    </a:cubicBezTo>
                    <a:cubicBezTo>
                      <a:pt x="255" y="1023"/>
                      <a:pt x="255" y="1023"/>
                      <a:pt x="255" y="1023"/>
                    </a:cubicBezTo>
                    <a:cubicBezTo>
                      <a:pt x="257" y="1040"/>
                      <a:pt x="266" y="1054"/>
                      <a:pt x="281" y="1063"/>
                    </a:cubicBezTo>
                    <a:cubicBezTo>
                      <a:pt x="281" y="1063"/>
                      <a:pt x="281" y="1063"/>
                      <a:pt x="281" y="1063"/>
                    </a:cubicBezTo>
                    <a:cubicBezTo>
                      <a:pt x="296" y="1072"/>
                      <a:pt x="313" y="1073"/>
                      <a:pt x="328" y="1067"/>
                    </a:cubicBezTo>
                    <a:cubicBezTo>
                      <a:pt x="446" y="1021"/>
                      <a:pt x="446" y="1021"/>
                      <a:pt x="446" y="1021"/>
                    </a:cubicBezTo>
                    <a:cubicBezTo>
                      <a:pt x="450" y="1019"/>
                      <a:pt x="455" y="1021"/>
                      <a:pt x="457" y="1025"/>
                    </a:cubicBezTo>
                    <a:cubicBezTo>
                      <a:pt x="513" y="1161"/>
                      <a:pt x="513" y="1161"/>
                      <a:pt x="513" y="1161"/>
                    </a:cubicBezTo>
                    <a:cubicBezTo>
                      <a:pt x="513" y="1161"/>
                      <a:pt x="513" y="1161"/>
                      <a:pt x="513" y="1161"/>
                    </a:cubicBezTo>
                    <a:lnTo>
                      <a:pt x="509" y="1167"/>
                    </a:lnTo>
                    <a:close/>
                    <a:moveTo>
                      <a:pt x="538" y="1117"/>
                    </a:moveTo>
                    <a:cubicBezTo>
                      <a:pt x="538" y="1117"/>
                      <a:pt x="538" y="1117"/>
                      <a:pt x="538" y="1117"/>
                    </a:cubicBezTo>
                    <a:cubicBezTo>
                      <a:pt x="494" y="1010"/>
                      <a:pt x="494" y="1010"/>
                      <a:pt x="494" y="1010"/>
                    </a:cubicBezTo>
                    <a:cubicBezTo>
                      <a:pt x="484" y="986"/>
                      <a:pt x="456" y="974"/>
                      <a:pt x="432" y="984"/>
                    </a:cubicBezTo>
                    <a:cubicBezTo>
                      <a:pt x="314" y="1030"/>
                      <a:pt x="314" y="1030"/>
                      <a:pt x="314" y="1030"/>
                    </a:cubicBezTo>
                    <a:cubicBezTo>
                      <a:pt x="308" y="1032"/>
                      <a:pt x="303" y="1030"/>
                      <a:pt x="301" y="1029"/>
                    </a:cubicBezTo>
                    <a:cubicBezTo>
                      <a:pt x="299" y="1027"/>
                      <a:pt x="295" y="1024"/>
                      <a:pt x="294" y="1018"/>
                    </a:cubicBezTo>
                    <a:cubicBezTo>
                      <a:pt x="280" y="901"/>
                      <a:pt x="280" y="901"/>
                      <a:pt x="280" y="901"/>
                    </a:cubicBezTo>
                    <a:cubicBezTo>
                      <a:pt x="279" y="891"/>
                      <a:pt x="275" y="880"/>
                      <a:pt x="267" y="872"/>
                    </a:cubicBezTo>
                    <a:cubicBezTo>
                      <a:pt x="256" y="860"/>
                      <a:pt x="240" y="854"/>
                      <a:pt x="224" y="856"/>
                    </a:cubicBezTo>
                    <a:cubicBezTo>
                      <a:pt x="113" y="871"/>
                      <a:pt x="113" y="871"/>
                      <a:pt x="113" y="871"/>
                    </a:cubicBezTo>
                    <a:cubicBezTo>
                      <a:pt x="112" y="871"/>
                      <a:pt x="112" y="871"/>
                      <a:pt x="112" y="870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992" y="331"/>
                      <a:pt x="992" y="331"/>
                      <a:pt x="992" y="331"/>
                    </a:cubicBezTo>
                    <a:cubicBezTo>
                      <a:pt x="992" y="331"/>
                      <a:pt x="992" y="331"/>
                      <a:pt x="992" y="331"/>
                    </a:cubicBezTo>
                    <a:lnTo>
                      <a:pt x="538" y="111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" name="iSļiḋé"/>
              <p:cNvSpPr/>
              <p:nvPr/>
            </p:nvSpPr>
            <p:spPr bwMode="auto">
              <a:xfrm>
                <a:off x="5688412" y="2720823"/>
                <a:ext cx="154466" cy="84707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" name="íṥḷíḍé"/>
              <p:cNvSpPr/>
              <p:nvPr/>
            </p:nvSpPr>
            <p:spPr bwMode="auto">
              <a:xfrm>
                <a:off x="4999794" y="2268389"/>
                <a:ext cx="84707" cy="154465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" name="ïŝḷiḋê"/>
              <p:cNvSpPr/>
              <p:nvPr/>
            </p:nvSpPr>
            <p:spPr bwMode="auto">
              <a:xfrm>
                <a:off x="5290788" y="3397482"/>
                <a:ext cx="85704" cy="153469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" name="iş1îḑe"/>
              <p:cNvSpPr/>
              <p:nvPr/>
            </p:nvSpPr>
            <p:spPr bwMode="auto">
              <a:xfrm>
                <a:off x="4561311" y="3030751"/>
                <a:ext cx="154466" cy="85703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" name="îṧļîdé"/>
              <p:cNvSpPr/>
              <p:nvPr/>
            </p:nvSpPr>
            <p:spPr bwMode="auto">
              <a:xfrm>
                <a:off x="5448243" y="2317220"/>
                <a:ext cx="109621" cy="146493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" name="íśľiďê"/>
              <p:cNvSpPr/>
              <p:nvPr/>
            </p:nvSpPr>
            <p:spPr bwMode="auto">
              <a:xfrm>
                <a:off x="4613132" y="2606220"/>
                <a:ext cx="146493" cy="109621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" name="iṣ1ïďe"/>
              <p:cNvSpPr/>
              <p:nvPr/>
            </p:nvSpPr>
            <p:spPr bwMode="auto">
              <a:xfrm>
                <a:off x="5592743" y="3172261"/>
                <a:ext cx="146493" cy="109621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" name="iṩľíḓe"/>
              <p:cNvSpPr>
                <a:spLocks noEditPoints="1"/>
              </p:cNvSpPr>
              <p:nvPr/>
            </p:nvSpPr>
            <p:spPr bwMode="auto">
              <a:xfrm>
                <a:off x="4733715" y="2441789"/>
                <a:ext cx="942739" cy="1026448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" name="í$ľîďê"/>
              <p:cNvSpPr/>
              <p:nvPr/>
            </p:nvSpPr>
            <p:spPr bwMode="auto">
              <a:xfrm>
                <a:off x="5280822" y="2620172"/>
                <a:ext cx="303949" cy="350786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" name="iṡľíḍè"/>
              <p:cNvSpPr/>
              <p:nvPr/>
            </p:nvSpPr>
            <p:spPr bwMode="auto">
              <a:xfrm>
                <a:off x="5095463" y="2810513"/>
                <a:ext cx="457418" cy="421541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" name="išļiďe"/>
              <p:cNvSpPr/>
              <p:nvPr/>
            </p:nvSpPr>
            <p:spPr bwMode="auto">
              <a:xfrm>
                <a:off x="4856291" y="2548420"/>
                <a:ext cx="491300" cy="567038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" name="iṥḻïdé"/>
              <p:cNvSpPr/>
              <p:nvPr/>
            </p:nvSpPr>
            <p:spPr bwMode="auto">
              <a:xfrm>
                <a:off x="4896153" y="3102503"/>
                <a:ext cx="92679" cy="166424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" name="îs1ïḍe"/>
              <p:cNvSpPr/>
              <p:nvPr/>
            </p:nvSpPr>
            <p:spPr bwMode="auto">
              <a:xfrm>
                <a:off x="5016736" y="3200165"/>
                <a:ext cx="136528" cy="139517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4" name="íṣlîdè"/>
            <p:cNvSpPr/>
            <p:nvPr/>
          </p:nvSpPr>
          <p:spPr>
            <a:xfrm>
              <a:off x="4071294" y="2708108"/>
              <a:ext cx="25780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</a:rPr>
                <a:t>打造“双创”升级版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" name="îsľíde"/>
            <p:cNvSpPr/>
            <p:nvPr/>
          </p:nvSpPr>
          <p:spPr>
            <a:xfrm>
              <a:off x="4163821" y="3498004"/>
              <a:ext cx="2509117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</a:rPr>
                <a:t>深化人才发展体制改革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" name="ï$ḻíḑe"/>
            <p:cNvSpPr/>
            <p:nvPr/>
          </p:nvSpPr>
          <p:spPr>
            <a:xfrm>
              <a:off x="1173063" y="3065099"/>
              <a:ext cx="25780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</a:rPr>
                <a:t>推进“双创”示范基地建设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îṣľíḋè"/>
            <p:cNvSpPr/>
            <p:nvPr/>
          </p:nvSpPr>
          <p:spPr>
            <a:xfrm flipH="1">
              <a:off x="1202994" y="4184118"/>
              <a:ext cx="5469944" cy="11484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marL="0" marR="0" lvl="0" indent="0" algn="just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</a:rPr>
                <a:t>设立国家融资担保基金，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endParaRPr>
            </a:p>
            <a:p>
              <a:pPr marL="0" marR="0" lvl="0" indent="0" algn="just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</a:rPr>
                <a:t>支持优质创新型企业上市融资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endParaRPr>
            </a:p>
            <a:p>
              <a:pPr marL="0" marR="0" lvl="0" indent="0" algn="just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ea"/>
                </a:rPr>
                <a:t>将创业投资、天使投资税收优惠政策试点范围扩大到全国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>
              <a:cxnSpLocks/>
              <a:stCxn id="6" idx="1"/>
              <a:endCxn id="6" idx="3"/>
            </p:cNvCxnSpPr>
            <p:nvPr/>
          </p:nvCxnSpPr>
          <p:spPr>
            <a:xfrm>
              <a:off x="976377" y="3924593"/>
              <a:ext cx="617583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cxnSpLocks/>
              <a:stCxn id="6" idx="0"/>
            </p:cNvCxnSpPr>
            <p:nvPr/>
          </p:nvCxnSpPr>
          <p:spPr>
            <a:xfrm flipH="1">
              <a:off x="3884477" y="2252454"/>
              <a:ext cx="179816" cy="167213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F63A5DB-135D-40B2-92A6-A57B47FE72C6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46" name="任意多边形 47">
              <a:extLst>
                <a:ext uri="{FF2B5EF4-FFF2-40B4-BE49-F238E27FC236}">
                  <a16:creationId xmlns:a16="http://schemas.microsoft.com/office/drawing/2014/main" id="{136F7AC2-6844-49C4-995B-DDBD4C6704A3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D6E50FB-EE17-4DC5-BC8E-19412EE521D5}"/>
                </a:ext>
              </a:extLst>
            </p:cNvPr>
            <p:cNvSpPr txBox="1"/>
            <p:nvPr/>
          </p:nvSpPr>
          <p:spPr>
            <a:xfrm>
              <a:off x="4568932" y="718744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加快建设创新型国家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81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1168850" y="2727055"/>
            <a:ext cx="3057247" cy="2406444"/>
            <a:chOff x="3620754" y="1480665"/>
            <a:chExt cx="4950492" cy="3896670"/>
          </a:xfrm>
        </p:grpSpPr>
        <p:sp>
          <p:nvSpPr>
            <p:cNvPr id="6" name="îśḻîďê"/>
            <p:cNvSpPr/>
            <p:nvPr/>
          </p:nvSpPr>
          <p:spPr bwMode="auto">
            <a:xfrm>
              <a:off x="3669769" y="2637412"/>
              <a:ext cx="2431133" cy="2690908"/>
            </a:xfrm>
            <a:prstGeom prst="rect">
              <a:avLst/>
            </a:prstGeom>
            <a:solidFill>
              <a:srgbClr val="EF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íśļïḑè"/>
            <p:cNvSpPr/>
            <p:nvPr/>
          </p:nvSpPr>
          <p:spPr bwMode="auto">
            <a:xfrm>
              <a:off x="3620754" y="2588397"/>
              <a:ext cx="2529162" cy="2788938"/>
            </a:xfrm>
            <a:custGeom>
              <a:avLst/>
              <a:gdLst>
                <a:gd name="T0" fmla="*/ 516 w 516"/>
                <a:gd name="T1" fmla="*/ 569 h 569"/>
                <a:gd name="T2" fmla="*/ 0 w 516"/>
                <a:gd name="T3" fmla="*/ 569 h 569"/>
                <a:gd name="T4" fmla="*/ 0 w 516"/>
                <a:gd name="T5" fmla="*/ 0 h 569"/>
                <a:gd name="T6" fmla="*/ 516 w 516"/>
                <a:gd name="T7" fmla="*/ 0 h 569"/>
                <a:gd name="T8" fmla="*/ 516 w 516"/>
                <a:gd name="T9" fmla="*/ 569 h 569"/>
                <a:gd name="T10" fmla="*/ 20 w 516"/>
                <a:gd name="T11" fmla="*/ 548 h 569"/>
                <a:gd name="T12" fmla="*/ 496 w 516"/>
                <a:gd name="T13" fmla="*/ 548 h 569"/>
                <a:gd name="T14" fmla="*/ 496 w 516"/>
                <a:gd name="T15" fmla="*/ 21 h 569"/>
                <a:gd name="T16" fmla="*/ 20 w 516"/>
                <a:gd name="T17" fmla="*/ 21 h 569"/>
                <a:gd name="T18" fmla="*/ 20 w 516"/>
                <a:gd name="T19" fmla="*/ 54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569">
                  <a:moveTo>
                    <a:pt x="516" y="569"/>
                  </a:moveTo>
                  <a:lnTo>
                    <a:pt x="0" y="569"/>
                  </a:lnTo>
                  <a:lnTo>
                    <a:pt x="0" y="0"/>
                  </a:lnTo>
                  <a:lnTo>
                    <a:pt x="516" y="0"/>
                  </a:lnTo>
                  <a:lnTo>
                    <a:pt x="516" y="569"/>
                  </a:lnTo>
                  <a:close/>
                  <a:moveTo>
                    <a:pt x="20" y="548"/>
                  </a:moveTo>
                  <a:lnTo>
                    <a:pt x="496" y="548"/>
                  </a:lnTo>
                  <a:lnTo>
                    <a:pt x="496" y="21"/>
                  </a:lnTo>
                  <a:lnTo>
                    <a:pt x="20" y="21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ïṥḷîḋè"/>
            <p:cNvSpPr/>
            <p:nvPr/>
          </p:nvSpPr>
          <p:spPr bwMode="auto">
            <a:xfrm>
              <a:off x="6091099" y="2372732"/>
              <a:ext cx="2431133" cy="2955588"/>
            </a:xfrm>
            <a:prstGeom prst="rect">
              <a:avLst/>
            </a:prstGeom>
            <a:solidFill>
              <a:srgbClr val="EF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iSlïḓê"/>
            <p:cNvSpPr/>
            <p:nvPr/>
          </p:nvSpPr>
          <p:spPr bwMode="auto">
            <a:xfrm>
              <a:off x="6042084" y="2318815"/>
              <a:ext cx="2529162" cy="3058517"/>
            </a:xfrm>
            <a:custGeom>
              <a:avLst/>
              <a:gdLst>
                <a:gd name="T0" fmla="*/ 516 w 516"/>
                <a:gd name="T1" fmla="*/ 624 h 624"/>
                <a:gd name="T2" fmla="*/ 0 w 516"/>
                <a:gd name="T3" fmla="*/ 624 h 624"/>
                <a:gd name="T4" fmla="*/ 0 w 516"/>
                <a:gd name="T5" fmla="*/ 0 h 624"/>
                <a:gd name="T6" fmla="*/ 516 w 516"/>
                <a:gd name="T7" fmla="*/ 0 h 624"/>
                <a:gd name="T8" fmla="*/ 516 w 516"/>
                <a:gd name="T9" fmla="*/ 624 h 624"/>
                <a:gd name="T10" fmla="*/ 20 w 516"/>
                <a:gd name="T11" fmla="*/ 603 h 624"/>
                <a:gd name="T12" fmla="*/ 496 w 516"/>
                <a:gd name="T13" fmla="*/ 603 h 624"/>
                <a:gd name="T14" fmla="*/ 496 w 516"/>
                <a:gd name="T15" fmla="*/ 21 h 624"/>
                <a:gd name="T16" fmla="*/ 20 w 516"/>
                <a:gd name="T17" fmla="*/ 21 h 624"/>
                <a:gd name="T18" fmla="*/ 20 w 516"/>
                <a:gd name="T19" fmla="*/ 603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624">
                  <a:moveTo>
                    <a:pt x="516" y="624"/>
                  </a:moveTo>
                  <a:lnTo>
                    <a:pt x="0" y="624"/>
                  </a:lnTo>
                  <a:lnTo>
                    <a:pt x="0" y="0"/>
                  </a:lnTo>
                  <a:lnTo>
                    <a:pt x="516" y="0"/>
                  </a:lnTo>
                  <a:lnTo>
                    <a:pt x="516" y="624"/>
                  </a:lnTo>
                  <a:close/>
                  <a:moveTo>
                    <a:pt x="20" y="603"/>
                  </a:moveTo>
                  <a:lnTo>
                    <a:pt x="496" y="603"/>
                  </a:lnTo>
                  <a:lnTo>
                    <a:pt x="496" y="21"/>
                  </a:lnTo>
                  <a:lnTo>
                    <a:pt x="20" y="21"/>
                  </a:lnTo>
                  <a:lnTo>
                    <a:pt x="20" y="603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ïṧḷïḋe"/>
            <p:cNvSpPr/>
            <p:nvPr/>
          </p:nvSpPr>
          <p:spPr bwMode="auto">
            <a:xfrm>
              <a:off x="3620754" y="2588397"/>
              <a:ext cx="2529162" cy="2788938"/>
            </a:xfrm>
            <a:custGeom>
              <a:avLst/>
              <a:gdLst>
                <a:gd name="T0" fmla="*/ 516 w 516"/>
                <a:gd name="T1" fmla="*/ 569 h 569"/>
                <a:gd name="T2" fmla="*/ 0 w 516"/>
                <a:gd name="T3" fmla="*/ 569 h 569"/>
                <a:gd name="T4" fmla="*/ 0 w 516"/>
                <a:gd name="T5" fmla="*/ 0 h 569"/>
                <a:gd name="T6" fmla="*/ 516 w 516"/>
                <a:gd name="T7" fmla="*/ 0 h 569"/>
                <a:gd name="T8" fmla="*/ 516 w 516"/>
                <a:gd name="T9" fmla="*/ 569 h 569"/>
                <a:gd name="T10" fmla="*/ 20 w 516"/>
                <a:gd name="T11" fmla="*/ 548 h 569"/>
                <a:gd name="T12" fmla="*/ 496 w 516"/>
                <a:gd name="T13" fmla="*/ 548 h 569"/>
                <a:gd name="T14" fmla="*/ 496 w 516"/>
                <a:gd name="T15" fmla="*/ 21 h 569"/>
                <a:gd name="T16" fmla="*/ 20 w 516"/>
                <a:gd name="T17" fmla="*/ 21 h 569"/>
                <a:gd name="T18" fmla="*/ 20 w 516"/>
                <a:gd name="T19" fmla="*/ 54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569">
                  <a:moveTo>
                    <a:pt x="516" y="569"/>
                  </a:moveTo>
                  <a:lnTo>
                    <a:pt x="0" y="569"/>
                  </a:lnTo>
                  <a:lnTo>
                    <a:pt x="0" y="0"/>
                  </a:lnTo>
                  <a:lnTo>
                    <a:pt x="516" y="0"/>
                  </a:lnTo>
                  <a:lnTo>
                    <a:pt x="516" y="569"/>
                  </a:lnTo>
                  <a:close/>
                  <a:moveTo>
                    <a:pt x="20" y="548"/>
                  </a:moveTo>
                  <a:lnTo>
                    <a:pt x="496" y="548"/>
                  </a:lnTo>
                  <a:lnTo>
                    <a:pt x="496" y="21"/>
                  </a:lnTo>
                  <a:lnTo>
                    <a:pt x="20" y="21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i$1íḍè"/>
            <p:cNvSpPr/>
            <p:nvPr/>
          </p:nvSpPr>
          <p:spPr bwMode="auto">
            <a:xfrm>
              <a:off x="6042084" y="2323718"/>
              <a:ext cx="2529162" cy="3053617"/>
            </a:xfrm>
            <a:custGeom>
              <a:avLst/>
              <a:gdLst>
                <a:gd name="T0" fmla="*/ 516 w 516"/>
                <a:gd name="T1" fmla="*/ 623 h 623"/>
                <a:gd name="T2" fmla="*/ 0 w 516"/>
                <a:gd name="T3" fmla="*/ 623 h 623"/>
                <a:gd name="T4" fmla="*/ 0 w 516"/>
                <a:gd name="T5" fmla="*/ 0 h 623"/>
                <a:gd name="T6" fmla="*/ 516 w 516"/>
                <a:gd name="T7" fmla="*/ 0 h 623"/>
                <a:gd name="T8" fmla="*/ 516 w 516"/>
                <a:gd name="T9" fmla="*/ 623 h 623"/>
                <a:gd name="T10" fmla="*/ 20 w 516"/>
                <a:gd name="T11" fmla="*/ 602 h 623"/>
                <a:gd name="T12" fmla="*/ 496 w 516"/>
                <a:gd name="T13" fmla="*/ 602 h 623"/>
                <a:gd name="T14" fmla="*/ 496 w 516"/>
                <a:gd name="T15" fmla="*/ 21 h 623"/>
                <a:gd name="T16" fmla="*/ 20 w 516"/>
                <a:gd name="T17" fmla="*/ 21 h 623"/>
                <a:gd name="T18" fmla="*/ 20 w 516"/>
                <a:gd name="T19" fmla="*/ 60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623">
                  <a:moveTo>
                    <a:pt x="516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516" y="0"/>
                  </a:lnTo>
                  <a:lnTo>
                    <a:pt x="516" y="623"/>
                  </a:lnTo>
                  <a:close/>
                  <a:moveTo>
                    <a:pt x="20" y="602"/>
                  </a:moveTo>
                  <a:lnTo>
                    <a:pt x="496" y="602"/>
                  </a:lnTo>
                  <a:lnTo>
                    <a:pt x="496" y="21"/>
                  </a:lnTo>
                  <a:lnTo>
                    <a:pt x="20" y="21"/>
                  </a:lnTo>
                  <a:lnTo>
                    <a:pt x="20" y="602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îSḻíḋe"/>
            <p:cNvSpPr/>
            <p:nvPr/>
          </p:nvSpPr>
          <p:spPr bwMode="auto">
            <a:xfrm>
              <a:off x="3939348" y="2372732"/>
              <a:ext cx="2161553" cy="26860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íšľîḓe"/>
            <p:cNvSpPr/>
            <p:nvPr/>
          </p:nvSpPr>
          <p:spPr bwMode="auto">
            <a:xfrm>
              <a:off x="3890334" y="2318815"/>
              <a:ext cx="2259583" cy="2788938"/>
            </a:xfrm>
            <a:custGeom>
              <a:avLst/>
              <a:gdLst>
                <a:gd name="T0" fmla="*/ 461 w 461"/>
                <a:gd name="T1" fmla="*/ 569 h 569"/>
                <a:gd name="T2" fmla="*/ 0 w 461"/>
                <a:gd name="T3" fmla="*/ 569 h 569"/>
                <a:gd name="T4" fmla="*/ 0 w 461"/>
                <a:gd name="T5" fmla="*/ 0 h 569"/>
                <a:gd name="T6" fmla="*/ 461 w 461"/>
                <a:gd name="T7" fmla="*/ 0 h 569"/>
                <a:gd name="T8" fmla="*/ 461 w 461"/>
                <a:gd name="T9" fmla="*/ 569 h 569"/>
                <a:gd name="T10" fmla="*/ 20 w 461"/>
                <a:gd name="T11" fmla="*/ 548 h 569"/>
                <a:gd name="T12" fmla="*/ 441 w 461"/>
                <a:gd name="T13" fmla="*/ 548 h 569"/>
                <a:gd name="T14" fmla="*/ 441 w 461"/>
                <a:gd name="T15" fmla="*/ 21 h 569"/>
                <a:gd name="T16" fmla="*/ 20 w 461"/>
                <a:gd name="T17" fmla="*/ 21 h 569"/>
                <a:gd name="T18" fmla="*/ 20 w 461"/>
                <a:gd name="T19" fmla="*/ 54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1" h="569">
                  <a:moveTo>
                    <a:pt x="461" y="569"/>
                  </a:moveTo>
                  <a:lnTo>
                    <a:pt x="0" y="569"/>
                  </a:lnTo>
                  <a:lnTo>
                    <a:pt x="0" y="0"/>
                  </a:lnTo>
                  <a:lnTo>
                    <a:pt x="461" y="0"/>
                  </a:lnTo>
                  <a:lnTo>
                    <a:pt x="461" y="569"/>
                  </a:lnTo>
                  <a:close/>
                  <a:moveTo>
                    <a:pt x="20" y="548"/>
                  </a:moveTo>
                  <a:lnTo>
                    <a:pt x="441" y="548"/>
                  </a:lnTo>
                  <a:lnTo>
                    <a:pt x="441" y="21"/>
                  </a:lnTo>
                  <a:lnTo>
                    <a:pt x="20" y="21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í$1ïdê"/>
            <p:cNvSpPr/>
            <p:nvPr/>
          </p:nvSpPr>
          <p:spPr bwMode="auto">
            <a:xfrm>
              <a:off x="5017673" y="2637412"/>
              <a:ext cx="803842" cy="0"/>
            </a:xfrm>
            <a:custGeom>
              <a:avLst/>
              <a:gdLst>
                <a:gd name="T0" fmla="*/ 0 w 164"/>
                <a:gd name="T1" fmla="*/ 164 w 164"/>
                <a:gd name="T2" fmla="*/ 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64">
                  <a:moveTo>
                    <a:pt x="0" y="0"/>
                  </a:move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ïṧļiḓe"/>
            <p:cNvSpPr/>
            <p:nvPr/>
          </p:nvSpPr>
          <p:spPr bwMode="auto">
            <a:xfrm>
              <a:off x="5017673" y="2588397"/>
              <a:ext cx="803842" cy="102932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íṣ1îḓè"/>
            <p:cNvSpPr/>
            <p:nvPr/>
          </p:nvSpPr>
          <p:spPr bwMode="auto">
            <a:xfrm>
              <a:off x="5017673" y="2906991"/>
              <a:ext cx="803842" cy="0"/>
            </a:xfrm>
            <a:custGeom>
              <a:avLst/>
              <a:gdLst>
                <a:gd name="T0" fmla="*/ 0 w 164"/>
                <a:gd name="T1" fmla="*/ 164 w 164"/>
                <a:gd name="T2" fmla="*/ 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64">
                  <a:moveTo>
                    <a:pt x="0" y="0"/>
                  </a:move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íṣ1íde"/>
            <p:cNvSpPr/>
            <p:nvPr/>
          </p:nvSpPr>
          <p:spPr bwMode="auto">
            <a:xfrm>
              <a:off x="5017673" y="2857976"/>
              <a:ext cx="803842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îŝḷiḍê"/>
            <p:cNvSpPr/>
            <p:nvPr/>
          </p:nvSpPr>
          <p:spPr bwMode="auto">
            <a:xfrm>
              <a:off x="5017673" y="3176574"/>
              <a:ext cx="803842" cy="0"/>
            </a:xfrm>
            <a:custGeom>
              <a:avLst/>
              <a:gdLst>
                <a:gd name="T0" fmla="*/ 0 w 164"/>
                <a:gd name="T1" fmla="*/ 164 w 164"/>
                <a:gd name="T2" fmla="*/ 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64">
                  <a:moveTo>
                    <a:pt x="0" y="0"/>
                  </a:move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íśḻîḋê"/>
            <p:cNvSpPr/>
            <p:nvPr/>
          </p:nvSpPr>
          <p:spPr bwMode="auto">
            <a:xfrm>
              <a:off x="5017673" y="3127559"/>
              <a:ext cx="803842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iṡliḍé"/>
            <p:cNvSpPr/>
            <p:nvPr/>
          </p:nvSpPr>
          <p:spPr bwMode="auto">
            <a:xfrm>
              <a:off x="5017673" y="3446153"/>
              <a:ext cx="803842" cy="0"/>
            </a:xfrm>
            <a:custGeom>
              <a:avLst/>
              <a:gdLst>
                <a:gd name="T0" fmla="*/ 0 w 164"/>
                <a:gd name="T1" fmla="*/ 164 w 164"/>
                <a:gd name="T2" fmla="*/ 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64">
                  <a:moveTo>
                    <a:pt x="0" y="0"/>
                  </a:move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ïṡľïḋé"/>
            <p:cNvSpPr/>
            <p:nvPr/>
          </p:nvSpPr>
          <p:spPr bwMode="auto">
            <a:xfrm>
              <a:off x="5017673" y="3397138"/>
              <a:ext cx="803842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iṧ1iḋe"/>
            <p:cNvSpPr/>
            <p:nvPr/>
          </p:nvSpPr>
          <p:spPr bwMode="auto">
            <a:xfrm>
              <a:off x="4213831" y="3715735"/>
              <a:ext cx="1607685" cy="0"/>
            </a:xfrm>
            <a:custGeom>
              <a:avLst/>
              <a:gdLst>
                <a:gd name="T0" fmla="*/ 0 w 328"/>
                <a:gd name="T1" fmla="*/ 328 w 328"/>
                <a:gd name="T2" fmla="*/ 0 w 3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8">
                  <a:moveTo>
                    <a:pt x="0" y="0"/>
                  </a:moveTo>
                  <a:lnTo>
                    <a:pt x="3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ïslïḋè"/>
            <p:cNvSpPr/>
            <p:nvPr/>
          </p:nvSpPr>
          <p:spPr bwMode="auto">
            <a:xfrm>
              <a:off x="4213831" y="3661817"/>
              <a:ext cx="1607685" cy="102932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iŝľîḓè"/>
            <p:cNvSpPr/>
            <p:nvPr/>
          </p:nvSpPr>
          <p:spPr bwMode="auto">
            <a:xfrm>
              <a:off x="4213831" y="3980415"/>
              <a:ext cx="1607685" cy="0"/>
            </a:xfrm>
            <a:custGeom>
              <a:avLst/>
              <a:gdLst>
                <a:gd name="T0" fmla="*/ 0 w 328"/>
                <a:gd name="T1" fmla="*/ 328 w 328"/>
                <a:gd name="T2" fmla="*/ 0 w 3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8">
                  <a:moveTo>
                    <a:pt x="0" y="0"/>
                  </a:moveTo>
                  <a:lnTo>
                    <a:pt x="3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iṣľiḑè"/>
            <p:cNvSpPr/>
            <p:nvPr/>
          </p:nvSpPr>
          <p:spPr bwMode="auto">
            <a:xfrm>
              <a:off x="4213831" y="3931400"/>
              <a:ext cx="1607685" cy="102932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islíḍé"/>
            <p:cNvSpPr/>
            <p:nvPr/>
          </p:nvSpPr>
          <p:spPr bwMode="auto">
            <a:xfrm>
              <a:off x="4213831" y="4249994"/>
              <a:ext cx="1607685" cy="0"/>
            </a:xfrm>
            <a:custGeom>
              <a:avLst/>
              <a:gdLst>
                <a:gd name="T0" fmla="*/ 0 w 328"/>
                <a:gd name="T1" fmla="*/ 328 w 328"/>
                <a:gd name="T2" fmla="*/ 0 w 3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8">
                  <a:moveTo>
                    <a:pt x="0" y="0"/>
                  </a:moveTo>
                  <a:lnTo>
                    <a:pt x="3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ïŝľidé"/>
            <p:cNvSpPr/>
            <p:nvPr/>
          </p:nvSpPr>
          <p:spPr bwMode="auto">
            <a:xfrm>
              <a:off x="4213831" y="4200979"/>
              <a:ext cx="1607685" cy="102932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ïś1ïḑe"/>
            <p:cNvSpPr/>
            <p:nvPr/>
          </p:nvSpPr>
          <p:spPr bwMode="auto">
            <a:xfrm>
              <a:off x="4213831" y="4519576"/>
              <a:ext cx="1607685" cy="0"/>
            </a:xfrm>
            <a:custGeom>
              <a:avLst/>
              <a:gdLst>
                <a:gd name="T0" fmla="*/ 0 w 328"/>
                <a:gd name="T1" fmla="*/ 328 w 328"/>
                <a:gd name="T2" fmla="*/ 0 w 3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8">
                  <a:moveTo>
                    <a:pt x="0" y="0"/>
                  </a:moveTo>
                  <a:lnTo>
                    <a:pt x="3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ï$1ïdé"/>
            <p:cNvSpPr/>
            <p:nvPr/>
          </p:nvSpPr>
          <p:spPr bwMode="auto">
            <a:xfrm>
              <a:off x="4213831" y="4470562"/>
              <a:ext cx="1607685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í$ļiḓé"/>
            <p:cNvSpPr/>
            <p:nvPr/>
          </p:nvSpPr>
          <p:spPr bwMode="auto">
            <a:xfrm>
              <a:off x="4213831" y="4789156"/>
              <a:ext cx="1607685" cy="0"/>
            </a:xfrm>
            <a:custGeom>
              <a:avLst/>
              <a:gdLst>
                <a:gd name="T0" fmla="*/ 0 w 328"/>
                <a:gd name="T1" fmla="*/ 328 w 328"/>
                <a:gd name="T2" fmla="*/ 0 w 3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8">
                  <a:moveTo>
                    <a:pt x="0" y="0"/>
                  </a:moveTo>
                  <a:lnTo>
                    <a:pt x="3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íşlîďe"/>
            <p:cNvSpPr/>
            <p:nvPr/>
          </p:nvSpPr>
          <p:spPr bwMode="auto">
            <a:xfrm>
              <a:off x="4213831" y="4740141"/>
              <a:ext cx="1607685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iṥļíďè"/>
            <p:cNvSpPr/>
            <p:nvPr/>
          </p:nvSpPr>
          <p:spPr bwMode="auto">
            <a:xfrm>
              <a:off x="4208931" y="2637412"/>
              <a:ext cx="539162" cy="808744"/>
            </a:xfrm>
            <a:prstGeom prst="rect">
              <a:avLst/>
            </a:prstGeom>
            <a:solidFill>
              <a:srgbClr val="EF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ïṧļîďè"/>
            <p:cNvSpPr/>
            <p:nvPr/>
          </p:nvSpPr>
          <p:spPr bwMode="auto">
            <a:xfrm>
              <a:off x="6086196" y="2372732"/>
              <a:ext cx="2161553" cy="26860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íś1iḋè"/>
            <p:cNvSpPr/>
            <p:nvPr/>
          </p:nvSpPr>
          <p:spPr bwMode="auto">
            <a:xfrm>
              <a:off x="6037181" y="2318815"/>
              <a:ext cx="2264482" cy="2788938"/>
            </a:xfrm>
            <a:custGeom>
              <a:avLst/>
              <a:gdLst>
                <a:gd name="T0" fmla="*/ 462 w 462"/>
                <a:gd name="T1" fmla="*/ 569 h 569"/>
                <a:gd name="T2" fmla="*/ 0 w 462"/>
                <a:gd name="T3" fmla="*/ 569 h 569"/>
                <a:gd name="T4" fmla="*/ 0 w 462"/>
                <a:gd name="T5" fmla="*/ 0 h 569"/>
                <a:gd name="T6" fmla="*/ 462 w 462"/>
                <a:gd name="T7" fmla="*/ 0 h 569"/>
                <a:gd name="T8" fmla="*/ 462 w 462"/>
                <a:gd name="T9" fmla="*/ 569 h 569"/>
                <a:gd name="T10" fmla="*/ 21 w 462"/>
                <a:gd name="T11" fmla="*/ 548 h 569"/>
                <a:gd name="T12" fmla="*/ 441 w 462"/>
                <a:gd name="T13" fmla="*/ 548 h 569"/>
                <a:gd name="T14" fmla="*/ 441 w 462"/>
                <a:gd name="T15" fmla="*/ 21 h 569"/>
                <a:gd name="T16" fmla="*/ 21 w 462"/>
                <a:gd name="T17" fmla="*/ 21 h 569"/>
                <a:gd name="T18" fmla="*/ 21 w 462"/>
                <a:gd name="T19" fmla="*/ 54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569">
                  <a:moveTo>
                    <a:pt x="462" y="569"/>
                  </a:moveTo>
                  <a:lnTo>
                    <a:pt x="0" y="569"/>
                  </a:lnTo>
                  <a:lnTo>
                    <a:pt x="0" y="0"/>
                  </a:lnTo>
                  <a:lnTo>
                    <a:pt x="462" y="0"/>
                  </a:lnTo>
                  <a:lnTo>
                    <a:pt x="462" y="569"/>
                  </a:lnTo>
                  <a:close/>
                  <a:moveTo>
                    <a:pt x="21" y="548"/>
                  </a:moveTo>
                  <a:lnTo>
                    <a:pt x="441" y="548"/>
                  </a:lnTo>
                  <a:lnTo>
                    <a:pt x="441" y="21"/>
                  </a:lnTo>
                  <a:lnTo>
                    <a:pt x="21" y="21"/>
                  </a:lnTo>
                  <a:lnTo>
                    <a:pt x="21" y="548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iś1íde"/>
            <p:cNvSpPr/>
            <p:nvPr/>
          </p:nvSpPr>
          <p:spPr bwMode="auto">
            <a:xfrm>
              <a:off x="7169424" y="2637412"/>
              <a:ext cx="803842" cy="0"/>
            </a:xfrm>
            <a:custGeom>
              <a:avLst/>
              <a:gdLst>
                <a:gd name="T0" fmla="*/ 0 w 164"/>
                <a:gd name="T1" fmla="*/ 164 w 164"/>
                <a:gd name="T2" fmla="*/ 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64">
                  <a:moveTo>
                    <a:pt x="0" y="0"/>
                  </a:move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išḻïďe"/>
            <p:cNvSpPr/>
            <p:nvPr/>
          </p:nvSpPr>
          <p:spPr bwMode="auto">
            <a:xfrm>
              <a:off x="7169424" y="2588397"/>
              <a:ext cx="803842" cy="102932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íSľïḓe"/>
            <p:cNvSpPr/>
            <p:nvPr/>
          </p:nvSpPr>
          <p:spPr bwMode="auto">
            <a:xfrm>
              <a:off x="7169424" y="2906991"/>
              <a:ext cx="803842" cy="0"/>
            </a:xfrm>
            <a:custGeom>
              <a:avLst/>
              <a:gdLst>
                <a:gd name="T0" fmla="*/ 0 w 164"/>
                <a:gd name="T1" fmla="*/ 164 w 164"/>
                <a:gd name="T2" fmla="*/ 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64">
                  <a:moveTo>
                    <a:pt x="0" y="0"/>
                  </a:move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îślîdè"/>
            <p:cNvSpPr/>
            <p:nvPr/>
          </p:nvSpPr>
          <p:spPr bwMode="auto">
            <a:xfrm>
              <a:off x="7169424" y="2857976"/>
              <a:ext cx="803842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iṣľiḓè"/>
            <p:cNvSpPr/>
            <p:nvPr/>
          </p:nvSpPr>
          <p:spPr bwMode="auto">
            <a:xfrm>
              <a:off x="7169424" y="3176574"/>
              <a:ext cx="803842" cy="0"/>
            </a:xfrm>
            <a:custGeom>
              <a:avLst/>
              <a:gdLst>
                <a:gd name="T0" fmla="*/ 0 w 164"/>
                <a:gd name="T1" fmla="*/ 164 w 164"/>
                <a:gd name="T2" fmla="*/ 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64">
                  <a:moveTo>
                    <a:pt x="0" y="0"/>
                  </a:move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îsḷïḍé"/>
            <p:cNvSpPr/>
            <p:nvPr/>
          </p:nvSpPr>
          <p:spPr bwMode="auto">
            <a:xfrm>
              <a:off x="7169424" y="3127559"/>
              <a:ext cx="803842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iṥľíḍe"/>
            <p:cNvSpPr/>
            <p:nvPr/>
          </p:nvSpPr>
          <p:spPr bwMode="auto">
            <a:xfrm>
              <a:off x="7169420" y="3446153"/>
              <a:ext cx="803842" cy="0"/>
            </a:xfrm>
            <a:custGeom>
              <a:avLst/>
              <a:gdLst>
                <a:gd name="T0" fmla="*/ 0 w 164"/>
                <a:gd name="T1" fmla="*/ 164 w 164"/>
                <a:gd name="T2" fmla="*/ 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64">
                  <a:moveTo>
                    <a:pt x="0" y="0"/>
                  </a:move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îšḻíḋê"/>
            <p:cNvSpPr/>
            <p:nvPr/>
          </p:nvSpPr>
          <p:spPr bwMode="auto">
            <a:xfrm>
              <a:off x="7169420" y="3397138"/>
              <a:ext cx="803842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iṡļïḑê"/>
            <p:cNvSpPr/>
            <p:nvPr/>
          </p:nvSpPr>
          <p:spPr bwMode="auto">
            <a:xfrm>
              <a:off x="6360678" y="3715735"/>
              <a:ext cx="1612588" cy="0"/>
            </a:xfrm>
            <a:custGeom>
              <a:avLst/>
              <a:gdLst>
                <a:gd name="T0" fmla="*/ 0 w 329"/>
                <a:gd name="T1" fmla="*/ 329 w 329"/>
                <a:gd name="T2" fmla="*/ 0 w 3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9">
                  <a:moveTo>
                    <a:pt x="0" y="0"/>
                  </a:moveTo>
                  <a:lnTo>
                    <a:pt x="3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iṥlîḍè"/>
            <p:cNvSpPr/>
            <p:nvPr/>
          </p:nvSpPr>
          <p:spPr bwMode="auto">
            <a:xfrm>
              <a:off x="6360678" y="3661817"/>
              <a:ext cx="1612588" cy="102932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ïS1íḍê"/>
            <p:cNvSpPr/>
            <p:nvPr/>
          </p:nvSpPr>
          <p:spPr bwMode="auto">
            <a:xfrm>
              <a:off x="6360678" y="3980415"/>
              <a:ext cx="1612588" cy="0"/>
            </a:xfrm>
            <a:custGeom>
              <a:avLst/>
              <a:gdLst>
                <a:gd name="T0" fmla="*/ 0 w 329"/>
                <a:gd name="T1" fmla="*/ 329 w 329"/>
                <a:gd name="T2" fmla="*/ 0 w 3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9">
                  <a:moveTo>
                    <a:pt x="0" y="0"/>
                  </a:moveTo>
                  <a:lnTo>
                    <a:pt x="3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íṡļîďe"/>
            <p:cNvSpPr/>
            <p:nvPr/>
          </p:nvSpPr>
          <p:spPr bwMode="auto">
            <a:xfrm>
              <a:off x="6360678" y="3931400"/>
              <a:ext cx="1612588" cy="102932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îsḻiḋe"/>
            <p:cNvSpPr/>
            <p:nvPr/>
          </p:nvSpPr>
          <p:spPr bwMode="auto">
            <a:xfrm>
              <a:off x="6360678" y="4249994"/>
              <a:ext cx="1612588" cy="0"/>
            </a:xfrm>
            <a:custGeom>
              <a:avLst/>
              <a:gdLst>
                <a:gd name="T0" fmla="*/ 0 w 329"/>
                <a:gd name="T1" fmla="*/ 329 w 329"/>
                <a:gd name="T2" fmla="*/ 0 w 3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9">
                  <a:moveTo>
                    <a:pt x="0" y="0"/>
                  </a:moveTo>
                  <a:lnTo>
                    <a:pt x="3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íŝlîdè"/>
            <p:cNvSpPr/>
            <p:nvPr/>
          </p:nvSpPr>
          <p:spPr bwMode="auto">
            <a:xfrm>
              <a:off x="6360678" y="4200979"/>
              <a:ext cx="1612588" cy="102932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ïṥľïďê"/>
            <p:cNvSpPr/>
            <p:nvPr/>
          </p:nvSpPr>
          <p:spPr bwMode="auto">
            <a:xfrm>
              <a:off x="6360678" y="4519576"/>
              <a:ext cx="1612588" cy="0"/>
            </a:xfrm>
            <a:custGeom>
              <a:avLst/>
              <a:gdLst>
                <a:gd name="T0" fmla="*/ 0 w 329"/>
                <a:gd name="T1" fmla="*/ 329 w 329"/>
                <a:gd name="T2" fmla="*/ 0 w 3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9">
                  <a:moveTo>
                    <a:pt x="0" y="0"/>
                  </a:moveTo>
                  <a:lnTo>
                    <a:pt x="3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íṡlïḑè"/>
            <p:cNvSpPr/>
            <p:nvPr/>
          </p:nvSpPr>
          <p:spPr bwMode="auto">
            <a:xfrm>
              <a:off x="6360678" y="4470562"/>
              <a:ext cx="1612588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ïSľiďê"/>
            <p:cNvSpPr/>
            <p:nvPr/>
          </p:nvSpPr>
          <p:spPr bwMode="auto">
            <a:xfrm>
              <a:off x="6360678" y="4789156"/>
              <a:ext cx="1612588" cy="0"/>
            </a:xfrm>
            <a:custGeom>
              <a:avLst/>
              <a:gdLst>
                <a:gd name="T0" fmla="*/ 0 w 329"/>
                <a:gd name="T1" fmla="*/ 329 w 329"/>
                <a:gd name="T2" fmla="*/ 0 w 3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9">
                  <a:moveTo>
                    <a:pt x="0" y="0"/>
                  </a:moveTo>
                  <a:lnTo>
                    <a:pt x="3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íṡľíḍé"/>
            <p:cNvSpPr/>
            <p:nvPr/>
          </p:nvSpPr>
          <p:spPr bwMode="auto">
            <a:xfrm>
              <a:off x="6360678" y="4740141"/>
              <a:ext cx="1612588" cy="98029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išľiḋé"/>
            <p:cNvSpPr/>
            <p:nvPr/>
          </p:nvSpPr>
          <p:spPr bwMode="auto">
            <a:xfrm>
              <a:off x="6355775" y="2637412"/>
              <a:ext cx="539162" cy="808744"/>
            </a:xfrm>
            <a:prstGeom prst="rect">
              <a:avLst/>
            </a:prstGeom>
            <a:solidFill>
              <a:srgbClr val="EF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iṡ1îḑê"/>
            <p:cNvSpPr/>
            <p:nvPr/>
          </p:nvSpPr>
          <p:spPr bwMode="auto">
            <a:xfrm>
              <a:off x="6306760" y="2588397"/>
              <a:ext cx="637192" cy="906773"/>
            </a:xfrm>
            <a:custGeom>
              <a:avLst/>
              <a:gdLst>
                <a:gd name="T0" fmla="*/ 130 w 130"/>
                <a:gd name="T1" fmla="*/ 185 h 185"/>
                <a:gd name="T2" fmla="*/ 0 w 130"/>
                <a:gd name="T3" fmla="*/ 185 h 185"/>
                <a:gd name="T4" fmla="*/ 0 w 130"/>
                <a:gd name="T5" fmla="*/ 0 h 185"/>
                <a:gd name="T6" fmla="*/ 130 w 130"/>
                <a:gd name="T7" fmla="*/ 0 h 185"/>
                <a:gd name="T8" fmla="*/ 130 w 130"/>
                <a:gd name="T9" fmla="*/ 185 h 185"/>
                <a:gd name="T10" fmla="*/ 20 w 130"/>
                <a:gd name="T11" fmla="*/ 165 h 185"/>
                <a:gd name="T12" fmla="*/ 110 w 130"/>
                <a:gd name="T13" fmla="*/ 165 h 185"/>
                <a:gd name="T14" fmla="*/ 110 w 130"/>
                <a:gd name="T15" fmla="*/ 21 h 185"/>
                <a:gd name="T16" fmla="*/ 20 w 130"/>
                <a:gd name="T17" fmla="*/ 21 h 185"/>
                <a:gd name="T18" fmla="*/ 20 w 130"/>
                <a:gd name="T1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85">
                  <a:moveTo>
                    <a:pt x="130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85"/>
                  </a:lnTo>
                  <a:close/>
                  <a:moveTo>
                    <a:pt x="20" y="165"/>
                  </a:moveTo>
                  <a:lnTo>
                    <a:pt x="110" y="165"/>
                  </a:lnTo>
                  <a:lnTo>
                    <a:pt x="110" y="21"/>
                  </a:lnTo>
                  <a:lnTo>
                    <a:pt x="20" y="21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íṣľîḋè"/>
            <p:cNvSpPr/>
            <p:nvPr/>
          </p:nvSpPr>
          <p:spPr bwMode="auto">
            <a:xfrm>
              <a:off x="6091095" y="1563988"/>
              <a:ext cx="1529261" cy="3494749"/>
            </a:xfrm>
            <a:custGeom>
              <a:avLst/>
              <a:gdLst>
                <a:gd name="T0" fmla="*/ 0 w 312"/>
                <a:gd name="T1" fmla="*/ 165 h 713"/>
                <a:gd name="T2" fmla="*/ 312 w 312"/>
                <a:gd name="T3" fmla="*/ 0 h 713"/>
                <a:gd name="T4" fmla="*/ 312 w 312"/>
                <a:gd name="T5" fmla="*/ 548 h 713"/>
                <a:gd name="T6" fmla="*/ 0 w 312"/>
                <a:gd name="T7" fmla="*/ 713 h 713"/>
                <a:gd name="T8" fmla="*/ 0 w 312"/>
                <a:gd name="T9" fmla="*/ 165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713">
                  <a:moveTo>
                    <a:pt x="0" y="165"/>
                  </a:moveTo>
                  <a:lnTo>
                    <a:pt x="312" y="0"/>
                  </a:lnTo>
                  <a:lnTo>
                    <a:pt x="312" y="548"/>
                  </a:lnTo>
                  <a:lnTo>
                    <a:pt x="0" y="713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ïṣļîḋe"/>
            <p:cNvSpPr/>
            <p:nvPr/>
          </p:nvSpPr>
          <p:spPr bwMode="auto">
            <a:xfrm>
              <a:off x="6042081" y="1480665"/>
              <a:ext cx="1627290" cy="3661399"/>
            </a:xfrm>
            <a:custGeom>
              <a:avLst/>
              <a:gdLst>
                <a:gd name="T0" fmla="*/ 0 w 332"/>
                <a:gd name="T1" fmla="*/ 747 h 747"/>
                <a:gd name="T2" fmla="*/ 0 w 332"/>
                <a:gd name="T3" fmla="*/ 176 h 747"/>
                <a:gd name="T4" fmla="*/ 332 w 332"/>
                <a:gd name="T5" fmla="*/ 0 h 747"/>
                <a:gd name="T6" fmla="*/ 332 w 332"/>
                <a:gd name="T7" fmla="*/ 571 h 747"/>
                <a:gd name="T8" fmla="*/ 0 w 332"/>
                <a:gd name="T9" fmla="*/ 747 h 747"/>
                <a:gd name="T10" fmla="*/ 20 w 332"/>
                <a:gd name="T11" fmla="*/ 188 h 747"/>
                <a:gd name="T12" fmla="*/ 20 w 332"/>
                <a:gd name="T13" fmla="*/ 713 h 747"/>
                <a:gd name="T14" fmla="*/ 311 w 332"/>
                <a:gd name="T15" fmla="*/ 559 h 747"/>
                <a:gd name="T16" fmla="*/ 311 w 332"/>
                <a:gd name="T17" fmla="*/ 34 h 747"/>
                <a:gd name="T18" fmla="*/ 20 w 332"/>
                <a:gd name="T19" fmla="*/ 188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747">
                  <a:moveTo>
                    <a:pt x="0" y="747"/>
                  </a:moveTo>
                  <a:lnTo>
                    <a:pt x="0" y="176"/>
                  </a:lnTo>
                  <a:lnTo>
                    <a:pt x="332" y="0"/>
                  </a:lnTo>
                  <a:lnTo>
                    <a:pt x="332" y="571"/>
                  </a:lnTo>
                  <a:lnTo>
                    <a:pt x="0" y="747"/>
                  </a:lnTo>
                  <a:close/>
                  <a:moveTo>
                    <a:pt x="20" y="188"/>
                  </a:moveTo>
                  <a:lnTo>
                    <a:pt x="20" y="713"/>
                  </a:lnTo>
                  <a:lnTo>
                    <a:pt x="311" y="559"/>
                  </a:lnTo>
                  <a:lnTo>
                    <a:pt x="311" y="34"/>
                  </a:lnTo>
                  <a:lnTo>
                    <a:pt x="20" y="188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îṡḷíḋé"/>
            <p:cNvSpPr/>
            <p:nvPr/>
          </p:nvSpPr>
          <p:spPr bwMode="auto">
            <a:xfrm>
              <a:off x="6316563" y="3583394"/>
              <a:ext cx="1073425" cy="1063620"/>
            </a:xfrm>
            <a:custGeom>
              <a:avLst/>
              <a:gdLst>
                <a:gd name="T0" fmla="*/ 0 w 219"/>
                <a:gd name="T1" fmla="*/ 117 h 217"/>
                <a:gd name="T2" fmla="*/ 219 w 219"/>
                <a:gd name="T3" fmla="*/ 0 h 217"/>
                <a:gd name="T4" fmla="*/ 219 w 219"/>
                <a:gd name="T5" fmla="*/ 100 h 217"/>
                <a:gd name="T6" fmla="*/ 0 w 219"/>
                <a:gd name="T7" fmla="*/ 217 h 217"/>
                <a:gd name="T8" fmla="*/ 0 w 219"/>
                <a:gd name="T9" fmla="*/ 1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17">
                  <a:moveTo>
                    <a:pt x="0" y="117"/>
                  </a:moveTo>
                  <a:lnTo>
                    <a:pt x="219" y="0"/>
                  </a:lnTo>
                  <a:lnTo>
                    <a:pt x="219" y="100"/>
                  </a:lnTo>
                  <a:lnTo>
                    <a:pt x="0" y="217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08C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ïṥlïḓe"/>
            <p:cNvSpPr/>
            <p:nvPr/>
          </p:nvSpPr>
          <p:spPr bwMode="auto">
            <a:xfrm>
              <a:off x="6262649" y="3504970"/>
              <a:ext cx="1181258" cy="1225367"/>
            </a:xfrm>
            <a:custGeom>
              <a:avLst/>
              <a:gdLst>
                <a:gd name="T0" fmla="*/ 0 w 241"/>
                <a:gd name="T1" fmla="*/ 250 h 250"/>
                <a:gd name="T2" fmla="*/ 0 w 241"/>
                <a:gd name="T3" fmla="*/ 127 h 250"/>
                <a:gd name="T4" fmla="*/ 241 w 241"/>
                <a:gd name="T5" fmla="*/ 0 h 250"/>
                <a:gd name="T6" fmla="*/ 241 w 241"/>
                <a:gd name="T7" fmla="*/ 123 h 250"/>
                <a:gd name="T8" fmla="*/ 0 w 241"/>
                <a:gd name="T9" fmla="*/ 250 h 250"/>
                <a:gd name="T10" fmla="*/ 21 w 241"/>
                <a:gd name="T11" fmla="*/ 139 h 250"/>
                <a:gd name="T12" fmla="*/ 21 w 241"/>
                <a:gd name="T13" fmla="*/ 216 h 250"/>
                <a:gd name="T14" fmla="*/ 220 w 241"/>
                <a:gd name="T15" fmla="*/ 110 h 250"/>
                <a:gd name="T16" fmla="*/ 220 w 241"/>
                <a:gd name="T17" fmla="*/ 33 h 250"/>
                <a:gd name="T18" fmla="*/ 21 w 241"/>
                <a:gd name="T19" fmla="*/ 13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50">
                  <a:moveTo>
                    <a:pt x="0" y="250"/>
                  </a:moveTo>
                  <a:lnTo>
                    <a:pt x="0" y="127"/>
                  </a:lnTo>
                  <a:lnTo>
                    <a:pt x="241" y="0"/>
                  </a:lnTo>
                  <a:lnTo>
                    <a:pt x="241" y="123"/>
                  </a:lnTo>
                  <a:lnTo>
                    <a:pt x="0" y="250"/>
                  </a:lnTo>
                  <a:close/>
                  <a:moveTo>
                    <a:pt x="21" y="139"/>
                  </a:moveTo>
                  <a:lnTo>
                    <a:pt x="21" y="216"/>
                  </a:lnTo>
                  <a:lnTo>
                    <a:pt x="220" y="110"/>
                  </a:lnTo>
                  <a:lnTo>
                    <a:pt x="220" y="33"/>
                  </a:lnTo>
                  <a:lnTo>
                    <a:pt x="21" y="139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îś1îḓe"/>
            <p:cNvSpPr/>
            <p:nvPr/>
          </p:nvSpPr>
          <p:spPr bwMode="auto">
            <a:xfrm>
              <a:off x="6326366" y="3289306"/>
              <a:ext cx="1068522" cy="578373"/>
            </a:xfrm>
            <a:custGeom>
              <a:avLst/>
              <a:gdLst>
                <a:gd name="T0" fmla="*/ 218 w 218"/>
                <a:gd name="T1" fmla="*/ 0 h 118"/>
                <a:gd name="T2" fmla="*/ 0 w 218"/>
                <a:gd name="T3" fmla="*/ 118 h 118"/>
                <a:gd name="T4" fmla="*/ 218 w 218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18">
                  <a:moveTo>
                    <a:pt x="218" y="0"/>
                  </a:moveTo>
                  <a:lnTo>
                    <a:pt x="0" y="118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íśļîḑè"/>
            <p:cNvSpPr/>
            <p:nvPr/>
          </p:nvSpPr>
          <p:spPr bwMode="auto">
            <a:xfrm>
              <a:off x="6301860" y="3245194"/>
              <a:ext cx="1112637" cy="671503"/>
            </a:xfrm>
            <a:custGeom>
              <a:avLst/>
              <a:gdLst>
                <a:gd name="T0" fmla="*/ 10 w 227"/>
                <a:gd name="T1" fmla="*/ 137 h 137"/>
                <a:gd name="T2" fmla="*/ 0 w 227"/>
                <a:gd name="T3" fmla="*/ 119 h 137"/>
                <a:gd name="T4" fmla="*/ 218 w 227"/>
                <a:gd name="T5" fmla="*/ 0 h 137"/>
                <a:gd name="T6" fmla="*/ 227 w 227"/>
                <a:gd name="T7" fmla="*/ 18 h 137"/>
                <a:gd name="T8" fmla="*/ 10 w 2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7">
                  <a:moveTo>
                    <a:pt x="10" y="137"/>
                  </a:moveTo>
                  <a:lnTo>
                    <a:pt x="0" y="119"/>
                  </a:lnTo>
                  <a:lnTo>
                    <a:pt x="218" y="0"/>
                  </a:lnTo>
                  <a:lnTo>
                    <a:pt x="227" y="18"/>
                  </a:lnTo>
                  <a:lnTo>
                    <a:pt x="10" y="137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íṧ1iḍé"/>
            <p:cNvSpPr/>
            <p:nvPr/>
          </p:nvSpPr>
          <p:spPr bwMode="auto">
            <a:xfrm>
              <a:off x="6326366" y="3019727"/>
              <a:ext cx="1063622" cy="578373"/>
            </a:xfrm>
            <a:custGeom>
              <a:avLst/>
              <a:gdLst>
                <a:gd name="T0" fmla="*/ 217 w 217"/>
                <a:gd name="T1" fmla="*/ 0 h 118"/>
                <a:gd name="T2" fmla="*/ 0 w 217"/>
                <a:gd name="T3" fmla="*/ 118 h 118"/>
                <a:gd name="T4" fmla="*/ 217 w 21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118">
                  <a:moveTo>
                    <a:pt x="217" y="0"/>
                  </a:moveTo>
                  <a:lnTo>
                    <a:pt x="0" y="118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ïṩḷiḍê"/>
            <p:cNvSpPr/>
            <p:nvPr/>
          </p:nvSpPr>
          <p:spPr bwMode="auto">
            <a:xfrm>
              <a:off x="6301860" y="2975612"/>
              <a:ext cx="1112637" cy="671503"/>
            </a:xfrm>
            <a:custGeom>
              <a:avLst/>
              <a:gdLst>
                <a:gd name="T0" fmla="*/ 10 w 227"/>
                <a:gd name="T1" fmla="*/ 137 h 137"/>
                <a:gd name="T2" fmla="*/ 0 w 227"/>
                <a:gd name="T3" fmla="*/ 119 h 137"/>
                <a:gd name="T4" fmla="*/ 217 w 227"/>
                <a:gd name="T5" fmla="*/ 0 h 137"/>
                <a:gd name="T6" fmla="*/ 227 w 227"/>
                <a:gd name="T7" fmla="*/ 18 h 137"/>
                <a:gd name="T8" fmla="*/ 10 w 2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7">
                  <a:moveTo>
                    <a:pt x="10" y="137"/>
                  </a:moveTo>
                  <a:lnTo>
                    <a:pt x="0" y="119"/>
                  </a:lnTo>
                  <a:lnTo>
                    <a:pt x="217" y="0"/>
                  </a:lnTo>
                  <a:lnTo>
                    <a:pt x="227" y="18"/>
                  </a:lnTo>
                  <a:lnTo>
                    <a:pt x="10" y="137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ïṧlíḓe"/>
            <p:cNvSpPr/>
            <p:nvPr/>
          </p:nvSpPr>
          <p:spPr bwMode="auto">
            <a:xfrm>
              <a:off x="6326366" y="2750144"/>
              <a:ext cx="1063622" cy="583276"/>
            </a:xfrm>
            <a:custGeom>
              <a:avLst/>
              <a:gdLst>
                <a:gd name="T0" fmla="*/ 217 w 217"/>
                <a:gd name="T1" fmla="*/ 0 h 119"/>
                <a:gd name="T2" fmla="*/ 0 w 217"/>
                <a:gd name="T3" fmla="*/ 119 h 119"/>
                <a:gd name="T4" fmla="*/ 217 w 217"/>
                <a:gd name="T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119">
                  <a:moveTo>
                    <a:pt x="217" y="0"/>
                  </a:moveTo>
                  <a:lnTo>
                    <a:pt x="0" y="119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îṩḻíďê"/>
            <p:cNvSpPr/>
            <p:nvPr/>
          </p:nvSpPr>
          <p:spPr bwMode="auto">
            <a:xfrm>
              <a:off x="6301860" y="2706032"/>
              <a:ext cx="1112637" cy="671503"/>
            </a:xfrm>
            <a:custGeom>
              <a:avLst/>
              <a:gdLst>
                <a:gd name="T0" fmla="*/ 10 w 227"/>
                <a:gd name="T1" fmla="*/ 137 h 137"/>
                <a:gd name="T2" fmla="*/ 0 w 227"/>
                <a:gd name="T3" fmla="*/ 119 h 137"/>
                <a:gd name="T4" fmla="*/ 217 w 227"/>
                <a:gd name="T5" fmla="*/ 0 h 137"/>
                <a:gd name="T6" fmla="*/ 227 w 227"/>
                <a:gd name="T7" fmla="*/ 18 h 137"/>
                <a:gd name="T8" fmla="*/ 10 w 2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7">
                  <a:moveTo>
                    <a:pt x="10" y="137"/>
                  </a:moveTo>
                  <a:lnTo>
                    <a:pt x="0" y="119"/>
                  </a:lnTo>
                  <a:lnTo>
                    <a:pt x="217" y="0"/>
                  </a:lnTo>
                  <a:lnTo>
                    <a:pt x="227" y="18"/>
                  </a:lnTo>
                  <a:lnTo>
                    <a:pt x="10" y="137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íṩḻîḋê"/>
            <p:cNvSpPr/>
            <p:nvPr/>
          </p:nvSpPr>
          <p:spPr bwMode="auto">
            <a:xfrm>
              <a:off x="6326366" y="2485465"/>
              <a:ext cx="1063622" cy="578373"/>
            </a:xfrm>
            <a:custGeom>
              <a:avLst/>
              <a:gdLst>
                <a:gd name="T0" fmla="*/ 217 w 217"/>
                <a:gd name="T1" fmla="*/ 0 h 118"/>
                <a:gd name="T2" fmla="*/ 0 w 217"/>
                <a:gd name="T3" fmla="*/ 118 h 118"/>
                <a:gd name="T4" fmla="*/ 217 w 21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118">
                  <a:moveTo>
                    <a:pt x="217" y="0"/>
                  </a:moveTo>
                  <a:lnTo>
                    <a:pt x="0" y="118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îsḷíďè"/>
            <p:cNvSpPr/>
            <p:nvPr/>
          </p:nvSpPr>
          <p:spPr bwMode="auto">
            <a:xfrm>
              <a:off x="6301860" y="2436450"/>
              <a:ext cx="1112637" cy="671503"/>
            </a:xfrm>
            <a:custGeom>
              <a:avLst/>
              <a:gdLst>
                <a:gd name="T0" fmla="*/ 10 w 227"/>
                <a:gd name="T1" fmla="*/ 137 h 137"/>
                <a:gd name="T2" fmla="*/ 0 w 227"/>
                <a:gd name="T3" fmla="*/ 119 h 137"/>
                <a:gd name="T4" fmla="*/ 217 w 227"/>
                <a:gd name="T5" fmla="*/ 0 h 137"/>
                <a:gd name="T6" fmla="*/ 227 w 227"/>
                <a:gd name="T7" fmla="*/ 18 h 137"/>
                <a:gd name="T8" fmla="*/ 10 w 2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7">
                  <a:moveTo>
                    <a:pt x="10" y="137"/>
                  </a:moveTo>
                  <a:lnTo>
                    <a:pt x="0" y="119"/>
                  </a:lnTo>
                  <a:lnTo>
                    <a:pt x="217" y="0"/>
                  </a:lnTo>
                  <a:lnTo>
                    <a:pt x="227" y="18"/>
                  </a:lnTo>
                  <a:lnTo>
                    <a:pt x="10" y="137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íš1íďè"/>
            <p:cNvSpPr/>
            <p:nvPr/>
          </p:nvSpPr>
          <p:spPr bwMode="auto">
            <a:xfrm>
              <a:off x="6326366" y="2215885"/>
              <a:ext cx="1063622" cy="578373"/>
            </a:xfrm>
            <a:custGeom>
              <a:avLst/>
              <a:gdLst>
                <a:gd name="T0" fmla="*/ 217 w 217"/>
                <a:gd name="T1" fmla="*/ 0 h 118"/>
                <a:gd name="T2" fmla="*/ 0 w 217"/>
                <a:gd name="T3" fmla="*/ 118 h 118"/>
                <a:gd name="T4" fmla="*/ 217 w 21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118">
                  <a:moveTo>
                    <a:pt x="217" y="0"/>
                  </a:moveTo>
                  <a:lnTo>
                    <a:pt x="0" y="118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íṡḻíḑê"/>
            <p:cNvSpPr/>
            <p:nvPr/>
          </p:nvSpPr>
          <p:spPr bwMode="auto">
            <a:xfrm>
              <a:off x="6301860" y="2166871"/>
              <a:ext cx="1112637" cy="671503"/>
            </a:xfrm>
            <a:custGeom>
              <a:avLst/>
              <a:gdLst>
                <a:gd name="T0" fmla="*/ 10 w 227"/>
                <a:gd name="T1" fmla="*/ 137 h 137"/>
                <a:gd name="T2" fmla="*/ 0 w 227"/>
                <a:gd name="T3" fmla="*/ 119 h 137"/>
                <a:gd name="T4" fmla="*/ 217 w 227"/>
                <a:gd name="T5" fmla="*/ 0 h 137"/>
                <a:gd name="T6" fmla="*/ 227 w 227"/>
                <a:gd name="T7" fmla="*/ 18 h 137"/>
                <a:gd name="T8" fmla="*/ 10 w 2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7">
                  <a:moveTo>
                    <a:pt x="10" y="137"/>
                  </a:moveTo>
                  <a:lnTo>
                    <a:pt x="0" y="119"/>
                  </a:lnTo>
                  <a:lnTo>
                    <a:pt x="217" y="0"/>
                  </a:lnTo>
                  <a:lnTo>
                    <a:pt x="227" y="18"/>
                  </a:lnTo>
                  <a:lnTo>
                    <a:pt x="10" y="137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ïşľîďe"/>
            <p:cNvSpPr/>
            <p:nvPr/>
          </p:nvSpPr>
          <p:spPr bwMode="auto">
            <a:xfrm>
              <a:off x="6326366" y="1946303"/>
              <a:ext cx="1063622" cy="578373"/>
            </a:xfrm>
            <a:custGeom>
              <a:avLst/>
              <a:gdLst>
                <a:gd name="T0" fmla="*/ 217 w 217"/>
                <a:gd name="T1" fmla="*/ 0 h 118"/>
                <a:gd name="T2" fmla="*/ 0 w 217"/>
                <a:gd name="T3" fmla="*/ 118 h 118"/>
                <a:gd name="T4" fmla="*/ 217 w 21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118">
                  <a:moveTo>
                    <a:pt x="217" y="0"/>
                  </a:moveTo>
                  <a:lnTo>
                    <a:pt x="0" y="118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íşḻiḓê"/>
            <p:cNvSpPr/>
            <p:nvPr/>
          </p:nvSpPr>
          <p:spPr bwMode="auto">
            <a:xfrm>
              <a:off x="6301860" y="1902191"/>
              <a:ext cx="1112637" cy="671503"/>
            </a:xfrm>
            <a:custGeom>
              <a:avLst/>
              <a:gdLst>
                <a:gd name="T0" fmla="*/ 10 w 227"/>
                <a:gd name="T1" fmla="*/ 137 h 137"/>
                <a:gd name="T2" fmla="*/ 0 w 227"/>
                <a:gd name="T3" fmla="*/ 119 h 137"/>
                <a:gd name="T4" fmla="*/ 217 w 227"/>
                <a:gd name="T5" fmla="*/ 0 h 137"/>
                <a:gd name="T6" fmla="*/ 227 w 227"/>
                <a:gd name="T7" fmla="*/ 18 h 137"/>
                <a:gd name="T8" fmla="*/ 10 w 2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7">
                  <a:moveTo>
                    <a:pt x="10" y="137"/>
                  </a:moveTo>
                  <a:lnTo>
                    <a:pt x="0" y="119"/>
                  </a:lnTo>
                  <a:lnTo>
                    <a:pt x="217" y="0"/>
                  </a:lnTo>
                  <a:lnTo>
                    <a:pt x="227" y="18"/>
                  </a:lnTo>
                  <a:lnTo>
                    <a:pt x="10" y="137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5180271" y="2825175"/>
            <a:ext cx="6372646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制定出资人监管权责清单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深化国有资本投资、运营公司等改革试点，赋予更多自主权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继续推进国有企业优化重组和央企股份制改革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落实向全国人大常委会报告国有资产管理情况的制度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105985" y="1813406"/>
            <a:ext cx="3057247" cy="82272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推进国资国企改革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sp>
        <p:nvSpPr>
          <p:cNvPr id="76" name="菱形 75"/>
          <p:cNvSpPr/>
          <p:nvPr/>
        </p:nvSpPr>
        <p:spPr>
          <a:xfrm>
            <a:off x="4889961" y="3101290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7" name="菱形 76"/>
          <p:cNvSpPr/>
          <p:nvPr/>
        </p:nvSpPr>
        <p:spPr>
          <a:xfrm>
            <a:off x="4889961" y="3666375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8" name="菱形 77"/>
          <p:cNvSpPr/>
          <p:nvPr/>
        </p:nvSpPr>
        <p:spPr>
          <a:xfrm>
            <a:off x="4905774" y="4201189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9" name="菱形 78"/>
          <p:cNvSpPr/>
          <p:nvPr/>
        </p:nvSpPr>
        <p:spPr>
          <a:xfrm>
            <a:off x="4905774" y="4750990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79831D43-A7EF-41E6-BE86-3D0A5EE0F10C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81" name="任意多边形 47">
              <a:extLst>
                <a:ext uri="{FF2B5EF4-FFF2-40B4-BE49-F238E27FC236}">
                  <a16:creationId xmlns:a16="http://schemas.microsoft.com/office/drawing/2014/main" id="{864D728B-F917-4E04-AC71-E68EC2D62BAB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6ED7652-1D5F-4B3D-8B2A-A7539ACBFF04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深化基础性关键领域改革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096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6" grpId="0" animBg="1"/>
      <p:bldP spid="77" grpId="0" animBg="1"/>
      <p:bldP spid="78" grpId="0" animBg="1"/>
      <p:bldP spid="7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4864739" y="3127666"/>
            <a:ext cx="6738707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全面落实支持非公有制经济发展的政策措施，认真解决民营企业反映的突出问题，坚决破除各种隐性壁垒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构建亲清新型政商关系，健全企业家参与涉企政策制定机制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激发和保护企业家精神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832261" y="2083991"/>
            <a:ext cx="3057247" cy="82272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支持民营企业发展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grpSp>
        <p:nvGrpSpPr>
          <p:cNvPr id="6" name="84eaf7f2-744a-4925-b686-2326b8e811a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2348" y="3459317"/>
            <a:ext cx="3011289" cy="2058474"/>
            <a:chOff x="2792413" y="1380266"/>
            <a:chExt cx="6607174" cy="4516570"/>
          </a:xfrm>
        </p:grpSpPr>
        <p:sp>
          <p:nvSpPr>
            <p:cNvPr id="7" name="ïŝ1ïďè"/>
            <p:cNvSpPr/>
            <p:nvPr/>
          </p:nvSpPr>
          <p:spPr bwMode="auto">
            <a:xfrm>
              <a:off x="4187341" y="2018866"/>
              <a:ext cx="4174079" cy="3603265"/>
            </a:xfrm>
            <a:custGeom>
              <a:avLst/>
              <a:gdLst>
                <a:gd name="T0" fmla="*/ 562 w 562"/>
                <a:gd name="T1" fmla="*/ 212 h 485"/>
                <a:gd name="T2" fmla="*/ 304 w 562"/>
                <a:gd name="T3" fmla="*/ 485 h 485"/>
                <a:gd name="T4" fmla="*/ 0 w 562"/>
                <a:gd name="T5" fmla="*/ 235 h 485"/>
                <a:gd name="T6" fmla="*/ 96 w 562"/>
                <a:gd name="T7" fmla="*/ 15 h 485"/>
                <a:gd name="T8" fmla="*/ 392 w 562"/>
                <a:gd name="T9" fmla="*/ 4 h 485"/>
                <a:gd name="T10" fmla="*/ 475 w 562"/>
                <a:gd name="T11" fmla="*/ 0 h 485"/>
                <a:gd name="T12" fmla="*/ 562 w 562"/>
                <a:gd name="T13" fmla="*/ 212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485">
                  <a:moveTo>
                    <a:pt x="562" y="212"/>
                  </a:moveTo>
                  <a:cubicBezTo>
                    <a:pt x="556" y="220"/>
                    <a:pt x="304" y="485"/>
                    <a:pt x="304" y="48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392" y="4"/>
                    <a:pt x="392" y="4"/>
                    <a:pt x="392" y="4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562" y="212"/>
                    <a:pt x="562" y="212"/>
                    <a:pt x="562" y="212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i$ḻíḍê"/>
            <p:cNvSpPr/>
            <p:nvPr/>
          </p:nvSpPr>
          <p:spPr bwMode="auto">
            <a:xfrm>
              <a:off x="6481300" y="2368489"/>
              <a:ext cx="1673200" cy="1559038"/>
            </a:xfrm>
            <a:custGeom>
              <a:avLst/>
              <a:gdLst>
                <a:gd name="T0" fmla="*/ 78 w 225"/>
                <a:gd name="T1" fmla="*/ 0 h 210"/>
                <a:gd name="T2" fmla="*/ 0 w 225"/>
                <a:gd name="T3" fmla="*/ 8 h 210"/>
                <a:gd name="T4" fmla="*/ 0 w 225"/>
                <a:gd name="T5" fmla="*/ 8 h 210"/>
                <a:gd name="T6" fmla="*/ 0 w 225"/>
                <a:gd name="T7" fmla="*/ 11 h 210"/>
                <a:gd name="T8" fmla="*/ 0 w 225"/>
                <a:gd name="T9" fmla="*/ 32 h 210"/>
                <a:gd name="T10" fmla="*/ 211 w 225"/>
                <a:gd name="T11" fmla="*/ 210 h 210"/>
                <a:gd name="T12" fmla="*/ 225 w 225"/>
                <a:gd name="T13" fmla="*/ 196 h 210"/>
                <a:gd name="T14" fmla="*/ 57 w 225"/>
                <a:gd name="T15" fmla="*/ 35 h 210"/>
                <a:gd name="T16" fmla="*/ 78 w 225"/>
                <a:gd name="T1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210">
                  <a:moveTo>
                    <a:pt x="78" y="0"/>
                  </a:moveTo>
                  <a:cubicBezTo>
                    <a:pt x="78" y="0"/>
                    <a:pt x="13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9"/>
                    <a:pt x="2" y="10"/>
                    <a:pt x="0" y="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1" y="210"/>
                    <a:pt x="211" y="210"/>
                    <a:pt x="211" y="210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îS1íḋê"/>
            <p:cNvSpPr/>
            <p:nvPr/>
          </p:nvSpPr>
          <p:spPr bwMode="auto">
            <a:xfrm>
              <a:off x="3973286" y="3502983"/>
              <a:ext cx="2939693" cy="2393853"/>
            </a:xfrm>
            <a:custGeom>
              <a:avLst/>
              <a:gdLst>
                <a:gd name="T0" fmla="*/ 341 w 396"/>
                <a:gd name="T1" fmla="*/ 322 h 322"/>
                <a:gd name="T2" fmla="*/ 312 w 396"/>
                <a:gd name="T3" fmla="*/ 312 h 322"/>
                <a:gd name="T4" fmla="*/ 26 w 396"/>
                <a:gd name="T5" fmla="*/ 93 h 322"/>
                <a:gd name="T6" fmla="*/ 16 w 396"/>
                <a:gd name="T7" fmla="*/ 25 h 322"/>
                <a:gd name="T8" fmla="*/ 85 w 396"/>
                <a:gd name="T9" fmla="*/ 16 h 322"/>
                <a:gd name="T10" fmla="*/ 371 w 396"/>
                <a:gd name="T11" fmla="*/ 234 h 322"/>
                <a:gd name="T12" fmla="*/ 380 w 396"/>
                <a:gd name="T13" fmla="*/ 302 h 322"/>
                <a:gd name="T14" fmla="*/ 341 w 396"/>
                <a:gd name="T15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322">
                  <a:moveTo>
                    <a:pt x="341" y="322"/>
                  </a:moveTo>
                  <a:cubicBezTo>
                    <a:pt x="331" y="322"/>
                    <a:pt x="321" y="318"/>
                    <a:pt x="312" y="312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4" y="77"/>
                    <a:pt x="0" y="46"/>
                    <a:pt x="16" y="25"/>
                  </a:cubicBezTo>
                  <a:cubicBezTo>
                    <a:pt x="33" y="4"/>
                    <a:pt x="63" y="0"/>
                    <a:pt x="85" y="16"/>
                  </a:cubicBezTo>
                  <a:cubicBezTo>
                    <a:pt x="371" y="234"/>
                    <a:pt x="371" y="234"/>
                    <a:pt x="371" y="234"/>
                  </a:cubicBezTo>
                  <a:cubicBezTo>
                    <a:pt x="392" y="251"/>
                    <a:pt x="396" y="281"/>
                    <a:pt x="380" y="302"/>
                  </a:cubicBezTo>
                  <a:cubicBezTo>
                    <a:pt x="370" y="315"/>
                    <a:pt x="356" y="322"/>
                    <a:pt x="341" y="322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išḷîdê"/>
            <p:cNvSpPr/>
            <p:nvPr/>
          </p:nvSpPr>
          <p:spPr bwMode="auto">
            <a:xfrm>
              <a:off x="4469180" y="3131953"/>
              <a:ext cx="2943262" cy="2393853"/>
            </a:xfrm>
            <a:custGeom>
              <a:avLst/>
              <a:gdLst>
                <a:gd name="T0" fmla="*/ 341 w 396"/>
                <a:gd name="T1" fmla="*/ 322 h 322"/>
                <a:gd name="T2" fmla="*/ 311 w 396"/>
                <a:gd name="T3" fmla="*/ 312 h 322"/>
                <a:gd name="T4" fmla="*/ 25 w 396"/>
                <a:gd name="T5" fmla="*/ 94 h 322"/>
                <a:gd name="T6" fmla="*/ 16 w 396"/>
                <a:gd name="T7" fmla="*/ 25 h 322"/>
                <a:gd name="T8" fmla="*/ 84 w 396"/>
                <a:gd name="T9" fmla="*/ 16 h 322"/>
                <a:gd name="T10" fmla="*/ 371 w 396"/>
                <a:gd name="T11" fmla="*/ 235 h 322"/>
                <a:gd name="T12" fmla="*/ 380 w 396"/>
                <a:gd name="T13" fmla="*/ 303 h 322"/>
                <a:gd name="T14" fmla="*/ 341 w 396"/>
                <a:gd name="T15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322">
                  <a:moveTo>
                    <a:pt x="341" y="322"/>
                  </a:moveTo>
                  <a:cubicBezTo>
                    <a:pt x="331" y="322"/>
                    <a:pt x="320" y="319"/>
                    <a:pt x="311" y="312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4" y="77"/>
                    <a:pt x="0" y="47"/>
                    <a:pt x="16" y="25"/>
                  </a:cubicBezTo>
                  <a:cubicBezTo>
                    <a:pt x="32" y="4"/>
                    <a:pt x="63" y="0"/>
                    <a:pt x="84" y="16"/>
                  </a:cubicBezTo>
                  <a:cubicBezTo>
                    <a:pt x="371" y="235"/>
                    <a:pt x="371" y="235"/>
                    <a:pt x="371" y="235"/>
                  </a:cubicBezTo>
                  <a:cubicBezTo>
                    <a:pt x="392" y="251"/>
                    <a:pt x="396" y="281"/>
                    <a:pt x="380" y="303"/>
                  </a:cubicBezTo>
                  <a:cubicBezTo>
                    <a:pt x="370" y="315"/>
                    <a:pt x="356" y="322"/>
                    <a:pt x="341" y="322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iŝľiḓè"/>
            <p:cNvSpPr/>
            <p:nvPr/>
          </p:nvSpPr>
          <p:spPr bwMode="auto">
            <a:xfrm>
              <a:off x="4922264" y="2678868"/>
              <a:ext cx="2939693" cy="2393853"/>
            </a:xfrm>
            <a:custGeom>
              <a:avLst/>
              <a:gdLst>
                <a:gd name="T0" fmla="*/ 341 w 396"/>
                <a:gd name="T1" fmla="*/ 322 h 322"/>
                <a:gd name="T2" fmla="*/ 311 w 396"/>
                <a:gd name="T3" fmla="*/ 312 h 322"/>
                <a:gd name="T4" fmla="*/ 25 w 396"/>
                <a:gd name="T5" fmla="*/ 94 h 322"/>
                <a:gd name="T6" fmla="*/ 16 w 396"/>
                <a:gd name="T7" fmla="*/ 26 h 322"/>
                <a:gd name="T8" fmla="*/ 84 w 396"/>
                <a:gd name="T9" fmla="*/ 16 h 322"/>
                <a:gd name="T10" fmla="*/ 370 w 396"/>
                <a:gd name="T11" fmla="*/ 235 h 322"/>
                <a:gd name="T12" fmla="*/ 380 w 396"/>
                <a:gd name="T13" fmla="*/ 303 h 322"/>
                <a:gd name="T14" fmla="*/ 341 w 396"/>
                <a:gd name="T15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322">
                  <a:moveTo>
                    <a:pt x="341" y="322"/>
                  </a:moveTo>
                  <a:cubicBezTo>
                    <a:pt x="330" y="322"/>
                    <a:pt x="320" y="319"/>
                    <a:pt x="311" y="312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4" y="78"/>
                    <a:pt x="0" y="47"/>
                    <a:pt x="16" y="26"/>
                  </a:cubicBezTo>
                  <a:cubicBezTo>
                    <a:pt x="32" y="4"/>
                    <a:pt x="63" y="0"/>
                    <a:pt x="84" y="16"/>
                  </a:cubicBezTo>
                  <a:cubicBezTo>
                    <a:pt x="370" y="235"/>
                    <a:pt x="370" y="235"/>
                    <a:pt x="370" y="235"/>
                  </a:cubicBezTo>
                  <a:cubicBezTo>
                    <a:pt x="392" y="251"/>
                    <a:pt x="396" y="282"/>
                    <a:pt x="380" y="303"/>
                  </a:cubicBezTo>
                  <a:cubicBezTo>
                    <a:pt x="370" y="316"/>
                    <a:pt x="355" y="322"/>
                    <a:pt x="341" y="322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ïṡľiḑé"/>
            <p:cNvSpPr/>
            <p:nvPr/>
          </p:nvSpPr>
          <p:spPr bwMode="auto">
            <a:xfrm>
              <a:off x="5353942" y="2211515"/>
              <a:ext cx="2939693" cy="2408124"/>
            </a:xfrm>
            <a:custGeom>
              <a:avLst/>
              <a:gdLst>
                <a:gd name="T0" fmla="*/ 341 w 396"/>
                <a:gd name="T1" fmla="*/ 324 h 324"/>
                <a:gd name="T2" fmla="*/ 312 w 396"/>
                <a:gd name="T3" fmla="*/ 314 h 324"/>
                <a:gd name="T4" fmla="*/ 25 w 396"/>
                <a:gd name="T5" fmla="*/ 96 h 324"/>
                <a:gd name="T6" fmla="*/ 16 w 396"/>
                <a:gd name="T7" fmla="*/ 28 h 324"/>
                <a:gd name="T8" fmla="*/ 85 w 396"/>
                <a:gd name="T9" fmla="*/ 19 h 324"/>
                <a:gd name="T10" fmla="*/ 152 w 396"/>
                <a:gd name="T11" fmla="*/ 0 h 324"/>
                <a:gd name="T12" fmla="*/ 152 w 396"/>
                <a:gd name="T13" fmla="*/ 53 h 324"/>
                <a:gd name="T14" fmla="*/ 371 w 396"/>
                <a:gd name="T15" fmla="*/ 237 h 324"/>
                <a:gd name="T16" fmla="*/ 380 w 396"/>
                <a:gd name="T17" fmla="*/ 305 h 324"/>
                <a:gd name="T18" fmla="*/ 341 w 396"/>
                <a:gd name="T19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24">
                  <a:moveTo>
                    <a:pt x="341" y="324"/>
                  </a:moveTo>
                  <a:cubicBezTo>
                    <a:pt x="331" y="324"/>
                    <a:pt x="320" y="321"/>
                    <a:pt x="312" y="314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4" y="80"/>
                    <a:pt x="0" y="49"/>
                    <a:pt x="16" y="28"/>
                  </a:cubicBezTo>
                  <a:cubicBezTo>
                    <a:pt x="33" y="6"/>
                    <a:pt x="63" y="2"/>
                    <a:pt x="85" y="1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371" y="237"/>
                    <a:pt x="371" y="237"/>
                    <a:pt x="371" y="237"/>
                  </a:cubicBezTo>
                  <a:cubicBezTo>
                    <a:pt x="392" y="253"/>
                    <a:pt x="396" y="284"/>
                    <a:pt x="380" y="305"/>
                  </a:cubicBezTo>
                  <a:cubicBezTo>
                    <a:pt x="370" y="318"/>
                    <a:pt x="356" y="324"/>
                    <a:pt x="341" y="324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îşḻîḓé"/>
            <p:cNvSpPr/>
            <p:nvPr/>
          </p:nvSpPr>
          <p:spPr bwMode="auto">
            <a:xfrm>
              <a:off x="3677175" y="1847621"/>
              <a:ext cx="3360668" cy="3225101"/>
            </a:xfrm>
            <a:custGeom>
              <a:avLst/>
              <a:gdLst>
                <a:gd name="T0" fmla="*/ 306 w 453"/>
                <a:gd name="T1" fmla="*/ 434 h 434"/>
                <a:gd name="T2" fmla="*/ 312 w 453"/>
                <a:gd name="T3" fmla="*/ 427 h 434"/>
                <a:gd name="T4" fmla="*/ 311 w 453"/>
                <a:gd name="T5" fmla="*/ 411 h 434"/>
                <a:gd name="T6" fmla="*/ 324 w 453"/>
                <a:gd name="T7" fmla="*/ 411 h 434"/>
                <a:gd name="T8" fmla="*/ 362 w 453"/>
                <a:gd name="T9" fmla="*/ 363 h 434"/>
                <a:gd name="T10" fmla="*/ 360 w 453"/>
                <a:gd name="T11" fmla="*/ 346 h 434"/>
                <a:gd name="T12" fmla="*/ 376 w 453"/>
                <a:gd name="T13" fmla="*/ 346 h 434"/>
                <a:gd name="T14" fmla="*/ 415 w 453"/>
                <a:gd name="T15" fmla="*/ 297 h 434"/>
                <a:gd name="T16" fmla="*/ 410 w 453"/>
                <a:gd name="T17" fmla="*/ 278 h 434"/>
                <a:gd name="T18" fmla="*/ 431 w 453"/>
                <a:gd name="T19" fmla="*/ 276 h 434"/>
                <a:gd name="T20" fmla="*/ 453 w 453"/>
                <a:gd name="T21" fmla="*/ 249 h 434"/>
                <a:gd name="T22" fmla="*/ 287 w 453"/>
                <a:gd name="T23" fmla="*/ 23 h 434"/>
                <a:gd name="T24" fmla="*/ 136 w 453"/>
                <a:gd name="T25" fmla="*/ 14 h 434"/>
                <a:gd name="T26" fmla="*/ 59 w 453"/>
                <a:gd name="T27" fmla="*/ 301 h 434"/>
                <a:gd name="T28" fmla="*/ 306 w 453"/>
                <a:gd name="T2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3" h="434">
                  <a:moveTo>
                    <a:pt x="306" y="434"/>
                  </a:moveTo>
                  <a:cubicBezTo>
                    <a:pt x="312" y="427"/>
                    <a:pt x="312" y="427"/>
                    <a:pt x="312" y="427"/>
                  </a:cubicBezTo>
                  <a:cubicBezTo>
                    <a:pt x="311" y="411"/>
                    <a:pt x="311" y="411"/>
                    <a:pt x="311" y="411"/>
                  </a:cubicBezTo>
                  <a:cubicBezTo>
                    <a:pt x="324" y="411"/>
                    <a:pt x="324" y="411"/>
                    <a:pt x="324" y="411"/>
                  </a:cubicBezTo>
                  <a:cubicBezTo>
                    <a:pt x="362" y="363"/>
                    <a:pt x="362" y="363"/>
                    <a:pt x="362" y="363"/>
                  </a:cubicBezTo>
                  <a:cubicBezTo>
                    <a:pt x="360" y="346"/>
                    <a:pt x="360" y="346"/>
                    <a:pt x="360" y="346"/>
                  </a:cubicBezTo>
                  <a:cubicBezTo>
                    <a:pt x="376" y="346"/>
                    <a:pt x="376" y="346"/>
                    <a:pt x="376" y="346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0" y="278"/>
                    <a:pt x="410" y="278"/>
                    <a:pt x="410" y="278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53" y="249"/>
                    <a:pt x="453" y="249"/>
                    <a:pt x="453" y="249"/>
                  </a:cubicBezTo>
                  <a:cubicBezTo>
                    <a:pt x="287" y="23"/>
                    <a:pt x="287" y="23"/>
                    <a:pt x="287" y="23"/>
                  </a:cubicBezTo>
                  <a:cubicBezTo>
                    <a:pt x="287" y="23"/>
                    <a:pt x="173" y="27"/>
                    <a:pt x="136" y="14"/>
                  </a:cubicBezTo>
                  <a:cubicBezTo>
                    <a:pt x="97" y="0"/>
                    <a:pt x="0" y="254"/>
                    <a:pt x="59" y="301"/>
                  </a:cubicBezTo>
                  <a:cubicBezTo>
                    <a:pt x="117" y="348"/>
                    <a:pt x="306" y="434"/>
                    <a:pt x="306" y="434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îṥļïďe"/>
            <p:cNvSpPr/>
            <p:nvPr/>
          </p:nvSpPr>
          <p:spPr bwMode="auto">
            <a:xfrm>
              <a:off x="4151665" y="4187960"/>
              <a:ext cx="1915796" cy="1462712"/>
            </a:xfrm>
            <a:custGeom>
              <a:avLst/>
              <a:gdLst>
                <a:gd name="T0" fmla="*/ 244 w 258"/>
                <a:gd name="T1" fmla="*/ 186 h 197"/>
                <a:gd name="T2" fmla="*/ 244 w 258"/>
                <a:gd name="T3" fmla="*/ 186 h 197"/>
                <a:gd name="T4" fmla="*/ 258 w 258"/>
                <a:gd name="T5" fmla="*/ 197 h 197"/>
                <a:gd name="T6" fmla="*/ 258 w 258"/>
                <a:gd name="T7" fmla="*/ 197 h 197"/>
                <a:gd name="T8" fmla="*/ 244 w 258"/>
                <a:gd name="T9" fmla="*/ 186 h 197"/>
                <a:gd name="T10" fmla="*/ 186 w 258"/>
                <a:gd name="T11" fmla="*/ 142 h 197"/>
                <a:gd name="T12" fmla="*/ 186 w 258"/>
                <a:gd name="T13" fmla="*/ 142 h 197"/>
                <a:gd name="T14" fmla="*/ 186 w 258"/>
                <a:gd name="T15" fmla="*/ 142 h 197"/>
                <a:gd name="T16" fmla="*/ 186 w 258"/>
                <a:gd name="T17" fmla="*/ 142 h 197"/>
                <a:gd name="T18" fmla="*/ 186 w 258"/>
                <a:gd name="T19" fmla="*/ 142 h 197"/>
                <a:gd name="T20" fmla="*/ 2 w 258"/>
                <a:gd name="T21" fmla="*/ 1 h 197"/>
                <a:gd name="T22" fmla="*/ 2 w 258"/>
                <a:gd name="T23" fmla="*/ 2 h 197"/>
                <a:gd name="T24" fmla="*/ 2 w 258"/>
                <a:gd name="T25" fmla="*/ 1 h 197"/>
                <a:gd name="T26" fmla="*/ 1 w 258"/>
                <a:gd name="T27" fmla="*/ 1 h 197"/>
                <a:gd name="T28" fmla="*/ 2 w 258"/>
                <a:gd name="T29" fmla="*/ 1 h 197"/>
                <a:gd name="T30" fmla="*/ 1 w 258"/>
                <a:gd name="T31" fmla="*/ 1 h 197"/>
                <a:gd name="T32" fmla="*/ 1 w 258"/>
                <a:gd name="T33" fmla="*/ 1 h 197"/>
                <a:gd name="T34" fmla="*/ 1 w 258"/>
                <a:gd name="T35" fmla="*/ 1 h 197"/>
                <a:gd name="T36" fmla="*/ 1 w 258"/>
                <a:gd name="T37" fmla="*/ 1 h 197"/>
                <a:gd name="T38" fmla="*/ 0 w 258"/>
                <a:gd name="T39" fmla="*/ 0 h 197"/>
                <a:gd name="T40" fmla="*/ 0 w 258"/>
                <a:gd name="T41" fmla="*/ 1 h 197"/>
                <a:gd name="T42" fmla="*/ 0 w 258"/>
                <a:gd name="T4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8" h="197">
                  <a:moveTo>
                    <a:pt x="244" y="186"/>
                  </a:moveTo>
                  <a:cubicBezTo>
                    <a:pt x="244" y="186"/>
                    <a:pt x="244" y="186"/>
                    <a:pt x="244" y="186"/>
                  </a:cubicBezTo>
                  <a:cubicBezTo>
                    <a:pt x="258" y="197"/>
                    <a:pt x="258" y="197"/>
                    <a:pt x="258" y="197"/>
                  </a:cubicBezTo>
                  <a:cubicBezTo>
                    <a:pt x="258" y="197"/>
                    <a:pt x="258" y="197"/>
                    <a:pt x="258" y="197"/>
                  </a:cubicBezTo>
                  <a:cubicBezTo>
                    <a:pt x="244" y="186"/>
                    <a:pt x="244" y="186"/>
                    <a:pt x="244" y="186"/>
                  </a:cubicBezTo>
                  <a:moveTo>
                    <a:pt x="186" y="142"/>
                  </a:moveTo>
                  <a:cubicBezTo>
                    <a:pt x="186" y="142"/>
                    <a:pt x="186" y="142"/>
                    <a:pt x="186" y="142"/>
                  </a:cubicBezTo>
                  <a:cubicBezTo>
                    <a:pt x="186" y="142"/>
                    <a:pt x="186" y="142"/>
                    <a:pt x="186" y="142"/>
                  </a:cubicBezTo>
                  <a:cubicBezTo>
                    <a:pt x="186" y="142"/>
                    <a:pt x="186" y="142"/>
                    <a:pt x="186" y="142"/>
                  </a:cubicBezTo>
                  <a:cubicBezTo>
                    <a:pt x="186" y="142"/>
                    <a:pt x="186" y="142"/>
                    <a:pt x="186" y="142"/>
                  </a:cubicBezTo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7D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îṩ1iḓè"/>
            <p:cNvSpPr/>
            <p:nvPr/>
          </p:nvSpPr>
          <p:spPr bwMode="auto">
            <a:xfrm>
              <a:off x="4069610" y="4070228"/>
              <a:ext cx="2026390" cy="1580443"/>
            </a:xfrm>
            <a:custGeom>
              <a:avLst/>
              <a:gdLst>
                <a:gd name="T0" fmla="*/ 193 w 273"/>
                <a:gd name="T1" fmla="*/ 107 h 213"/>
                <a:gd name="T2" fmla="*/ 199 w 273"/>
                <a:gd name="T3" fmla="*/ 154 h 213"/>
                <a:gd name="T4" fmla="*/ 199 w 273"/>
                <a:gd name="T5" fmla="*/ 154 h 213"/>
                <a:gd name="T6" fmla="*/ 199 w 273"/>
                <a:gd name="T7" fmla="*/ 155 h 213"/>
                <a:gd name="T8" fmla="*/ 199 w 273"/>
                <a:gd name="T9" fmla="*/ 155 h 213"/>
                <a:gd name="T10" fmla="*/ 199 w 273"/>
                <a:gd name="T11" fmla="*/ 155 h 213"/>
                <a:gd name="T12" fmla="*/ 198 w 273"/>
                <a:gd name="T13" fmla="*/ 155 h 213"/>
                <a:gd name="T14" fmla="*/ 198 w 273"/>
                <a:gd name="T15" fmla="*/ 155 h 213"/>
                <a:gd name="T16" fmla="*/ 198 w 273"/>
                <a:gd name="T17" fmla="*/ 155 h 213"/>
                <a:gd name="T18" fmla="*/ 198 w 273"/>
                <a:gd name="T19" fmla="*/ 155 h 213"/>
                <a:gd name="T20" fmla="*/ 197 w 273"/>
                <a:gd name="T21" fmla="*/ 158 h 213"/>
                <a:gd name="T22" fmla="*/ 197 w 273"/>
                <a:gd name="T23" fmla="*/ 158 h 213"/>
                <a:gd name="T24" fmla="*/ 217 w 273"/>
                <a:gd name="T25" fmla="*/ 152 h 213"/>
                <a:gd name="T26" fmla="*/ 245 w 273"/>
                <a:gd name="T27" fmla="*/ 164 h 213"/>
                <a:gd name="T28" fmla="*/ 255 w 273"/>
                <a:gd name="T29" fmla="*/ 202 h 213"/>
                <a:gd name="T30" fmla="*/ 269 w 273"/>
                <a:gd name="T31" fmla="*/ 213 h 213"/>
                <a:gd name="T32" fmla="*/ 273 w 273"/>
                <a:gd name="T33" fmla="*/ 191 h 213"/>
                <a:gd name="T34" fmla="*/ 257 w 273"/>
                <a:gd name="T35" fmla="*/ 151 h 213"/>
                <a:gd name="T36" fmla="*/ 222 w 273"/>
                <a:gd name="T37" fmla="*/ 135 h 213"/>
                <a:gd name="T38" fmla="*/ 220 w 273"/>
                <a:gd name="T39" fmla="*/ 120 h 213"/>
                <a:gd name="T40" fmla="*/ 193 w 273"/>
                <a:gd name="T41" fmla="*/ 107 h 213"/>
                <a:gd name="T42" fmla="*/ 149 w 273"/>
                <a:gd name="T43" fmla="*/ 85 h 213"/>
                <a:gd name="T44" fmla="*/ 143 w 273"/>
                <a:gd name="T45" fmla="*/ 100 h 213"/>
                <a:gd name="T46" fmla="*/ 139 w 273"/>
                <a:gd name="T47" fmla="*/ 106 h 213"/>
                <a:gd name="T48" fmla="*/ 165 w 273"/>
                <a:gd name="T49" fmla="*/ 95 h 213"/>
                <a:gd name="T50" fmla="*/ 170 w 273"/>
                <a:gd name="T51" fmla="*/ 95 h 213"/>
                <a:gd name="T52" fmla="*/ 149 w 273"/>
                <a:gd name="T53" fmla="*/ 85 h 213"/>
                <a:gd name="T54" fmla="*/ 3 w 273"/>
                <a:gd name="T55" fmla="*/ 0 h 213"/>
                <a:gd name="T56" fmla="*/ 0 w 273"/>
                <a:gd name="T57" fmla="*/ 4 h 213"/>
                <a:gd name="T58" fmla="*/ 11 w 273"/>
                <a:gd name="T59" fmla="*/ 16 h 213"/>
                <a:gd name="T60" fmla="*/ 11 w 273"/>
                <a:gd name="T61" fmla="*/ 17 h 213"/>
                <a:gd name="T62" fmla="*/ 12 w 273"/>
                <a:gd name="T63" fmla="*/ 17 h 213"/>
                <a:gd name="T64" fmla="*/ 12 w 273"/>
                <a:gd name="T65" fmla="*/ 17 h 213"/>
                <a:gd name="T66" fmla="*/ 12 w 273"/>
                <a:gd name="T67" fmla="*/ 17 h 213"/>
                <a:gd name="T68" fmla="*/ 13 w 273"/>
                <a:gd name="T69" fmla="*/ 17 h 213"/>
                <a:gd name="T70" fmla="*/ 13 w 273"/>
                <a:gd name="T71" fmla="*/ 17 h 213"/>
                <a:gd name="T72" fmla="*/ 13 w 273"/>
                <a:gd name="T73" fmla="*/ 18 h 213"/>
                <a:gd name="T74" fmla="*/ 15 w 273"/>
                <a:gd name="T75" fmla="*/ 15 h 213"/>
                <a:gd name="T76" fmla="*/ 18 w 273"/>
                <a:gd name="T77" fmla="*/ 11 h 213"/>
                <a:gd name="T78" fmla="*/ 6 w 273"/>
                <a:gd name="T79" fmla="*/ 2 h 213"/>
                <a:gd name="T80" fmla="*/ 3 w 273"/>
                <a:gd name="T8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3" h="213">
                  <a:moveTo>
                    <a:pt x="193" y="107"/>
                  </a:moveTo>
                  <a:cubicBezTo>
                    <a:pt x="206" y="120"/>
                    <a:pt x="208" y="139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5"/>
                    <a:pt x="199" y="155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8" y="156"/>
                    <a:pt x="197" y="157"/>
                    <a:pt x="197" y="158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203" y="154"/>
                    <a:pt x="210" y="152"/>
                    <a:pt x="217" y="152"/>
                  </a:cubicBezTo>
                  <a:cubicBezTo>
                    <a:pt x="227" y="152"/>
                    <a:pt x="237" y="156"/>
                    <a:pt x="245" y="164"/>
                  </a:cubicBezTo>
                  <a:cubicBezTo>
                    <a:pt x="255" y="174"/>
                    <a:pt x="259" y="189"/>
                    <a:pt x="255" y="202"/>
                  </a:cubicBezTo>
                  <a:cubicBezTo>
                    <a:pt x="269" y="213"/>
                    <a:pt x="269" y="213"/>
                    <a:pt x="269" y="213"/>
                  </a:cubicBezTo>
                  <a:cubicBezTo>
                    <a:pt x="272" y="206"/>
                    <a:pt x="273" y="199"/>
                    <a:pt x="273" y="191"/>
                  </a:cubicBezTo>
                  <a:cubicBezTo>
                    <a:pt x="273" y="176"/>
                    <a:pt x="268" y="162"/>
                    <a:pt x="257" y="151"/>
                  </a:cubicBezTo>
                  <a:cubicBezTo>
                    <a:pt x="247" y="142"/>
                    <a:pt x="235" y="136"/>
                    <a:pt x="222" y="135"/>
                  </a:cubicBezTo>
                  <a:cubicBezTo>
                    <a:pt x="222" y="130"/>
                    <a:pt x="221" y="125"/>
                    <a:pt x="220" y="120"/>
                  </a:cubicBezTo>
                  <a:cubicBezTo>
                    <a:pt x="212" y="116"/>
                    <a:pt x="203" y="112"/>
                    <a:pt x="193" y="107"/>
                  </a:cubicBezTo>
                  <a:moveTo>
                    <a:pt x="149" y="85"/>
                  </a:moveTo>
                  <a:cubicBezTo>
                    <a:pt x="148" y="90"/>
                    <a:pt x="146" y="95"/>
                    <a:pt x="143" y="100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46" y="99"/>
                    <a:pt x="156" y="95"/>
                    <a:pt x="165" y="95"/>
                  </a:cubicBezTo>
                  <a:cubicBezTo>
                    <a:pt x="167" y="95"/>
                    <a:pt x="168" y="95"/>
                    <a:pt x="170" y="95"/>
                  </a:cubicBezTo>
                  <a:cubicBezTo>
                    <a:pt x="163" y="92"/>
                    <a:pt x="156" y="89"/>
                    <a:pt x="149" y="85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3" y="8"/>
                    <a:pt x="7" y="13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3" y="8"/>
                    <a:pt x="9" y="5"/>
                    <a:pt x="6" y="2"/>
                  </a:cubicBezTo>
                  <a:cubicBezTo>
                    <a:pt x="5" y="1"/>
                    <a:pt x="4" y="1"/>
                    <a:pt x="3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îśļíďe"/>
            <p:cNvSpPr/>
            <p:nvPr/>
          </p:nvSpPr>
          <p:spPr bwMode="auto">
            <a:xfrm>
              <a:off x="4091015" y="3906119"/>
              <a:ext cx="1612550" cy="1056006"/>
            </a:xfrm>
            <a:custGeom>
              <a:avLst/>
              <a:gdLst>
                <a:gd name="T0" fmla="*/ 45 w 217"/>
                <a:gd name="T1" fmla="*/ 0 h 142"/>
                <a:gd name="T2" fmla="*/ 0 w 217"/>
                <a:gd name="T3" fmla="*/ 22 h 142"/>
                <a:gd name="T4" fmla="*/ 3 w 217"/>
                <a:gd name="T5" fmla="*/ 24 h 142"/>
                <a:gd name="T6" fmla="*/ 15 w 217"/>
                <a:gd name="T7" fmla="*/ 33 h 142"/>
                <a:gd name="T8" fmla="*/ 46 w 217"/>
                <a:gd name="T9" fmla="*/ 18 h 142"/>
                <a:gd name="T10" fmla="*/ 65 w 217"/>
                <a:gd name="T11" fmla="*/ 23 h 142"/>
                <a:gd name="T12" fmla="*/ 82 w 217"/>
                <a:gd name="T13" fmla="*/ 70 h 142"/>
                <a:gd name="T14" fmla="*/ 108 w 217"/>
                <a:gd name="T15" fmla="*/ 60 h 142"/>
                <a:gd name="T16" fmla="*/ 130 w 217"/>
                <a:gd name="T17" fmla="*/ 67 h 142"/>
                <a:gd name="T18" fmla="*/ 146 w 217"/>
                <a:gd name="T19" fmla="*/ 107 h 142"/>
                <a:gd name="T20" fmla="*/ 167 w 217"/>
                <a:gd name="T21" fmla="*/ 117 h 142"/>
                <a:gd name="T22" fmla="*/ 187 w 217"/>
                <a:gd name="T23" fmla="*/ 126 h 142"/>
                <a:gd name="T24" fmla="*/ 190 w 217"/>
                <a:gd name="T25" fmla="*/ 129 h 142"/>
                <a:gd name="T26" fmla="*/ 217 w 217"/>
                <a:gd name="T27" fmla="*/ 142 h 142"/>
                <a:gd name="T28" fmla="*/ 197 w 217"/>
                <a:gd name="T29" fmla="*/ 112 h 142"/>
                <a:gd name="T30" fmla="*/ 164 w 217"/>
                <a:gd name="T31" fmla="*/ 99 h 142"/>
                <a:gd name="T32" fmla="*/ 163 w 217"/>
                <a:gd name="T33" fmla="*/ 89 h 142"/>
                <a:gd name="T34" fmla="*/ 140 w 217"/>
                <a:gd name="T35" fmla="*/ 52 h 142"/>
                <a:gd name="T36" fmla="*/ 108 w 217"/>
                <a:gd name="T37" fmla="*/ 42 h 142"/>
                <a:gd name="T38" fmla="*/ 100 w 217"/>
                <a:gd name="T39" fmla="*/ 43 h 142"/>
                <a:gd name="T40" fmla="*/ 74 w 217"/>
                <a:gd name="T41" fmla="*/ 7 h 142"/>
                <a:gd name="T42" fmla="*/ 45 w 217"/>
                <a:gd name="T4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7" h="142">
                  <a:moveTo>
                    <a:pt x="45" y="0"/>
                  </a:moveTo>
                  <a:cubicBezTo>
                    <a:pt x="27" y="0"/>
                    <a:pt x="11" y="8"/>
                    <a:pt x="0" y="22"/>
                  </a:cubicBezTo>
                  <a:cubicBezTo>
                    <a:pt x="1" y="23"/>
                    <a:pt x="2" y="23"/>
                    <a:pt x="3" y="24"/>
                  </a:cubicBezTo>
                  <a:cubicBezTo>
                    <a:pt x="6" y="27"/>
                    <a:pt x="10" y="30"/>
                    <a:pt x="15" y="33"/>
                  </a:cubicBezTo>
                  <a:cubicBezTo>
                    <a:pt x="22" y="23"/>
                    <a:pt x="34" y="18"/>
                    <a:pt x="46" y="18"/>
                  </a:cubicBezTo>
                  <a:cubicBezTo>
                    <a:pt x="52" y="18"/>
                    <a:pt x="59" y="19"/>
                    <a:pt x="65" y="23"/>
                  </a:cubicBezTo>
                  <a:cubicBezTo>
                    <a:pt x="82" y="32"/>
                    <a:pt x="89" y="53"/>
                    <a:pt x="82" y="70"/>
                  </a:cubicBezTo>
                  <a:cubicBezTo>
                    <a:pt x="89" y="64"/>
                    <a:pt x="99" y="60"/>
                    <a:pt x="108" y="60"/>
                  </a:cubicBezTo>
                  <a:cubicBezTo>
                    <a:pt x="115" y="60"/>
                    <a:pt x="123" y="63"/>
                    <a:pt x="130" y="67"/>
                  </a:cubicBezTo>
                  <a:cubicBezTo>
                    <a:pt x="143" y="76"/>
                    <a:pt x="149" y="92"/>
                    <a:pt x="146" y="107"/>
                  </a:cubicBezTo>
                  <a:cubicBezTo>
                    <a:pt x="153" y="111"/>
                    <a:pt x="160" y="114"/>
                    <a:pt x="167" y="117"/>
                  </a:cubicBezTo>
                  <a:cubicBezTo>
                    <a:pt x="174" y="118"/>
                    <a:pt x="181" y="121"/>
                    <a:pt x="187" y="126"/>
                  </a:cubicBezTo>
                  <a:cubicBezTo>
                    <a:pt x="188" y="127"/>
                    <a:pt x="189" y="128"/>
                    <a:pt x="190" y="129"/>
                  </a:cubicBezTo>
                  <a:cubicBezTo>
                    <a:pt x="200" y="134"/>
                    <a:pt x="209" y="138"/>
                    <a:pt x="217" y="142"/>
                  </a:cubicBezTo>
                  <a:cubicBezTo>
                    <a:pt x="214" y="130"/>
                    <a:pt x="207" y="120"/>
                    <a:pt x="197" y="112"/>
                  </a:cubicBezTo>
                  <a:cubicBezTo>
                    <a:pt x="188" y="104"/>
                    <a:pt x="176" y="100"/>
                    <a:pt x="164" y="99"/>
                  </a:cubicBezTo>
                  <a:cubicBezTo>
                    <a:pt x="164" y="96"/>
                    <a:pt x="164" y="92"/>
                    <a:pt x="163" y="89"/>
                  </a:cubicBezTo>
                  <a:cubicBezTo>
                    <a:pt x="160" y="74"/>
                    <a:pt x="152" y="61"/>
                    <a:pt x="140" y="52"/>
                  </a:cubicBezTo>
                  <a:cubicBezTo>
                    <a:pt x="130" y="46"/>
                    <a:pt x="119" y="42"/>
                    <a:pt x="108" y="42"/>
                  </a:cubicBezTo>
                  <a:cubicBezTo>
                    <a:pt x="105" y="42"/>
                    <a:pt x="103" y="43"/>
                    <a:pt x="100" y="43"/>
                  </a:cubicBezTo>
                  <a:cubicBezTo>
                    <a:pt x="97" y="28"/>
                    <a:pt x="87" y="15"/>
                    <a:pt x="74" y="7"/>
                  </a:cubicBezTo>
                  <a:cubicBezTo>
                    <a:pt x="65" y="2"/>
                    <a:pt x="55" y="0"/>
                    <a:pt x="45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işľîḑe"/>
            <p:cNvSpPr/>
            <p:nvPr/>
          </p:nvSpPr>
          <p:spPr bwMode="auto">
            <a:xfrm>
              <a:off x="5842702" y="1976054"/>
              <a:ext cx="371029" cy="117732"/>
            </a:xfrm>
            <a:custGeom>
              <a:avLst/>
              <a:gdLst>
                <a:gd name="T0" fmla="*/ 104 w 104"/>
                <a:gd name="T1" fmla="*/ 0 h 33"/>
                <a:gd name="T2" fmla="*/ 0 w 104"/>
                <a:gd name="T3" fmla="*/ 27 h 33"/>
                <a:gd name="T4" fmla="*/ 5 w 104"/>
                <a:gd name="T5" fmla="*/ 33 h 33"/>
                <a:gd name="T6" fmla="*/ 104 w 104"/>
                <a:gd name="T7" fmla="*/ 31 h 33"/>
                <a:gd name="T8" fmla="*/ 104 w 10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33">
                  <a:moveTo>
                    <a:pt x="104" y="0"/>
                  </a:moveTo>
                  <a:lnTo>
                    <a:pt x="0" y="27"/>
                  </a:lnTo>
                  <a:lnTo>
                    <a:pt x="5" y="33"/>
                  </a:lnTo>
                  <a:lnTo>
                    <a:pt x="104" y="3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F7D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íŝľîḑè"/>
            <p:cNvSpPr/>
            <p:nvPr/>
          </p:nvSpPr>
          <p:spPr bwMode="auto">
            <a:xfrm>
              <a:off x="5842702" y="1976054"/>
              <a:ext cx="371029" cy="117732"/>
            </a:xfrm>
            <a:custGeom>
              <a:avLst/>
              <a:gdLst>
                <a:gd name="T0" fmla="*/ 104 w 104"/>
                <a:gd name="T1" fmla="*/ 0 h 33"/>
                <a:gd name="T2" fmla="*/ 0 w 104"/>
                <a:gd name="T3" fmla="*/ 27 h 33"/>
                <a:gd name="T4" fmla="*/ 5 w 104"/>
                <a:gd name="T5" fmla="*/ 33 h 33"/>
                <a:gd name="T6" fmla="*/ 104 w 104"/>
                <a:gd name="T7" fmla="*/ 31 h 33"/>
                <a:gd name="T8" fmla="*/ 104 w 10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33">
                  <a:moveTo>
                    <a:pt x="104" y="0"/>
                  </a:moveTo>
                  <a:lnTo>
                    <a:pt x="0" y="27"/>
                  </a:lnTo>
                  <a:lnTo>
                    <a:pt x="5" y="33"/>
                  </a:lnTo>
                  <a:lnTo>
                    <a:pt x="104" y="31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iṥ1idé"/>
            <p:cNvSpPr/>
            <p:nvPr/>
          </p:nvSpPr>
          <p:spPr bwMode="auto">
            <a:xfrm>
              <a:off x="5860539" y="2086649"/>
              <a:ext cx="467355" cy="253300"/>
            </a:xfrm>
            <a:custGeom>
              <a:avLst/>
              <a:gdLst>
                <a:gd name="T0" fmla="*/ 99 w 131"/>
                <a:gd name="T1" fmla="*/ 0 h 71"/>
                <a:gd name="T2" fmla="*/ 0 w 131"/>
                <a:gd name="T3" fmla="*/ 2 h 71"/>
                <a:gd name="T4" fmla="*/ 49 w 131"/>
                <a:gd name="T5" fmla="*/ 71 h 71"/>
                <a:gd name="T6" fmla="*/ 131 w 131"/>
                <a:gd name="T7" fmla="*/ 48 h 71"/>
                <a:gd name="T8" fmla="*/ 131 w 131"/>
                <a:gd name="T9" fmla="*/ 37 h 71"/>
                <a:gd name="T10" fmla="*/ 99 w 131"/>
                <a:gd name="T11" fmla="*/ 48 h 71"/>
                <a:gd name="T12" fmla="*/ 99 w 13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1">
                  <a:moveTo>
                    <a:pt x="99" y="0"/>
                  </a:moveTo>
                  <a:lnTo>
                    <a:pt x="0" y="2"/>
                  </a:lnTo>
                  <a:lnTo>
                    <a:pt x="49" y="71"/>
                  </a:lnTo>
                  <a:lnTo>
                    <a:pt x="131" y="48"/>
                  </a:lnTo>
                  <a:lnTo>
                    <a:pt x="131" y="37"/>
                  </a:lnTo>
                  <a:lnTo>
                    <a:pt x="99" y="48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isḻíḑè"/>
            <p:cNvSpPr/>
            <p:nvPr/>
          </p:nvSpPr>
          <p:spPr bwMode="auto">
            <a:xfrm>
              <a:off x="5860539" y="2086649"/>
              <a:ext cx="467355" cy="253300"/>
            </a:xfrm>
            <a:custGeom>
              <a:avLst/>
              <a:gdLst>
                <a:gd name="T0" fmla="*/ 99 w 131"/>
                <a:gd name="T1" fmla="*/ 0 h 71"/>
                <a:gd name="T2" fmla="*/ 0 w 131"/>
                <a:gd name="T3" fmla="*/ 2 h 71"/>
                <a:gd name="T4" fmla="*/ 49 w 131"/>
                <a:gd name="T5" fmla="*/ 71 h 71"/>
                <a:gd name="T6" fmla="*/ 131 w 131"/>
                <a:gd name="T7" fmla="*/ 48 h 71"/>
                <a:gd name="T8" fmla="*/ 131 w 131"/>
                <a:gd name="T9" fmla="*/ 37 h 71"/>
                <a:gd name="T10" fmla="*/ 99 w 131"/>
                <a:gd name="T11" fmla="*/ 48 h 71"/>
                <a:gd name="T12" fmla="*/ 99 w 131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1">
                  <a:moveTo>
                    <a:pt x="99" y="0"/>
                  </a:moveTo>
                  <a:lnTo>
                    <a:pt x="0" y="2"/>
                  </a:lnTo>
                  <a:lnTo>
                    <a:pt x="49" y="71"/>
                  </a:lnTo>
                  <a:lnTo>
                    <a:pt x="131" y="48"/>
                  </a:lnTo>
                  <a:lnTo>
                    <a:pt x="131" y="37"/>
                  </a:lnTo>
                  <a:lnTo>
                    <a:pt x="99" y="48"/>
                  </a:lnTo>
                  <a:lnTo>
                    <a:pt x="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íṣḷiḑè"/>
            <p:cNvSpPr/>
            <p:nvPr/>
          </p:nvSpPr>
          <p:spPr bwMode="auto">
            <a:xfrm>
              <a:off x="5107779" y="2018866"/>
              <a:ext cx="556544" cy="7135"/>
            </a:xfrm>
            <a:custGeom>
              <a:avLst/>
              <a:gdLst>
                <a:gd name="T0" fmla="*/ 0 w 75"/>
                <a:gd name="T1" fmla="*/ 0 h 1"/>
                <a:gd name="T2" fmla="*/ 0 w 75"/>
                <a:gd name="T3" fmla="*/ 0 h 1"/>
                <a:gd name="T4" fmla="*/ 55 w 75"/>
                <a:gd name="T5" fmla="*/ 1 h 1"/>
                <a:gd name="T6" fmla="*/ 75 w 75"/>
                <a:gd name="T7" fmla="*/ 1 h 1"/>
                <a:gd name="T8" fmla="*/ 0 w 7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"/>
                    <a:pt x="38" y="1"/>
                    <a:pt x="55" y="1"/>
                  </a:cubicBezTo>
                  <a:cubicBezTo>
                    <a:pt x="62" y="1"/>
                    <a:pt x="69" y="1"/>
                    <a:pt x="75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7D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ïṡ1ïḍê"/>
            <p:cNvSpPr/>
            <p:nvPr/>
          </p:nvSpPr>
          <p:spPr bwMode="auto">
            <a:xfrm>
              <a:off x="6035352" y="2218651"/>
              <a:ext cx="445950" cy="431679"/>
            </a:xfrm>
            <a:custGeom>
              <a:avLst/>
              <a:gdLst>
                <a:gd name="T0" fmla="*/ 125 w 125"/>
                <a:gd name="T1" fmla="*/ 0 h 121"/>
                <a:gd name="T2" fmla="*/ 82 w 125"/>
                <a:gd name="T3" fmla="*/ 13 h 121"/>
                <a:gd name="T4" fmla="*/ 82 w 125"/>
                <a:gd name="T5" fmla="*/ 11 h 121"/>
                <a:gd name="T6" fmla="*/ 0 w 125"/>
                <a:gd name="T7" fmla="*/ 34 h 121"/>
                <a:gd name="T8" fmla="*/ 65 w 125"/>
                <a:gd name="T9" fmla="*/ 121 h 121"/>
                <a:gd name="T10" fmla="*/ 125 w 125"/>
                <a:gd name="T11" fmla="*/ 111 h 121"/>
                <a:gd name="T12" fmla="*/ 125 w 125"/>
                <a:gd name="T13" fmla="*/ 111 h 121"/>
                <a:gd name="T14" fmla="*/ 125 w 125"/>
                <a:gd name="T15" fmla="*/ 109 h 121"/>
                <a:gd name="T16" fmla="*/ 125 w 125"/>
                <a:gd name="T17" fmla="*/ 65 h 121"/>
                <a:gd name="T18" fmla="*/ 125 w 125"/>
                <a:gd name="T19" fmla="*/ 59 h 121"/>
                <a:gd name="T20" fmla="*/ 125 w 125"/>
                <a:gd name="T21" fmla="*/ 59 h 121"/>
                <a:gd name="T22" fmla="*/ 125 w 125"/>
                <a:gd name="T2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121">
                  <a:moveTo>
                    <a:pt x="125" y="0"/>
                  </a:moveTo>
                  <a:lnTo>
                    <a:pt x="82" y="13"/>
                  </a:lnTo>
                  <a:lnTo>
                    <a:pt x="82" y="11"/>
                  </a:lnTo>
                  <a:lnTo>
                    <a:pt x="0" y="34"/>
                  </a:lnTo>
                  <a:lnTo>
                    <a:pt x="65" y="12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125" y="109"/>
                  </a:lnTo>
                  <a:lnTo>
                    <a:pt x="125" y="65"/>
                  </a:lnTo>
                  <a:lnTo>
                    <a:pt x="125" y="59"/>
                  </a:lnTo>
                  <a:lnTo>
                    <a:pt x="125" y="59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iş1îḓe"/>
            <p:cNvSpPr/>
            <p:nvPr/>
          </p:nvSpPr>
          <p:spPr bwMode="auto">
            <a:xfrm>
              <a:off x="6035352" y="2218651"/>
              <a:ext cx="445950" cy="431679"/>
            </a:xfrm>
            <a:custGeom>
              <a:avLst/>
              <a:gdLst>
                <a:gd name="T0" fmla="*/ 125 w 125"/>
                <a:gd name="T1" fmla="*/ 0 h 121"/>
                <a:gd name="T2" fmla="*/ 82 w 125"/>
                <a:gd name="T3" fmla="*/ 13 h 121"/>
                <a:gd name="T4" fmla="*/ 82 w 125"/>
                <a:gd name="T5" fmla="*/ 11 h 121"/>
                <a:gd name="T6" fmla="*/ 0 w 125"/>
                <a:gd name="T7" fmla="*/ 34 h 121"/>
                <a:gd name="T8" fmla="*/ 65 w 125"/>
                <a:gd name="T9" fmla="*/ 121 h 121"/>
                <a:gd name="T10" fmla="*/ 125 w 125"/>
                <a:gd name="T11" fmla="*/ 111 h 121"/>
                <a:gd name="T12" fmla="*/ 125 w 125"/>
                <a:gd name="T13" fmla="*/ 111 h 121"/>
                <a:gd name="T14" fmla="*/ 125 w 125"/>
                <a:gd name="T15" fmla="*/ 109 h 121"/>
                <a:gd name="T16" fmla="*/ 125 w 125"/>
                <a:gd name="T17" fmla="*/ 65 h 121"/>
                <a:gd name="T18" fmla="*/ 125 w 125"/>
                <a:gd name="T19" fmla="*/ 59 h 121"/>
                <a:gd name="T20" fmla="*/ 125 w 125"/>
                <a:gd name="T21" fmla="*/ 59 h 121"/>
                <a:gd name="T22" fmla="*/ 125 w 125"/>
                <a:gd name="T2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121">
                  <a:moveTo>
                    <a:pt x="125" y="0"/>
                  </a:moveTo>
                  <a:lnTo>
                    <a:pt x="82" y="13"/>
                  </a:lnTo>
                  <a:lnTo>
                    <a:pt x="82" y="11"/>
                  </a:lnTo>
                  <a:lnTo>
                    <a:pt x="0" y="34"/>
                  </a:lnTo>
                  <a:lnTo>
                    <a:pt x="65" y="12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125" y="109"/>
                  </a:lnTo>
                  <a:lnTo>
                    <a:pt x="125" y="65"/>
                  </a:lnTo>
                  <a:lnTo>
                    <a:pt x="125" y="59"/>
                  </a:lnTo>
                  <a:lnTo>
                    <a:pt x="125" y="59"/>
                  </a:lnTo>
                  <a:lnTo>
                    <a:pt x="1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îSḷîde"/>
            <p:cNvSpPr/>
            <p:nvPr/>
          </p:nvSpPr>
          <p:spPr bwMode="auto">
            <a:xfrm>
              <a:off x="4804533" y="2018866"/>
              <a:ext cx="1462711" cy="1662497"/>
            </a:xfrm>
            <a:custGeom>
              <a:avLst/>
              <a:gdLst>
                <a:gd name="T0" fmla="*/ 41 w 197"/>
                <a:gd name="T1" fmla="*/ 0 h 224"/>
                <a:gd name="T2" fmla="*/ 34 w 197"/>
                <a:gd name="T3" fmla="*/ 15 h 224"/>
                <a:gd name="T4" fmla="*/ 29 w 197"/>
                <a:gd name="T5" fmla="*/ 40 h 224"/>
                <a:gd name="T6" fmla="*/ 7 w 197"/>
                <a:gd name="T7" fmla="*/ 165 h 224"/>
                <a:gd name="T8" fmla="*/ 49 w 197"/>
                <a:gd name="T9" fmla="*/ 224 h 224"/>
                <a:gd name="T10" fmla="*/ 145 w 197"/>
                <a:gd name="T11" fmla="*/ 158 h 224"/>
                <a:gd name="T12" fmla="*/ 157 w 197"/>
                <a:gd name="T13" fmla="*/ 92 h 224"/>
                <a:gd name="T14" fmla="*/ 197 w 197"/>
                <a:gd name="T15" fmla="*/ 85 h 224"/>
                <a:gd name="T16" fmla="*/ 166 w 197"/>
                <a:gd name="T17" fmla="*/ 43 h 224"/>
                <a:gd name="T18" fmla="*/ 142 w 197"/>
                <a:gd name="T19" fmla="*/ 10 h 224"/>
                <a:gd name="T20" fmla="*/ 140 w 197"/>
                <a:gd name="T21" fmla="*/ 7 h 224"/>
                <a:gd name="T22" fmla="*/ 140 w 197"/>
                <a:gd name="T23" fmla="*/ 8 h 224"/>
                <a:gd name="T24" fmla="*/ 135 w 197"/>
                <a:gd name="T25" fmla="*/ 2 h 224"/>
                <a:gd name="T26" fmla="*/ 129 w 197"/>
                <a:gd name="T27" fmla="*/ 2 h 224"/>
                <a:gd name="T28" fmla="*/ 125 w 197"/>
                <a:gd name="T29" fmla="*/ 1 h 224"/>
                <a:gd name="T30" fmla="*/ 116 w 197"/>
                <a:gd name="T31" fmla="*/ 1 h 224"/>
                <a:gd name="T32" fmla="*/ 96 w 197"/>
                <a:gd name="T33" fmla="*/ 1 h 224"/>
                <a:gd name="T34" fmla="*/ 41 w 197"/>
                <a:gd name="T3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7" h="224">
                  <a:moveTo>
                    <a:pt x="41" y="0"/>
                  </a:moveTo>
                  <a:cubicBezTo>
                    <a:pt x="41" y="0"/>
                    <a:pt x="35" y="9"/>
                    <a:pt x="34" y="15"/>
                  </a:cubicBezTo>
                  <a:cubicBezTo>
                    <a:pt x="34" y="15"/>
                    <a:pt x="30" y="37"/>
                    <a:pt x="29" y="40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0" y="207"/>
                    <a:pt x="21" y="224"/>
                    <a:pt x="49" y="224"/>
                  </a:cubicBezTo>
                  <a:cubicBezTo>
                    <a:pt x="88" y="224"/>
                    <a:pt x="139" y="193"/>
                    <a:pt x="145" y="158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5" y="2"/>
                    <a:pt x="133" y="2"/>
                    <a:pt x="129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0" y="1"/>
                    <a:pt x="103" y="1"/>
                    <a:pt x="96" y="1"/>
                  </a:cubicBezTo>
                  <a:cubicBezTo>
                    <a:pt x="79" y="1"/>
                    <a:pt x="60" y="1"/>
                    <a:pt x="41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íṡlidê"/>
            <p:cNvSpPr/>
            <p:nvPr/>
          </p:nvSpPr>
          <p:spPr bwMode="auto">
            <a:xfrm>
              <a:off x="4954372" y="1537240"/>
              <a:ext cx="2789854" cy="1976444"/>
            </a:xfrm>
            <a:custGeom>
              <a:avLst/>
              <a:gdLst>
                <a:gd name="T0" fmla="*/ 33 w 376"/>
                <a:gd name="T1" fmla="*/ 265 h 266"/>
                <a:gd name="T2" fmla="*/ 8 w 376"/>
                <a:gd name="T3" fmla="*/ 216 h 266"/>
                <a:gd name="T4" fmla="*/ 29 w 376"/>
                <a:gd name="T5" fmla="*/ 91 h 266"/>
                <a:gd name="T6" fmla="*/ 60 w 376"/>
                <a:gd name="T7" fmla="*/ 55 h 266"/>
                <a:gd name="T8" fmla="*/ 195 w 376"/>
                <a:gd name="T9" fmla="*/ 3 h 266"/>
                <a:gd name="T10" fmla="*/ 218 w 376"/>
                <a:gd name="T11" fmla="*/ 1 h 266"/>
                <a:gd name="T12" fmla="*/ 334 w 376"/>
                <a:gd name="T13" fmla="*/ 31 h 266"/>
                <a:gd name="T14" fmla="*/ 371 w 376"/>
                <a:gd name="T15" fmla="*/ 85 h 266"/>
                <a:gd name="T16" fmla="*/ 317 w 376"/>
                <a:gd name="T17" fmla="*/ 122 h 266"/>
                <a:gd name="T18" fmla="*/ 213 w 376"/>
                <a:gd name="T19" fmla="*/ 119 h 266"/>
                <a:gd name="T20" fmla="*/ 116 w 376"/>
                <a:gd name="T21" fmla="*/ 134 h 266"/>
                <a:gd name="T22" fmla="*/ 104 w 376"/>
                <a:gd name="T23" fmla="*/ 200 h 266"/>
                <a:gd name="T24" fmla="*/ 33 w 376"/>
                <a:gd name="T25" fmla="*/ 26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6" h="266">
                  <a:moveTo>
                    <a:pt x="33" y="265"/>
                  </a:moveTo>
                  <a:cubicBezTo>
                    <a:pt x="0" y="263"/>
                    <a:pt x="3" y="242"/>
                    <a:pt x="8" y="216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32" y="74"/>
                    <a:pt x="44" y="61"/>
                    <a:pt x="60" y="55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202" y="0"/>
                    <a:pt x="210" y="0"/>
                    <a:pt x="218" y="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59" y="35"/>
                    <a:pt x="376" y="59"/>
                    <a:pt x="371" y="85"/>
                  </a:cubicBezTo>
                  <a:cubicBezTo>
                    <a:pt x="367" y="110"/>
                    <a:pt x="342" y="126"/>
                    <a:pt x="317" y="122"/>
                  </a:cubicBezTo>
                  <a:cubicBezTo>
                    <a:pt x="213" y="119"/>
                    <a:pt x="213" y="119"/>
                    <a:pt x="213" y="119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94" y="262"/>
                    <a:pt x="47" y="266"/>
                    <a:pt x="33" y="265"/>
                  </a:cubicBezTo>
                  <a:close/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íšľiḋê"/>
            <p:cNvSpPr/>
            <p:nvPr/>
          </p:nvSpPr>
          <p:spPr bwMode="auto">
            <a:xfrm>
              <a:off x="4365721" y="4312824"/>
              <a:ext cx="856221" cy="916872"/>
            </a:xfrm>
            <a:custGeom>
              <a:avLst/>
              <a:gdLst>
                <a:gd name="T0" fmla="*/ 44 w 115"/>
                <a:gd name="T1" fmla="*/ 123 h 123"/>
                <a:gd name="T2" fmla="*/ 22 w 115"/>
                <a:gd name="T3" fmla="*/ 116 h 123"/>
                <a:gd name="T4" fmla="*/ 12 w 115"/>
                <a:gd name="T5" fmla="*/ 61 h 123"/>
                <a:gd name="T6" fmla="*/ 39 w 115"/>
                <a:gd name="T7" fmla="*/ 22 h 123"/>
                <a:gd name="T8" fmla="*/ 93 w 115"/>
                <a:gd name="T9" fmla="*/ 12 h 123"/>
                <a:gd name="T10" fmla="*/ 103 w 115"/>
                <a:gd name="T11" fmla="*/ 67 h 123"/>
                <a:gd name="T12" fmla="*/ 76 w 115"/>
                <a:gd name="T13" fmla="*/ 106 h 123"/>
                <a:gd name="T14" fmla="*/ 44 w 115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23">
                  <a:moveTo>
                    <a:pt x="44" y="123"/>
                  </a:moveTo>
                  <a:cubicBezTo>
                    <a:pt x="37" y="123"/>
                    <a:pt x="29" y="120"/>
                    <a:pt x="22" y="116"/>
                  </a:cubicBezTo>
                  <a:cubicBezTo>
                    <a:pt x="4" y="103"/>
                    <a:pt x="0" y="79"/>
                    <a:pt x="12" y="6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1" y="5"/>
                    <a:pt x="75" y="0"/>
                    <a:pt x="93" y="12"/>
                  </a:cubicBezTo>
                  <a:cubicBezTo>
                    <a:pt x="111" y="25"/>
                    <a:pt x="115" y="49"/>
                    <a:pt x="103" y="67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69" y="117"/>
                    <a:pt x="57" y="123"/>
                    <a:pt x="44" y="123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íś1iḓe"/>
            <p:cNvSpPr/>
            <p:nvPr/>
          </p:nvSpPr>
          <p:spPr bwMode="auto">
            <a:xfrm>
              <a:off x="4818803" y="4737368"/>
              <a:ext cx="802709" cy="802709"/>
            </a:xfrm>
            <a:custGeom>
              <a:avLst/>
              <a:gdLst>
                <a:gd name="T0" fmla="*/ 44 w 108"/>
                <a:gd name="T1" fmla="*/ 108 h 108"/>
                <a:gd name="T2" fmla="*/ 20 w 108"/>
                <a:gd name="T3" fmla="*/ 99 h 108"/>
                <a:gd name="T4" fmla="*/ 14 w 108"/>
                <a:gd name="T5" fmla="*/ 44 h 108"/>
                <a:gd name="T6" fmla="*/ 34 w 108"/>
                <a:gd name="T7" fmla="*/ 20 h 108"/>
                <a:gd name="T8" fmla="*/ 89 w 108"/>
                <a:gd name="T9" fmla="*/ 14 h 108"/>
                <a:gd name="T10" fmla="*/ 95 w 108"/>
                <a:gd name="T11" fmla="*/ 69 h 108"/>
                <a:gd name="T12" fmla="*/ 75 w 108"/>
                <a:gd name="T13" fmla="*/ 93 h 108"/>
                <a:gd name="T14" fmla="*/ 44 w 108"/>
                <a:gd name="T1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08">
                  <a:moveTo>
                    <a:pt x="44" y="108"/>
                  </a:moveTo>
                  <a:cubicBezTo>
                    <a:pt x="36" y="108"/>
                    <a:pt x="27" y="105"/>
                    <a:pt x="20" y="99"/>
                  </a:cubicBezTo>
                  <a:cubicBezTo>
                    <a:pt x="3" y="86"/>
                    <a:pt x="0" y="61"/>
                    <a:pt x="14" y="44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47" y="3"/>
                    <a:pt x="72" y="0"/>
                    <a:pt x="89" y="14"/>
                  </a:cubicBezTo>
                  <a:cubicBezTo>
                    <a:pt x="106" y="27"/>
                    <a:pt x="108" y="52"/>
                    <a:pt x="95" y="69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67" y="103"/>
                    <a:pt x="56" y="108"/>
                    <a:pt x="44" y="108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i$1íde"/>
            <p:cNvSpPr/>
            <p:nvPr/>
          </p:nvSpPr>
          <p:spPr bwMode="auto">
            <a:xfrm>
              <a:off x="5286159" y="5176181"/>
              <a:ext cx="713518" cy="667140"/>
            </a:xfrm>
            <a:custGeom>
              <a:avLst/>
              <a:gdLst>
                <a:gd name="T0" fmla="*/ 43 w 96"/>
                <a:gd name="T1" fmla="*/ 90 h 90"/>
                <a:gd name="T2" fmla="*/ 15 w 96"/>
                <a:gd name="T3" fmla="*/ 78 h 90"/>
                <a:gd name="T4" fmla="*/ 15 w 96"/>
                <a:gd name="T5" fmla="*/ 23 h 90"/>
                <a:gd name="T6" fmla="*/ 26 w 96"/>
                <a:gd name="T7" fmla="*/ 15 h 90"/>
                <a:gd name="T8" fmla="*/ 81 w 96"/>
                <a:gd name="T9" fmla="*/ 15 h 90"/>
                <a:gd name="T10" fmla="*/ 81 w 96"/>
                <a:gd name="T11" fmla="*/ 70 h 90"/>
                <a:gd name="T12" fmla="*/ 71 w 96"/>
                <a:gd name="T13" fmla="*/ 78 h 90"/>
                <a:gd name="T14" fmla="*/ 43 w 96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90">
                  <a:moveTo>
                    <a:pt x="43" y="90"/>
                  </a:moveTo>
                  <a:cubicBezTo>
                    <a:pt x="33" y="90"/>
                    <a:pt x="23" y="86"/>
                    <a:pt x="15" y="78"/>
                  </a:cubicBezTo>
                  <a:cubicBezTo>
                    <a:pt x="0" y="63"/>
                    <a:pt x="0" y="38"/>
                    <a:pt x="15" y="2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41" y="0"/>
                    <a:pt x="66" y="0"/>
                    <a:pt x="81" y="15"/>
                  </a:cubicBezTo>
                  <a:cubicBezTo>
                    <a:pt x="96" y="30"/>
                    <a:pt x="96" y="55"/>
                    <a:pt x="81" y="70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63" y="86"/>
                    <a:pt x="53" y="90"/>
                    <a:pt x="43" y="90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îṣľîḑè"/>
            <p:cNvSpPr/>
            <p:nvPr/>
          </p:nvSpPr>
          <p:spPr bwMode="auto">
            <a:xfrm>
              <a:off x="3966151" y="3995310"/>
              <a:ext cx="792005" cy="877627"/>
            </a:xfrm>
            <a:custGeom>
              <a:avLst/>
              <a:gdLst>
                <a:gd name="T0" fmla="*/ 44 w 107"/>
                <a:gd name="T1" fmla="*/ 118 h 118"/>
                <a:gd name="T2" fmla="*/ 25 w 107"/>
                <a:gd name="T3" fmla="*/ 113 h 118"/>
                <a:gd name="T4" fmla="*/ 10 w 107"/>
                <a:gd name="T5" fmla="*/ 59 h 118"/>
                <a:gd name="T6" fmla="*/ 29 w 107"/>
                <a:gd name="T7" fmla="*/ 25 h 118"/>
                <a:gd name="T8" fmla="*/ 82 w 107"/>
                <a:gd name="T9" fmla="*/ 11 h 118"/>
                <a:gd name="T10" fmla="*/ 96 w 107"/>
                <a:gd name="T11" fmla="*/ 64 h 118"/>
                <a:gd name="T12" fmla="*/ 78 w 107"/>
                <a:gd name="T13" fmla="*/ 98 h 118"/>
                <a:gd name="T14" fmla="*/ 44 w 107"/>
                <a:gd name="T1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118">
                  <a:moveTo>
                    <a:pt x="44" y="118"/>
                  </a:moveTo>
                  <a:cubicBezTo>
                    <a:pt x="38" y="118"/>
                    <a:pt x="31" y="116"/>
                    <a:pt x="25" y="113"/>
                  </a:cubicBezTo>
                  <a:cubicBezTo>
                    <a:pt x="6" y="102"/>
                    <a:pt x="0" y="78"/>
                    <a:pt x="10" y="5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40" y="6"/>
                    <a:pt x="63" y="0"/>
                    <a:pt x="82" y="11"/>
                  </a:cubicBezTo>
                  <a:cubicBezTo>
                    <a:pt x="101" y="21"/>
                    <a:pt x="107" y="45"/>
                    <a:pt x="96" y="64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1" y="111"/>
                    <a:pt x="58" y="118"/>
                    <a:pt x="44" y="118"/>
                  </a:cubicBezTo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îṥļîḑe"/>
            <p:cNvSpPr/>
            <p:nvPr/>
          </p:nvSpPr>
          <p:spPr bwMode="auto">
            <a:xfrm>
              <a:off x="4404963" y="4359204"/>
              <a:ext cx="460220" cy="645735"/>
            </a:xfrm>
            <a:custGeom>
              <a:avLst/>
              <a:gdLst>
                <a:gd name="T0" fmla="*/ 62 w 62"/>
                <a:gd name="T1" fmla="*/ 0 h 87"/>
                <a:gd name="T2" fmla="*/ 40 w 62"/>
                <a:gd name="T3" fmla="*/ 9 h 87"/>
                <a:gd name="T4" fmla="*/ 37 w 62"/>
                <a:gd name="T5" fmla="*/ 15 h 87"/>
                <a:gd name="T6" fmla="*/ 19 w 62"/>
                <a:gd name="T7" fmla="*/ 49 h 87"/>
                <a:gd name="T8" fmla="*/ 2 w 62"/>
                <a:gd name="T9" fmla="*/ 65 h 87"/>
                <a:gd name="T10" fmla="*/ 2 w 62"/>
                <a:gd name="T11" fmla="*/ 87 h 87"/>
                <a:gd name="T12" fmla="*/ 62 w 62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87">
                  <a:moveTo>
                    <a:pt x="62" y="0"/>
                  </a:moveTo>
                  <a:cubicBezTo>
                    <a:pt x="54" y="0"/>
                    <a:pt x="46" y="4"/>
                    <a:pt x="40" y="9"/>
                  </a:cubicBezTo>
                  <a:cubicBezTo>
                    <a:pt x="39" y="11"/>
                    <a:pt x="38" y="13"/>
                    <a:pt x="37" y="15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5" y="56"/>
                    <a:pt x="9" y="61"/>
                    <a:pt x="2" y="65"/>
                  </a:cubicBezTo>
                  <a:cubicBezTo>
                    <a:pt x="0" y="72"/>
                    <a:pt x="0" y="80"/>
                    <a:pt x="2" y="87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išlíḍé"/>
            <p:cNvSpPr/>
            <p:nvPr/>
          </p:nvSpPr>
          <p:spPr bwMode="auto">
            <a:xfrm>
              <a:off x="4297935" y="4262878"/>
              <a:ext cx="424544" cy="610059"/>
            </a:xfrm>
            <a:custGeom>
              <a:avLst/>
              <a:gdLst>
                <a:gd name="T0" fmla="*/ 56 w 57"/>
                <a:gd name="T1" fmla="*/ 0 h 82"/>
                <a:gd name="T2" fmla="*/ 0 w 57"/>
                <a:gd name="T3" fmla="*/ 82 h 82"/>
                <a:gd name="T4" fmla="*/ 17 w 57"/>
                <a:gd name="T5" fmla="*/ 78 h 82"/>
                <a:gd name="T6" fmla="*/ 16 w 57"/>
                <a:gd name="T7" fmla="*/ 78 h 82"/>
                <a:gd name="T8" fmla="*/ 33 w 57"/>
                <a:gd name="T9" fmla="*/ 62 h 82"/>
                <a:gd name="T10" fmla="*/ 51 w 57"/>
                <a:gd name="T11" fmla="*/ 28 h 82"/>
                <a:gd name="T12" fmla="*/ 54 w 57"/>
                <a:gd name="T13" fmla="*/ 22 h 82"/>
                <a:gd name="T14" fmla="*/ 54 w 57"/>
                <a:gd name="T15" fmla="*/ 22 h 82"/>
                <a:gd name="T16" fmla="*/ 56 w 57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82">
                  <a:moveTo>
                    <a:pt x="56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5" y="82"/>
                    <a:pt x="11" y="80"/>
                    <a:pt x="17" y="78"/>
                  </a:cubicBezTo>
                  <a:cubicBezTo>
                    <a:pt x="17" y="78"/>
                    <a:pt x="17" y="78"/>
                    <a:pt x="16" y="78"/>
                  </a:cubicBezTo>
                  <a:cubicBezTo>
                    <a:pt x="23" y="74"/>
                    <a:pt x="29" y="69"/>
                    <a:pt x="33" y="6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6"/>
                    <a:pt x="53" y="24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7" y="15"/>
                    <a:pt x="57" y="7"/>
                    <a:pt x="56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íşḷiḋè"/>
            <p:cNvSpPr/>
            <p:nvPr/>
          </p:nvSpPr>
          <p:spPr bwMode="auto">
            <a:xfrm>
              <a:off x="4708209" y="4612502"/>
              <a:ext cx="481626" cy="610059"/>
            </a:xfrm>
            <a:custGeom>
              <a:avLst/>
              <a:gdLst>
                <a:gd name="T0" fmla="*/ 63 w 65"/>
                <a:gd name="T1" fmla="*/ 0 h 82"/>
                <a:gd name="T2" fmla="*/ 0 w 65"/>
                <a:gd name="T3" fmla="*/ 82 h 82"/>
                <a:gd name="T4" fmla="*/ 22 w 65"/>
                <a:gd name="T5" fmla="*/ 74 h 82"/>
                <a:gd name="T6" fmla="*/ 29 w 65"/>
                <a:gd name="T7" fmla="*/ 61 h 82"/>
                <a:gd name="T8" fmla="*/ 49 w 65"/>
                <a:gd name="T9" fmla="*/ 37 h 82"/>
                <a:gd name="T10" fmla="*/ 53 w 65"/>
                <a:gd name="T11" fmla="*/ 33 h 82"/>
                <a:gd name="T12" fmla="*/ 57 w 65"/>
                <a:gd name="T13" fmla="*/ 27 h 82"/>
                <a:gd name="T14" fmla="*/ 63 w 6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2">
                  <a:moveTo>
                    <a:pt x="63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8" y="82"/>
                    <a:pt x="16" y="79"/>
                    <a:pt x="22" y="74"/>
                  </a:cubicBezTo>
                  <a:cubicBezTo>
                    <a:pt x="23" y="70"/>
                    <a:pt x="26" y="65"/>
                    <a:pt x="29" y="61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0" y="35"/>
                    <a:pt x="51" y="34"/>
                    <a:pt x="53" y="33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63" y="18"/>
                    <a:pt x="65" y="9"/>
                    <a:pt x="63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iṡľîḑê"/>
            <p:cNvSpPr/>
            <p:nvPr/>
          </p:nvSpPr>
          <p:spPr bwMode="auto">
            <a:xfrm>
              <a:off x="4858048" y="4776611"/>
              <a:ext cx="413840" cy="531572"/>
            </a:xfrm>
            <a:custGeom>
              <a:avLst/>
              <a:gdLst>
                <a:gd name="T0" fmla="*/ 56 w 56"/>
                <a:gd name="T1" fmla="*/ 0 h 72"/>
                <a:gd name="T2" fmla="*/ 32 w 56"/>
                <a:gd name="T3" fmla="*/ 11 h 72"/>
                <a:gd name="T4" fmla="*/ 33 w 56"/>
                <a:gd name="T5" fmla="*/ 11 h 72"/>
                <a:gd name="T6" fmla="*/ 29 w 56"/>
                <a:gd name="T7" fmla="*/ 15 h 72"/>
                <a:gd name="T8" fmla="*/ 9 w 56"/>
                <a:gd name="T9" fmla="*/ 39 h 72"/>
                <a:gd name="T10" fmla="*/ 2 w 56"/>
                <a:gd name="T11" fmla="*/ 52 h 72"/>
                <a:gd name="T12" fmla="*/ 2 w 56"/>
                <a:gd name="T13" fmla="*/ 52 h 72"/>
                <a:gd name="T14" fmla="*/ 1 w 56"/>
                <a:gd name="T15" fmla="*/ 72 h 72"/>
                <a:gd name="T16" fmla="*/ 56 w 56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2">
                  <a:moveTo>
                    <a:pt x="56" y="0"/>
                  </a:moveTo>
                  <a:cubicBezTo>
                    <a:pt x="47" y="1"/>
                    <a:pt x="39" y="5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2"/>
                    <a:pt x="30" y="13"/>
                    <a:pt x="29" y="15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6" y="43"/>
                    <a:pt x="3" y="48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0" y="59"/>
                    <a:pt x="0" y="66"/>
                    <a:pt x="1" y="72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iSľiḑè"/>
            <p:cNvSpPr/>
            <p:nvPr/>
          </p:nvSpPr>
          <p:spPr bwMode="auto">
            <a:xfrm>
              <a:off x="5539456" y="5211857"/>
              <a:ext cx="7135" cy="1070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F8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íṣlïḑê"/>
            <p:cNvSpPr/>
            <p:nvPr/>
          </p:nvSpPr>
          <p:spPr bwMode="auto">
            <a:xfrm>
              <a:off x="5525186" y="5243966"/>
              <a:ext cx="7135" cy="713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7D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íṧļidê"/>
            <p:cNvSpPr/>
            <p:nvPr/>
          </p:nvSpPr>
          <p:spPr bwMode="auto">
            <a:xfrm>
              <a:off x="5532321" y="5243966"/>
              <a:ext cx="3569" cy="3569"/>
            </a:xfrm>
            <a:prstGeom prst="ellipse">
              <a:avLst/>
            </a:prstGeom>
            <a:solidFill>
              <a:srgbClr val="EF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ïšḷíďe"/>
            <p:cNvSpPr/>
            <p:nvPr/>
          </p:nvSpPr>
          <p:spPr bwMode="auto">
            <a:xfrm>
              <a:off x="5532321" y="5222561"/>
              <a:ext cx="7135" cy="21406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EF8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íṡľiḑè"/>
            <p:cNvSpPr/>
            <p:nvPr/>
          </p:nvSpPr>
          <p:spPr bwMode="auto">
            <a:xfrm>
              <a:off x="5518051" y="5251101"/>
              <a:ext cx="713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7D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işḻîḑé"/>
            <p:cNvSpPr/>
            <p:nvPr/>
          </p:nvSpPr>
          <p:spPr bwMode="auto">
            <a:xfrm>
              <a:off x="5168427" y="5026342"/>
              <a:ext cx="424544" cy="513733"/>
            </a:xfrm>
            <a:custGeom>
              <a:avLst/>
              <a:gdLst>
                <a:gd name="T0" fmla="*/ 56 w 57"/>
                <a:gd name="T1" fmla="*/ 0 h 69"/>
                <a:gd name="T2" fmla="*/ 0 w 57"/>
                <a:gd name="T3" fmla="*/ 69 h 69"/>
                <a:gd name="T4" fmla="*/ 21 w 57"/>
                <a:gd name="T5" fmla="*/ 60 h 69"/>
                <a:gd name="T6" fmla="*/ 31 w 57"/>
                <a:gd name="T7" fmla="*/ 43 h 69"/>
                <a:gd name="T8" fmla="*/ 42 w 57"/>
                <a:gd name="T9" fmla="*/ 35 h 69"/>
                <a:gd name="T10" fmla="*/ 47 w 57"/>
                <a:gd name="T11" fmla="*/ 30 h 69"/>
                <a:gd name="T12" fmla="*/ 48 w 57"/>
                <a:gd name="T13" fmla="*/ 30 h 69"/>
                <a:gd name="T14" fmla="*/ 48 w 57"/>
                <a:gd name="T15" fmla="*/ 30 h 69"/>
                <a:gd name="T16" fmla="*/ 49 w 57"/>
                <a:gd name="T17" fmla="*/ 29 h 69"/>
                <a:gd name="T18" fmla="*/ 49 w 57"/>
                <a:gd name="T19" fmla="*/ 29 h 69"/>
                <a:gd name="T20" fmla="*/ 50 w 57"/>
                <a:gd name="T21" fmla="*/ 26 h 69"/>
                <a:gd name="T22" fmla="*/ 50 w 57"/>
                <a:gd name="T23" fmla="*/ 26 h 69"/>
                <a:gd name="T24" fmla="*/ 50 w 57"/>
                <a:gd name="T25" fmla="*/ 26 h 69"/>
                <a:gd name="T26" fmla="*/ 50 w 57"/>
                <a:gd name="T27" fmla="*/ 26 h 69"/>
                <a:gd name="T28" fmla="*/ 51 w 57"/>
                <a:gd name="T29" fmla="*/ 26 h 69"/>
                <a:gd name="T30" fmla="*/ 51 w 57"/>
                <a:gd name="T31" fmla="*/ 26 h 69"/>
                <a:gd name="T32" fmla="*/ 51 w 57"/>
                <a:gd name="T33" fmla="*/ 26 h 69"/>
                <a:gd name="T34" fmla="*/ 51 w 57"/>
                <a:gd name="T35" fmla="*/ 25 h 69"/>
                <a:gd name="T36" fmla="*/ 51 w 57"/>
                <a:gd name="T37" fmla="*/ 25 h 69"/>
                <a:gd name="T38" fmla="*/ 56 w 57"/>
                <a:gd name="T3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" h="69">
                  <a:moveTo>
                    <a:pt x="56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8" y="68"/>
                    <a:pt x="15" y="65"/>
                    <a:pt x="21" y="60"/>
                  </a:cubicBezTo>
                  <a:cubicBezTo>
                    <a:pt x="23" y="54"/>
                    <a:pt x="27" y="48"/>
                    <a:pt x="31" y="43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3"/>
                    <a:pt x="45" y="31"/>
                    <a:pt x="47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9"/>
                    <a:pt x="48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8"/>
                    <a:pt x="50" y="27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5" y="18"/>
                    <a:pt x="57" y="9"/>
                    <a:pt x="56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ïşľïdê"/>
            <p:cNvSpPr/>
            <p:nvPr/>
          </p:nvSpPr>
          <p:spPr bwMode="auto">
            <a:xfrm>
              <a:off x="5318266" y="5197586"/>
              <a:ext cx="353192" cy="424544"/>
            </a:xfrm>
            <a:custGeom>
              <a:avLst/>
              <a:gdLst>
                <a:gd name="T0" fmla="*/ 48 w 48"/>
                <a:gd name="T1" fmla="*/ 0 h 57"/>
                <a:gd name="T2" fmla="*/ 27 w 48"/>
                <a:gd name="T3" fmla="*/ 7 h 57"/>
                <a:gd name="T4" fmla="*/ 27 w 48"/>
                <a:gd name="T5" fmla="*/ 7 h 57"/>
                <a:gd name="T6" fmla="*/ 27 w 48"/>
                <a:gd name="T7" fmla="*/ 7 h 57"/>
                <a:gd name="T8" fmla="*/ 22 w 48"/>
                <a:gd name="T9" fmla="*/ 12 h 57"/>
                <a:gd name="T10" fmla="*/ 11 w 48"/>
                <a:gd name="T11" fmla="*/ 20 h 57"/>
                <a:gd name="T12" fmla="*/ 1 w 48"/>
                <a:gd name="T13" fmla="*/ 37 h 57"/>
                <a:gd name="T14" fmla="*/ 1 w 48"/>
                <a:gd name="T15" fmla="*/ 37 h 57"/>
                <a:gd name="T16" fmla="*/ 1 w 48"/>
                <a:gd name="T17" fmla="*/ 57 h 57"/>
                <a:gd name="T18" fmla="*/ 48 w 4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7">
                  <a:moveTo>
                    <a:pt x="48" y="0"/>
                  </a:moveTo>
                  <a:cubicBezTo>
                    <a:pt x="41" y="1"/>
                    <a:pt x="33" y="3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5" y="8"/>
                    <a:pt x="24" y="10"/>
                    <a:pt x="22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5"/>
                    <a:pt x="3" y="31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4"/>
                    <a:pt x="0" y="51"/>
                    <a:pt x="1" y="57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íṩľïďè"/>
            <p:cNvSpPr/>
            <p:nvPr/>
          </p:nvSpPr>
          <p:spPr bwMode="auto">
            <a:xfrm>
              <a:off x="7030708" y="4084499"/>
              <a:ext cx="788438" cy="652870"/>
            </a:xfrm>
            <a:custGeom>
              <a:avLst/>
              <a:gdLst>
                <a:gd name="T0" fmla="*/ 4 w 106"/>
                <a:gd name="T1" fmla="*/ 0 h 88"/>
                <a:gd name="T2" fmla="*/ 6 w 106"/>
                <a:gd name="T3" fmla="*/ 16 h 88"/>
                <a:gd name="T4" fmla="*/ 97 w 106"/>
                <a:gd name="T5" fmla="*/ 85 h 88"/>
                <a:gd name="T6" fmla="*/ 104 w 106"/>
                <a:gd name="T7" fmla="*/ 88 h 88"/>
                <a:gd name="T8" fmla="*/ 105 w 106"/>
                <a:gd name="T9" fmla="*/ 88 h 88"/>
                <a:gd name="T10" fmla="*/ 103 w 106"/>
                <a:gd name="T11" fmla="*/ 71 h 88"/>
                <a:gd name="T12" fmla="*/ 86 w 106"/>
                <a:gd name="T13" fmla="*/ 62 h 88"/>
                <a:gd name="T14" fmla="*/ 4 w 106"/>
                <a:gd name="T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88">
                  <a:moveTo>
                    <a:pt x="4" y="0"/>
                  </a:moveTo>
                  <a:cubicBezTo>
                    <a:pt x="0" y="5"/>
                    <a:pt x="1" y="12"/>
                    <a:pt x="6" y="16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9" y="87"/>
                    <a:pt x="101" y="88"/>
                    <a:pt x="104" y="88"/>
                  </a:cubicBezTo>
                  <a:cubicBezTo>
                    <a:pt x="104" y="88"/>
                    <a:pt x="105" y="88"/>
                    <a:pt x="105" y="88"/>
                  </a:cubicBezTo>
                  <a:cubicBezTo>
                    <a:pt x="106" y="82"/>
                    <a:pt x="105" y="76"/>
                    <a:pt x="103" y="71"/>
                  </a:cubicBezTo>
                  <a:cubicBezTo>
                    <a:pt x="97" y="69"/>
                    <a:pt x="91" y="66"/>
                    <a:pt x="86" y="6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îşlîḑé"/>
            <p:cNvSpPr/>
            <p:nvPr/>
          </p:nvSpPr>
          <p:spPr bwMode="auto">
            <a:xfrm>
              <a:off x="7062818" y="4045256"/>
              <a:ext cx="824114" cy="574383"/>
            </a:xfrm>
            <a:custGeom>
              <a:avLst/>
              <a:gdLst>
                <a:gd name="T0" fmla="*/ 10 w 111"/>
                <a:gd name="T1" fmla="*/ 0 h 77"/>
                <a:gd name="T2" fmla="*/ 0 w 111"/>
                <a:gd name="T3" fmla="*/ 4 h 77"/>
                <a:gd name="T4" fmla="*/ 0 w 111"/>
                <a:gd name="T5" fmla="*/ 5 h 77"/>
                <a:gd name="T6" fmla="*/ 82 w 111"/>
                <a:gd name="T7" fmla="*/ 67 h 77"/>
                <a:gd name="T8" fmla="*/ 99 w 111"/>
                <a:gd name="T9" fmla="*/ 76 h 77"/>
                <a:gd name="T10" fmla="*/ 99 w 111"/>
                <a:gd name="T11" fmla="*/ 76 h 77"/>
                <a:gd name="T12" fmla="*/ 111 w 111"/>
                <a:gd name="T13" fmla="*/ 77 h 77"/>
                <a:gd name="T14" fmla="*/ 107 w 111"/>
                <a:gd name="T15" fmla="*/ 72 h 77"/>
                <a:gd name="T16" fmla="*/ 17 w 111"/>
                <a:gd name="T17" fmla="*/ 2 h 77"/>
                <a:gd name="T18" fmla="*/ 10 w 111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77">
                  <a:moveTo>
                    <a:pt x="10" y="0"/>
                  </a:moveTo>
                  <a:cubicBezTo>
                    <a:pt x="6" y="0"/>
                    <a:pt x="3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7" y="71"/>
                    <a:pt x="93" y="74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3" y="77"/>
                    <a:pt x="107" y="77"/>
                    <a:pt x="111" y="77"/>
                  </a:cubicBezTo>
                  <a:cubicBezTo>
                    <a:pt x="110" y="75"/>
                    <a:pt x="109" y="73"/>
                    <a:pt x="107" y="7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0"/>
                    <a:pt x="12" y="0"/>
                    <a:pt x="10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iṥ1iḓe"/>
            <p:cNvSpPr/>
            <p:nvPr/>
          </p:nvSpPr>
          <p:spPr bwMode="auto">
            <a:xfrm>
              <a:off x="7433847" y="5072722"/>
              <a:ext cx="28541" cy="0"/>
            </a:xfrm>
            <a:custGeom>
              <a:avLst/>
              <a:gdLst>
                <a:gd name="T0" fmla="*/ 0 w 4"/>
                <a:gd name="T1" fmla="*/ 3 w 4"/>
                <a:gd name="T2" fmla="*/ 4 w 4"/>
                <a:gd name="T3" fmla="*/ 3 w 4"/>
                <a:gd name="T4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F7D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iś1ïďé"/>
            <p:cNvSpPr/>
            <p:nvPr/>
          </p:nvSpPr>
          <p:spPr bwMode="auto">
            <a:xfrm>
              <a:off x="6602598" y="4516178"/>
              <a:ext cx="763464" cy="652870"/>
            </a:xfrm>
            <a:custGeom>
              <a:avLst/>
              <a:gdLst>
                <a:gd name="T0" fmla="*/ 0 w 103"/>
                <a:gd name="T1" fmla="*/ 0 h 88"/>
                <a:gd name="T2" fmla="*/ 4 w 103"/>
                <a:gd name="T3" fmla="*/ 11 h 88"/>
                <a:gd name="T4" fmla="*/ 100 w 103"/>
                <a:gd name="T5" fmla="*/ 86 h 88"/>
                <a:gd name="T6" fmla="*/ 103 w 103"/>
                <a:gd name="T7" fmla="*/ 88 h 88"/>
                <a:gd name="T8" fmla="*/ 101 w 103"/>
                <a:gd name="T9" fmla="*/ 73 h 88"/>
                <a:gd name="T10" fmla="*/ 85 w 103"/>
                <a:gd name="T11" fmla="*/ 65 h 88"/>
                <a:gd name="T12" fmla="*/ 0 w 103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88">
                  <a:moveTo>
                    <a:pt x="0" y="0"/>
                  </a:moveTo>
                  <a:cubicBezTo>
                    <a:pt x="0" y="4"/>
                    <a:pt x="1" y="8"/>
                    <a:pt x="4" y="11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7"/>
                    <a:pt x="102" y="87"/>
                    <a:pt x="103" y="88"/>
                  </a:cubicBezTo>
                  <a:cubicBezTo>
                    <a:pt x="103" y="83"/>
                    <a:pt x="102" y="78"/>
                    <a:pt x="101" y="73"/>
                  </a:cubicBezTo>
                  <a:cubicBezTo>
                    <a:pt x="95" y="71"/>
                    <a:pt x="90" y="69"/>
                    <a:pt x="85" y="6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ïṣliḋe"/>
            <p:cNvSpPr/>
            <p:nvPr/>
          </p:nvSpPr>
          <p:spPr bwMode="auto">
            <a:xfrm>
              <a:off x="6602598" y="4441257"/>
              <a:ext cx="881195" cy="631464"/>
            </a:xfrm>
            <a:custGeom>
              <a:avLst/>
              <a:gdLst>
                <a:gd name="T0" fmla="*/ 12 w 119"/>
                <a:gd name="T1" fmla="*/ 0 h 85"/>
                <a:gd name="T2" fmla="*/ 3 w 119"/>
                <a:gd name="T3" fmla="*/ 4 h 85"/>
                <a:gd name="T4" fmla="*/ 0 w 119"/>
                <a:gd name="T5" fmla="*/ 10 h 85"/>
                <a:gd name="T6" fmla="*/ 85 w 119"/>
                <a:gd name="T7" fmla="*/ 75 h 85"/>
                <a:gd name="T8" fmla="*/ 101 w 119"/>
                <a:gd name="T9" fmla="*/ 83 h 85"/>
                <a:gd name="T10" fmla="*/ 101 w 119"/>
                <a:gd name="T11" fmla="*/ 83 h 85"/>
                <a:gd name="T12" fmla="*/ 112 w 119"/>
                <a:gd name="T13" fmla="*/ 85 h 85"/>
                <a:gd name="T14" fmla="*/ 115 w 119"/>
                <a:gd name="T15" fmla="*/ 85 h 85"/>
                <a:gd name="T16" fmla="*/ 116 w 119"/>
                <a:gd name="T17" fmla="*/ 85 h 85"/>
                <a:gd name="T18" fmla="*/ 119 w 119"/>
                <a:gd name="T19" fmla="*/ 85 h 85"/>
                <a:gd name="T20" fmla="*/ 115 w 119"/>
                <a:gd name="T21" fmla="*/ 78 h 85"/>
                <a:gd name="T22" fmla="*/ 19 w 119"/>
                <a:gd name="T23" fmla="*/ 2 h 85"/>
                <a:gd name="T24" fmla="*/ 12 w 119"/>
                <a:gd name="T2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85">
                  <a:moveTo>
                    <a:pt x="12" y="0"/>
                  </a:moveTo>
                  <a:cubicBezTo>
                    <a:pt x="8" y="0"/>
                    <a:pt x="5" y="1"/>
                    <a:pt x="3" y="4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90" y="79"/>
                    <a:pt x="95" y="81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4" y="84"/>
                    <a:pt x="108" y="85"/>
                    <a:pt x="112" y="85"/>
                  </a:cubicBezTo>
                  <a:cubicBezTo>
                    <a:pt x="113" y="85"/>
                    <a:pt x="114" y="85"/>
                    <a:pt x="115" y="85"/>
                  </a:cubicBezTo>
                  <a:cubicBezTo>
                    <a:pt x="115" y="85"/>
                    <a:pt x="115" y="85"/>
                    <a:pt x="116" y="85"/>
                  </a:cubicBezTo>
                  <a:cubicBezTo>
                    <a:pt x="117" y="85"/>
                    <a:pt x="118" y="85"/>
                    <a:pt x="119" y="85"/>
                  </a:cubicBezTo>
                  <a:cubicBezTo>
                    <a:pt x="119" y="82"/>
                    <a:pt x="117" y="80"/>
                    <a:pt x="115" y="7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1"/>
                    <a:pt x="14" y="0"/>
                    <a:pt x="12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îsḻïdè"/>
            <p:cNvSpPr/>
            <p:nvPr/>
          </p:nvSpPr>
          <p:spPr bwMode="auto">
            <a:xfrm>
              <a:off x="6995032" y="5525804"/>
              <a:ext cx="713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7D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ïṩļiḋé"/>
            <p:cNvSpPr/>
            <p:nvPr/>
          </p:nvSpPr>
          <p:spPr bwMode="auto">
            <a:xfrm>
              <a:off x="6377841" y="5147640"/>
              <a:ext cx="492327" cy="460220"/>
            </a:xfrm>
            <a:custGeom>
              <a:avLst/>
              <a:gdLst>
                <a:gd name="T0" fmla="*/ 1 w 66"/>
                <a:gd name="T1" fmla="*/ 0 h 62"/>
                <a:gd name="T2" fmla="*/ 5 w 66"/>
                <a:gd name="T3" fmla="*/ 13 h 62"/>
                <a:gd name="T4" fmla="*/ 65 w 66"/>
                <a:gd name="T5" fmla="*/ 62 h 62"/>
                <a:gd name="T6" fmla="*/ 66 w 66"/>
                <a:gd name="T7" fmla="*/ 48 h 62"/>
                <a:gd name="T8" fmla="*/ 54 w 66"/>
                <a:gd name="T9" fmla="*/ 41 h 62"/>
                <a:gd name="T10" fmla="*/ 1 w 66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2">
                  <a:moveTo>
                    <a:pt x="1" y="0"/>
                  </a:moveTo>
                  <a:cubicBezTo>
                    <a:pt x="0" y="5"/>
                    <a:pt x="1" y="9"/>
                    <a:pt x="5" y="13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6" y="57"/>
                    <a:pt x="66" y="52"/>
                    <a:pt x="66" y="48"/>
                  </a:cubicBezTo>
                  <a:cubicBezTo>
                    <a:pt x="62" y="46"/>
                    <a:pt x="58" y="44"/>
                    <a:pt x="54" y="4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ïṥľíḑê"/>
            <p:cNvSpPr/>
            <p:nvPr/>
          </p:nvSpPr>
          <p:spPr bwMode="auto">
            <a:xfrm>
              <a:off x="6384976" y="5086992"/>
              <a:ext cx="624329" cy="438815"/>
            </a:xfrm>
            <a:custGeom>
              <a:avLst/>
              <a:gdLst>
                <a:gd name="T0" fmla="*/ 11 w 84"/>
                <a:gd name="T1" fmla="*/ 0 h 59"/>
                <a:gd name="T2" fmla="*/ 2 w 84"/>
                <a:gd name="T3" fmla="*/ 4 h 59"/>
                <a:gd name="T4" fmla="*/ 0 w 84"/>
                <a:gd name="T5" fmla="*/ 8 h 59"/>
                <a:gd name="T6" fmla="*/ 53 w 84"/>
                <a:gd name="T7" fmla="*/ 49 h 59"/>
                <a:gd name="T8" fmla="*/ 65 w 84"/>
                <a:gd name="T9" fmla="*/ 56 h 59"/>
                <a:gd name="T10" fmla="*/ 65 w 84"/>
                <a:gd name="T11" fmla="*/ 55 h 59"/>
                <a:gd name="T12" fmla="*/ 82 w 84"/>
                <a:gd name="T13" fmla="*/ 59 h 59"/>
                <a:gd name="T14" fmla="*/ 82 w 84"/>
                <a:gd name="T15" fmla="*/ 59 h 59"/>
                <a:gd name="T16" fmla="*/ 83 w 84"/>
                <a:gd name="T17" fmla="*/ 59 h 59"/>
                <a:gd name="T18" fmla="*/ 83 w 84"/>
                <a:gd name="T19" fmla="*/ 59 h 59"/>
                <a:gd name="T20" fmla="*/ 83 w 84"/>
                <a:gd name="T21" fmla="*/ 59 h 59"/>
                <a:gd name="T22" fmla="*/ 84 w 84"/>
                <a:gd name="T23" fmla="*/ 59 h 59"/>
                <a:gd name="T24" fmla="*/ 80 w 84"/>
                <a:gd name="T25" fmla="*/ 52 h 59"/>
                <a:gd name="T26" fmla="*/ 19 w 84"/>
                <a:gd name="T27" fmla="*/ 2 h 59"/>
                <a:gd name="T28" fmla="*/ 11 w 84"/>
                <a:gd name="T2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59">
                  <a:moveTo>
                    <a:pt x="11" y="0"/>
                  </a:moveTo>
                  <a:cubicBezTo>
                    <a:pt x="8" y="0"/>
                    <a:pt x="4" y="1"/>
                    <a:pt x="2" y="4"/>
                  </a:cubicBezTo>
                  <a:cubicBezTo>
                    <a:pt x="1" y="5"/>
                    <a:pt x="0" y="7"/>
                    <a:pt x="0" y="8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7" y="52"/>
                    <a:pt x="61" y="54"/>
                    <a:pt x="65" y="56"/>
                  </a:cubicBezTo>
                  <a:cubicBezTo>
                    <a:pt x="65" y="56"/>
                    <a:pt x="65" y="55"/>
                    <a:pt x="65" y="55"/>
                  </a:cubicBezTo>
                  <a:cubicBezTo>
                    <a:pt x="70" y="58"/>
                    <a:pt x="76" y="59"/>
                    <a:pt x="82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6"/>
                    <a:pt x="82" y="54"/>
                    <a:pt x="80" y="5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4" y="0"/>
                    <a:pt x="11" y="0"/>
                  </a:cubicBezTo>
                </a:path>
              </a:pathLst>
            </a:custGeom>
            <a:solidFill>
              <a:srgbClr val="F7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íṥliḓé"/>
            <p:cNvSpPr/>
            <p:nvPr/>
          </p:nvSpPr>
          <p:spPr bwMode="auto">
            <a:xfrm>
              <a:off x="7483793" y="1744160"/>
              <a:ext cx="1188008" cy="1894391"/>
            </a:xfrm>
            <a:custGeom>
              <a:avLst/>
              <a:gdLst>
                <a:gd name="T0" fmla="*/ 0 w 333"/>
                <a:gd name="T1" fmla="*/ 25 h 531"/>
                <a:gd name="T2" fmla="*/ 154 w 333"/>
                <a:gd name="T3" fmla="*/ 0 h 531"/>
                <a:gd name="T4" fmla="*/ 333 w 333"/>
                <a:gd name="T5" fmla="*/ 468 h 531"/>
                <a:gd name="T6" fmla="*/ 236 w 333"/>
                <a:gd name="T7" fmla="*/ 531 h 531"/>
                <a:gd name="T8" fmla="*/ 0 w 333"/>
                <a:gd name="T9" fmla="*/ 25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531">
                  <a:moveTo>
                    <a:pt x="0" y="25"/>
                  </a:moveTo>
                  <a:lnTo>
                    <a:pt x="154" y="0"/>
                  </a:lnTo>
                  <a:lnTo>
                    <a:pt x="333" y="468"/>
                  </a:lnTo>
                  <a:lnTo>
                    <a:pt x="236" y="531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ïṥļîde"/>
            <p:cNvSpPr/>
            <p:nvPr/>
          </p:nvSpPr>
          <p:spPr bwMode="auto">
            <a:xfrm>
              <a:off x="3466688" y="1772701"/>
              <a:ext cx="1220115" cy="2104878"/>
            </a:xfrm>
            <a:custGeom>
              <a:avLst/>
              <a:gdLst>
                <a:gd name="T0" fmla="*/ 342 w 342"/>
                <a:gd name="T1" fmla="*/ 50 h 590"/>
                <a:gd name="T2" fmla="*/ 206 w 342"/>
                <a:gd name="T3" fmla="*/ 0 h 590"/>
                <a:gd name="T4" fmla="*/ 0 w 342"/>
                <a:gd name="T5" fmla="*/ 529 h 590"/>
                <a:gd name="T6" fmla="*/ 161 w 342"/>
                <a:gd name="T7" fmla="*/ 590 h 590"/>
                <a:gd name="T8" fmla="*/ 342 w 342"/>
                <a:gd name="T9" fmla="*/ 5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590">
                  <a:moveTo>
                    <a:pt x="342" y="50"/>
                  </a:moveTo>
                  <a:lnTo>
                    <a:pt x="206" y="0"/>
                  </a:lnTo>
                  <a:lnTo>
                    <a:pt x="0" y="529"/>
                  </a:lnTo>
                  <a:lnTo>
                    <a:pt x="161" y="590"/>
                  </a:lnTo>
                  <a:lnTo>
                    <a:pt x="342" y="50"/>
                  </a:lnTo>
                  <a:close/>
                </a:path>
              </a:pathLst>
            </a:custGeom>
            <a:solidFill>
              <a:srgbClr val="FFC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iṣļidè"/>
            <p:cNvSpPr/>
            <p:nvPr/>
          </p:nvSpPr>
          <p:spPr bwMode="auto">
            <a:xfrm>
              <a:off x="7797741" y="1497998"/>
              <a:ext cx="1512658" cy="2586503"/>
            </a:xfrm>
            <a:custGeom>
              <a:avLst/>
              <a:gdLst>
                <a:gd name="T0" fmla="*/ 106 w 204"/>
                <a:gd name="T1" fmla="*/ 335 h 348"/>
                <a:gd name="T2" fmla="*/ 127 w 204"/>
                <a:gd name="T3" fmla="*/ 345 h 348"/>
                <a:gd name="T4" fmla="*/ 191 w 204"/>
                <a:gd name="T5" fmla="*/ 327 h 348"/>
                <a:gd name="T6" fmla="*/ 201 w 204"/>
                <a:gd name="T7" fmla="*/ 306 h 348"/>
                <a:gd name="T8" fmla="*/ 99 w 204"/>
                <a:gd name="T9" fmla="*/ 14 h 348"/>
                <a:gd name="T10" fmla="*/ 77 w 204"/>
                <a:gd name="T11" fmla="*/ 3 h 348"/>
                <a:gd name="T12" fmla="*/ 14 w 204"/>
                <a:gd name="T13" fmla="*/ 22 h 348"/>
                <a:gd name="T14" fmla="*/ 3 w 204"/>
                <a:gd name="T15" fmla="*/ 42 h 348"/>
                <a:gd name="T16" fmla="*/ 106 w 204"/>
                <a:gd name="T17" fmla="*/ 33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348">
                  <a:moveTo>
                    <a:pt x="106" y="335"/>
                  </a:moveTo>
                  <a:cubicBezTo>
                    <a:pt x="109" y="343"/>
                    <a:pt x="119" y="348"/>
                    <a:pt x="127" y="345"/>
                  </a:cubicBezTo>
                  <a:cubicBezTo>
                    <a:pt x="191" y="327"/>
                    <a:pt x="191" y="327"/>
                    <a:pt x="191" y="327"/>
                  </a:cubicBezTo>
                  <a:cubicBezTo>
                    <a:pt x="200" y="324"/>
                    <a:pt x="204" y="315"/>
                    <a:pt x="201" y="306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6" y="5"/>
                    <a:pt x="86" y="0"/>
                    <a:pt x="77" y="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5" y="25"/>
                    <a:pt x="0" y="34"/>
                    <a:pt x="3" y="42"/>
                  </a:cubicBezTo>
                  <a:lnTo>
                    <a:pt x="106" y="3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ïsļîḍè"/>
            <p:cNvSpPr/>
            <p:nvPr/>
          </p:nvSpPr>
          <p:spPr bwMode="auto">
            <a:xfrm>
              <a:off x="7951146" y="1380266"/>
              <a:ext cx="1448441" cy="2754179"/>
            </a:xfrm>
            <a:custGeom>
              <a:avLst/>
              <a:gdLst>
                <a:gd name="T0" fmla="*/ 115 w 195"/>
                <a:gd name="T1" fmla="*/ 358 h 371"/>
                <a:gd name="T2" fmla="*/ 136 w 195"/>
                <a:gd name="T3" fmla="*/ 368 h 371"/>
                <a:gd name="T4" fmla="*/ 182 w 195"/>
                <a:gd name="T5" fmla="*/ 352 h 371"/>
                <a:gd name="T6" fmla="*/ 192 w 195"/>
                <a:gd name="T7" fmla="*/ 331 h 371"/>
                <a:gd name="T8" fmla="*/ 80 w 195"/>
                <a:gd name="T9" fmla="*/ 13 h 371"/>
                <a:gd name="T10" fmla="*/ 59 w 195"/>
                <a:gd name="T11" fmla="*/ 3 h 371"/>
                <a:gd name="T12" fmla="*/ 13 w 195"/>
                <a:gd name="T13" fmla="*/ 19 h 371"/>
                <a:gd name="T14" fmla="*/ 3 w 195"/>
                <a:gd name="T15" fmla="*/ 40 h 371"/>
                <a:gd name="T16" fmla="*/ 115 w 195"/>
                <a:gd name="T17" fmla="*/ 35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371">
                  <a:moveTo>
                    <a:pt x="115" y="358"/>
                  </a:moveTo>
                  <a:cubicBezTo>
                    <a:pt x="118" y="367"/>
                    <a:pt x="127" y="371"/>
                    <a:pt x="136" y="368"/>
                  </a:cubicBezTo>
                  <a:cubicBezTo>
                    <a:pt x="182" y="352"/>
                    <a:pt x="182" y="352"/>
                    <a:pt x="182" y="352"/>
                  </a:cubicBezTo>
                  <a:cubicBezTo>
                    <a:pt x="190" y="349"/>
                    <a:pt x="195" y="340"/>
                    <a:pt x="192" y="331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7" y="4"/>
                    <a:pt x="68" y="0"/>
                    <a:pt x="59" y="3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5" y="22"/>
                    <a:pt x="0" y="32"/>
                    <a:pt x="3" y="40"/>
                  </a:cubicBezTo>
                  <a:lnTo>
                    <a:pt x="115" y="358"/>
                  </a:lnTo>
                  <a:close/>
                </a:path>
              </a:pathLst>
            </a:custGeom>
            <a:solidFill>
              <a:srgbClr val="717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îşḻíďè"/>
            <p:cNvSpPr/>
            <p:nvPr/>
          </p:nvSpPr>
          <p:spPr bwMode="auto">
            <a:xfrm>
              <a:off x="2881604" y="1497998"/>
              <a:ext cx="1505522" cy="2586503"/>
            </a:xfrm>
            <a:custGeom>
              <a:avLst/>
              <a:gdLst>
                <a:gd name="T0" fmla="*/ 98 w 203"/>
                <a:gd name="T1" fmla="*/ 335 h 348"/>
                <a:gd name="T2" fmla="*/ 77 w 203"/>
                <a:gd name="T3" fmla="*/ 345 h 348"/>
                <a:gd name="T4" fmla="*/ 13 w 203"/>
                <a:gd name="T5" fmla="*/ 327 h 348"/>
                <a:gd name="T6" fmla="*/ 3 w 203"/>
                <a:gd name="T7" fmla="*/ 306 h 348"/>
                <a:gd name="T8" fmla="*/ 105 w 203"/>
                <a:gd name="T9" fmla="*/ 14 h 348"/>
                <a:gd name="T10" fmla="*/ 126 w 203"/>
                <a:gd name="T11" fmla="*/ 3 h 348"/>
                <a:gd name="T12" fmla="*/ 190 w 203"/>
                <a:gd name="T13" fmla="*/ 22 h 348"/>
                <a:gd name="T14" fmla="*/ 200 w 203"/>
                <a:gd name="T15" fmla="*/ 42 h 348"/>
                <a:gd name="T16" fmla="*/ 98 w 203"/>
                <a:gd name="T17" fmla="*/ 33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48">
                  <a:moveTo>
                    <a:pt x="98" y="335"/>
                  </a:moveTo>
                  <a:cubicBezTo>
                    <a:pt x="95" y="343"/>
                    <a:pt x="85" y="348"/>
                    <a:pt x="77" y="345"/>
                  </a:cubicBezTo>
                  <a:cubicBezTo>
                    <a:pt x="13" y="327"/>
                    <a:pt x="13" y="327"/>
                    <a:pt x="13" y="327"/>
                  </a:cubicBezTo>
                  <a:cubicBezTo>
                    <a:pt x="4" y="324"/>
                    <a:pt x="0" y="315"/>
                    <a:pt x="3" y="306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8" y="5"/>
                    <a:pt x="118" y="0"/>
                    <a:pt x="126" y="3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9" y="25"/>
                    <a:pt x="203" y="34"/>
                    <a:pt x="200" y="42"/>
                  </a:cubicBezTo>
                  <a:lnTo>
                    <a:pt x="98" y="3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íṥ1íḓê"/>
            <p:cNvSpPr/>
            <p:nvPr/>
          </p:nvSpPr>
          <p:spPr bwMode="auto">
            <a:xfrm>
              <a:off x="2792413" y="1380266"/>
              <a:ext cx="1448441" cy="2754179"/>
            </a:xfrm>
            <a:custGeom>
              <a:avLst/>
              <a:gdLst>
                <a:gd name="T0" fmla="*/ 80 w 195"/>
                <a:gd name="T1" fmla="*/ 358 h 371"/>
                <a:gd name="T2" fmla="*/ 59 w 195"/>
                <a:gd name="T3" fmla="*/ 368 h 371"/>
                <a:gd name="T4" fmla="*/ 13 w 195"/>
                <a:gd name="T5" fmla="*/ 352 h 371"/>
                <a:gd name="T6" fmla="*/ 3 w 195"/>
                <a:gd name="T7" fmla="*/ 331 h 371"/>
                <a:gd name="T8" fmla="*/ 115 w 195"/>
                <a:gd name="T9" fmla="*/ 13 h 371"/>
                <a:gd name="T10" fmla="*/ 136 w 195"/>
                <a:gd name="T11" fmla="*/ 3 h 371"/>
                <a:gd name="T12" fmla="*/ 182 w 195"/>
                <a:gd name="T13" fmla="*/ 19 h 371"/>
                <a:gd name="T14" fmla="*/ 192 w 195"/>
                <a:gd name="T15" fmla="*/ 40 h 371"/>
                <a:gd name="T16" fmla="*/ 80 w 195"/>
                <a:gd name="T17" fmla="*/ 35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371">
                  <a:moveTo>
                    <a:pt x="80" y="358"/>
                  </a:moveTo>
                  <a:cubicBezTo>
                    <a:pt x="77" y="367"/>
                    <a:pt x="68" y="371"/>
                    <a:pt x="59" y="368"/>
                  </a:cubicBezTo>
                  <a:cubicBezTo>
                    <a:pt x="13" y="352"/>
                    <a:pt x="13" y="352"/>
                    <a:pt x="13" y="352"/>
                  </a:cubicBezTo>
                  <a:cubicBezTo>
                    <a:pt x="5" y="349"/>
                    <a:pt x="0" y="340"/>
                    <a:pt x="3" y="331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18" y="4"/>
                    <a:pt x="127" y="0"/>
                    <a:pt x="136" y="3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90" y="22"/>
                    <a:pt x="195" y="32"/>
                    <a:pt x="192" y="40"/>
                  </a:cubicBezTo>
                  <a:lnTo>
                    <a:pt x="80" y="358"/>
                  </a:lnTo>
                  <a:close/>
                </a:path>
              </a:pathLst>
            </a:custGeom>
            <a:solidFill>
              <a:srgbClr val="717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58" name="菱形 57"/>
          <p:cNvSpPr/>
          <p:nvPr/>
        </p:nvSpPr>
        <p:spPr>
          <a:xfrm>
            <a:off x="4532414" y="3419737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菱形 58"/>
          <p:cNvSpPr/>
          <p:nvPr/>
        </p:nvSpPr>
        <p:spPr>
          <a:xfrm>
            <a:off x="4564554" y="4488554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0" name="菱形 59"/>
          <p:cNvSpPr/>
          <p:nvPr/>
        </p:nvSpPr>
        <p:spPr>
          <a:xfrm>
            <a:off x="4549314" y="5036577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A302413-82A3-4DE8-9B22-2F82DC1B1179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62" name="任意多边形 47">
              <a:extLst>
                <a:ext uri="{FF2B5EF4-FFF2-40B4-BE49-F238E27FC236}">
                  <a16:creationId xmlns:a16="http://schemas.microsoft.com/office/drawing/2014/main" id="{1F3153A2-4A8B-42BA-9F77-2F9C1843A240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365C927-9616-4D02-9F0E-D655356EFAA8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深化基础性关键领域改革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537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58" grpId="0" animBg="1"/>
      <p:bldP spid="59" grpId="0" animBg="1"/>
      <p:bldP spid="6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62864" y="1774340"/>
            <a:ext cx="5929828" cy="82413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完善产权制度和要素市场化配置机制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5876" y="2878771"/>
            <a:ext cx="6248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对各种侵权行为要依法严肃处理，对产权纠纷案件要依法甄别纠正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3481" y="3629190"/>
            <a:ext cx="272382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实行侵权惩罚性赔偿制度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53481" y="452235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加快技术、土地等要素价格市场化改革，深化资源类产品和公共服务价格改革，打破行政垄断，防止市场垄断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8" name="50dc71e5-8313-45f8-986d-27e5ea8ab0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3046" y="2456695"/>
            <a:ext cx="3546160" cy="2614893"/>
            <a:chOff x="3106737" y="1425576"/>
            <a:chExt cx="5978526" cy="4408488"/>
          </a:xfrm>
        </p:grpSpPr>
        <p:sp>
          <p:nvSpPr>
            <p:cNvPr id="9" name="ïṡľidè"/>
            <p:cNvSpPr/>
            <p:nvPr/>
          </p:nvSpPr>
          <p:spPr bwMode="auto">
            <a:xfrm>
              <a:off x="4394200" y="4419601"/>
              <a:ext cx="665163" cy="665163"/>
            </a:xfrm>
            <a:prstGeom prst="ellipse">
              <a:avLst/>
            </a:prstGeom>
            <a:solidFill>
              <a:srgbClr val="F6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ïslídé"/>
            <p:cNvSpPr/>
            <p:nvPr/>
          </p:nvSpPr>
          <p:spPr bwMode="auto">
            <a:xfrm>
              <a:off x="4727575" y="4419601"/>
              <a:ext cx="331788" cy="665163"/>
            </a:xfrm>
            <a:custGeom>
              <a:avLst/>
              <a:gdLst>
                <a:gd name="T0" fmla="*/ 0 w 63"/>
                <a:gd name="T1" fmla="*/ 0 h 126"/>
                <a:gd name="T2" fmla="*/ 63 w 63"/>
                <a:gd name="T3" fmla="*/ 63 h 126"/>
                <a:gd name="T4" fmla="*/ 0 w 63"/>
                <a:gd name="T5" fmla="*/ 126 h 126"/>
                <a:gd name="T6" fmla="*/ 0 w 63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6">
                  <a:moveTo>
                    <a:pt x="0" y="0"/>
                  </a:moveTo>
                  <a:cubicBezTo>
                    <a:pt x="35" y="0"/>
                    <a:pt x="63" y="28"/>
                    <a:pt x="63" y="63"/>
                  </a:cubicBezTo>
                  <a:cubicBezTo>
                    <a:pt x="63" y="98"/>
                    <a:pt x="35" y="126"/>
                    <a:pt x="0" y="1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87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iṧļïḍè"/>
            <p:cNvSpPr/>
            <p:nvPr/>
          </p:nvSpPr>
          <p:spPr bwMode="auto">
            <a:xfrm>
              <a:off x="4437062" y="4460876"/>
              <a:ext cx="581025" cy="581025"/>
            </a:xfrm>
            <a:prstGeom prst="ellipse">
              <a:avLst/>
            </a:prstGeom>
            <a:solidFill>
              <a:srgbClr val="F8D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íŝ1ïḍê"/>
            <p:cNvSpPr/>
            <p:nvPr/>
          </p:nvSpPr>
          <p:spPr bwMode="auto">
            <a:xfrm>
              <a:off x="4727575" y="4460876"/>
              <a:ext cx="290513" cy="581025"/>
            </a:xfrm>
            <a:custGeom>
              <a:avLst/>
              <a:gdLst>
                <a:gd name="T0" fmla="*/ 0 w 55"/>
                <a:gd name="T1" fmla="*/ 0 h 110"/>
                <a:gd name="T2" fmla="*/ 55 w 55"/>
                <a:gd name="T3" fmla="*/ 55 h 110"/>
                <a:gd name="T4" fmla="*/ 0 w 55"/>
                <a:gd name="T5" fmla="*/ 110 h 110"/>
                <a:gd name="T6" fmla="*/ 0 w 5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10">
                  <a:moveTo>
                    <a:pt x="0" y="0"/>
                  </a:moveTo>
                  <a:cubicBezTo>
                    <a:pt x="30" y="0"/>
                    <a:pt x="55" y="25"/>
                    <a:pt x="55" y="55"/>
                  </a:cubicBezTo>
                  <a:cubicBezTo>
                    <a:pt x="55" y="85"/>
                    <a:pt x="30" y="110"/>
                    <a:pt x="0" y="1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A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ïṩļíḍé"/>
            <p:cNvSpPr/>
            <p:nvPr/>
          </p:nvSpPr>
          <p:spPr bwMode="auto">
            <a:xfrm>
              <a:off x="4548187" y="4567239"/>
              <a:ext cx="315913" cy="369888"/>
            </a:xfrm>
            <a:custGeom>
              <a:avLst/>
              <a:gdLst>
                <a:gd name="T0" fmla="*/ 60 w 60"/>
                <a:gd name="T1" fmla="*/ 10 h 70"/>
                <a:gd name="T2" fmla="*/ 35 w 60"/>
                <a:gd name="T3" fmla="*/ 0 h 70"/>
                <a:gd name="T4" fmla="*/ 0 w 60"/>
                <a:gd name="T5" fmla="*/ 35 h 70"/>
                <a:gd name="T6" fmla="*/ 35 w 60"/>
                <a:gd name="T7" fmla="*/ 70 h 70"/>
                <a:gd name="T8" fmla="*/ 60 w 60"/>
                <a:gd name="T9" fmla="*/ 60 h 70"/>
                <a:gd name="T10" fmla="*/ 47 w 60"/>
                <a:gd name="T11" fmla="*/ 47 h 70"/>
                <a:gd name="T12" fmla="*/ 35 w 60"/>
                <a:gd name="T13" fmla="*/ 52 h 70"/>
                <a:gd name="T14" fmla="*/ 19 w 60"/>
                <a:gd name="T15" fmla="*/ 35 h 70"/>
                <a:gd name="T16" fmla="*/ 35 w 60"/>
                <a:gd name="T17" fmla="*/ 19 h 70"/>
                <a:gd name="T18" fmla="*/ 47 w 60"/>
                <a:gd name="T19" fmla="*/ 23 h 70"/>
                <a:gd name="T20" fmla="*/ 60 w 60"/>
                <a:gd name="T21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0">
                  <a:moveTo>
                    <a:pt x="60" y="10"/>
                  </a:moveTo>
                  <a:cubicBezTo>
                    <a:pt x="54" y="4"/>
                    <a:pt x="4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45" y="70"/>
                    <a:pt x="54" y="66"/>
                    <a:pt x="60" y="6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4" y="50"/>
                    <a:pt x="40" y="52"/>
                    <a:pt x="35" y="52"/>
                  </a:cubicBezTo>
                  <a:cubicBezTo>
                    <a:pt x="26" y="52"/>
                    <a:pt x="19" y="45"/>
                    <a:pt x="19" y="35"/>
                  </a:cubicBezTo>
                  <a:cubicBezTo>
                    <a:pt x="19" y="25"/>
                    <a:pt x="26" y="19"/>
                    <a:pt x="35" y="19"/>
                  </a:cubicBezTo>
                  <a:cubicBezTo>
                    <a:pt x="40" y="19"/>
                    <a:pt x="44" y="20"/>
                    <a:pt x="47" y="23"/>
                  </a:cubicBezTo>
                  <a:lnTo>
                    <a:pt x="60" y="10"/>
                  </a:lnTo>
                  <a:close/>
                </a:path>
              </a:pathLst>
            </a:custGeom>
            <a:solidFill>
              <a:srgbClr val="F78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iŝḻïḍé"/>
            <p:cNvSpPr/>
            <p:nvPr/>
          </p:nvSpPr>
          <p:spPr bwMode="auto">
            <a:xfrm>
              <a:off x="3819525" y="4899026"/>
              <a:ext cx="665163" cy="671513"/>
            </a:xfrm>
            <a:prstGeom prst="ellipse">
              <a:avLst/>
            </a:prstGeom>
            <a:solidFill>
              <a:srgbClr val="F6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iŝ1iḓè"/>
            <p:cNvSpPr/>
            <p:nvPr/>
          </p:nvSpPr>
          <p:spPr bwMode="auto">
            <a:xfrm>
              <a:off x="4151312" y="4899026"/>
              <a:ext cx="333375" cy="671513"/>
            </a:xfrm>
            <a:custGeom>
              <a:avLst/>
              <a:gdLst>
                <a:gd name="T0" fmla="*/ 0 w 63"/>
                <a:gd name="T1" fmla="*/ 0 h 127"/>
                <a:gd name="T2" fmla="*/ 63 w 63"/>
                <a:gd name="T3" fmla="*/ 63 h 127"/>
                <a:gd name="T4" fmla="*/ 0 w 63"/>
                <a:gd name="T5" fmla="*/ 127 h 127"/>
                <a:gd name="T6" fmla="*/ 0 w 63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7">
                  <a:moveTo>
                    <a:pt x="0" y="0"/>
                  </a:moveTo>
                  <a:cubicBezTo>
                    <a:pt x="34" y="0"/>
                    <a:pt x="63" y="29"/>
                    <a:pt x="63" y="63"/>
                  </a:cubicBezTo>
                  <a:cubicBezTo>
                    <a:pt x="63" y="98"/>
                    <a:pt x="34" y="127"/>
                    <a:pt x="0" y="1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87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ïṡḻíḋe"/>
            <p:cNvSpPr/>
            <p:nvPr/>
          </p:nvSpPr>
          <p:spPr bwMode="auto">
            <a:xfrm>
              <a:off x="3862387" y="4946651"/>
              <a:ext cx="579438" cy="581025"/>
            </a:xfrm>
            <a:prstGeom prst="ellipse">
              <a:avLst/>
            </a:prstGeom>
            <a:solidFill>
              <a:srgbClr val="F8D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ïṡ1îďe"/>
            <p:cNvSpPr/>
            <p:nvPr/>
          </p:nvSpPr>
          <p:spPr bwMode="auto">
            <a:xfrm>
              <a:off x="4151312" y="4946651"/>
              <a:ext cx="290513" cy="581025"/>
            </a:xfrm>
            <a:custGeom>
              <a:avLst/>
              <a:gdLst>
                <a:gd name="T0" fmla="*/ 0 w 55"/>
                <a:gd name="T1" fmla="*/ 0 h 110"/>
                <a:gd name="T2" fmla="*/ 55 w 55"/>
                <a:gd name="T3" fmla="*/ 54 h 110"/>
                <a:gd name="T4" fmla="*/ 0 w 55"/>
                <a:gd name="T5" fmla="*/ 110 h 110"/>
                <a:gd name="T6" fmla="*/ 0 w 5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10">
                  <a:moveTo>
                    <a:pt x="0" y="0"/>
                  </a:moveTo>
                  <a:cubicBezTo>
                    <a:pt x="30" y="0"/>
                    <a:pt x="55" y="24"/>
                    <a:pt x="55" y="54"/>
                  </a:cubicBezTo>
                  <a:cubicBezTo>
                    <a:pt x="55" y="85"/>
                    <a:pt x="30" y="110"/>
                    <a:pt x="0" y="1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A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îṧḻîḍé"/>
            <p:cNvSpPr/>
            <p:nvPr/>
          </p:nvSpPr>
          <p:spPr bwMode="auto">
            <a:xfrm>
              <a:off x="3971925" y="5046664"/>
              <a:ext cx="317500" cy="376238"/>
            </a:xfrm>
            <a:custGeom>
              <a:avLst/>
              <a:gdLst>
                <a:gd name="T0" fmla="*/ 60 w 60"/>
                <a:gd name="T1" fmla="*/ 11 h 71"/>
                <a:gd name="T2" fmla="*/ 35 w 60"/>
                <a:gd name="T3" fmla="*/ 0 h 71"/>
                <a:gd name="T4" fmla="*/ 0 w 60"/>
                <a:gd name="T5" fmla="*/ 35 h 71"/>
                <a:gd name="T6" fmla="*/ 35 w 60"/>
                <a:gd name="T7" fmla="*/ 71 h 71"/>
                <a:gd name="T8" fmla="*/ 60 w 60"/>
                <a:gd name="T9" fmla="*/ 60 h 71"/>
                <a:gd name="T10" fmla="*/ 47 w 60"/>
                <a:gd name="T11" fmla="*/ 47 h 71"/>
                <a:gd name="T12" fmla="*/ 35 w 60"/>
                <a:gd name="T13" fmla="*/ 52 h 71"/>
                <a:gd name="T14" fmla="*/ 19 w 60"/>
                <a:gd name="T15" fmla="*/ 35 h 71"/>
                <a:gd name="T16" fmla="*/ 35 w 60"/>
                <a:gd name="T17" fmla="*/ 19 h 71"/>
                <a:gd name="T18" fmla="*/ 47 w 60"/>
                <a:gd name="T19" fmla="*/ 24 h 71"/>
                <a:gd name="T20" fmla="*/ 60 w 60"/>
                <a:gd name="T21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1">
                  <a:moveTo>
                    <a:pt x="60" y="11"/>
                  </a:moveTo>
                  <a:cubicBezTo>
                    <a:pt x="53" y="4"/>
                    <a:pt x="4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45" y="71"/>
                    <a:pt x="54" y="67"/>
                    <a:pt x="60" y="6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4" y="50"/>
                    <a:pt x="40" y="52"/>
                    <a:pt x="35" y="52"/>
                  </a:cubicBezTo>
                  <a:cubicBezTo>
                    <a:pt x="25" y="52"/>
                    <a:pt x="19" y="45"/>
                    <a:pt x="19" y="35"/>
                  </a:cubicBezTo>
                  <a:cubicBezTo>
                    <a:pt x="19" y="26"/>
                    <a:pt x="25" y="19"/>
                    <a:pt x="35" y="19"/>
                  </a:cubicBezTo>
                  <a:cubicBezTo>
                    <a:pt x="40" y="19"/>
                    <a:pt x="44" y="21"/>
                    <a:pt x="47" y="24"/>
                  </a:cubicBezTo>
                  <a:lnTo>
                    <a:pt x="60" y="11"/>
                  </a:lnTo>
                  <a:close/>
                </a:path>
              </a:pathLst>
            </a:custGeom>
            <a:solidFill>
              <a:srgbClr val="F78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ïṣḷîḋè"/>
            <p:cNvSpPr/>
            <p:nvPr/>
          </p:nvSpPr>
          <p:spPr bwMode="auto">
            <a:xfrm>
              <a:off x="4468812" y="5168901"/>
              <a:ext cx="665163" cy="665163"/>
            </a:xfrm>
            <a:prstGeom prst="ellipse">
              <a:avLst/>
            </a:prstGeom>
            <a:solidFill>
              <a:srgbClr val="F6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î$ľïďé"/>
            <p:cNvSpPr/>
            <p:nvPr/>
          </p:nvSpPr>
          <p:spPr bwMode="auto">
            <a:xfrm>
              <a:off x="4800600" y="5168901"/>
              <a:ext cx="333375" cy="665163"/>
            </a:xfrm>
            <a:custGeom>
              <a:avLst/>
              <a:gdLst>
                <a:gd name="T0" fmla="*/ 0 w 63"/>
                <a:gd name="T1" fmla="*/ 0 h 126"/>
                <a:gd name="T2" fmla="*/ 63 w 63"/>
                <a:gd name="T3" fmla="*/ 63 h 126"/>
                <a:gd name="T4" fmla="*/ 0 w 63"/>
                <a:gd name="T5" fmla="*/ 126 h 126"/>
                <a:gd name="T6" fmla="*/ 0 w 63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6">
                  <a:moveTo>
                    <a:pt x="0" y="0"/>
                  </a:moveTo>
                  <a:cubicBezTo>
                    <a:pt x="35" y="0"/>
                    <a:pt x="63" y="29"/>
                    <a:pt x="63" y="63"/>
                  </a:cubicBezTo>
                  <a:cubicBezTo>
                    <a:pt x="63" y="98"/>
                    <a:pt x="35" y="126"/>
                    <a:pt x="0" y="1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87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íśḻïde"/>
            <p:cNvSpPr/>
            <p:nvPr/>
          </p:nvSpPr>
          <p:spPr bwMode="auto">
            <a:xfrm>
              <a:off x="4510087" y="5211764"/>
              <a:ext cx="581025" cy="581025"/>
            </a:xfrm>
            <a:prstGeom prst="ellipse">
              <a:avLst/>
            </a:prstGeom>
            <a:solidFill>
              <a:srgbClr val="F8D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ïṩlíḑe"/>
            <p:cNvSpPr/>
            <p:nvPr/>
          </p:nvSpPr>
          <p:spPr bwMode="auto">
            <a:xfrm>
              <a:off x="4800600" y="5211764"/>
              <a:ext cx="290513" cy="581025"/>
            </a:xfrm>
            <a:custGeom>
              <a:avLst/>
              <a:gdLst>
                <a:gd name="T0" fmla="*/ 0 w 55"/>
                <a:gd name="T1" fmla="*/ 0 h 110"/>
                <a:gd name="T2" fmla="*/ 55 w 55"/>
                <a:gd name="T3" fmla="*/ 55 h 110"/>
                <a:gd name="T4" fmla="*/ 0 w 55"/>
                <a:gd name="T5" fmla="*/ 110 h 110"/>
                <a:gd name="T6" fmla="*/ 0 w 5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10">
                  <a:moveTo>
                    <a:pt x="0" y="0"/>
                  </a:moveTo>
                  <a:cubicBezTo>
                    <a:pt x="30" y="0"/>
                    <a:pt x="55" y="25"/>
                    <a:pt x="55" y="55"/>
                  </a:cubicBezTo>
                  <a:cubicBezTo>
                    <a:pt x="55" y="86"/>
                    <a:pt x="30" y="110"/>
                    <a:pt x="0" y="1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A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îṩḷïḋé"/>
            <p:cNvSpPr/>
            <p:nvPr/>
          </p:nvSpPr>
          <p:spPr bwMode="auto">
            <a:xfrm>
              <a:off x="4621212" y="5316539"/>
              <a:ext cx="317500" cy="369888"/>
            </a:xfrm>
            <a:custGeom>
              <a:avLst/>
              <a:gdLst>
                <a:gd name="T0" fmla="*/ 60 w 60"/>
                <a:gd name="T1" fmla="*/ 10 h 70"/>
                <a:gd name="T2" fmla="*/ 35 w 60"/>
                <a:gd name="T3" fmla="*/ 0 h 70"/>
                <a:gd name="T4" fmla="*/ 0 w 60"/>
                <a:gd name="T5" fmla="*/ 35 h 70"/>
                <a:gd name="T6" fmla="*/ 35 w 60"/>
                <a:gd name="T7" fmla="*/ 70 h 70"/>
                <a:gd name="T8" fmla="*/ 60 w 60"/>
                <a:gd name="T9" fmla="*/ 60 h 70"/>
                <a:gd name="T10" fmla="*/ 47 w 60"/>
                <a:gd name="T11" fmla="*/ 47 h 70"/>
                <a:gd name="T12" fmla="*/ 35 w 60"/>
                <a:gd name="T13" fmla="*/ 52 h 70"/>
                <a:gd name="T14" fmla="*/ 19 w 60"/>
                <a:gd name="T15" fmla="*/ 35 h 70"/>
                <a:gd name="T16" fmla="*/ 35 w 60"/>
                <a:gd name="T17" fmla="*/ 19 h 70"/>
                <a:gd name="T18" fmla="*/ 47 w 60"/>
                <a:gd name="T19" fmla="*/ 23 h 70"/>
                <a:gd name="T20" fmla="*/ 60 w 60"/>
                <a:gd name="T21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0">
                  <a:moveTo>
                    <a:pt x="60" y="10"/>
                  </a:moveTo>
                  <a:cubicBezTo>
                    <a:pt x="54" y="4"/>
                    <a:pt x="4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0"/>
                    <a:pt x="35" y="70"/>
                  </a:cubicBezTo>
                  <a:cubicBezTo>
                    <a:pt x="45" y="70"/>
                    <a:pt x="54" y="66"/>
                    <a:pt x="60" y="6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4" y="50"/>
                    <a:pt x="40" y="52"/>
                    <a:pt x="35" y="52"/>
                  </a:cubicBezTo>
                  <a:cubicBezTo>
                    <a:pt x="26" y="52"/>
                    <a:pt x="19" y="45"/>
                    <a:pt x="19" y="35"/>
                  </a:cubicBezTo>
                  <a:cubicBezTo>
                    <a:pt x="19" y="26"/>
                    <a:pt x="26" y="19"/>
                    <a:pt x="35" y="19"/>
                  </a:cubicBezTo>
                  <a:cubicBezTo>
                    <a:pt x="40" y="19"/>
                    <a:pt x="44" y="20"/>
                    <a:pt x="47" y="23"/>
                  </a:cubicBezTo>
                  <a:lnTo>
                    <a:pt x="60" y="10"/>
                  </a:lnTo>
                  <a:close/>
                </a:path>
              </a:pathLst>
            </a:custGeom>
            <a:solidFill>
              <a:srgbClr val="F78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ïṩľíde"/>
            <p:cNvSpPr/>
            <p:nvPr/>
          </p:nvSpPr>
          <p:spPr bwMode="auto">
            <a:xfrm>
              <a:off x="6578600" y="2370139"/>
              <a:ext cx="769938" cy="2449513"/>
            </a:xfrm>
            <a:custGeom>
              <a:avLst/>
              <a:gdLst>
                <a:gd name="T0" fmla="*/ 41 w 146"/>
                <a:gd name="T1" fmla="*/ 0 h 464"/>
                <a:gd name="T2" fmla="*/ 105 w 146"/>
                <a:gd name="T3" fmla="*/ 0 h 464"/>
                <a:gd name="T4" fmla="*/ 146 w 146"/>
                <a:gd name="T5" fmla="*/ 41 h 464"/>
                <a:gd name="T6" fmla="*/ 146 w 146"/>
                <a:gd name="T7" fmla="*/ 464 h 464"/>
                <a:gd name="T8" fmla="*/ 0 w 146"/>
                <a:gd name="T9" fmla="*/ 464 h 464"/>
                <a:gd name="T10" fmla="*/ 0 w 146"/>
                <a:gd name="T11" fmla="*/ 41 h 464"/>
                <a:gd name="T12" fmla="*/ 41 w 146"/>
                <a:gd name="T13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464">
                  <a:moveTo>
                    <a:pt x="41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27" y="0"/>
                    <a:pt x="146" y="18"/>
                    <a:pt x="146" y="41"/>
                  </a:cubicBezTo>
                  <a:cubicBezTo>
                    <a:pt x="146" y="464"/>
                    <a:pt x="146" y="464"/>
                    <a:pt x="146" y="464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îṡlîḑe"/>
            <p:cNvSpPr/>
            <p:nvPr/>
          </p:nvSpPr>
          <p:spPr bwMode="auto">
            <a:xfrm>
              <a:off x="5813425" y="3114676"/>
              <a:ext cx="765175" cy="1704975"/>
            </a:xfrm>
            <a:custGeom>
              <a:avLst/>
              <a:gdLst>
                <a:gd name="T0" fmla="*/ 108 w 145"/>
                <a:gd name="T1" fmla="*/ 0 h 323"/>
                <a:gd name="T2" fmla="*/ 37 w 145"/>
                <a:gd name="T3" fmla="*/ 0 h 323"/>
                <a:gd name="T4" fmla="*/ 0 w 145"/>
                <a:gd name="T5" fmla="*/ 38 h 323"/>
                <a:gd name="T6" fmla="*/ 0 w 145"/>
                <a:gd name="T7" fmla="*/ 323 h 323"/>
                <a:gd name="T8" fmla="*/ 145 w 145"/>
                <a:gd name="T9" fmla="*/ 323 h 323"/>
                <a:gd name="T10" fmla="*/ 145 w 145"/>
                <a:gd name="T11" fmla="*/ 38 h 323"/>
                <a:gd name="T12" fmla="*/ 108 w 145"/>
                <a:gd name="T1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23">
                  <a:moveTo>
                    <a:pt x="10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45" y="323"/>
                    <a:pt x="145" y="323"/>
                    <a:pt x="145" y="323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5" y="17"/>
                    <a:pt x="129" y="0"/>
                    <a:pt x="108" y="0"/>
                  </a:cubicBezTo>
                  <a:close/>
                </a:path>
              </a:pathLst>
            </a:custGeom>
            <a:solidFill>
              <a:srgbClr val="94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ïšļíḋé"/>
            <p:cNvSpPr/>
            <p:nvPr/>
          </p:nvSpPr>
          <p:spPr bwMode="auto">
            <a:xfrm>
              <a:off x="7348538" y="3775076"/>
              <a:ext cx="771525" cy="1044575"/>
            </a:xfrm>
            <a:custGeom>
              <a:avLst/>
              <a:gdLst>
                <a:gd name="T0" fmla="*/ 114 w 146"/>
                <a:gd name="T1" fmla="*/ 0 h 198"/>
                <a:gd name="T2" fmla="*/ 32 w 146"/>
                <a:gd name="T3" fmla="*/ 0 h 198"/>
                <a:gd name="T4" fmla="*/ 0 w 146"/>
                <a:gd name="T5" fmla="*/ 32 h 198"/>
                <a:gd name="T6" fmla="*/ 0 w 146"/>
                <a:gd name="T7" fmla="*/ 198 h 198"/>
                <a:gd name="T8" fmla="*/ 146 w 146"/>
                <a:gd name="T9" fmla="*/ 198 h 198"/>
                <a:gd name="T10" fmla="*/ 146 w 146"/>
                <a:gd name="T11" fmla="*/ 32 h 198"/>
                <a:gd name="T12" fmla="*/ 114 w 14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98">
                  <a:moveTo>
                    <a:pt x="11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15"/>
                    <a:pt x="131" y="0"/>
                    <a:pt x="114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iṧḷîḑê"/>
            <p:cNvSpPr/>
            <p:nvPr/>
          </p:nvSpPr>
          <p:spPr bwMode="auto">
            <a:xfrm>
              <a:off x="8120063" y="3135314"/>
              <a:ext cx="765175" cy="1684338"/>
            </a:xfrm>
            <a:custGeom>
              <a:avLst/>
              <a:gdLst>
                <a:gd name="T0" fmla="*/ 33 w 145"/>
                <a:gd name="T1" fmla="*/ 0 h 319"/>
                <a:gd name="T2" fmla="*/ 111 w 145"/>
                <a:gd name="T3" fmla="*/ 0 h 319"/>
                <a:gd name="T4" fmla="*/ 145 w 145"/>
                <a:gd name="T5" fmla="*/ 34 h 319"/>
                <a:gd name="T6" fmla="*/ 145 w 145"/>
                <a:gd name="T7" fmla="*/ 319 h 319"/>
                <a:gd name="T8" fmla="*/ 0 w 145"/>
                <a:gd name="T9" fmla="*/ 319 h 319"/>
                <a:gd name="T10" fmla="*/ 0 w 145"/>
                <a:gd name="T11" fmla="*/ 34 h 319"/>
                <a:gd name="T12" fmla="*/ 33 w 145"/>
                <a:gd name="T13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19">
                  <a:moveTo>
                    <a:pt x="33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30" y="0"/>
                    <a:pt x="145" y="15"/>
                    <a:pt x="145" y="34"/>
                  </a:cubicBezTo>
                  <a:cubicBezTo>
                    <a:pt x="145" y="319"/>
                    <a:pt x="145" y="319"/>
                    <a:pt x="145" y="319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íṥ1îdé"/>
            <p:cNvSpPr/>
            <p:nvPr/>
          </p:nvSpPr>
          <p:spPr bwMode="auto">
            <a:xfrm>
              <a:off x="5418137" y="4651376"/>
              <a:ext cx="3667126" cy="365125"/>
            </a:xfrm>
            <a:custGeom>
              <a:avLst/>
              <a:gdLst>
                <a:gd name="T0" fmla="*/ 660 w 695"/>
                <a:gd name="T1" fmla="*/ 0 h 69"/>
                <a:gd name="T2" fmla="*/ 35 w 695"/>
                <a:gd name="T3" fmla="*/ 0 h 69"/>
                <a:gd name="T4" fmla="*/ 0 w 695"/>
                <a:gd name="T5" fmla="*/ 35 h 69"/>
                <a:gd name="T6" fmla="*/ 0 w 695"/>
                <a:gd name="T7" fmla="*/ 35 h 69"/>
                <a:gd name="T8" fmla="*/ 35 w 695"/>
                <a:gd name="T9" fmla="*/ 69 h 69"/>
                <a:gd name="T10" fmla="*/ 660 w 695"/>
                <a:gd name="T11" fmla="*/ 69 h 69"/>
                <a:gd name="T12" fmla="*/ 695 w 695"/>
                <a:gd name="T13" fmla="*/ 35 h 69"/>
                <a:gd name="T14" fmla="*/ 695 w 695"/>
                <a:gd name="T15" fmla="*/ 35 h 69"/>
                <a:gd name="T16" fmla="*/ 660 w 695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69">
                  <a:moveTo>
                    <a:pt x="66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660" y="69"/>
                    <a:pt x="660" y="69"/>
                    <a:pt x="660" y="69"/>
                  </a:cubicBezTo>
                  <a:cubicBezTo>
                    <a:pt x="679" y="69"/>
                    <a:pt x="695" y="54"/>
                    <a:pt x="695" y="35"/>
                  </a:cubicBezTo>
                  <a:cubicBezTo>
                    <a:pt x="695" y="35"/>
                    <a:pt x="695" y="35"/>
                    <a:pt x="695" y="35"/>
                  </a:cubicBezTo>
                  <a:cubicBezTo>
                    <a:pt x="695" y="15"/>
                    <a:pt x="679" y="0"/>
                    <a:pt x="66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îṧḻïdè"/>
            <p:cNvSpPr/>
            <p:nvPr/>
          </p:nvSpPr>
          <p:spPr bwMode="auto">
            <a:xfrm>
              <a:off x="5919787" y="3346451"/>
              <a:ext cx="558800" cy="871538"/>
            </a:xfrm>
            <a:custGeom>
              <a:avLst/>
              <a:gdLst>
                <a:gd name="T0" fmla="*/ 0 w 352"/>
                <a:gd name="T1" fmla="*/ 0 h 549"/>
                <a:gd name="T2" fmla="*/ 73 w 352"/>
                <a:gd name="T3" fmla="*/ 0 h 549"/>
                <a:gd name="T4" fmla="*/ 73 w 352"/>
                <a:gd name="T5" fmla="*/ 77 h 549"/>
                <a:gd name="T6" fmla="*/ 0 w 352"/>
                <a:gd name="T7" fmla="*/ 77 h 549"/>
                <a:gd name="T8" fmla="*/ 0 w 352"/>
                <a:gd name="T9" fmla="*/ 0 h 549"/>
                <a:gd name="T10" fmla="*/ 0 w 352"/>
                <a:gd name="T11" fmla="*/ 316 h 549"/>
                <a:gd name="T12" fmla="*/ 73 w 352"/>
                <a:gd name="T13" fmla="*/ 316 h 549"/>
                <a:gd name="T14" fmla="*/ 73 w 352"/>
                <a:gd name="T15" fmla="*/ 393 h 549"/>
                <a:gd name="T16" fmla="*/ 0 w 352"/>
                <a:gd name="T17" fmla="*/ 393 h 549"/>
                <a:gd name="T18" fmla="*/ 0 w 352"/>
                <a:gd name="T19" fmla="*/ 316 h 549"/>
                <a:gd name="T20" fmla="*/ 276 w 352"/>
                <a:gd name="T21" fmla="*/ 473 h 549"/>
                <a:gd name="T22" fmla="*/ 352 w 352"/>
                <a:gd name="T23" fmla="*/ 473 h 549"/>
                <a:gd name="T24" fmla="*/ 352 w 352"/>
                <a:gd name="T25" fmla="*/ 549 h 549"/>
                <a:gd name="T26" fmla="*/ 276 w 352"/>
                <a:gd name="T27" fmla="*/ 549 h 549"/>
                <a:gd name="T28" fmla="*/ 276 w 352"/>
                <a:gd name="T29" fmla="*/ 473 h 549"/>
                <a:gd name="T30" fmla="*/ 136 w 352"/>
                <a:gd name="T31" fmla="*/ 473 h 549"/>
                <a:gd name="T32" fmla="*/ 213 w 352"/>
                <a:gd name="T33" fmla="*/ 473 h 549"/>
                <a:gd name="T34" fmla="*/ 213 w 352"/>
                <a:gd name="T35" fmla="*/ 549 h 549"/>
                <a:gd name="T36" fmla="*/ 136 w 352"/>
                <a:gd name="T37" fmla="*/ 549 h 549"/>
                <a:gd name="T38" fmla="*/ 136 w 352"/>
                <a:gd name="T39" fmla="*/ 473 h 549"/>
                <a:gd name="T40" fmla="*/ 0 w 352"/>
                <a:gd name="T41" fmla="*/ 473 h 549"/>
                <a:gd name="T42" fmla="*/ 73 w 352"/>
                <a:gd name="T43" fmla="*/ 473 h 549"/>
                <a:gd name="T44" fmla="*/ 73 w 352"/>
                <a:gd name="T45" fmla="*/ 549 h 549"/>
                <a:gd name="T46" fmla="*/ 0 w 352"/>
                <a:gd name="T47" fmla="*/ 549 h 549"/>
                <a:gd name="T48" fmla="*/ 0 w 352"/>
                <a:gd name="T49" fmla="*/ 473 h 549"/>
                <a:gd name="T50" fmla="*/ 276 w 352"/>
                <a:gd name="T51" fmla="*/ 316 h 549"/>
                <a:gd name="T52" fmla="*/ 352 w 352"/>
                <a:gd name="T53" fmla="*/ 316 h 549"/>
                <a:gd name="T54" fmla="*/ 352 w 352"/>
                <a:gd name="T55" fmla="*/ 393 h 549"/>
                <a:gd name="T56" fmla="*/ 276 w 352"/>
                <a:gd name="T57" fmla="*/ 393 h 549"/>
                <a:gd name="T58" fmla="*/ 276 w 352"/>
                <a:gd name="T59" fmla="*/ 316 h 549"/>
                <a:gd name="T60" fmla="*/ 136 w 352"/>
                <a:gd name="T61" fmla="*/ 316 h 549"/>
                <a:gd name="T62" fmla="*/ 213 w 352"/>
                <a:gd name="T63" fmla="*/ 316 h 549"/>
                <a:gd name="T64" fmla="*/ 213 w 352"/>
                <a:gd name="T65" fmla="*/ 393 h 549"/>
                <a:gd name="T66" fmla="*/ 136 w 352"/>
                <a:gd name="T67" fmla="*/ 393 h 549"/>
                <a:gd name="T68" fmla="*/ 136 w 352"/>
                <a:gd name="T69" fmla="*/ 316 h 549"/>
                <a:gd name="T70" fmla="*/ 276 w 352"/>
                <a:gd name="T71" fmla="*/ 157 h 549"/>
                <a:gd name="T72" fmla="*/ 352 w 352"/>
                <a:gd name="T73" fmla="*/ 157 h 549"/>
                <a:gd name="T74" fmla="*/ 352 w 352"/>
                <a:gd name="T75" fmla="*/ 233 h 549"/>
                <a:gd name="T76" fmla="*/ 276 w 352"/>
                <a:gd name="T77" fmla="*/ 233 h 549"/>
                <a:gd name="T78" fmla="*/ 276 w 352"/>
                <a:gd name="T79" fmla="*/ 157 h 549"/>
                <a:gd name="T80" fmla="*/ 136 w 352"/>
                <a:gd name="T81" fmla="*/ 157 h 549"/>
                <a:gd name="T82" fmla="*/ 213 w 352"/>
                <a:gd name="T83" fmla="*/ 157 h 549"/>
                <a:gd name="T84" fmla="*/ 213 w 352"/>
                <a:gd name="T85" fmla="*/ 233 h 549"/>
                <a:gd name="T86" fmla="*/ 136 w 352"/>
                <a:gd name="T87" fmla="*/ 233 h 549"/>
                <a:gd name="T88" fmla="*/ 136 w 352"/>
                <a:gd name="T89" fmla="*/ 157 h 549"/>
                <a:gd name="T90" fmla="*/ 0 w 352"/>
                <a:gd name="T91" fmla="*/ 157 h 549"/>
                <a:gd name="T92" fmla="*/ 73 w 352"/>
                <a:gd name="T93" fmla="*/ 157 h 549"/>
                <a:gd name="T94" fmla="*/ 73 w 352"/>
                <a:gd name="T95" fmla="*/ 233 h 549"/>
                <a:gd name="T96" fmla="*/ 0 w 352"/>
                <a:gd name="T97" fmla="*/ 233 h 549"/>
                <a:gd name="T98" fmla="*/ 0 w 352"/>
                <a:gd name="T99" fmla="*/ 157 h 549"/>
                <a:gd name="T100" fmla="*/ 276 w 352"/>
                <a:gd name="T101" fmla="*/ 0 h 549"/>
                <a:gd name="T102" fmla="*/ 352 w 352"/>
                <a:gd name="T103" fmla="*/ 0 h 549"/>
                <a:gd name="T104" fmla="*/ 352 w 352"/>
                <a:gd name="T105" fmla="*/ 77 h 549"/>
                <a:gd name="T106" fmla="*/ 276 w 352"/>
                <a:gd name="T107" fmla="*/ 77 h 549"/>
                <a:gd name="T108" fmla="*/ 276 w 352"/>
                <a:gd name="T109" fmla="*/ 0 h 549"/>
                <a:gd name="T110" fmla="*/ 136 w 352"/>
                <a:gd name="T111" fmla="*/ 0 h 549"/>
                <a:gd name="T112" fmla="*/ 213 w 352"/>
                <a:gd name="T113" fmla="*/ 0 h 549"/>
                <a:gd name="T114" fmla="*/ 213 w 352"/>
                <a:gd name="T115" fmla="*/ 77 h 549"/>
                <a:gd name="T116" fmla="*/ 136 w 352"/>
                <a:gd name="T117" fmla="*/ 77 h 549"/>
                <a:gd name="T118" fmla="*/ 136 w 352"/>
                <a:gd name="T11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2" h="549">
                  <a:moveTo>
                    <a:pt x="0" y="0"/>
                  </a:moveTo>
                  <a:lnTo>
                    <a:pt x="73" y="0"/>
                  </a:lnTo>
                  <a:lnTo>
                    <a:pt x="73" y="77"/>
                  </a:lnTo>
                  <a:lnTo>
                    <a:pt x="0" y="77"/>
                  </a:lnTo>
                  <a:lnTo>
                    <a:pt x="0" y="0"/>
                  </a:lnTo>
                  <a:close/>
                  <a:moveTo>
                    <a:pt x="0" y="316"/>
                  </a:moveTo>
                  <a:lnTo>
                    <a:pt x="73" y="316"/>
                  </a:lnTo>
                  <a:lnTo>
                    <a:pt x="73" y="393"/>
                  </a:lnTo>
                  <a:lnTo>
                    <a:pt x="0" y="393"/>
                  </a:lnTo>
                  <a:lnTo>
                    <a:pt x="0" y="316"/>
                  </a:lnTo>
                  <a:close/>
                  <a:moveTo>
                    <a:pt x="276" y="473"/>
                  </a:moveTo>
                  <a:lnTo>
                    <a:pt x="352" y="473"/>
                  </a:lnTo>
                  <a:lnTo>
                    <a:pt x="352" y="549"/>
                  </a:lnTo>
                  <a:lnTo>
                    <a:pt x="276" y="549"/>
                  </a:lnTo>
                  <a:lnTo>
                    <a:pt x="276" y="473"/>
                  </a:lnTo>
                  <a:close/>
                  <a:moveTo>
                    <a:pt x="136" y="473"/>
                  </a:moveTo>
                  <a:lnTo>
                    <a:pt x="213" y="473"/>
                  </a:lnTo>
                  <a:lnTo>
                    <a:pt x="213" y="549"/>
                  </a:lnTo>
                  <a:lnTo>
                    <a:pt x="136" y="549"/>
                  </a:lnTo>
                  <a:lnTo>
                    <a:pt x="136" y="473"/>
                  </a:lnTo>
                  <a:close/>
                  <a:moveTo>
                    <a:pt x="0" y="473"/>
                  </a:moveTo>
                  <a:lnTo>
                    <a:pt x="73" y="473"/>
                  </a:lnTo>
                  <a:lnTo>
                    <a:pt x="73" y="549"/>
                  </a:lnTo>
                  <a:lnTo>
                    <a:pt x="0" y="549"/>
                  </a:lnTo>
                  <a:lnTo>
                    <a:pt x="0" y="473"/>
                  </a:lnTo>
                  <a:close/>
                  <a:moveTo>
                    <a:pt x="276" y="316"/>
                  </a:moveTo>
                  <a:lnTo>
                    <a:pt x="352" y="316"/>
                  </a:lnTo>
                  <a:lnTo>
                    <a:pt x="352" y="393"/>
                  </a:lnTo>
                  <a:lnTo>
                    <a:pt x="276" y="393"/>
                  </a:lnTo>
                  <a:lnTo>
                    <a:pt x="276" y="316"/>
                  </a:lnTo>
                  <a:close/>
                  <a:moveTo>
                    <a:pt x="136" y="316"/>
                  </a:moveTo>
                  <a:lnTo>
                    <a:pt x="213" y="316"/>
                  </a:lnTo>
                  <a:lnTo>
                    <a:pt x="213" y="393"/>
                  </a:lnTo>
                  <a:lnTo>
                    <a:pt x="136" y="393"/>
                  </a:lnTo>
                  <a:lnTo>
                    <a:pt x="136" y="316"/>
                  </a:lnTo>
                  <a:close/>
                  <a:moveTo>
                    <a:pt x="276" y="157"/>
                  </a:moveTo>
                  <a:lnTo>
                    <a:pt x="352" y="157"/>
                  </a:lnTo>
                  <a:lnTo>
                    <a:pt x="352" y="233"/>
                  </a:lnTo>
                  <a:lnTo>
                    <a:pt x="276" y="233"/>
                  </a:lnTo>
                  <a:lnTo>
                    <a:pt x="276" y="157"/>
                  </a:lnTo>
                  <a:close/>
                  <a:moveTo>
                    <a:pt x="136" y="157"/>
                  </a:moveTo>
                  <a:lnTo>
                    <a:pt x="213" y="157"/>
                  </a:lnTo>
                  <a:lnTo>
                    <a:pt x="213" y="233"/>
                  </a:lnTo>
                  <a:lnTo>
                    <a:pt x="136" y="233"/>
                  </a:lnTo>
                  <a:lnTo>
                    <a:pt x="136" y="157"/>
                  </a:lnTo>
                  <a:close/>
                  <a:moveTo>
                    <a:pt x="0" y="157"/>
                  </a:moveTo>
                  <a:lnTo>
                    <a:pt x="73" y="157"/>
                  </a:lnTo>
                  <a:lnTo>
                    <a:pt x="73" y="233"/>
                  </a:lnTo>
                  <a:lnTo>
                    <a:pt x="0" y="233"/>
                  </a:lnTo>
                  <a:lnTo>
                    <a:pt x="0" y="157"/>
                  </a:lnTo>
                  <a:close/>
                  <a:moveTo>
                    <a:pt x="276" y="0"/>
                  </a:moveTo>
                  <a:lnTo>
                    <a:pt x="352" y="0"/>
                  </a:lnTo>
                  <a:lnTo>
                    <a:pt x="352" y="77"/>
                  </a:lnTo>
                  <a:lnTo>
                    <a:pt x="276" y="77"/>
                  </a:lnTo>
                  <a:lnTo>
                    <a:pt x="276" y="0"/>
                  </a:lnTo>
                  <a:close/>
                  <a:moveTo>
                    <a:pt x="136" y="0"/>
                  </a:moveTo>
                  <a:lnTo>
                    <a:pt x="213" y="0"/>
                  </a:lnTo>
                  <a:lnTo>
                    <a:pt x="213" y="77"/>
                  </a:lnTo>
                  <a:lnTo>
                    <a:pt x="136" y="7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íS1îdé"/>
            <p:cNvSpPr/>
            <p:nvPr/>
          </p:nvSpPr>
          <p:spPr bwMode="auto">
            <a:xfrm>
              <a:off x="6115050" y="4787901"/>
              <a:ext cx="2647950" cy="85725"/>
            </a:xfrm>
            <a:custGeom>
              <a:avLst/>
              <a:gdLst>
                <a:gd name="T0" fmla="*/ 429 w 502"/>
                <a:gd name="T1" fmla="*/ 0 h 16"/>
                <a:gd name="T2" fmla="*/ 494 w 502"/>
                <a:gd name="T3" fmla="*/ 0 h 16"/>
                <a:gd name="T4" fmla="*/ 502 w 502"/>
                <a:gd name="T5" fmla="*/ 8 h 16"/>
                <a:gd name="T6" fmla="*/ 502 w 502"/>
                <a:gd name="T7" fmla="*/ 8 h 16"/>
                <a:gd name="T8" fmla="*/ 494 w 502"/>
                <a:gd name="T9" fmla="*/ 16 h 16"/>
                <a:gd name="T10" fmla="*/ 429 w 502"/>
                <a:gd name="T11" fmla="*/ 16 h 16"/>
                <a:gd name="T12" fmla="*/ 421 w 502"/>
                <a:gd name="T13" fmla="*/ 8 h 16"/>
                <a:gd name="T14" fmla="*/ 421 w 502"/>
                <a:gd name="T15" fmla="*/ 8 h 16"/>
                <a:gd name="T16" fmla="*/ 429 w 502"/>
                <a:gd name="T17" fmla="*/ 0 h 16"/>
                <a:gd name="T18" fmla="*/ 9 w 502"/>
                <a:gd name="T19" fmla="*/ 0 h 16"/>
                <a:gd name="T20" fmla="*/ 74 w 502"/>
                <a:gd name="T21" fmla="*/ 0 h 16"/>
                <a:gd name="T22" fmla="*/ 82 w 502"/>
                <a:gd name="T23" fmla="*/ 8 h 16"/>
                <a:gd name="T24" fmla="*/ 82 w 502"/>
                <a:gd name="T25" fmla="*/ 8 h 16"/>
                <a:gd name="T26" fmla="*/ 74 w 502"/>
                <a:gd name="T27" fmla="*/ 16 h 16"/>
                <a:gd name="T28" fmla="*/ 9 w 502"/>
                <a:gd name="T29" fmla="*/ 16 h 16"/>
                <a:gd name="T30" fmla="*/ 0 w 502"/>
                <a:gd name="T31" fmla="*/ 8 h 16"/>
                <a:gd name="T32" fmla="*/ 0 w 502"/>
                <a:gd name="T33" fmla="*/ 8 h 16"/>
                <a:gd name="T34" fmla="*/ 9 w 502"/>
                <a:gd name="T35" fmla="*/ 0 h 16"/>
                <a:gd name="T36" fmla="*/ 149 w 502"/>
                <a:gd name="T37" fmla="*/ 0 h 16"/>
                <a:gd name="T38" fmla="*/ 214 w 502"/>
                <a:gd name="T39" fmla="*/ 0 h 16"/>
                <a:gd name="T40" fmla="*/ 222 w 502"/>
                <a:gd name="T41" fmla="*/ 8 h 16"/>
                <a:gd name="T42" fmla="*/ 222 w 502"/>
                <a:gd name="T43" fmla="*/ 8 h 16"/>
                <a:gd name="T44" fmla="*/ 214 w 502"/>
                <a:gd name="T45" fmla="*/ 16 h 16"/>
                <a:gd name="T46" fmla="*/ 149 w 502"/>
                <a:gd name="T47" fmla="*/ 16 h 16"/>
                <a:gd name="T48" fmla="*/ 141 w 502"/>
                <a:gd name="T49" fmla="*/ 8 h 16"/>
                <a:gd name="T50" fmla="*/ 141 w 502"/>
                <a:gd name="T51" fmla="*/ 8 h 16"/>
                <a:gd name="T52" fmla="*/ 149 w 502"/>
                <a:gd name="T53" fmla="*/ 0 h 16"/>
                <a:gd name="T54" fmla="*/ 289 w 502"/>
                <a:gd name="T55" fmla="*/ 0 h 16"/>
                <a:gd name="T56" fmla="*/ 354 w 502"/>
                <a:gd name="T57" fmla="*/ 0 h 16"/>
                <a:gd name="T58" fmla="*/ 362 w 502"/>
                <a:gd name="T59" fmla="*/ 8 h 16"/>
                <a:gd name="T60" fmla="*/ 362 w 502"/>
                <a:gd name="T61" fmla="*/ 8 h 16"/>
                <a:gd name="T62" fmla="*/ 354 w 502"/>
                <a:gd name="T63" fmla="*/ 16 h 16"/>
                <a:gd name="T64" fmla="*/ 289 w 502"/>
                <a:gd name="T65" fmla="*/ 16 h 16"/>
                <a:gd name="T66" fmla="*/ 281 w 502"/>
                <a:gd name="T67" fmla="*/ 8 h 16"/>
                <a:gd name="T68" fmla="*/ 281 w 502"/>
                <a:gd name="T69" fmla="*/ 8 h 16"/>
                <a:gd name="T70" fmla="*/ 289 w 502"/>
                <a:gd name="T7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2" h="16">
                  <a:moveTo>
                    <a:pt x="429" y="0"/>
                  </a:moveTo>
                  <a:cubicBezTo>
                    <a:pt x="494" y="0"/>
                    <a:pt x="494" y="0"/>
                    <a:pt x="494" y="0"/>
                  </a:cubicBezTo>
                  <a:cubicBezTo>
                    <a:pt x="499" y="0"/>
                    <a:pt x="502" y="4"/>
                    <a:pt x="502" y="8"/>
                  </a:cubicBezTo>
                  <a:cubicBezTo>
                    <a:pt x="502" y="8"/>
                    <a:pt x="502" y="8"/>
                    <a:pt x="502" y="8"/>
                  </a:cubicBezTo>
                  <a:cubicBezTo>
                    <a:pt x="502" y="13"/>
                    <a:pt x="499" y="16"/>
                    <a:pt x="494" y="16"/>
                  </a:cubicBezTo>
                  <a:cubicBezTo>
                    <a:pt x="429" y="16"/>
                    <a:pt x="429" y="16"/>
                    <a:pt x="429" y="16"/>
                  </a:cubicBezTo>
                  <a:cubicBezTo>
                    <a:pt x="424" y="16"/>
                    <a:pt x="421" y="13"/>
                    <a:pt x="421" y="8"/>
                  </a:cubicBezTo>
                  <a:cubicBezTo>
                    <a:pt x="421" y="8"/>
                    <a:pt x="421" y="8"/>
                    <a:pt x="421" y="8"/>
                  </a:cubicBezTo>
                  <a:cubicBezTo>
                    <a:pt x="421" y="4"/>
                    <a:pt x="424" y="0"/>
                    <a:pt x="429" y="0"/>
                  </a:cubicBezTo>
                  <a:close/>
                  <a:moveTo>
                    <a:pt x="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9" y="0"/>
                    <a:pt x="82" y="4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13"/>
                    <a:pt x="79" y="16"/>
                    <a:pt x="74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149" y="0"/>
                  </a:moveTo>
                  <a:cubicBezTo>
                    <a:pt x="214" y="0"/>
                    <a:pt x="214" y="0"/>
                    <a:pt x="214" y="0"/>
                  </a:cubicBezTo>
                  <a:cubicBezTo>
                    <a:pt x="219" y="0"/>
                    <a:pt x="222" y="4"/>
                    <a:pt x="222" y="8"/>
                  </a:cubicBezTo>
                  <a:cubicBezTo>
                    <a:pt x="222" y="8"/>
                    <a:pt x="222" y="8"/>
                    <a:pt x="222" y="8"/>
                  </a:cubicBezTo>
                  <a:cubicBezTo>
                    <a:pt x="222" y="13"/>
                    <a:pt x="219" y="16"/>
                    <a:pt x="214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4" y="16"/>
                    <a:pt x="141" y="13"/>
                    <a:pt x="141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1" y="4"/>
                    <a:pt x="144" y="0"/>
                    <a:pt x="149" y="0"/>
                  </a:cubicBezTo>
                  <a:close/>
                  <a:moveTo>
                    <a:pt x="289" y="0"/>
                  </a:moveTo>
                  <a:cubicBezTo>
                    <a:pt x="354" y="0"/>
                    <a:pt x="354" y="0"/>
                    <a:pt x="354" y="0"/>
                  </a:cubicBezTo>
                  <a:cubicBezTo>
                    <a:pt x="359" y="0"/>
                    <a:pt x="362" y="4"/>
                    <a:pt x="362" y="8"/>
                  </a:cubicBezTo>
                  <a:cubicBezTo>
                    <a:pt x="362" y="8"/>
                    <a:pt x="362" y="8"/>
                    <a:pt x="362" y="8"/>
                  </a:cubicBezTo>
                  <a:cubicBezTo>
                    <a:pt x="362" y="13"/>
                    <a:pt x="359" y="16"/>
                    <a:pt x="354" y="16"/>
                  </a:cubicBezTo>
                  <a:cubicBezTo>
                    <a:pt x="289" y="16"/>
                    <a:pt x="289" y="16"/>
                    <a:pt x="289" y="16"/>
                  </a:cubicBezTo>
                  <a:cubicBezTo>
                    <a:pt x="284" y="16"/>
                    <a:pt x="281" y="13"/>
                    <a:pt x="281" y="8"/>
                  </a:cubicBezTo>
                  <a:cubicBezTo>
                    <a:pt x="281" y="8"/>
                    <a:pt x="281" y="8"/>
                    <a:pt x="281" y="8"/>
                  </a:cubicBezTo>
                  <a:cubicBezTo>
                    <a:pt x="281" y="4"/>
                    <a:pt x="284" y="0"/>
                    <a:pt x="2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ïṩḻiḑé"/>
            <p:cNvSpPr/>
            <p:nvPr/>
          </p:nvSpPr>
          <p:spPr bwMode="auto">
            <a:xfrm>
              <a:off x="6700838" y="2586039"/>
              <a:ext cx="527050" cy="1722438"/>
            </a:xfrm>
            <a:custGeom>
              <a:avLst/>
              <a:gdLst>
                <a:gd name="T0" fmla="*/ 0 w 332"/>
                <a:gd name="T1" fmla="*/ 0 h 1085"/>
                <a:gd name="T2" fmla="*/ 126 w 332"/>
                <a:gd name="T3" fmla="*/ 0 h 1085"/>
                <a:gd name="T4" fmla="*/ 126 w 332"/>
                <a:gd name="T5" fmla="*/ 127 h 1085"/>
                <a:gd name="T6" fmla="*/ 0 w 332"/>
                <a:gd name="T7" fmla="*/ 127 h 1085"/>
                <a:gd name="T8" fmla="*/ 0 w 332"/>
                <a:gd name="T9" fmla="*/ 0 h 1085"/>
                <a:gd name="T10" fmla="*/ 206 w 332"/>
                <a:gd name="T11" fmla="*/ 958 h 1085"/>
                <a:gd name="T12" fmla="*/ 332 w 332"/>
                <a:gd name="T13" fmla="*/ 958 h 1085"/>
                <a:gd name="T14" fmla="*/ 332 w 332"/>
                <a:gd name="T15" fmla="*/ 1085 h 1085"/>
                <a:gd name="T16" fmla="*/ 206 w 332"/>
                <a:gd name="T17" fmla="*/ 1085 h 1085"/>
                <a:gd name="T18" fmla="*/ 206 w 332"/>
                <a:gd name="T19" fmla="*/ 958 h 1085"/>
                <a:gd name="T20" fmla="*/ 0 w 332"/>
                <a:gd name="T21" fmla="*/ 958 h 1085"/>
                <a:gd name="T22" fmla="*/ 126 w 332"/>
                <a:gd name="T23" fmla="*/ 958 h 1085"/>
                <a:gd name="T24" fmla="*/ 126 w 332"/>
                <a:gd name="T25" fmla="*/ 1085 h 1085"/>
                <a:gd name="T26" fmla="*/ 0 w 332"/>
                <a:gd name="T27" fmla="*/ 1085 h 1085"/>
                <a:gd name="T28" fmla="*/ 0 w 332"/>
                <a:gd name="T29" fmla="*/ 958 h 1085"/>
                <a:gd name="T30" fmla="*/ 206 w 332"/>
                <a:gd name="T31" fmla="*/ 719 h 1085"/>
                <a:gd name="T32" fmla="*/ 332 w 332"/>
                <a:gd name="T33" fmla="*/ 719 h 1085"/>
                <a:gd name="T34" fmla="*/ 332 w 332"/>
                <a:gd name="T35" fmla="*/ 845 h 1085"/>
                <a:gd name="T36" fmla="*/ 206 w 332"/>
                <a:gd name="T37" fmla="*/ 845 h 1085"/>
                <a:gd name="T38" fmla="*/ 206 w 332"/>
                <a:gd name="T39" fmla="*/ 719 h 1085"/>
                <a:gd name="T40" fmla="*/ 0 w 332"/>
                <a:gd name="T41" fmla="*/ 719 h 1085"/>
                <a:gd name="T42" fmla="*/ 126 w 332"/>
                <a:gd name="T43" fmla="*/ 719 h 1085"/>
                <a:gd name="T44" fmla="*/ 126 w 332"/>
                <a:gd name="T45" fmla="*/ 845 h 1085"/>
                <a:gd name="T46" fmla="*/ 0 w 332"/>
                <a:gd name="T47" fmla="*/ 845 h 1085"/>
                <a:gd name="T48" fmla="*/ 0 w 332"/>
                <a:gd name="T49" fmla="*/ 719 h 1085"/>
                <a:gd name="T50" fmla="*/ 206 w 332"/>
                <a:gd name="T51" fmla="*/ 479 h 1085"/>
                <a:gd name="T52" fmla="*/ 332 w 332"/>
                <a:gd name="T53" fmla="*/ 479 h 1085"/>
                <a:gd name="T54" fmla="*/ 332 w 332"/>
                <a:gd name="T55" fmla="*/ 606 h 1085"/>
                <a:gd name="T56" fmla="*/ 206 w 332"/>
                <a:gd name="T57" fmla="*/ 606 h 1085"/>
                <a:gd name="T58" fmla="*/ 206 w 332"/>
                <a:gd name="T59" fmla="*/ 479 h 1085"/>
                <a:gd name="T60" fmla="*/ 0 w 332"/>
                <a:gd name="T61" fmla="*/ 479 h 1085"/>
                <a:gd name="T62" fmla="*/ 126 w 332"/>
                <a:gd name="T63" fmla="*/ 479 h 1085"/>
                <a:gd name="T64" fmla="*/ 126 w 332"/>
                <a:gd name="T65" fmla="*/ 606 h 1085"/>
                <a:gd name="T66" fmla="*/ 0 w 332"/>
                <a:gd name="T67" fmla="*/ 606 h 1085"/>
                <a:gd name="T68" fmla="*/ 0 w 332"/>
                <a:gd name="T69" fmla="*/ 479 h 1085"/>
                <a:gd name="T70" fmla="*/ 206 w 332"/>
                <a:gd name="T71" fmla="*/ 240 h 1085"/>
                <a:gd name="T72" fmla="*/ 332 w 332"/>
                <a:gd name="T73" fmla="*/ 240 h 1085"/>
                <a:gd name="T74" fmla="*/ 332 w 332"/>
                <a:gd name="T75" fmla="*/ 366 h 1085"/>
                <a:gd name="T76" fmla="*/ 206 w 332"/>
                <a:gd name="T77" fmla="*/ 366 h 1085"/>
                <a:gd name="T78" fmla="*/ 206 w 332"/>
                <a:gd name="T79" fmla="*/ 240 h 1085"/>
                <a:gd name="T80" fmla="*/ 0 w 332"/>
                <a:gd name="T81" fmla="*/ 240 h 1085"/>
                <a:gd name="T82" fmla="*/ 126 w 332"/>
                <a:gd name="T83" fmla="*/ 240 h 1085"/>
                <a:gd name="T84" fmla="*/ 126 w 332"/>
                <a:gd name="T85" fmla="*/ 366 h 1085"/>
                <a:gd name="T86" fmla="*/ 0 w 332"/>
                <a:gd name="T87" fmla="*/ 366 h 1085"/>
                <a:gd name="T88" fmla="*/ 0 w 332"/>
                <a:gd name="T89" fmla="*/ 240 h 1085"/>
                <a:gd name="T90" fmla="*/ 206 w 332"/>
                <a:gd name="T91" fmla="*/ 0 h 1085"/>
                <a:gd name="T92" fmla="*/ 332 w 332"/>
                <a:gd name="T93" fmla="*/ 0 h 1085"/>
                <a:gd name="T94" fmla="*/ 332 w 332"/>
                <a:gd name="T95" fmla="*/ 127 h 1085"/>
                <a:gd name="T96" fmla="*/ 206 w 332"/>
                <a:gd name="T97" fmla="*/ 127 h 1085"/>
                <a:gd name="T98" fmla="*/ 206 w 332"/>
                <a:gd name="T99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2" h="1085">
                  <a:moveTo>
                    <a:pt x="0" y="0"/>
                  </a:moveTo>
                  <a:lnTo>
                    <a:pt x="126" y="0"/>
                  </a:lnTo>
                  <a:lnTo>
                    <a:pt x="126" y="127"/>
                  </a:lnTo>
                  <a:lnTo>
                    <a:pt x="0" y="127"/>
                  </a:lnTo>
                  <a:lnTo>
                    <a:pt x="0" y="0"/>
                  </a:lnTo>
                  <a:close/>
                  <a:moveTo>
                    <a:pt x="206" y="958"/>
                  </a:moveTo>
                  <a:lnTo>
                    <a:pt x="332" y="958"/>
                  </a:lnTo>
                  <a:lnTo>
                    <a:pt x="332" y="1085"/>
                  </a:lnTo>
                  <a:lnTo>
                    <a:pt x="206" y="1085"/>
                  </a:lnTo>
                  <a:lnTo>
                    <a:pt x="206" y="958"/>
                  </a:lnTo>
                  <a:close/>
                  <a:moveTo>
                    <a:pt x="0" y="958"/>
                  </a:moveTo>
                  <a:lnTo>
                    <a:pt x="126" y="958"/>
                  </a:lnTo>
                  <a:lnTo>
                    <a:pt x="126" y="1085"/>
                  </a:lnTo>
                  <a:lnTo>
                    <a:pt x="0" y="1085"/>
                  </a:lnTo>
                  <a:lnTo>
                    <a:pt x="0" y="958"/>
                  </a:lnTo>
                  <a:close/>
                  <a:moveTo>
                    <a:pt x="206" y="719"/>
                  </a:moveTo>
                  <a:lnTo>
                    <a:pt x="332" y="719"/>
                  </a:lnTo>
                  <a:lnTo>
                    <a:pt x="332" y="845"/>
                  </a:lnTo>
                  <a:lnTo>
                    <a:pt x="206" y="845"/>
                  </a:lnTo>
                  <a:lnTo>
                    <a:pt x="206" y="719"/>
                  </a:lnTo>
                  <a:close/>
                  <a:moveTo>
                    <a:pt x="0" y="719"/>
                  </a:moveTo>
                  <a:lnTo>
                    <a:pt x="126" y="719"/>
                  </a:lnTo>
                  <a:lnTo>
                    <a:pt x="126" y="845"/>
                  </a:lnTo>
                  <a:lnTo>
                    <a:pt x="0" y="845"/>
                  </a:lnTo>
                  <a:lnTo>
                    <a:pt x="0" y="719"/>
                  </a:lnTo>
                  <a:close/>
                  <a:moveTo>
                    <a:pt x="206" y="479"/>
                  </a:moveTo>
                  <a:lnTo>
                    <a:pt x="332" y="479"/>
                  </a:lnTo>
                  <a:lnTo>
                    <a:pt x="332" y="606"/>
                  </a:lnTo>
                  <a:lnTo>
                    <a:pt x="206" y="606"/>
                  </a:lnTo>
                  <a:lnTo>
                    <a:pt x="206" y="479"/>
                  </a:lnTo>
                  <a:close/>
                  <a:moveTo>
                    <a:pt x="0" y="479"/>
                  </a:moveTo>
                  <a:lnTo>
                    <a:pt x="126" y="479"/>
                  </a:lnTo>
                  <a:lnTo>
                    <a:pt x="126" y="606"/>
                  </a:lnTo>
                  <a:lnTo>
                    <a:pt x="0" y="606"/>
                  </a:lnTo>
                  <a:lnTo>
                    <a:pt x="0" y="479"/>
                  </a:lnTo>
                  <a:close/>
                  <a:moveTo>
                    <a:pt x="206" y="240"/>
                  </a:moveTo>
                  <a:lnTo>
                    <a:pt x="332" y="240"/>
                  </a:lnTo>
                  <a:lnTo>
                    <a:pt x="332" y="366"/>
                  </a:lnTo>
                  <a:lnTo>
                    <a:pt x="206" y="366"/>
                  </a:lnTo>
                  <a:lnTo>
                    <a:pt x="206" y="240"/>
                  </a:lnTo>
                  <a:close/>
                  <a:moveTo>
                    <a:pt x="0" y="240"/>
                  </a:moveTo>
                  <a:lnTo>
                    <a:pt x="126" y="240"/>
                  </a:lnTo>
                  <a:lnTo>
                    <a:pt x="126" y="366"/>
                  </a:lnTo>
                  <a:lnTo>
                    <a:pt x="0" y="366"/>
                  </a:lnTo>
                  <a:lnTo>
                    <a:pt x="0" y="240"/>
                  </a:lnTo>
                  <a:close/>
                  <a:moveTo>
                    <a:pt x="206" y="0"/>
                  </a:moveTo>
                  <a:lnTo>
                    <a:pt x="332" y="0"/>
                  </a:lnTo>
                  <a:lnTo>
                    <a:pt x="332" y="127"/>
                  </a:lnTo>
                  <a:lnTo>
                    <a:pt x="206" y="127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1B4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í$liḓè"/>
            <p:cNvSpPr/>
            <p:nvPr/>
          </p:nvSpPr>
          <p:spPr bwMode="auto">
            <a:xfrm>
              <a:off x="8267700" y="3425826"/>
              <a:ext cx="469900" cy="860425"/>
            </a:xfrm>
            <a:custGeom>
              <a:avLst/>
              <a:gdLst>
                <a:gd name="T0" fmla="*/ 0 w 296"/>
                <a:gd name="T1" fmla="*/ 0 h 542"/>
                <a:gd name="T2" fmla="*/ 113 w 296"/>
                <a:gd name="T3" fmla="*/ 0 h 542"/>
                <a:gd name="T4" fmla="*/ 113 w 296"/>
                <a:gd name="T5" fmla="*/ 113 h 542"/>
                <a:gd name="T6" fmla="*/ 0 w 296"/>
                <a:gd name="T7" fmla="*/ 113 h 542"/>
                <a:gd name="T8" fmla="*/ 0 w 296"/>
                <a:gd name="T9" fmla="*/ 0 h 542"/>
                <a:gd name="T10" fmla="*/ 183 w 296"/>
                <a:gd name="T11" fmla="*/ 429 h 542"/>
                <a:gd name="T12" fmla="*/ 296 w 296"/>
                <a:gd name="T13" fmla="*/ 429 h 542"/>
                <a:gd name="T14" fmla="*/ 296 w 296"/>
                <a:gd name="T15" fmla="*/ 542 h 542"/>
                <a:gd name="T16" fmla="*/ 183 w 296"/>
                <a:gd name="T17" fmla="*/ 542 h 542"/>
                <a:gd name="T18" fmla="*/ 183 w 296"/>
                <a:gd name="T19" fmla="*/ 429 h 542"/>
                <a:gd name="T20" fmla="*/ 0 w 296"/>
                <a:gd name="T21" fmla="*/ 429 h 542"/>
                <a:gd name="T22" fmla="*/ 113 w 296"/>
                <a:gd name="T23" fmla="*/ 429 h 542"/>
                <a:gd name="T24" fmla="*/ 113 w 296"/>
                <a:gd name="T25" fmla="*/ 542 h 542"/>
                <a:gd name="T26" fmla="*/ 0 w 296"/>
                <a:gd name="T27" fmla="*/ 542 h 542"/>
                <a:gd name="T28" fmla="*/ 0 w 296"/>
                <a:gd name="T29" fmla="*/ 429 h 542"/>
                <a:gd name="T30" fmla="*/ 183 w 296"/>
                <a:gd name="T31" fmla="*/ 213 h 542"/>
                <a:gd name="T32" fmla="*/ 296 w 296"/>
                <a:gd name="T33" fmla="*/ 213 h 542"/>
                <a:gd name="T34" fmla="*/ 296 w 296"/>
                <a:gd name="T35" fmla="*/ 330 h 542"/>
                <a:gd name="T36" fmla="*/ 183 w 296"/>
                <a:gd name="T37" fmla="*/ 330 h 542"/>
                <a:gd name="T38" fmla="*/ 183 w 296"/>
                <a:gd name="T39" fmla="*/ 213 h 542"/>
                <a:gd name="T40" fmla="*/ 0 w 296"/>
                <a:gd name="T41" fmla="*/ 213 h 542"/>
                <a:gd name="T42" fmla="*/ 113 w 296"/>
                <a:gd name="T43" fmla="*/ 213 h 542"/>
                <a:gd name="T44" fmla="*/ 113 w 296"/>
                <a:gd name="T45" fmla="*/ 330 h 542"/>
                <a:gd name="T46" fmla="*/ 0 w 296"/>
                <a:gd name="T47" fmla="*/ 330 h 542"/>
                <a:gd name="T48" fmla="*/ 0 w 296"/>
                <a:gd name="T49" fmla="*/ 213 h 542"/>
                <a:gd name="T50" fmla="*/ 183 w 296"/>
                <a:gd name="T51" fmla="*/ 0 h 542"/>
                <a:gd name="T52" fmla="*/ 296 w 296"/>
                <a:gd name="T53" fmla="*/ 0 h 542"/>
                <a:gd name="T54" fmla="*/ 296 w 296"/>
                <a:gd name="T55" fmla="*/ 113 h 542"/>
                <a:gd name="T56" fmla="*/ 183 w 296"/>
                <a:gd name="T57" fmla="*/ 113 h 542"/>
                <a:gd name="T58" fmla="*/ 183 w 296"/>
                <a:gd name="T5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6" h="542">
                  <a:moveTo>
                    <a:pt x="0" y="0"/>
                  </a:moveTo>
                  <a:lnTo>
                    <a:pt x="113" y="0"/>
                  </a:lnTo>
                  <a:lnTo>
                    <a:pt x="113" y="113"/>
                  </a:lnTo>
                  <a:lnTo>
                    <a:pt x="0" y="113"/>
                  </a:lnTo>
                  <a:lnTo>
                    <a:pt x="0" y="0"/>
                  </a:lnTo>
                  <a:close/>
                  <a:moveTo>
                    <a:pt x="183" y="429"/>
                  </a:moveTo>
                  <a:lnTo>
                    <a:pt x="296" y="429"/>
                  </a:lnTo>
                  <a:lnTo>
                    <a:pt x="296" y="542"/>
                  </a:lnTo>
                  <a:lnTo>
                    <a:pt x="183" y="542"/>
                  </a:lnTo>
                  <a:lnTo>
                    <a:pt x="183" y="429"/>
                  </a:lnTo>
                  <a:close/>
                  <a:moveTo>
                    <a:pt x="0" y="429"/>
                  </a:moveTo>
                  <a:lnTo>
                    <a:pt x="113" y="429"/>
                  </a:lnTo>
                  <a:lnTo>
                    <a:pt x="113" y="542"/>
                  </a:lnTo>
                  <a:lnTo>
                    <a:pt x="0" y="542"/>
                  </a:lnTo>
                  <a:lnTo>
                    <a:pt x="0" y="429"/>
                  </a:lnTo>
                  <a:close/>
                  <a:moveTo>
                    <a:pt x="183" y="213"/>
                  </a:moveTo>
                  <a:lnTo>
                    <a:pt x="296" y="213"/>
                  </a:lnTo>
                  <a:lnTo>
                    <a:pt x="296" y="330"/>
                  </a:lnTo>
                  <a:lnTo>
                    <a:pt x="183" y="330"/>
                  </a:lnTo>
                  <a:lnTo>
                    <a:pt x="183" y="213"/>
                  </a:lnTo>
                  <a:close/>
                  <a:moveTo>
                    <a:pt x="0" y="213"/>
                  </a:moveTo>
                  <a:lnTo>
                    <a:pt x="113" y="213"/>
                  </a:lnTo>
                  <a:lnTo>
                    <a:pt x="113" y="330"/>
                  </a:lnTo>
                  <a:lnTo>
                    <a:pt x="0" y="330"/>
                  </a:lnTo>
                  <a:lnTo>
                    <a:pt x="0" y="213"/>
                  </a:lnTo>
                  <a:close/>
                  <a:moveTo>
                    <a:pt x="183" y="0"/>
                  </a:moveTo>
                  <a:lnTo>
                    <a:pt x="296" y="0"/>
                  </a:lnTo>
                  <a:lnTo>
                    <a:pt x="296" y="113"/>
                  </a:lnTo>
                  <a:lnTo>
                    <a:pt x="183" y="113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033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ïSḻíďé"/>
            <p:cNvSpPr/>
            <p:nvPr/>
          </p:nvSpPr>
          <p:spPr bwMode="auto">
            <a:xfrm>
              <a:off x="7454900" y="3959226"/>
              <a:ext cx="558800" cy="369888"/>
            </a:xfrm>
            <a:custGeom>
              <a:avLst/>
              <a:gdLst>
                <a:gd name="T0" fmla="*/ 0 w 352"/>
                <a:gd name="T1" fmla="*/ 0 h 233"/>
                <a:gd name="T2" fmla="*/ 73 w 352"/>
                <a:gd name="T3" fmla="*/ 0 h 233"/>
                <a:gd name="T4" fmla="*/ 73 w 352"/>
                <a:gd name="T5" fmla="*/ 77 h 233"/>
                <a:gd name="T6" fmla="*/ 0 w 352"/>
                <a:gd name="T7" fmla="*/ 77 h 233"/>
                <a:gd name="T8" fmla="*/ 0 w 352"/>
                <a:gd name="T9" fmla="*/ 0 h 233"/>
                <a:gd name="T10" fmla="*/ 276 w 352"/>
                <a:gd name="T11" fmla="*/ 157 h 233"/>
                <a:gd name="T12" fmla="*/ 352 w 352"/>
                <a:gd name="T13" fmla="*/ 157 h 233"/>
                <a:gd name="T14" fmla="*/ 352 w 352"/>
                <a:gd name="T15" fmla="*/ 233 h 233"/>
                <a:gd name="T16" fmla="*/ 276 w 352"/>
                <a:gd name="T17" fmla="*/ 233 h 233"/>
                <a:gd name="T18" fmla="*/ 276 w 352"/>
                <a:gd name="T19" fmla="*/ 157 h 233"/>
                <a:gd name="T20" fmla="*/ 136 w 352"/>
                <a:gd name="T21" fmla="*/ 157 h 233"/>
                <a:gd name="T22" fmla="*/ 213 w 352"/>
                <a:gd name="T23" fmla="*/ 157 h 233"/>
                <a:gd name="T24" fmla="*/ 213 w 352"/>
                <a:gd name="T25" fmla="*/ 233 h 233"/>
                <a:gd name="T26" fmla="*/ 136 w 352"/>
                <a:gd name="T27" fmla="*/ 233 h 233"/>
                <a:gd name="T28" fmla="*/ 136 w 352"/>
                <a:gd name="T29" fmla="*/ 157 h 233"/>
                <a:gd name="T30" fmla="*/ 0 w 352"/>
                <a:gd name="T31" fmla="*/ 157 h 233"/>
                <a:gd name="T32" fmla="*/ 73 w 352"/>
                <a:gd name="T33" fmla="*/ 157 h 233"/>
                <a:gd name="T34" fmla="*/ 73 w 352"/>
                <a:gd name="T35" fmla="*/ 233 h 233"/>
                <a:gd name="T36" fmla="*/ 0 w 352"/>
                <a:gd name="T37" fmla="*/ 233 h 233"/>
                <a:gd name="T38" fmla="*/ 0 w 352"/>
                <a:gd name="T39" fmla="*/ 157 h 233"/>
                <a:gd name="T40" fmla="*/ 276 w 352"/>
                <a:gd name="T41" fmla="*/ 0 h 233"/>
                <a:gd name="T42" fmla="*/ 352 w 352"/>
                <a:gd name="T43" fmla="*/ 0 h 233"/>
                <a:gd name="T44" fmla="*/ 352 w 352"/>
                <a:gd name="T45" fmla="*/ 77 h 233"/>
                <a:gd name="T46" fmla="*/ 276 w 352"/>
                <a:gd name="T47" fmla="*/ 77 h 233"/>
                <a:gd name="T48" fmla="*/ 276 w 352"/>
                <a:gd name="T49" fmla="*/ 0 h 233"/>
                <a:gd name="T50" fmla="*/ 136 w 352"/>
                <a:gd name="T51" fmla="*/ 0 h 233"/>
                <a:gd name="T52" fmla="*/ 213 w 352"/>
                <a:gd name="T53" fmla="*/ 0 h 233"/>
                <a:gd name="T54" fmla="*/ 213 w 352"/>
                <a:gd name="T55" fmla="*/ 77 h 233"/>
                <a:gd name="T56" fmla="*/ 136 w 352"/>
                <a:gd name="T57" fmla="*/ 77 h 233"/>
                <a:gd name="T58" fmla="*/ 136 w 352"/>
                <a:gd name="T5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233">
                  <a:moveTo>
                    <a:pt x="0" y="0"/>
                  </a:moveTo>
                  <a:lnTo>
                    <a:pt x="73" y="0"/>
                  </a:lnTo>
                  <a:lnTo>
                    <a:pt x="73" y="77"/>
                  </a:lnTo>
                  <a:lnTo>
                    <a:pt x="0" y="77"/>
                  </a:lnTo>
                  <a:lnTo>
                    <a:pt x="0" y="0"/>
                  </a:lnTo>
                  <a:close/>
                  <a:moveTo>
                    <a:pt x="276" y="157"/>
                  </a:moveTo>
                  <a:lnTo>
                    <a:pt x="352" y="157"/>
                  </a:lnTo>
                  <a:lnTo>
                    <a:pt x="352" y="233"/>
                  </a:lnTo>
                  <a:lnTo>
                    <a:pt x="276" y="233"/>
                  </a:lnTo>
                  <a:lnTo>
                    <a:pt x="276" y="157"/>
                  </a:lnTo>
                  <a:close/>
                  <a:moveTo>
                    <a:pt x="136" y="157"/>
                  </a:moveTo>
                  <a:lnTo>
                    <a:pt x="213" y="157"/>
                  </a:lnTo>
                  <a:lnTo>
                    <a:pt x="213" y="233"/>
                  </a:lnTo>
                  <a:lnTo>
                    <a:pt x="136" y="233"/>
                  </a:lnTo>
                  <a:lnTo>
                    <a:pt x="136" y="157"/>
                  </a:lnTo>
                  <a:close/>
                  <a:moveTo>
                    <a:pt x="0" y="157"/>
                  </a:moveTo>
                  <a:lnTo>
                    <a:pt x="73" y="157"/>
                  </a:lnTo>
                  <a:lnTo>
                    <a:pt x="73" y="233"/>
                  </a:lnTo>
                  <a:lnTo>
                    <a:pt x="0" y="233"/>
                  </a:lnTo>
                  <a:lnTo>
                    <a:pt x="0" y="157"/>
                  </a:lnTo>
                  <a:close/>
                  <a:moveTo>
                    <a:pt x="276" y="0"/>
                  </a:moveTo>
                  <a:lnTo>
                    <a:pt x="352" y="0"/>
                  </a:lnTo>
                  <a:lnTo>
                    <a:pt x="352" y="77"/>
                  </a:lnTo>
                  <a:lnTo>
                    <a:pt x="276" y="77"/>
                  </a:lnTo>
                  <a:lnTo>
                    <a:pt x="276" y="0"/>
                  </a:lnTo>
                  <a:close/>
                  <a:moveTo>
                    <a:pt x="136" y="0"/>
                  </a:moveTo>
                  <a:lnTo>
                    <a:pt x="213" y="0"/>
                  </a:lnTo>
                  <a:lnTo>
                    <a:pt x="213" y="77"/>
                  </a:lnTo>
                  <a:lnTo>
                    <a:pt x="136" y="7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işlíďê"/>
            <p:cNvSpPr/>
            <p:nvPr/>
          </p:nvSpPr>
          <p:spPr bwMode="auto">
            <a:xfrm>
              <a:off x="7227888" y="1425576"/>
              <a:ext cx="939800" cy="996950"/>
            </a:xfrm>
            <a:custGeom>
              <a:avLst/>
              <a:gdLst>
                <a:gd name="T0" fmla="*/ 429 w 592"/>
                <a:gd name="T1" fmla="*/ 329 h 628"/>
                <a:gd name="T2" fmla="*/ 150 w 592"/>
                <a:gd name="T3" fmla="*/ 628 h 628"/>
                <a:gd name="T4" fmla="*/ 0 w 592"/>
                <a:gd name="T5" fmla="*/ 489 h 628"/>
                <a:gd name="T6" fmla="*/ 276 w 592"/>
                <a:gd name="T7" fmla="*/ 189 h 628"/>
                <a:gd name="T8" fmla="*/ 203 w 592"/>
                <a:gd name="T9" fmla="*/ 119 h 628"/>
                <a:gd name="T10" fmla="*/ 399 w 592"/>
                <a:gd name="T11" fmla="*/ 60 h 628"/>
                <a:gd name="T12" fmla="*/ 592 w 592"/>
                <a:gd name="T13" fmla="*/ 0 h 628"/>
                <a:gd name="T14" fmla="*/ 545 w 592"/>
                <a:gd name="T15" fmla="*/ 199 h 628"/>
                <a:gd name="T16" fmla="*/ 502 w 592"/>
                <a:gd name="T17" fmla="*/ 395 h 628"/>
                <a:gd name="T18" fmla="*/ 429 w 592"/>
                <a:gd name="T19" fmla="*/ 329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628">
                  <a:moveTo>
                    <a:pt x="429" y="329"/>
                  </a:moveTo>
                  <a:lnTo>
                    <a:pt x="150" y="628"/>
                  </a:lnTo>
                  <a:lnTo>
                    <a:pt x="0" y="489"/>
                  </a:lnTo>
                  <a:lnTo>
                    <a:pt x="276" y="189"/>
                  </a:lnTo>
                  <a:lnTo>
                    <a:pt x="203" y="119"/>
                  </a:lnTo>
                  <a:lnTo>
                    <a:pt x="399" y="60"/>
                  </a:lnTo>
                  <a:lnTo>
                    <a:pt x="592" y="0"/>
                  </a:lnTo>
                  <a:lnTo>
                    <a:pt x="545" y="199"/>
                  </a:lnTo>
                  <a:lnTo>
                    <a:pt x="502" y="395"/>
                  </a:lnTo>
                  <a:lnTo>
                    <a:pt x="429" y="329"/>
                  </a:lnTo>
                  <a:close/>
                </a:path>
              </a:pathLst>
            </a:custGeom>
            <a:solidFill>
              <a:srgbClr val="F3C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iSḻide"/>
            <p:cNvSpPr/>
            <p:nvPr/>
          </p:nvSpPr>
          <p:spPr bwMode="auto">
            <a:xfrm>
              <a:off x="4711700" y="2265364"/>
              <a:ext cx="379413" cy="368300"/>
            </a:xfrm>
            <a:custGeom>
              <a:avLst/>
              <a:gdLst>
                <a:gd name="T0" fmla="*/ 35 w 72"/>
                <a:gd name="T1" fmla="*/ 0 h 70"/>
                <a:gd name="T2" fmla="*/ 23 w 72"/>
                <a:gd name="T3" fmla="*/ 33 h 70"/>
                <a:gd name="T4" fmla="*/ 5 w 72"/>
                <a:gd name="T5" fmla="*/ 23 h 70"/>
                <a:gd name="T6" fmla="*/ 12 w 72"/>
                <a:gd name="T7" fmla="*/ 49 h 70"/>
                <a:gd name="T8" fmla="*/ 36 w 72"/>
                <a:gd name="T9" fmla="*/ 68 h 70"/>
                <a:gd name="T10" fmla="*/ 60 w 72"/>
                <a:gd name="T11" fmla="*/ 49 h 70"/>
                <a:gd name="T12" fmla="*/ 68 w 72"/>
                <a:gd name="T13" fmla="*/ 23 h 70"/>
                <a:gd name="T14" fmla="*/ 48 w 72"/>
                <a:gd name="T15" fmla="*/ 35 h 70"/>
                <a:gd name="T16" fmla="*/ 48 w 72"/>
                <a:gd name="T17" fmla="*/ 34 h 70"/>
                <a:gd name="T18" fmla="*/ 35 w 72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0">
                  <a:moveTo>
                    <a:pt x="35" y="0"/>
                  </a:moveTo>
                  <a:cubicBezTo>
                    <a:pt x="28" y="0"/>
                    <a:pt x="23" y="15"/>
                    <a:pt x="23" y="33"/>
                  </a:cubicBezTo>
                  <a:cubicBezTo>
                    <a:pt x="16" y="25"/>
                    <a:pt x="8" y="21"/>
                    <a:pt x="5" y="23"/>
                  </a:cubicBezTo>
                  <a:cubicBezTo>
                    <a:pt x="0" y="25"/>
                    <a:pt x="3" y="37"/>
                    <a:pt x="12" y="49"/>
                  </a:cubicBezTo>
                  <a:cubicBezTo>
                    <a:pt x="20" y="62"/>
                    <a:pt x="31" y="70"/>
                    <a:pt x="36" y="68"/>
                  </a:cubicBezTo>
                  <a:cubicBezTo>
                    <a:pt x="41" y="70"/>
                    <a:pt x="52" y="62"/>
                    <a:pt x="60" y="49"/>
                  </a:cubicBezTo>
                  <a:cubicBezTo>
                    <a:pt x="69" y="37"/>
                    <a:pt x="72" y="25"/>
                    <a:pt x="68" y="23"/>
                  </a:cubicBezTo>
                  <a:cubicBezTo>
                    <a:pt x="64" y="21"/>
                    <a:pt x="56" y="26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15"/>
                    <a:pt x="42" y="0"/>
                    <a:pt x="35" y="0"/>
                  </a:cubicBezTo>
                  <a:close/>
                </a:path>
              </a:pathLst>
            </a:custGeom>
            <a:solidFill>
              <a:srgbClr val="F3C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îṩļiḓe"/>
            <p:cNvSpPr/>
            <p:nvPr/>
          </p:nvSpPr>
          <p:spPr bwMode="auto">
            <a:xfrm>
              <a:off x="4895850" y="2265364"/>
              <a:ext cx="195263" cy="368300"/>
            </a:xfrm>
            <a:custGeom>
              <a:avLst/>
              <a:gdLst>
                <a:gd name="T0" fmla="*/ 0 w 37"/>
                <a:gd name="T1" fmla="*/ 68 h 70"/>
                <a:gd name="T2" fmla="*/ 1 w 37"/>
                <a:gd name="T3" fmla="*/ 68 h 70"/>
                <a:gd name="T4" fmla="*/ 25 w 37"/>
                <a:gd name="T5" fmla="*/ 49 h 70"/>
                <a:gd name="T6" fmla="*/ 33 w 37"/>
                <a:gd name="T7" fmla="*/ 23 h 70"/>
                <a:gd name="T8" fmla="*/ 13 w 37"/>
                <a:gd name="T9" fmla="*/ 35 h 70"/>
                <a:gd name="T10" fmla="*/ 13 w 37"/>
                <a:gd name="T11" fmla="*/ 34 h 70"/>
                <a:gd name="T12" fmla="*/ 0 w 37"/>
                <a:gd name="T13" fmla="*/ 0 h 70"/>
                <a:gd name="T14" fmla="*/ 0 w 37"/>
                <a:gd name="T15" fmla="*/ 6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0">
                  <a:moveTo>
                    <a:pt x="0" y="68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6" y="70"/>
                    <a:pt x="17" y="62"/>
                    <a:pt x="25" y="49"/>
                  </a:cubicBezTo>
                  <a:cubicBezTo>
                    <a:pt x="34" y="37"/>
                    <a:pt x="37" y="25"/>
                    <a:pt x="33" y="23"/>
                  </a:cubicBezTo>
                  <a:cubicBezTo>
                    <a:pt x="29" y="21"/>
                    <a:pt x="21" y="26"/>
                    <a:pt x="13" y="35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15"/>
                    <a:pt x="7" y="0"/>
                    <a:pt x="0" y="0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F5B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iṡ1íḋê"/>
            <p:cNvSpPr/>
            <p:nvPr/>
          </p:nvSpPr>
          <p:spPr bwMode="auto">
            <a:xfrm>
              <a:off x="4775200" y="2570164"/>
              <a:ext cx="252413" cy="58738"/>
            </a:xfrm>
            <a:custGeom>
              <a:avLst/>
              <a:gdLst>
                <a:gd name="T0" fmla="*/ 5 w 48"/>
                <a:gd name="T1" fmla="*/ 11 h 11"/>
                <a:gd name="T2" fmla="*/ 43 w 48"/>
                <a:gd name="T3" fmla="*/ 11 h 11"/>
                <a:gd name="T4" fmla="*/ 48 w 48"/>
                <a:gd name="T5" fmla="*/ 6 h 11"/>
                <a:gd name="T6" fmla="*/ 48 w 48"/>
                <a:gd name="T7" fmla="*/ 6 h 11"/>
                <a:gd name="T8" fmla="*/ 43 w 48"/>
                <a:gd name="T9" fmla="*/ 0 h 11"/>
                <a:gd name="T10" fmla="*/ 5 w 48"/>
                <a:gd name="T11" fmla="*/ 0 h 11"/>
                <a:gd name="T12" fmla="*/ 0 w 48"/>
                <a:gd name="T13" fmla="*/ 6 h 11"/>
                <a:gd name="T14" fmla="*/ 0 w 48"/>
                <a:gd name="T15" fmla="*/ 6 h 11"/>
                <a:gd name="T16" fmla="*/ 5 w 48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1">
                  <a:moveTo>
                    <a:pt x="5" y="11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6" y="11"/>
                    <a:pt x="48" y="9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3"/>
                    <a:pt x="46" y="0"/>
                    <a:pt x="4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1"/>
                    <a:pt x="5" y="11"/>
                  </a:cubicBezTo>
                  <a:close/>
                </a:path>
              </a:pathLst>
            </a:custGeom>
            <a:solidFill>
              <a:srgbClr val="C04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îṩ1ídê"/>
            <p:cNvSpPr/>
            <p:nvPr/>
          </p:nvSpPr>
          <p:spPr bwMode="auto">
            <a:xfrm>
              <a:off x="4368800" y="2601914"/>
              <a:ext cx="1069975" cy="1395413"/>
            </a:xfrm>
            <a:custGeom>
              <a:avLst/>
              <a:gdLst>
                <a:gd name="T0" fmla="*/ 102 w 203"/>
                <a:gd name="T1" fmla="*/ 0 h 264"/>
                <a:gd name="T2" fmla="*/ 133 w 203"/>
                <a:gd name="T3" fmla="*/ 10 h 264"/>
                <a:gd name="T4" fmla="*/ 188 w 203"/>
                <a:gd name="T5" fmla="*/ 110 h 264"/>
                <a:gd name="T6" fmla="*/ 14 w 203"/>
                <a:gd name="T7" fmla="*/ 110 h 264"/>
                <a:gd name="T8" fmla="*/ 69 w 203"/>
                <a:gd name="T9" fmla="*/ 10 h 264"/>
                <a:gd name="T10" fmla="*/ 100 w 203"/>
                <a:gd name="T11" fmla="*/ 0 h 264"/>
                <a:gd name="T12" fmla="*/ 101 w 203"/>
                <a:gd name="T13" fmla="*/ 0 h 264"/>
                <a:gd name="T14" fmla="*/ 102 w 203"/>
                <a:gd name="T15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264">
                  <a:moveTo>
                    <a:pt x="102" y="0"/>
                  </a:moveTo>
                  <a:cubicBezTo>
                    <a:pt x="114" y="0"/>
                    <a:pt x="124" y="3"/>
                    <a:pt x="133" y="10"/>
                  </a:cubicBezTo>
                  <a:cubicBezTo>
                    <a:pt x="162" y="27"/>
                    <a:pt x="184" y="66"/>
                    <a:pt x="188" y="110"/>
                  </a:cubicBezTo>
                  <a:cubicBezTo>
                    <a:pt x="203" y="264"/>
                    <a:pt x="0" y="262"/>
                    <a:pt x="14" y="110"/>
                  </a:cubicBezTo>
                  <a:cubicBezTo>
                    <a:pt x="18" y="66"/>
                    <a:pt x="40" y="27"/>
                    <a:pt x="69" y="10"/>
                  </a:cubicBezTo>
                  <a:cubicBezTo>
                    <a:pt x="78" y="3"/>
                    <a:pt x="89" y="0"/>
                    <a:pt x="100" y="0"/>
                  </a:cubicBezTo>
                  <a:cubicBezTo>
                    <a:pt x="100" y="0"/>
                    <a:pt x="101" y="0"/>
                    <a:pt x="101" y="0"/>
                  </a:cubicBezTo>
                  <a:cubicBezTo>
                    <a:pt x="101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rgbClr val="F3C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íšlîḍe"/>
            <p:cNvSpPr/>
            <p:nvPr/>
          </p:nvSpPr>
          <p:spPr bwMode="auto">
            <a:xfrm>
              <a:off x="4895850" y="2601914"/>
              <a:ext cx="501650" cy="1189038"/>
            </a:xfrm>
            <a:custGeom>
              <a:avLst/>
              <a:gdLst>
                <a:gd name="T0" fmla="*/ 2 w 95"/>
                <a:gd name="T1" fmla="*/ 0 h 225"/>
                <a:gd name="T2" fmla="*/ 33 w 95"/>
                <a:gd name="T3" fmla="*/ 10 h 225"/>
                <a:gd name="T4" fmla="*/ 88 w 95"/>
                <a:gd name="T5" fmla="*/ 110 h 225"/>
                <a:gd name="T6" fmla="*/ 0 w 95"/>
                <a:gd name="T7" fmla="*/ 225 h 225"/>
                <a:gd name="T8" fmla="*/ 0 w 95"/>
                <a:gd name="T9" fmla="*/ 0 h 225"/>
                <a:gd name="T10" fmla="*/ 1 w 95"/>
                <a:gd name="T11" fmla="*/ 0 h 225"/>
                <a:gd name="T12" fmla="*/ 2 w 95"/>
                <a:gd name="T1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225">
                  <a:moveTo>
                    <a:pt x="2" y="0"/>
                  </a:moveTo>
                  <a:cubicBezTo>
                    <a:pt x="14" y="0"/>
                    <a:pt x="24" y="3"/>
                    <a:pt x="33" y="10"/>
                  </a:cubicBezTo>
                  <a:cubicBezTo>
                    <a:pt x="62" y="27"/>
                    <a:pt x="84" y="66"/>
                    <a:pt x="88" y="110"/>
                  </a:cubicBezTo>
                  <a:cubicBezTo>
                    <a:pt x="95" y="187"/>
                    <a:pt x="48" y="225"/>
                    <a:pt x="0" y="2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FA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íṩľiďè"/>
            <p:cNvSpPr/>
            <p:nvPr/>
          </p:nvSpPr>
          <p:spPr bwMode="auto">
            <a:xfrm>
              <a:off x="4616450" y="2871789"/>
              <a:ext cx="565150" cy="803275"/>
            </a:xfrm>
            <a:custGeom>
              <a:avLst/>
              <a:gdLst>
                <a:gd name="T0" fmla="*/ 53 w 107"/>
                <a:gd name="T1" fmla="*/ 0 h 152"/>
                <a:gd name="T2" fmla="*/ 107 w 107"/>
                <a:gd name="T3" fmla="*/ 53 h 152"/>
                <a:gd name="T4" fmla="*/ 53 w 107"/>
                <a:gd name="T5" fmla="*/ 107 h 152"/>
                <a:gd name="T6" fmla="*/ 51 w 107"/>
                <a:gd name="T7" fmla="*/ 107 h 152"/>
                <a:gd name="T8" fmla="*/ 55 w 107"/>
                <a:gd name="T9" fmla="*/ 119 h 152"/>
                <a:gd name="T10" fmla="*/ 33 w 107"/>
                <a:gd name="T11" fmla="*/ 141 h 152"/>
                <a:gd name="T12" fmla="*/ 12 w 107"/>
                <a:gd name="T13" fmla="*/ 119 h 152"/>
                <a:gd name="T14" fmla="*/ 25 w 107"/>
                <a:gd name="T15" fmla="*/ 99 h 152"/>
                <a:gd name="T16" fmla="*/ 0 w 107"/>
                <a:gd name="T17" fmla="*/ 53 h 152"/>
                <a:gd name="T18" fmla="*/ 53 w 107"/>
                <a:gd name="T19" fmla="*/ 0 h 152"/>
                <a:gd name="T20" fmla="*/ 66 w 107"/>
                <a:gd name="T21" fmla="*/ 130 h 152"/>
                <a:gd name="T22" fmla="*/ 76 w 107"/>
                <a:gd name="T23" fmla="*/ 141 h 152"/>
                <a:gd name="T24" fmla="*/ 66 w 107"/>
                <a:gd name="T25" fmla="*/ 152 h 152"/>
                <a:gd name="T26" fmla="*/ 55 w 107"/>
                <a:gd name="T27" fmla="*/ 141 h 152"/>
                <a:gd name="T28" fmla="*/ 66 w 107"/>
                <a:gd name="T29" fmla="*/ 13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" h="152">
                  <a:moveTo>
                    <a:pt x="53" y="0"/>
                  </a:moveTo>
                  <a:cubicBezTo>
                    <a:pt x="83" y="0"/>
                    <a:pt x="107" y="24"/>
                    <a:pt x="107" y="53"/>
                  </a:cubicBezTo>
                  <a:cubicBezTo>
                    <a:pt x="107" y="83"/>
                    <a:pt x="83" y="107"/>
                    <a:pt x="53" y="107"/>
                  </a:cubicBezTo>
                  <a:cubicBezTo>
                    <a:pt x="53" y="107"/>
                    <a:pt x="52" y="107"/>
                    <a:pt x="51" y="107"/>
                  </a:cubicBezTo>
                  <a:cubicBezTo>
                    <a:pt x="54" y="110"/>
                    <a:pt x="55" y="114"/>
                    <a:pt x="55" y="119"/>
                  </a:cubicBezTo>
                  <a:cubicBezTo>
                    <a:pt x="55" y="131"/>
                    <a:pt x="45" y="141"/>
                    <a:pt x="33" y="141"/>
                  </a:cubicBezTo>
                  <a:cubicBezTo>
                    <a:pt x="21" y="141"/>
                    <a:pt x="12" y="131"/>
                    <a:pt x="12" y="119"/>
                  </a:cubicBezTo>
                  <a:cubicBezTo>
                    <a:pt x="12" y="110"/>
                    <a:pt x="17" y="102"/>
                    <a:pt x="25" y="99"/>
                  </a:cubicBezTo>
                  <a:cubicBezTo>
                    <a:pt x="10" y="89"/>
                    <a:pt x="0" y="7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lose/>
                  <a:moveTo>
                    <a:pt x="66" y="130"/>
                  </a:moveTo>
                  <a:cubicBezTo>
                    <a:pt x="72" y="130"/>
                    <a:pt x="76" y="135"/>
                    <a:pt x="76" y="141"/>
                  </a:cubicBezTo>
                  <a:cubicBezTo>
                    <a:pt x="76" y="147"/>
                    <a:pt x="72" y="152"/>
                    <a:pt x="66" y="152"/>
                  </a:cubicBezTo>
                  <a:cubicBezTo>
                    <a:pt x="60" y="152"/>
                    <a:pt x="55" y="147"/>
                    <a:pt x="55" y="141"/>
                  </a:cubicBezTo>
                  <a:cubicBezTo>
                    <a:pt x="55" y="135"/>
                    <a:pt x="60" y="130"/>
                    <a:pt x="66" y="130"/>
                  </a:cubicBezTo>
                  <a:close/>
                </a:path>
              </a:pathLst>
            </a:custGeom>
            <a:solidFill>
              <a:srgbClr val="F4B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î$liḑè"/>
            <p:cNvSpPr/>
            <p:nvPr/>
          </p:nvSpPr>
          <p:spPr bwMode="auto">
            <a:xfrm>
              <a:off x="4768850" y="2914651"/>
              <a:ext cx="263525" cy="469900"/>
            </a:xfrm>
            <a:custGeom>
              <a:avLst/>
              <a:gdLst>
                <a:gd name="T0" fmla="*/ 21 w 50"/>
                <a:gd name="T1" fmla="*/ 81 h 89"/>
                <a:gd name="T2" fmla="*/ 12 w 50"/>
                <a:gd name="T3" fmla="*/ 78 h 89"/>
                <a:gd name="T4" fmla="*/ 4 w 50"/>
                <a:gd name="T5" fmla="*/ 70 h 89"/>
                <a:gd name="T6" fmla="*/ 2 w 50"/>
                <a:gd name="T7" fmla="*/ 65 h 89"/>
                <a:gd name="T8" fmla="*/ 2 w 50"/>
                <a:gd name="T9" fmla="*/ 57 h 89"/>
                <a:gd name="T10" fmla="*/ 12 w 50"/>
                <a:gd name="T11" fmla="*/ 56 h 89"/>
                <a:gd name="T12" fmla="*/ 12 w 50"/>
                <a:gd name="T13" fmla="*/ 56 h 89"/>
                <a:gd name="T14" fmla="*/ 14 w 50"/>
                <a:gd name="T15" fmla="*/ 62 h 89"/>
                <a:gd name="T16" fmla="*/ 15 w 50"/>
                <a:gd name="T17" fmla="*/ 66 h 89"/>
                <a:gd name="T18" fmla="*/ 21 w 50"/>
                <a:gd name="T19" fmla="*/ 70 h 89"/>
                <a:gd name="T20" fmla="*/ 17 w 50"/>
                <a:gd name="T21" fmla="*/ 45 h 89"/>
                <a:gd name="T22" fmla="*/ 11 w 50"/>
                <a:gd name="T23" fmla="*/ 42 h 89"/>
                <a:gd name="T24" fmla="*/ 4 w 50"/>
                <a:gd name="T25" fmla="*/ 35 h 89"/>
                <a:gd name="T26" fmla="*/ 3 w 50"/>
                <a:gd name="T27" fmla="*/ 30 h 89"/>
                <a:gd name="T28" fmla="*/ 4 w 50"/>
                <a:gd name="T29" fmla="*/ 16 h 89"/>
                <a:gd name="T30" fmla="*/ 15 w 50"/>
                <a:gd name="T31" fmla="*/ 6 h 89"/>
                <a:gd name="T32" fmla="*/ 21 w 50"/>
                <a:gd name="T33" fmla="*/ 1 h 89"/>
                <a:gd name="T34" fmla="*/ 28 w 50"/>
                <a:gd name="T35" fmla="*/ 0 h 89"/>
                <a:gd name="T36" fmla="*/ 30 w 50"/>
                <a:gd name="T37" fmla="*/ 4 h 89"/>
                <a:gd name="T38" fmla="*/ 41 w 50"/>
                <a:gd name="T39" fmla="*/ 9 h 89"/>
                <a:gd name="T40" fmla="*/ 46 w 50"/>
                <a:gd name="T41" fmla="*/ 15 h 89"/>
                <a:gd name="T42" fmla="*/ 47 w 50"/>
                <a:gd name="T43" fmla="*/ 24 h 89"/>
                <a:gd name="T44" fmla="*/ 38 w 50"/>
                <a:gd name="T45" fmla="*/ 26 h 89"/>
                <a:gd name="T46" fmla="*/ 36 w 50"/>
                <a:gd name="T47" fmla="*/ 24 h 89"/>
                <a:gd name="T48" fmla="*/ 35 w 50"/>
                <a:gd name="T49" fmla="*/ 20 h 89"/>
                <a:gd name="T50" fmla="*/ 33 w 50"/>
                <a:gd name="T51" fmla="*/ 17 h 89"/>
                <a:gd name="T52" fmla="*/ 30 w 50"/>
                <a:gd name="T53" fmla="*/ 15 h 89"/>
                <a:gd name="T54" fmla="*/ 34 w 50"/>
                <a:gd name="T55" fmla="*/ 37 h 89"/>
                <a:gd name="T56" fmla="*/ 37 w 50"/>
                <a:gd name="T57" fmla="*/ 39 h 89"/>
                <a:gd name="T58" fmla="*/ 44 w 50"/>
                <a:gd name="T59" fmla="*/ 43 h 89"/>
                <a:gd name="T60" fmla="*/ 47 w 50"/>
                <a:gd name="T61" fmla="*/ 46 h 89"/>
                <a:gd name="T62" fmla="*/ 48 w 50"/>
                <a:gd name="T63" fmla="*/ 50 h 89"/>
                <a:gd name="T64" fmla="*/ 50 w 50"/>
                <a:gd name="T65" fmla="*/ 58 h 89"/>
                <a:gd name="T66" fmla="*/ 37 w 50"/>
                <a:gd name="T67" fmla="*/ 79 h 89"/>
                <a:gd name="T68" fmla="*/ 30 w 50"/>
                <a:gd name="T69" fmla="*/ 88 h 89"/>
                <a:gd name="T70" fmla="*/ 23 w 50"/>
                <a:gd name="T71" fmla="*/ 89 h 89"/>
                <a:gd name="T72" fmla="*/ 21 w 50"/>
                <a:gd name="T73" fmla="*/ 15 h 89"/>
                <a:gd name="T74" fmla="*/ 16 w 50"/>
                <a:gd name="T75" fmla="*/ 18 h 89"/>
                <a:gd name="T76" fmla="*/ 14 w 50"/>
                <a:gd name="T77" fmla="*/ 21 h 89"/>
                <a:gd name="T78" fmla="*/ 14 w 50"/>
                <a:gd name="T79" fmla="*/ 28 h 89"/>
                <a:gd name="T80" fmla="*/ 19 w 50"/>
                <a:gd name="T81" fmla="*/ 33 h 89"/>
                <a:gd name="T82" fmla="*/ 21 w 50"/>
                <a:gd name="T83" fmla="*/ 15 h 89"/>
                <a:gd name="T84" fmla="*/ 32 w 50"/>
                <a:gd name="T85" fmla="*/ 69 h 89"/>
                <a:gd name="T86" fmla="*/ 37 w 50"/>
                <a:gd name="T87" fmla="*/ 63 h 89"/>
                <a:gd name="T88" fmla="*/ 37 w 50"/>
                <a:gd name="T89" fmla="*/ 55 h 89"/>
                <a:gd name="T90" fmla="*/ 36 w 50"/>
                <a:gd name="T91" fmla="*/ 52 h 89"/>
                <a:gd name="T92" fmla="*/ 30 w 50"/>
                <a:gd name="T93" fmla="*/ 4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" h="89">
                  <a:moveTo>
                    <a:pt x="21" y="88"/>
                  </a:moveTo>
                  <a:cubicBezTo>
                    <a:pt x="21" y="81"/>
                    <a:pt x="21" y="81"/>
                    <a:pt x="21" y="81"/>
                  </a:cubicBezTo>
                  <a:cubicBezTo>
                    <a:pt x="19" y="80"/>
                    <a:pt x="18" y="80"/>
                    <a:pt x="17" y="80"/>
                  </a:cubicBezTo>
                  <a:cubicBezTo>
                    <a:pt x="15" y="79"/>
                    <a:pt x="13" y="78"/>
                    <a:pt x="12" y="78"/>
                  </a:cubicBezTo>
                  <a:cubicBezTo>
                    <a:pt x="10" y="77"/>
                    <a:pt x="9" y="76"/>
                    <a:pt x="7" y="75"/>
                  </a:cubicBezTo>
                  <a:cubicBezTo>
                    <a:pt x="6" y="73"/>
                    <a:pt x="5" y="72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69"/>
                    <a:pt x="2" y="67"/>
                    <a:pt x="2" y="65"/>
                  </a:cubicBezTo>
                  <a:cubicBezTo>
                    <a:pt x="1" y="63"/>
                    <a:pt x="1" y="61"/>
                    <a:pt x="0" y="58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1" y="55"/>
                    <a:pt x="12" y="55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9"/>
                    <a:pt x="13" y="61"/>
                    <a:pt x="14" y="62"/>
                  </a:cubicBezTo>
                  <a:cubicBezTo>
                    <a:pt x="14" y="64"/>
                    <a:pt x="15" y="65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6" y="67"/>
                    <a:pt x="18" y="68"/>
                    <a:pt x="19" y="69"/>
                  </a:cubicBezTo>
                  <a:cubicBezTo>
                    <a:pt x="20" y="69"/>
                    <a:pt x="20" y="70"/>
                    <a:pt x="21" y="7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18" y="45"/>
                    <a:pt x="17" y="45"/>
                  </a:cubicBezTo>
                  <a:cubicBezTo>
                    <a:pt x="15" y="44"/>
                    <a:pt x="13" y="43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1"/>
                    <a:pt x="8" y="40"/>
                    <a:pt x="7" y="39"/>
                  </a:cubicBezTo>
                  <a:cubicBezTo>
                    <a:pt x="6" y="38"/>
                    <a:pt x="5" y="36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3"/>
                    <a:pt x="3" y="32"/>
                    <a:pt x="3" y="30"/>
                  </a:cubicBezTo>
                  <a:cubicBezTo>
                    <a:pt x="2" y="29"/>
                    <a:pt x="2" y="27"/>
                    <a:pt x="2" y="25"/>
                  </a:cubicBezTo>
                  <a:cubicBezTo>
                    <a:pt x="2" y="22"/>
                    <a:pt x="2" y="19"/>
                    <a:pt x="4" y="16"/>
                  </a:cubicBezTo>
                  <a:cubicBezTo>
                    <a:pt x="5" y="13"/>
                    <a:pt x="7" y="11"/>
                    <a:pt x="9" y="9"/>
                  </a:cubicBezTo>
                  <a:cubicBezTo>
                    <a:pt x="10" y="8"/>
                    <a:pt x="12" y="7"/>
                    <a:pt x="15" y="6"/>
                  </a:cubicBezTo>
                  <a:cubicBezTo>
                    <a:pt x="17" y="5"/>
                    <a:pt x="19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0"/>
                    <a:pt x="2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3" y="5"/>
                    <a:pt x="35" y="5"/>
                  </a:cubicBezTo>
                  <a:cubicBezTo>
                    <a:pt x="37" y="6"/>
                    <a:pt x="39" y="7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10"/>
                    <a:pt x="44" y="12"/>
                    <a:pt x="46" y="15"/>
                  </a:cubicBezTo>
                  <a:cubicBezTo>
                    <a:pt x="47" y="17"/>
                    <a:pt x="48" y="20"/>
                    <a:pt x="48" y="23"/>
                  </a:cubicBezTo>
                  <a:cubicBezTo>
                    <a:pt x="48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6" y="25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5" y="21"/>
                    <a:pt x="35" y="20"/>
                  </a:cubicBezTo>
                  <a:cubicBezTo>
                    <a:pt x="35" y="19"/>
                    <a:pt x="34" y="18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2" y="16"/>
                    <a:pt x="31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7"/>
                    <a:pt x="33" y="37"/>
                    <a:pt x="34" y="37"/>
                  </a:cubicBezTo>
                  <a:cubicBezTo>
                    <a:pt x="35" y="38"/>
                    <a:pt x="36" y="38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2" y="41"/>
                    <a:pt x="43" y="42"/>
                    <a:pt x="44" y="43"/>
                  </a:cubicBezTo>
                  <a:cubicBezTo>
                    <a:pt x="45" y="44"/>
                    <a:pt x="46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7"/>
                    <a:pt x="48" y="48"/>
                    <a:pt x="48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9" y="51"/>
                    <a:pt x="49" y="52"/>
                    <a:pt x="49" y="54"/>
                  </a:cubicBezTo>
                  <a:cubicBezTo>
                    <a:pt x="50" y="55"/>
                    <a:pt x="50" y="56"/>
                    <a:pt x="50" y="58"/>
                  </a:cubicBezTo>
                  <a:cubicBezTo>
                    <a:pt x="50" y="64"/>
                    <a:pt x="48" y="69"/>
                    <a:pt x="44" y="74"/>
                  </a:cubicBezTo>
                  <a:cubicBezTo>
                    <a:pt x="42" y="76"/>
                    <a:pt x="39" y="78"/>
                    <a:pt x="37" y="79"/>
                  </a:cubicBezTo>
                  <a:cubicBezTo>
                    <a:pt x="35" y="80"/>
                    <a:pt x="32" y="80"/>
                    <a:pt x="30" y="81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29" y="89"/>
                    <a:pt x="28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89"/>
                    <a:pt x="21" y="89"/>
                    <a:pt x="21" y="88"/>
                  </a:cubicBezTo>
                  <a:close/>
                  <a:moveTo>
                    <a:pt x="21" y="15"/>
                  </a:moveTo>
                  <a:cubicBezTo>
                    <a:pt x="20" y="15"/>
                    <a:pt x="20" y="15"/>
                    <a:pt x="19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5" y="20"/>
                    <a:pt x="14" y="21"/>
                  </a:cubicBezTo>
                  <a:cubicBezTo>
                    <a:pt x="14" y="22"/>
                    <a:pt x="14" y="23"/>
                    <a:pt x="14" y="24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5" y="29"/>
                    <a:pt x="15" y="30"/>
                    <a:pt x="16" y="31"/>
                  </a:cubicBezTo>
                  <a:cubicBezTo>
                    <a:pt x="16" y="31"/>
                    <a:pt x="17" y="32"/>
                    <a:pt x="19" y="33"/>
                  </a:cubicBezTo>
                  <a:cubicBezTo>
                    <a:pt x="19" y="33"/>
                    <a:pt x="20" y="34"/>
                    <a:pt x="21" y="34"/>
                  </a:cubicBezTo>
                  <a:lnTo>
                    <a:pt x="21" y="15"/>
                  </a:lnTo>
                  <a:close/>
                  <a:moveTo>
                    <a:pt x="30" y="70"/>
                  </a:moveTo>
                  <a:cubicBezTo>
                    <a:pt x="30" y="70"/>
                    <a:pt x="31" y="69"/>
                    <a:pt x="32" y="69"/>
                  </a:cubicBezTo>
                  <a:cubicBezTo>
                    <a:pt x="33" y="68"/>
                    <a:pt x="34" y="68"/>
                    <a:pt x="35" y="66"/>
                  </a:cubicBezTo>
                  <a:cubicBezTo>
                    <a:pt x="36" y="65"/>
                    <a:pt x="37" y="64"/>
                    <a:pt x="37" y="63"/>
                  </a:cubicBezTo>
                  <a:cubicBezTo>
                    <a:pt x="38" y="61"/>
                    <a:pt x="38" y="60"/>
                    <a:pt x="38" y="58"/>
                  </a:cubicBezTo>
                  <a:cubicBezTo>
                    <a:pt x="38" y="57"/>
                    <a:pt x="38" y="56"/>
                    <a:pt x="37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5" y="51"/>
                    <a:pt x="34" y="50"/>
                    <a:pt x="33" y="50"/>
                  </a:cubicBezTo>
                  <a:cubicBezTo>
                    <a:pt x="32" y="49"/>
                    <a:pt x="31" y="49"/>
                    <a:pt x="30" y="48"/>
                  </a:cubicBezTo>
                  <a:lnTo>
                    <a:pt x="30" y="70"/>
                  </a:ln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ïṣlïḍé"/>
            <p:cNvSpPr/>
            <p:nvPr/>
          </p:nvSpPr>
          <p:spPr bwMode="auto">
            <a:xfrm>
              <a:off x="4891087" y="3252789"/>
              <a:ext cx="1435100" cy="1868488"/>
            </a:xfrm>
            <a:custGeom>
              <a:avLst/>
              <a:gdLst>
                <a:gd name="T0" fmla="*/ 137 w 272"/>
                <a:gd name="T1" fmla="*/ 0 h 354"/>
                <a:gd name="T2" fmla="*/ 179 w 272"/>
                <a:gd name="T3" fmla="*/ 14 h 354"/>
                <a:gd name="T4" fmla="*/ 252 w 272"/>
                <a:gd name="T5" fmla="*/ 148 h 354"/>
                <a:gd name="T6" fmla="*/ 19 w 272"/>
                <a:gd name="T7" fmla="*/ 148 h 354"/>
                <a:gd name="T8" fmla="*/ 92 w 272"/>
                <a:gd name="T9" fmla="*/ 14 h 354"/>
                <a:gd name="T10" fmla="*/ 134 w 272"/>
                <a:gd name="T11" fmla="*/ 0 h 354"/>
                <a:gd name="T12" fmla="*/ 136 w 272"/>
                <a:gd name="T13" fmla="*/ 0 h 354"/>
                <a:gd name="T14" fmla="*/ 137 w 272"/>
                <a:gd name="T15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354">
                  <a:moveTo>
                    <a:pt x="137" y="0"/>
                  </a:moveTo>
                  <a:cubicBezTo>
                    <a:pt x="152" y="0"/>
                    <a:pt x="167" y="5"/>
                    <a:pt x="179" y="14"/>
                  </a:cubicBezTo>
                  <a:cubicBezTo>
                    <a:pt x="217" y="37"/>
                    <a:pt x="247" y="89"/>
                    <a:pt x="252" y="148"/>
                  </a:cubicBezTo>
                  <a:cubicBezTo>
                    <a:pt x="272" y="354"/>
                    <a:pt x="0" y="351"/>
                    <a:pt x="19" y="148"/>
                  </a:cubicBezTo>
                  <a:cubicBezTo>
                    <a:pt x="25" y="89"/>
                    <a:pt x="54" y="37"/>
                    <a:pt x="92" y="14"/>
                  </a:cubicBezTo>
                  <a:cubicBezTo>
                    <a:pt x="105" y="5"/>
                    <a:pt x="119" y="0"/>
                    <a:pt x="134" y="0"/>
                  </a:cubicBezTo>
                  <a:cubicBezTo>
                    <a:pt x="135" y="0"/>
                    <a:pt x="135" y="0"/>
                    <a:pt x="136" y="0"/>
                  </a:cubicBezTo>
                  <a:cubicBezTo>
                    <a:pt x="136" y="0"/>
                    <a:pt x="136" y="0"/>
                    <a:pt x="137" y="0"/>
                  </a:cubicBezTo>
                  <a:close/>
                </a:path>
              </a:pathLst>
            </a:custGeom>
            <a:solidFill>
              <a:srgbClr val="F3C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íŝḷíďé"/>
            <p:cNvSpPr/>
            <p:nvPr/>
          </p:nvSpPr>
          <p:spPr bwMode="auto">
            <a:xfrm>
              <a:off x="5602287" y="3252789"/>
              <a:ext cx="669925" cy="1593850"/>
            </a:xfrm>
            <a:custGeom>
              <a:avLst/>
              <a:gdLst>
                <a:gd name="T0" fmla="*/ 2 w 127"/>
                <a:gd name="T1" fmla="*/ 0 h 302"/>
                <a:gd name="T2" fmla="*/ 44 w 127"/>
                <a:gd name="T3" fmla="*/ 14 h 302"/>
                <a:gd name="T4" fmla="*/ 117 w 127"/>
                <a:gd name="T5" fmla="*/ 148 h 302"/>
                <a:gd name="T6" fmla="*/ 0 w 127"/>
                <a:gd name="T7" fmla="*/ 301 h 302"/>
                <a:gd name="T8" fmla="*/ 0 w 127"/>
                <a:gd name="T9" fmla="*/ 0 h 302"/>
                <a:gd name="T10" fmla="*/ 1 w 127"/>
                <a:gd name="T11" fmla="*/ 0 h 302"/>
                <a:gd name="T12" fmla="*/ 2 w 127"/>
                <a:gd name="T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02">
                  <a:moveTo>
                    <a:pt x="2" y="0"/>
                  </a:moveTo>
                  <a:cubicBezTo>
                    <a:pt x="17" y="0"/>
                    <a:pt x="32" y="5"/>
                    <a:pt x="44" y="14"/>
                  </a:cubicBezTo>
                  <a:cubicBezTo>
                    <a:pt x="82" y="37"/>
                    <a:pt x="112" y="89"/>
                    <a:pt x="117" y="148"/>
                  </a:cubicBezTo>
                  <a:cubicBezTo>
                    <a:pt x="127" y="252"/>
                    <a:pt x="63" y="302"/>
                    <a:pt x="0" y="3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FA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îṧḻïḓe"/>
            <p:cNvSpPr/>
            <p:nvPr/>
          </p:nvSpPr>
          <p:spPr bwMode="auto">
            <a:xfrm>
              <a:off x="5349875" y="2803526"/>
              <a:ext cx="511175" cy="495300"/>
            </a:xfrm>
            <a:custGeom>
              <a:avLst/>
              <a:gdLst>
                <a:gd name="T0" fmla="*/ 48 w 97"/>
                <a:gd name="T1" fmla="*/ 0 h 94"/>
                <a:gd name="T2" fmla="*/ 31 w 97"/>
                <a:gd name="T3" fmla="*/ 44 h 94"/>
                <a:gd name="T4" fmla="*/ 6 w 97"/>
                <a:gd name="T5" fmla="*/ 30 h 94"/>
                <a:gd name="T6" fmla="*/ 16 w 97"/>
                <a:gd name="T7" fmla="*/ 66 h 94"/>
                <a:gd name="T8" fmla="*/ 49 w 97"/>
                <a:gd name="T9" fmla="*/ 91 h 94"/>
                <a:gd name="T10" fmla="*/ 81 w 97"/>
                <a:gd name="T11" fmla="*/ 66 h 94"/>
                <a:gd name="T12" fmla="*/ 91 w 97"/>
                <a:gd name="T13" fmla="*/ 30 h 94"/>
                <a:gd name="T14" fmla="*/ 65 w 97"/>
                <a:gd name="T15" fmla="*/ 46 h 94"/>
                <a:gd name="T16" fmla="*/ 65 w 97"/>
                <a:gd name="T17" fmla="*/ 45 h 94"/>
                <a:gd name="T18" fmla="*/ 48 w 97"/>
                <a:gd name="T1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4">
                  <a:moveTo>
                    <a:pt x="48" y="0"/>
                  </a:moveTo>
                  <a:cubicBezTo>
                    <a:pt x="38" y="0"/>
                    <a:pt x="31" y="19"/>
                    <a:pt x="31" y="44"/>
                  </a:cubicBezTo>
                  <a:cubicBezTo>
                    <a:pt x="21" y="34"/>
                    <a:pt x="11" y="27"/>
                    <a:pt x="6" y="30"/>
                  </a:cubicBezTo>
                  <a:cubicBezTo>
                    <a:pt x="0" y="33"/>
                    <a:pt x="4" y="49"/>
                    <a:pt x="16" y="66"/>
                  </a:cubicBezTo>
                  <a:cubicBezTo>
                    <a:pt x="28" y="83"/>
                    <a:pt x="42" y="94"/>
                    <a:pt x="49" y="91"/>
                  </a:cubicBezTo>
                  <a:cubicBezTo>
                    <a:pt x="55" y="94"/>
                    <a:pt x="70" y="83"/>
                    <a:pt x="81" y="66"/>
                  </a:cubicBezTo>
                  <a:cubicBezTo>
                    <a:pt x="93" y="49"/>
                    <a:pt x="97" y="33"/>
                    <a:pt x="91" y="30"/>
                  </a:cubicBezTo>
                  <a:cubicBezTo>
                    <a:pt x="86" y="27"/>
                    <a:pt x="75" y="34"/>
                    <a:pt x="65" y="4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20"/>
                    <a:pt x="57" y="0"/>
                    <a:pt x="48" y="0"/>
                  </a:cubicBezTo>
                  <a:close/>
                </a:path>
              </a:pathLst>
            </a:custGeom>
            <a:solidFill>
              <a:srgbClr val="F3C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işḻíḓè"/>
            <p:cNvSpPr/>
            <p:nvPr/>
          </p:nvSpPr>
          <p:spPr bwMode="auto">
            <a:xfrm>
              <a:off x="5602287" y="2803526"/>
              <a:ext cx="258763" cy="495300"/>
            </a:xfrm>
            <a:custGeom>
              <a:avLst/>
              <a:gdLst>
                <a:gd name="T0" fmla="*/ 0 w 49"/>
                <a:gd name="T1" fmla="*/ 91 h 94"/>
                <a:gd name="T2" fmla="*/ 1 w 49"/>
                <a:gd name="T3" fmla="*/ 91 h 94"/>
                <a:gd name="T4" fmla="*/ 33 w 49"/>
                <a:gd name="T5" fmla="*/ 66 h 94"/>
                <a:gd name="T6" fmla="*/ 43 w 49"/>
                <a:gd name="T7" fmla="*/ 30 h 94"/>
                <a:gd name="T8" fmla="*/ 17 w 49"/>
                <a:gd name="T9" fmla="*/ 46 h 94"/>
                <a:gd name="T10" fmla="*/ 17 w 49"/>
                <a:gd name="T11" fmla="*/ 45 h 94"/>
                <a:gd name="T12" fmla="*/ 0 w 49"/>
                <a:gd name="T13" fmla="*/ 0 h 94"/>
                <a:gd name="T14" fmla="*/ 0 w 49"/>
                <a:gd name="T15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94">
                  <a:moveTo>
                    <a:pt x="0" y="91"/>
                  </a:moveTo>
                  <a:cubicBezTo>
                    <a:pt x="0" y="91"/>
                    <a:pt x="0" y="91"/>
                    <a:pt x="1" y="91"/>
                  </a:cubicBezTo>
                  <a:cubicBezTo>
                    <a:pt x="7" y="94"/>
                    <a:pt x="22" y="83"/>
                    <a:pt x="33" y="66"/>
                  </a:cubicBezTo>
                  <a:cubicBezTo>
                    <a:pt x="45" y="49"/>
                    <a:pt x="49" y="33"/>
                    <a:pt x="43" y="30"/>
                  </a:cubicBezTo>
                  <a:cubicBezTo>
                    <a:pt x="38" y="27"/>
                    <a:pt x="27" y="34"/>
                    <a:pt x="17" y="46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20"/>
                    <a:pt x="9" y="0"/>
                    <a:pt x="0" y="0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F5B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îšľîḓe"/>
            <p:cNvSpPr/>
            <p:nvPr/>
          </p:nvSpPr>
          <p:spPr bwMode="auto">
            <a:xfrm>
              <a:off x="5434012" y="3214689"/>
              <a:ext cx="342900" cy="74613"/>
            </a:xfrm>
            <a:custGeom>
              <a:avLst/>
              <a:gdLst>
                <a:gd name="T0" fmla="*/ 7 w 65"/>
                <a:gd name="T1" fmla="*/ 14 h 14"/>
                <a:gd name="T2" fmla="*/ 58 w 65"/>
                <a:gd name="T3" fmla="*/ 14 h 14"/>
                <a:gd name="T4" fmla="*/ 65 w 65"/>
                <a:gd name="T5" fmla="*/ 7 h 14"/>
                <a:gd name="T6" fmla="*/ 65 w 65"/>
                <a:gd name="T7" fmla="*/ 7 h 14"/>
                <a:gd name="T8" fmla="*/ 58 w 65"/>
                <a:gd name="T9" fmla="*/ 0 h 14"/>
                <a:gd name="T10" fmla="*/ 7 w 65"/>
                <a:gd name="T11" fmla="*/ 0 h 14"/>
                <a:gd name="T12" fmla="*/ 0 w 65"/>
                <a:gd name="T13" fmla="*/ 7 h 14"/>
                <a:gd name="T14" fmla="*/ 0 w 65"/>
                <a:gd name="T15" fmla="*/ 7 h 14"/>
                <a:gd name="T16" fmla="*/ 7 w 65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4">
                  <a:moveTo>
                    <a:pt x="7" y="14"/>
                  </a:moveTo>
                  <a:cubicBezTo>
                    <a:pt x="58" y="14"/>
                    <a:pt x="58" y="14"/>
                    <a:pt x="58" y="14"/>
                  </a:cubicBezTo>
                  <a:cubicBezTo>
                    <a:pt x="62" y="14"/>
                    <a:pt x="65" y="11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lose/>
                </a:path>
              </a:pathLst>
            </a:custGeom>
            <a:solidFill>
              <a:srgbClr val="C04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îṥḻîḑè"/>
            <p:cNvSpPr/>
            <p:nvPr/>
          </p:nvSpPr>
          <p:spPr bwMode="auto">
            <a:xfrm>
              <a:off x="5222875" y="3616326"/>
              <a:ext cx="754063" cy="1071563"/>
            </a:xfrm>
            <a:custGeom>
              <a:avLst/>
              <a:gdLst>
                <a:gd name="T0" fmla="*/ 72 w 143"/>
                <a:gd name="T1" fmla="*/ 0 h 203"/>
                <a:gd name="T2" fmla="*/ 143 w 143"/>
                <a:gd name="T3" fmla="*/ 71 h 203"/>
                <a:gd name="T4" fmla="*/ 72 w 143"/>
                <a:gd name="T5" fmla="*/ 143 h 203"/>
                <a:gd name="T6" fmla="*/ 69 w 143"/>
                <a:gd name="T7" fmla="*/ 143 h 203"/>
                <a:gd name="T8" fmla="*/ 74 w 143"/>
                <a:gd name="T9" fmla="*/ 159 h 203"/>
                <a:gd name="T10" fmla="*/ 45 w 143"/>
                <a:gd name="T11" fmla="*/ 188 h 203"/>
                <a:gd name="T12" fmla="*/ 16 w 143"/>
                <a:gd name="T13" fmla="*/ 159 h 203"/>
                <a:gd name="T14" fmla="*/ 34 w 143"/>
                <a:gd name="T15" fmla="*/ 132 h 203"/>
                <a:gd name="T16" fmla="*/ 0 w 143"/>
                <a:gd name="T17" fmla="*/ 71 h 203"/>
                <a:gd name="T18" fmla="*/ 72 w 143"/>
                <a:gd name="T19" fmla="*/ 0 h 203"/>
                <a:gd name="T20" fmla="*/ 88 w 143"/>
                <a:gd name="T21" fmla="*/ 174 h 203"/>
                <a:gd name="T22" fmla="*/ 103 w 143"/>
                <a:gd name="T23" fmla="*/ 188 h 203"/>
                <a:gd name="T24" fmla="*/ 88 w 143"/>
                <a:gd name="T25" fmla="*/ 203 h 203"/>
                <a:gd name="T26" fmla="*/ 74 w 143"/>
                <a:gd name="T27" fmla="*/ 188 h 203"/>
                <a:gd name="T28" fmla="*/ 88 w 143"/>
                <a:gd name="T29" fmla="*/ 17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03">
                  <a:moveTo>
                    <a:pt x="72" y="0"/>
                  </a:moveTo>
                  <a:cubicBezTo>
                    <a:pt x="111" y="0"/>
                    <a:pt x="143" y="32"/>
                    <a:pt x="143" y="71"/>
                  </a:cubicBezTo>
                  <a:cubicBezTo>
                    <a:pt x="143" y="111"/>
                    <a:pt x="111" y="143"/>
                    <a:pt x="72" y="143"/>
                  </a:cubicBezTo>
                  <a:cubicBezTo>
                    <a:pt x="71" y="143"/>
                    <a:pt x="70" y="143"/>
                    <a:pt x="69" y="143"/>
                  </a:cubicBezTo>
                  <a:cubicBezTo>
                    <a:pt x="72" y="147"/>
                    <a:pt x="74" y="153"/>
                    <a:pt x="74" y="159"/>
                  </a:cubicBezTo>
                  <a:cubicBezTo>
                    <a:pt x="74" y="175"/>
                    <a:pt x="61" y="188"/>
                    <a:pt x="45" y="188"/>
                  </a:cubicBezTo>
                  <a:cubicBezTo>
                    <a:pt x="29" y="188"/>
                    <a:pt x="16" y="175"/>
                    <a:pt x="16" y="159"/>
                  </a:cubicBezTo>
                  <a:cubicBezTo>
                    <a:pt x="16" y="147"/>
                    <a:pt x="23" y="136"/>
                    <a:pt x="34" y="132"/>
                  </a:cubicBezTo>
                  <a:cubicBezTo>
                    <a:pt x="14" y="119"/>
                    <a:pt x="0" y="97"/>
                    <a:pt x="0" y="71"/>
                  </a:cubicBezTo>
                  <a:cubicBezTo>
                    <a:pt x="0" y="32"/>
                    <a:pt x="32" y="0"/>
                    <a:pt x="72" y="0"/>
                  </a:cubicBezTo>
                  <a:close/>
                  <a:moveTo>
                    <a:pt x="88" y="174"/>
                  </a:moveTo>
                  <a:cubicBezTo>
                    <a:pt x="96" y="174"/>
                    <a:pt x="103" y="180"/>
                    <a:pt x="103" y="188"/>
                  </a:cubicBezTo>
                  <a:cubicBezTo>
                    <a:pt x="103" y="196"/>
                    <a:pt x="96" y="203"/>
                    <a:pt x="88" y="203"/>
                  </a:cubicBezTo>
                  <a:cubicBezTo>
                    <a:pt x="80" y="203"/>
                    <a:pt x="74" y="196"/>
                    <a:pt x="74" y="188"/>
                  </a:cubicBezTo>
                  <a:cubicBezTo>
                    <a:pt x="74" y="180"/>
                    <a:pt x="80" y="174"/>
                    <a:pt x="88" y="174"/>
                  </a:cubicBezTo>
                  <a:close/>
                </a:path>
              </a:pathLst>
            </a:custGeom>
            <a:solidFill>
              <a:srgbClr val="F4B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îŝľîdê"/>
            <p:cNvSpPr/>
            <p:nvPr/>
          </p:nvSpPr>
          <p:spPr bwMode="auto">
            <a:xfrm>
              <a:off x="5429250" y="3668714"/>
              <a:ext cx="352425" cy="633413"/>
            </a:xfrm>
            <a:custGeom>
              <a:avLst/>
              <a:gdLst>
                <a:gd name="T0" fmla="*/ 28 w 67"/>
                <a:gd name="T1" fmla="*/ 108 h 120"/>
                <a:gd name="T2" fmla="*/ 16 w 67"/>
                <a:gd name="T3" fmla="*/ 105 h 120"/>
                <a:gd name="T4" fmla="*/ 5 w 67"/>
                <a:gd name="T5" fmla="*/ 95 h 120"/>
                <a:gd name="T6" fmla="*/ 2 w 67"/>
                <a:gd name="T7" fmla="*/ 87 h 120"/>
                <a:gd name="T8" fmla="*/ 2 w 67"/>
                <a:gd name="T9" fmla="*/ 76 h 120"/>
                <a:gd name="T10" fmla="*/ 16 w 67"/>
                <a:gd name="T11" fmla="*/ 76 h 120"/>
                <a:gd name="T12" fmla="*/ 16 w 67"/>
                <a:gd name="T13" fmla="*/ 76 h 120"/>
                <a:gd name="T14" fmla="*/ 18 w 67"/>
                <a:gd name="T15" fmla="*/ 84 h 120"/>
                <a:gd name="T16" fmla="*/ 21 w 67"/>
                <a:gd name="T17" fmla="*/ 89 h 120"/>
                <a:gd name="T18" fmla="*/ 28 w 67"/>
                <a:gd name="T19" fmla="*/ 94 h 120"/>
                <a:gd name="T20" fmla="*/ 23 w 67"/>
                <a:gd name="T21" fmla="*/ 60 h 120"/>
                <a:gd name="T22" fmla="*/ 15 w 67"/>
                <a:gd name="T23" fmla="*/ 57 h 120"/>
                <a:gd name="T24" fmla="*/ 6 w 67"/>
                <a:gd name="T25" fmla="*/ 47 h 120"/>
                <a:gd name="T26" fmla="*/ 3 w 67"/>
                <a:gd name="T27" fmla="*/ 41 h 120"/>
                <a:gd name="T28" fmla="*/ 5 w 67"/>
                <a:gd name="T29" fmla="*/ 22 h 120"/>
                <a:gd name="T30" fmla="*/ 20 w 67"/>
                <a:gd name="T31" fmla="*/ 8 h 120"/>
                <a:gd name="T32" fmla="*/ 28 w 67"/>
                <a:gd name="T33" fmla="*/ 2 h 120"/>
                <a:gd name="T34" fmla="*/ 37 w 67"/>
                <a:gd name="T35" fmla="*/ 0 h 120"/>
                <a:gd name="T36" fmla="*/ 39 w 67"/>
                <a:gd name="T37" fmla="*/ 6 h 120"/>
                <a:gd name="T38" fmla="*/ 55 w 67"/>
                <a:gd name="T39" fmla="*/ 12 h 120"/>
                <a:gd name="T40" fmla="*/ 61 w 67"/>
                <a:gd name="T41" fmla="*/ 20 h 120"/>
                <a:gd name="T42" fmla="*/ 62 w 67"/>
                <a:gd name="T43" fmla="*/ 33 h 120"/>
                <a:gd name="T44" fmla="*/ 51 w 67"/>
                <a:gd name="T45" fmla="*/ 35 h 120"/>
                <a:gd name="T46" fmla="*/ 48 w 67"/>
                <a:gd name="T47" fmla="*/ 33 h 120"/>
                <a:gd name="T48" fmla="*/ 47 w 67"/>
                <a:gd name="T49" fmla="*/ 28 h 120"/>
                <a:gd name="T50" fmla="*/ 44 w 67"/>
                <a:gd name="T51" fmla="*/ 24 h 120"/>
                <a:gd name="T52" fmla="*/ 39 w 67"/>
                <a:gd name="T53" fmla="*/ 20 h 120"/>
                <a:gd name="T54" fmla="*/ 45 w 67"/>
                <a:gd name="T55" fmla="*/ 51 h 120"/>
                <a:gd name="T56" fmla="*/ 50 w 67"/>
                <a:gd name="T57" fmla="*/ 52 h 120"/>
                <a:gd name="T58" fmla="*/ 59 w 67"/>
                <a:gd name="T59" fmla="*/ 58 h 120"/>
                <a:gd name="T60" fmla="*/ 62 w 67"/>
                <a:gd name="T61" fmla="*/ 62 h 120"/>
                <a:gd name="T62" fmla="*/ 65 w 67"/>
                <a:gd name="T63" fmla="*/ 67 h 120"/>
                <a:gd name="T64" fmla="*/ 67 w 67"/>
                <a:gd name="T65" fmla="*/ 78 h 120"/>
                <a:gd name="T66" fmla="*/ 49 w 67"/>
                <a:gd name="T67" fmla="*/ 106 h 120"/>
                <a:gd name="T68" fmla="*/ 39 w 67"/>
                <a:gd name="T69" fmla="*/ 118 h 120"/>
                <a:gd name="T70" fmla="*/ 31 w 67"/>
                <a:gd name="T71" fmla="*/ 120 h 120"/>
                <a:gd name="T72" fmla="*/ 28 w 67"/>
                <a:gd name="T73" fmla="*/ 20 h 120"/>
                <a:gd name="T74" fmla="*/ 22 w 67"/>
                <a:gd name="T75" fmla="*/ 24 h 120"/>
                <a:gd name="T76" fmla="*/ 19 w 67"/>
                <a:gd name="T77" fmla="*/ 28 h 120"/>
                <a:gd name="T78" fmla="*/ 19 w 67"/>
                <a:gd name="T79" fmla="*/ 38 h 120"/>
                <a:gd name="T80" fmla="*/ 25 w 67"/>
                <a:gd name="T81" fmla="*/ 44 h 120"/>
                <a:gd name="T82" fmla="*/ 28 w 67"/>
                <a:gd name="T83" fmla="*/ 20 h 120"/>
                <a:gd name="T84" fmla="*/ 42 w 67"/>
                <a:gd name="T85" fmla="*/ 93 h 120"/>
                <a:gd name="T86" fmla="*/ 50 w 67"/>
                <a:gd name="T87" fmla="*/ 85 h 120"/>
                <a:gd name="T88" fmla="*/ 50 w 67"/>
                <a:gd name="T89" fmla="*/ 74 h 120"/>
                <a:gd name="T90" fmla="*/ 48 w 67"/>
                <a:gd name="T91" fmla="*/ 70 h 120"/>
                <a:gd name="T92" fmla="*/ 39 w 67"/>
                <a:gd name="T93" fmla="*/ 6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" h="120">
                  <a:moveTo>
                    <a:pt x="28" y="118"/>
                  </a:moveTo>
                  <a:cubicBezTo>
                    <a:pt x="28" y="108"/>
                    <a:pt x="28" y="108"/>
                    <a:pt x="28" y="108"/>
                  </a:cubicBezTo>
                  <a:cubicBezTo>
                    <a:pt x="26" y="108"/>
                    <a:pt x="24" y="108"/>
                    <a:pt x="22" y="107"/>
                  </a:cubicBezTo>
                  <a:cubicBezTo>
                    <a:pt x="20" y="106"/>
                    <a:pt x="17" y="106"/>
                    <a:pt x="16" y="105"/>
                  </a:cubicBezTo>
                  <a:cubicBezTo>
                    <a:pt x="14" y="104"/>
                    <a:pt x="12" y="102"/>
                    <a:pt x="10" y="101"/>
                  </a:cubicBezTo>
                  <a:cubicBezTo>
                    <a:pt x="8" y="99"/>
                    <a:pt x="7" y="97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4" y="92"/>
                    <a:pt x="3" y="90"/>
                    <a:pt x="2" y="87"/>
                  </a:cubicBezTo>
                  <a:cubicBezTo>
                    <a:pt x="1" y="85"/>
                    <a:pt x="1" y="82"/>
                    <a:pt x="1" y="79"/>
                  </a:cubicBezTo>
                  <a:cubicBezTo>
                    <a:pt x="0" y="78"/>
                    <a:pt x="1" y="77"/>
                    <a:pt x="2" y="76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74"/>
                    <a:pt x="16" y="75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7" y="79"/>
                    <a:pt x="17" y="82"/>
                    <a:pt x="18" y="84"/>
                  </a:cubicBezTo>
                  <a:cubicBezTo>
                    <a:pt x="19" y="86"/>
                    <a:pt x="20" y="87"/>
                    <a:pt x="21" y="89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4" y="92"/>
                    <a:pt x="25" y="93"/>
                  </a:cubicBezTo>
                  <a:cubicBezTo>
                    <a:pt x="26" y="93"/>
                    <a:pt x="27" y="94"/>
                    <a:pt x="28" y="9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6" y="62"/>
                    <a:pt x="24" y="61"/>
                    <a:pt x="23" y="60"/>
                  </a:cubicBezTo>
                  <a:cubicBezTo>
                    <a:pt x="20" y="59"/>
                    <a:pt x="18" y="58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3" y="56"/>
                    <a:pt x="11" y="54"/>
                    <a:pt x="10" y="53"/>
                  </a:cubicBezTo>
                  <a:cubicBezTo>
                    <a:pt x="8" y="51"/>
                    <a:pt x="7" y="49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5"/>
                    <a:pt x="4" y="43"/>
                    <a:pt x="3" y="41"/>
                  </a:cubicBezTo>
                  <a:cubicBezTo>
                    <a:pt x="3" y="39"/>
                    <a:pt x="3" y="36"/>
                    <a:pt x="3" y="34"/>
                  </a:cubicBezTo>
                  <a:cubicBezTo>
                    <a:pt x="3" y="30"/>
                    <a:pt x="3" y="26"/>
                    <a:pt x="5" y="22"/>
                  </a:cubicBezTo>
                  <a:cubicBezTo>
                    <a:pt x="6" y="18"/>
                    <a:pt x="9" y="15"/>
                    <a:pt x="12" y="13"/>
                  </a:cubicBezTo>
                  <a:cubicBezTo>
                    <a:pt x="14" y="11"/>
                    <a:pt x="17" y="9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3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39" y="1"/>
                    <a:pt x="39" y="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2" y="6"/>
                    <a:pt x="45" y="7"/>
                    <a:pt x="47" y="8"/>
                  </a:cubicBezTo>
                  <a:cubicBezTo>
                    <a:pt x="50" y="9"/>
                    <a:pt x="52" y="10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7" y="14"/>
                    <a:pt x="59" y="17"/>
                    <a:pt x="61" y="20"/>
                  </a:cubicBezTo>
                  <a:cubicBezTo>
                    <a:pt x="63" y="23"/>
                    <a:pt x="64" y="27"/>
                    <a:pt x="64" y="31"/>
                  </a:cubicBezTo>
                  <a:cubicBezTo>
                    <a:pt x="64" y="32"/>
                    <a:pt x="64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0" y="35"/>
                    <a:pt x="48" y="34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1"/>
                    <a:pt x="47" y="29"/>
                    <a:pt x="47" y="28"/>
                  </a:cubicBezTo>
                  <a:cubicBezTo>
                    <a:pt x="46" y="26"/>
                    <a:pt x="45" y="25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3"/>
                    <a:pt x="42" y="22"/>
                    <a:pt x="41" y="21"/>
                  </a:cubicBezTo>
                  <a:cubicBezTo>
                    <a:pt x="41" y="21"/>
                    <a:pt x="40" y="21"/>
                    <a:pt x="39" y="2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50"/>
                    <a:pt x="44" y="50"/>
                    <a:pt x="45" y="51"/>
                  </a:cubicBezTo>
                  <a:cubicBezTo>
                    <a:pt x="47" y="51"/>
                    <a:pt x="49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2" y="53"/>
                    <a:pt x="53" y="54"/>
                    <a:pt x="55" y="55"/>
                  </a:cubicBezTo>
                  <a:cubicBezTo>
                    <a:pt x="56" y="56"/>
                    <a:pt x="58" y="57"/>
                    <a:pt x="59" y="58"/>
                  </a:cubicBezTo>
                  <a:cubicBezTo>
                    <a:pt x="60" y="60"/>
                    <a:pt x="61" y="61"/>
                    <a:pt x="62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3" y="64"/>
                    <a:pt x="64" y="65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9"/>
                    <a:pt x="66" y="71"/>
                    <a:pt x="66" y="72"/>
                  </a:cubicBezTo>
                  <a:cubicBezTo>
                    <a:pt x="67" y="74"/>
                    <a:pt x="67" y="76"/>
                    <a:pt x="67" y="78"/>
                  </a:cubicBezTo>
                  <a:cubicBezTo>
                    <a:pt x="67" y="86"/>
                    <a:pt x="64" y="94"/>
                    <a:pt x="58" y="99"/>
                  </a:cubicBezTo>
                  <a:cubicBezTo>
                    <a:pt x="56" y="102"/>
                    <a:pt x="53" y="104"/>
                    <a:pt x="49" y="106"/>
                  </a:cubicBezTo>
                  <a:cubicBezTo>
                    <a:pt x="46" y="107"/>
                    <a:pt x="43" y="108"/>
                    <a:pt x="39" y="10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9"/>
                    <a:pt x="39" y="120"/>
                    <a:pt x="37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29" y="120"/>
                    <a:pt x="28" y="119"/>
                    <a:pt x="28" y="118"/>
                  </a:cubicBezTo>
                  <a:close/>
                  <a:moveTo>
                    <a:pt x="28" y="20"/>
                  </a:moveTo>
                  <a:cubicBezTo>
                    <a:pt x="27" y="20"/>
                    <a:pt x="26" y="21"/>
                    <a:pt x="26" y="21"/>
                  </a:cubicBezTo>
                  <a:cubicBezTo>
                    <a:pt x="24" y="22"/>
                    <a:pt x="23" y="23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6"/>
                    <a:pt x="20" y="27"/>
                    <a:pt x="19" y="28"/>
                  </a:cubicBezTo>
                  <a:cubicBezTo>
                    <a:pt x="19" y="30"/>
                    <a:pt x="18" y="31"/>
                    <a:pt x="18" y="33"/>
                  </a:cubicBezTo>
                  <a:cubicBezTo>
                    <a:pt x="18" y="35"/>
                    <a:pt x="19" y="36"/>
                    <a:pt x="19" y="38"/>
                  </a:cubicBezTo>
                  <a:cubicBezTo>
                    <a:pt x="20" y="39"/>
                    <a:pt x="20" y="40"/>
                    <a:pt x="21" y="42"/>
                  </a:cubicBezTo>
                  <a:cubicBezTo>
                    <a:pt x="22" y="43"/>
                    <a:pt x="23" y="44"/>
                    <a:pt x="25" y="44"/>
                  </a:cubicBezTo>
                  <a:cubicBezTo>
                    <a:pt x="26" y="45"/>
                    <a:pt x="27" y="46"/>
                    <a:pt x="28" y="46"/>
                  </a:cubicBezTo>
                  <a:lnTo>
                    <a:pt x="28" y="20"/>
                  </a:lnTo>
                  <a:close/>
                  <a:moveTo>
                    <a:pt x="39" y="94"/>
                  </a:moveTo>
                  <a:cubicBezTo>
                    <a:pt x="41" y="94"/>
                    <a:pt x="41" y="94"/>
                    <a:pt x="42" y="93"/>
                  </a:cubicBezTo>
                  <a:cubicBezTo>
                    <a:pt x="44" y="92"/>
                    <a:pt x="45" y="91"/>
                    <a:pt x="47" y="90"/>
                  </a:cubicBezTo>
                  <a:cubicBezTo>
                    <a:pt x="48" y="88"/>
                    <a:pt x="49" y="86"/>
                    <a:pt x="50" y="85"/>
                  </a:cubicBezTo>
                  <a:cubicBezTo>
                    <a:pt x="50" y="83"/>
                    <a:pt x="51" y="81"/>
                    <a:pt x="51" y="79"/>
                  </a:cubicBezTo>
                  <a:cubicBezTo>
                    <a:pt x="51" y="77"/>
                    <a:pt x="50" y="75"/>
                    <a:pt x="50" y="74"/>
                  </a:cubicBezTo>
                  <a:cubicBezTo>
                    <a:pt x="49" y="72"/>
                    <a:pt x="49" y="71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7" y="69"/>
                    <a:pt x="46" y="68"/>
                    <a:pt x="44" y="67"/>
                  </a:cubicBezTo>
                  <a:cubicBezTo>
                    <a:pt x="43" y="67"/>
                    <a:pt x="41" y="66"/>
                    <a:pt x="39" y="65"/>
                  </a:cubicBezTo>
                  <a:lnTo>
                    <a:pt x="39" y="94"/>
                  </a:ln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íšļïḍe"/>
            <p:cNvSpPr/>
            <p:nvPr/>
          </p:nvSpPr>
          <p:spPr bwMode="auto">
            <a:xfrm>
              <a:off x="3106737" y="2803526"/>
              <a:ext cx="1636713" cy="2127250"/>
            </a:xfrm>
            <a:custGeom>
              <a:avLst/>
              <a:gdLst>
                <a:gd name="T0" fmla="*/ 156 w 310"/>
                <a:gd name="T1" fmla="*/ 0 h 403"/>
                <a:gd name="T2" fmla="*/ 204 w 310"/>
                <a:gd name="T3" fmla="*/ 15 h 403"/>
                <a:gd name="T4" fmla="*/ 288 w 310"/>
                <a:gd name="T5" fmla="*/ 169 h 403"/>
                <a:gd name="T6" fmla="*/ 22 w 310"/>
                <a:gd name="T7" fmla="*/ 169 h 403"/>
                <a:gd name="T8" fmla="*/ 105 w 310"/>
                <a:gd name="T9" fmla="*/ 15 h 403"/>
                <a:gd name="T10" fmla="*/ 153 w 310"/>
                <a:gd name="T11" fmla="*/ 0 h 403"/>
                <a:gd name="T12" fmla="*/ 155 w 310"/>
                <a:gd name="T13" fmla="*/ 0 h 403"/>
                <a:gd name="T14" fmla="*/ 156 w 310"/>
                <a:gd name="T1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0" h="403">
                  <a:moveTo>
                    <a:pt x="156" y="0"/>
                  </a:moveTo>
                  <a:cubicBezTo>
                    <a:pt x="174" y="0"/>
                    <a:pt x="190" y="5"/>
                    <a:pt x="204" y="15"/>
                  </a:cubicBezTo>
                  <a:cubicBezTo>
                    <a:pt x="247" y="42"/>
                    <a:pt x="281" y="101"/>
                    <a:pt x="288" y="169"/>
                  </a:cubicBezTo>
                  <a:cubicBezTo>
                    <a:pt x="310" y="403"/>
                    <a:pt x="0" y="400"/>
                    <a:pt x="22" y="169"/>
                  </a:cubicBezTo>
                  <a:cubicBezTo>
                    <a:pt x="28" y="101"/>
                    <a:pt x="62" y="42"/>
                    <a:pt x="105" y="15"/>
                  </a:cubicBezTo>
                  <a:cubicBezTo>
                    <a:pt x="119" y="5"/>
                    <a:pt x="135" y="0"/>
                    <a:pt x="153" y="0"/>
                  </a:cubicBezTo>
                  <a:cubicBezTo>
                    <a:pt x="154" y="0"/>
                    <a:pt x="154" y="0"/>
                    <a:pt x="155" y="0"/>
                  </a:cubicBezTo>
                  <a:cubicBezTo>
                    <a:pt x="155" y="0"/>
                    <a:pt x="156" y="0"/>
                    <a:pt x="156" y="0"/>
                  </a:cubicBezTo>
                  <a:close/>
                </a:path>
              </a:pathLst>
            </a:custGeom>
            <a:solidFill>
              <a:srgbClr val="F3C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íṧľiďé"/>
            <p:cNvSpPr/>
            <p:nvPr/>
          </p:nvSpPr>
          <p:spPr bwMode="auto">
            <a:xfrm>
              <a:off x="3919537" y="2803526"/>
              <a:ext cx="765175" cy="1816100"/>
            </a:xfrm>
            <a:custGeom>
              <a:avLst/>
              <a:gdLst>
                <a:gd name="T0" fmla="*/ 2 w 145"/>
                <a:gd name="T1" fmla="*/ 0 h 344"/>
                <a:gd name="T2" fmla="*/ 50 w 145"/>
                <a:gd name="T3" fmla="*/ 15 h 344"/>
                <a:gd name="T4" fmla="*/ 134 w 145"/>
                <a:gd name="T5" fmla="*/ 169 h 344"/>
                <a:gd name="T6" fmla="*/ 0 w 145"/>
                <a:gd name="T7" fmla="*/ 343 h 344"/>
                <a:gd name="T8" fmla="*/ 0 w 145"/>
                <a:gd name="T9" fmla="*/ 0 h 344"/>
                <a:gd name="T10" fmla="*/ 1 w 145"/>
                <a:gd name="T11" fmla="*/ 0 h 344"/>
                <a:gd name="T12" fmla="*/ 2 w 145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44">
                  <a:moveTo>
                    <a:pt x="2" y="0"/>
                  </a:moveTo>
                  <a:cubicBezTo>
                    <a:pt x="20" y="0"/>
                    <a:pt x="36" y="5"/>
                    <a:pt x="50" y="15"/>
                  </a:cubicBezTo>
                  <a:cubicBezTo>
                    <a:pt x="93" y="42"/>
                    <a:pt x="127" y="101"/>
                    <a:pt x="134" y="169"/>
                  </a:cubicBezTo>
                  <a:cubicBezTo>
                    <a:pt x="145" y="286"/>
                    <a:pt x="72" y="344"/>
                    <a:pt x="0" y="3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FA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íṡḷïdé"/>
            <p:cNvSpPr/>
            <p:nvPr/>
          </p:nvSpPr>
          <p:spPr bwMode="auto">
            <a:xfrm>
              <a:off x="3629025" y="2286001"/>
              <a:ext cx="585788" cy="569913"/>
            </a:xfrm>
            <a:custGeom>
              <a:avLst/>
              <a:gdLst>
                <a:gd name="T0" fmla="*/ 55 w 111"/>
                <a:gd name="T1" fmla="*/ 0 h 108"/>
                <a:gd name="T2" fmla="*/ 35 w 111"/>
                <a:gd name="T3" fmla="*/ 51 h 108"/>
                <a:gd name="T4" fmla="*/ 8 w 111"/>
                <a:gd name="T5" fmla="*/ 35 h 108"/>
                <a:gd name="T6" fmla="*/ 19 w 111"/>
                <a:gd name="T7" fmla="*/ 76 h 108"/>
                <a:gd name="T8" fmla="*/ 56 w 111"/>
                <a:gd name="T9" fmla="*/ 104 h 108"/>
                <a:gd name="T10" fmla="*/ 93 w 111"/>
                <a:gd name="T11" fmla="*/ 76 h 108"/>
                <a:gd name="T12" fmla="*/ 104 w 111"/>
                <a:gd name="T13" fmla="*/ 35 h 108"/>
                <a:gd name="T14" fmla="*/ 74 w 111"/>
                <a:gd name="T15" fmla="*/ 53 h 108"/>
                <a:gd name="T16" fmla="*/ 74 w 111"/>
                <a:gd name="T17" fmla="*/ 52 h 108"/>
                <a:gd name="T18" fmla="*/ 55 w 111"/>
                <a:gd name="T1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08">
                  <a:moveTo>
                    <a:pt x="55" y="0"/>
                  </a:moveTo>
                  <a:cubicBezTo>
                    <a:pt x="44" y="0"/>
                    <a:pt x="35" y="23"/>
                    <a:pt x="35" y="51"/>
                  </a:cubicBezTo>
                  <a:cubicBezTo>
                    <a:pt x="24" y="39"/>
                    <a:pt x="13" y="32"/>
                    <a:pt x="8" y="35"/>
                  </a:cubicBezTo>
                  <a:cubicBezTo>
                    <a:pt x="0" y="38"/>
                    <a:pt x="5" y="56"/>
                    <a:pt x="19" y="76"/>
                  </a:cubicBezTo>
                  <a:cubicBezTo>
                    <a:pt x="32" y="95"/>
                    <a:pt x="48" y="108"/>
                    <a:pt x="56" y="104"/>
                  </a:cubicBezTo>
                  <a:cubicBezTo>
                    <a:pt x="63" y="108"/>
                    <a:pt x="79" y="95"/>
                    <a:pt x="93" y="76"/>
                  </a:cubicBezTo>
                  <a:cubicBezTo>
                    <a:pt x="106" y="56"/>
                    <a:pt x="111" y="38"/>
                    <a:pt x="104" y="35"/>
                  </a:cubicBezTo>
                  <a:cubicBezTo>
                    <a:pt x="98" y="32"/>
                    <a:pt x="86" y="40"/>
                    <a:pt x="74" y="53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23"/>
                    <a:pt x="65" y="0"/>
                    <a:pt x="55" y="0"/>
                  </a:cubicBezTo>
                  <a:close/>
                </a:path>
              </a:pathLst>
            </a:custGeom>
            <a:solidFill>
              <a:srgbClr val="F3C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iš1îďè"/>
            <p:cNvSpPr/>
            <p:nvPr/>
          </p:nvSpPr>
          <p:spPr bwMode="auto">
            <a:xfrm>
              <a:off x="3919537" y="2286001"/>
              <a:ext cx="295275" cy="569913"/>
            </a:xfrm>
            <a:custGeom>
              <a:avLst/>
              <a:gdLst>
                <a:gd name="T0" fmla="*/ 0 w 56"/>
                <a:gd name="T1" fmla="*/ 104 h 108"/>
                <a:gd name="T2" fmla="*/ 1 w 56"/>
                <a:gd name="T3" fmla="*/ 104 h 108"/>
                <a:gd name="T4" fmla="*/ 38 w 56"/>
                <a:gd name="T5" fmla="*/ 76 h 108"/>
                <a:gd name="T6" fmla="*/ 49 w 56"/>
                <a:gd name="T7" fmla="*/ 35 h 108"/>
                <a:gd name="T8" fmla="*/ 19 w 56"/>
                <a:gd name="T9" fmla="*/ 53 h 108"/>
                <a:gd name="T10" fmla="*/ 19 w 56"/>
                <a:gd name="T11" fmla="*/ 52 h 108"/>
                <a:gd name="T12" fmla="*/ 0 w 56"/>
                <a:gd name="T13" fmla="*/ 0 h 108"/>
                <a:gd name="T14" fmla="*/ 0 w 56"/>
                <a:gd name="T15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08">
                  <a:moveTo>
                    <a:pt x="0" y="104"/>
                  </a:moveTo>
                  <a:cubicBezTo>
                    <a:pt x="0" y="104"/>
                    <a:pt x="0" y="104"/>
                    <a:pt x="1" y="104"/>
                  </a:cubicBezTo>
                  <a:cubicBezTo>
                    <a:pt x="8" y="108"/>
                    <a:pt x="24" y="95"/>
                    <a:pt x="38" y="76"/>
                  </a:cubicBezTo>
                  <a:cubicBezTo>
                    <a:pt x="51" y="56"/>
                    <a:pt x="56" y="38"/>
                    <a:pt x="49" y="35"/>
                  </a:cubicBezTo>
                  <a:cubicBezTo>
                    <a:pt x="43" y="32"/>
                    <a:pt x="31" y="40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23"/>
                    <a:pt x="10" y="0"/>
                    <a:pt x="0" y="0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5B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îS1îḋe"/>
            <p:cNvSpPr/>
            <p:nvPr/>
          </p:nvSpPr>
          <p:spPr bwMode="auto">
            <a:xfrm>
              <a:off x="3724275" y="2760664"/>
              <a:ext cx="396875" cy="84138"/>
            </a:xfrm>
            <a:custGeom>
              <a:avLst/>
              <a:gdLst>
                <a:gd name="T0" fmla="*/ 9 w 75"/>
                <a:gd name="T1" fmla="*/ 16 h 16"/>
                <a:gd name="T2" fmla="*/ 67 w 75"/>
                <a:gd name="T3" fmla="*/ 16 h 16"/>
                <a:gd name="T4" fmla="*/ 75 w 75"/>
                <a:gd name="T5" fmla="*/ 8 h 16"/>
                <a:gd name="T6" fmla="*/ 75 w 75"/>
                <a:gd name="T7" fmla="*/ 8 h 16"/>
                <a:gd name="T8" fmla="*/ 67 w 75"/>
                <a:gd name="T9" fmla="*/ 0 h 16"/>
                <a:gd name="T10" fmla="*/ 9 w 75"/>
                <a:gd name="T11" fmla="*/ 0 h 16"/>
                <a:gd name="T12" fmla="*/ 0 w 75"/>
                <a:gd name="T13" fmla="*/ 8 h 16"/>
                <a:gd name="T14" fmla="*/ 0 w 75"/>
                <a:gd name="T15" fmla="*/ 8 h 16"/>
                <a:gd name="T16" fmla="*/ 9 w 75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6">
                  <a:moveTo>
                    <a:pt x="9" y="16"/>
                  </a:moveTo>
                  <a:cubicBezTo>
                    <a:pt x="67" y="16"/>
                    <a:pt x="67" y="16"/>
                    <a:pt x="67" y="16"/>
                  </a:cubicBezTo>
                  <a:cubicBezTo>
                    <a:pt x="71" y="16"/>
                    <a:pt x="75" y="12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3"/>
                    <a:pt x="71" y="0"/>
                    <a:pt x="6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lose/>
                </a:path>
              </a:pathLst>
            </a:custGeom>
            <a:solidFill>
              <a:srgbClr val="C04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îśḻidê"/>
            <p:cNvSpPr/>
            <p:nvPr/>
          </p:nvSpPr>
          <p:spPr bwMode="auto">
            <a:xfrm>
              <a:off x="3487737" y="3214689"/>
              <a:ext cx="858838" cy="1225550"/>
            </a:xfrm>
            <a:custGeom>
              <a:avLst/>
              <a:gdLst>
                <a:gd name="T0" fmla="*/ 82 w 163"/>
                <a:gd name="T1" fmla="*/ 0 h 232"/>
                <a:gd name="T2" fmla="*/ 163 w 163"/>
                <a:gd name="T3" fmla="*/ 81 h 232"/>
                <a:gd name="T4" fmla="*/ 82 w 163"/>
                <a:gd name="T5" fmla="*/ 163 h 232"/>
                <a:gd name="T6" fmla="*/ 78 w 163"/>
                <a:gd name="T7" fmla="*/ 163 h 232"/>
                <a:gd name="T8" fmla="*/ 84 w 163"/>
                <a:gd name="T9" fmla="*/ 181 h 232"/>
                <a:gd name="T10" fmla="*/ 51 w 163"/>
                <a:gd name="T11" fmla="*/ 215 h 232"/>
                <a:gd name="T12" fmla="*/ 18 w 163"/>
                <a:gd name="T13" fmla="*/ 181 h 232"/>
                <a:gd name="T14" fmla="*/ 39 w 163"/>
                <a:gd name="T15" fmla="*/ 151 h 232"/>
                <a:gd name="T16" fmla="*/ 0 w 163"/>
                <a:gd name="T17" fmla="*/ 81 h 232"/>
                <a:gd name="T18" fmla="*/ 82 w 163"/>
                <a:gd name="T19" fmla="*/ 0 h 232"/>
                <a:gd name="T20" fmla="*/ 100 w 163"/>
                <a:gd name="T21" fmla="*/ 198 h 232"/>
                <a:gd name="T22" fmla="*/ 117 w 163"/>
                <a:gd name="T23" fmla="*/ 215 h 232"/>
                <a:gd name="T24" fmla="*/ 100 w 163"/>
                <a:gd name="T25" fmla="*/ 232 h 232"/>
                <a:gd name="T26" fmla="*/ 84 w 163"/>
                <a:gd name="T27" fmla="*/ 215 h 232"/>
                <a:gd name="T28" fmla="*/ 100 w 163"/>
                <a:gd name="T29" fmla="*/ 19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3" h="232">
                  <a:moveTo>
                    <a:pt x="82" y="0"/>
                  </a:moveTo>
                  <a:cubicBezTo>
                    <a:pt x="127" y="0"/>
                    <a:pt x="163" y="36"/>
                    <a:pt x="163" y="81"/>
                  </a:cubicBezTo>
                  <a:cubicBezTo>
                    <a:pt x="163" y="127"/>
                    <a:pt x="127" y="163"/>
                    <a:pt x="82" y="163"/>
                  </a:cubicBezTo>
                  <a:cubicBezTo>
                    <a:pt x="81" y="163"/>
                    <a:pt x="79" y="163"/>
                    <a:pt x="78" y="163"/>
                  </a:cubicBezTo>
                  <a:cubicBezTo>
                    <a:pt x="82" y="168"/>
                    <a:pt x="84" y="175"/>
                    <a:pt x="84" y="181"/>
                  </a:cubicBezTo>
                  <a:cubicBezTo>
                    <a:pt x="84" y="200"/>
                    <a:pt x="69" y="215"/>
                    <a:pt x="51" y="215"/>
                  </a:cubicBezTo>
                  <a:cubicBezTo>
                    <a:pt x="33" y="215"/>
                    <a:pt x="18" y="200"/>
                    <a:pt x="18" y="181"/>
                  </a:cubicBezTo>
                  <a:cubicBezTo>
                    <a:pt x="18" y="167"/>
                    <a:pt x="26" y="156"/>
                    <a:pt x="39" y="151"/>
                  </a:cubicBezTo>
                  <a:cubicBezTo>
                    <a:pt x="15" y="136"/>
                    <a:pt x="0" y="111"/>
                    <a:pt x="0" y="81"/>
                  </a:cubicBezTo>
                  <a:cubicBezTo>
                    <a:pt x="0" y="36"/>
                    <a:pt x="37" y="0"/>
                    <a:pt x="82" y="0"/>
                  </a:cubicBezTo>
                  <a:close/>
                  <a:moveTo>
                    <a:pt x="100" y="198"/>
                  </a:moveTo>
                  <a:cubicBezTo>
                    <a:pt x="109" y="198"/>
                    <a:pt x="117" y="206"/>
                    <a:pt x="117" y="215"/>
                  </a:cubicBezTo>
                  <a:cubicBezTo>
                    <a:pt x="117" y="224"/>
                    <a:pt x="109" y="232"/>
                    <a:pt x="100" y="232"/>
                  </a:cubicBezTo>
                  <a:cubicBezTo>
                    <a:pt x="91" y="232"/>
                    <a:pt x="84" y="224"/>
                    <a:pt x="84" y="215"/>
                  </a:cubicBezTo>
                  <a:cubicBezTo>
                    <a:pt x="84" y="206"/>
                    <a:pt x="91" y="198"/>
                    <a:pt x="100" y="198"/>
                  </a:cubicBezTo>
                  <a:close/>
                </a:path>
              </a:pathLst>
            </a:custGeom>
            <a:solidFill>
              <a:srgbClr val="F4B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ïŝľídê"/>
            <p:cNvSpPr/>
            <p:nvPr/>
          </p:nvSpPr>
          <p:spPr bwMode="auto">
            <a:xfrm>
              <a:off x="3724275" y="3278189"/>
              <a:ext cx="396875" cy="723900"/>
            </a:xfrm>
            <a:custGeom>
              <a:avLst/>
              <a:gdLst>
                <a:gd name="T0" fmla="*/ 32 w 75"/>
                <a:gd name="T1" fmla="*/ 123 h 137"/>
                <a:gd name="T2" fmla="*/ 17 w 75"/>
                <a:gd name="T3" fmla="*/ 119 h 137"/>
                <a:gd name="T4" fmla="*/ 6 w 75"/>
                <a:gd name="T5" fmla="*/ 108 h 137"/>
                <a:gd name="T6" fmla="*/ 2 w 75"/>
                <a:gd name="T7" fmla="*/ 99 h 137"/>
                <a:gd name="T8" fmla="*/ 2 w 75"/>
                <a:gd name="T9" fmla="*/ 87 h 137"/>
                <a:gd name="T10" fmla="*/ 18 w 75"/>
                <a:gd name="T11" fmla="*/ 86 h 137"/>
                <a:gd name="T12" fmla="*/ 18 w 75"/>
                <a:gd name="T13" fmla="*/ 86 h 137"/>
                <a:gd name="T14" fmla="*/ 20 w 75"/>
                <a:gd name="T15" fmla="*/ 95 h 137"/>
                <a:gd name="T16" fmla="*/ 23 w 75"/>
                <a:gd name="T17" fmla="*/ 101 h 137"/>
                <a:gd name="T18" fmla="*/ 32 w 75"/>
                <a:gd name="T19" fmla="*/ 107 h 137"/>
                <a:gd name="T20" fmla="*/ 25 w 75"/>
                <a:gd name="T21" fmla="*/ 68 h 137"/>
                <a:gd name="T22" fmla="*/ 16 w 75"/>
                <a:gd name="T23" fmla="*/ 64 h 137"/>
                <a:gd name="T24" fmla="*/ 6 w 75"/>
                <a:gd name="T25" fmla="*/ 54 h 137"/>
                <a:gd name="T26" fmla="*/ 3 w 75"/>
                <a:gd name="T27" fmla="*/ 46 h 137"/>
                <a:gd name="T28" fmla="*/ 5 w 75"/>
                <a:gd name="T29" fmla="*/ 25 h 137"/>
                <a:gd name="T30" fmla="*/ 22 w 75"/>
                <a:gd name="T31" fmla="*/ 9 h 137"/>
                <a:gd name="T32" fmla="*/ 32 w 75"/>
                <a:gd name="T33" fmla="*/ 2 h 137"/>
                <a:gd name="T34" fmla="*/ 42 w 75"/>
                <a:gd name="T35" fmla="*/ 0 h 137"/>
                <a:gd name="T36" fmla="*/ 44 w 75"/>
                <a:gd name="T37" fmla="*/ 6 h 137"/>
                <a:gd name="T38" fmla="*/ 61 w 75"/>
                <a:gd name="T39" fmla="*/ 13 h 137"/>
                <a:gd name="T40" fmla="*/ 69 w 75"/>
                <a:gd name="T41" fmla="*/ 23 h 137"/>
                <a:gd name="T42" fmla="*/ 70 w 75"/>
                <a:gd name="T43" fmla="*/ 37 h 137"/>
                <a:gd name="T44" fmla="*/ 57 w 75"/>
                <a:gd name="T45" fmla="*/ 40 h 137"/>
                <a:gd name="T46" fmla="*/ 54 w 75"/>
                <a:gd name="T47" fmla="*/ 37 h 137"/>
                <a:gd name="T48" fmla="*/ 53 w 75"/>
                <a:gd name="T49" fmla="*/ 31 h 137"/>
                <a:gd name="T50" fmla="*/ 50 w 75"/>
                <a:gd name="T51" fmla="*/ 27 h 137"/>
                <a:gd name="T52" fmla="*/ 44 w 75"/>
                <a:gd name="T53" fmla="*/ 23 h 137"/>
                <a:gd name="T54" fmla="*/ 51 w 75"/>
                <a:gd name="T55" fmla="*/ 57 h 137"/>
                <a:gd name="T56" fmla="*/ 56 w 75"/>
                <a:gd name="T57" fmla="*/ 59 h 137"/>
                <a:gd name="T58" fmla="*/ 67 w 75"/>
                <a:gd name="T59" fmla="*/ 66 h 137"/>
                <a:gd name="T60" fmla="*/ 70 w 75"/>
                <a:gd name="T61" fmla="*/ 71 h 137"/>
                <a:gd name="T62" fmla="*/ 73 w 75"/>
                <a:gd name="T63" fmla="*/ 76 h 137"/>
                <a:gd name="T64" fmla="*/ 75 w 75"/>
                <a:gd name="T65" fmla="*/ 88 h 137"/>
                <a:gd name="T66" fmla="*/ 55 w 75"/>
                <a:gd name="T67" fmla="*/ 120 h 137"/>
                <a:gd name="T68" fmla="*/ 44 w 75"/>
                <a:gd name="T69" fmla="*/ 134 h 137"/>
                <a:gd name="T70" fmla="*/ 34 w 75"/>
                <a:gd name="T71" fmla="*/ 137 h 137"/>
                <a:gd name="T72" fmla="*/ 32 w 75"/>
                <a:gd name="T73" fmla="*/ 23 h 137"/>
                <a:gd name="T74" fmla="*/ 24 w 75"/>
                <a:gd name="T75" fmla="*/ 27 h 137"/>
                <a:gd name="T76" fmla="*/ 21 w 75"/>
                <a:gd name="T77" fmla="*/ 32 h 137"/>
                <a:gd name="T78" fmla="*/ 21 w 75"/>
                <a:gd name="T79" fmla="*/ 43 h 137"/>
                <a:gd name="T80" fmla="*/ 28 w 75"/>
                <a:gd name="T81" fmla="*/ 50 h 137"/>
                <a:gd name="T82" fmla="*/ 32 w 75"/>
                <a:gd name="T83" fmla="*/ 23 h 137"/>
                <a:gd name="T84" fmla="*/ 48 w 75"/>
                <a:gd name="T85" fmla="*/ 106 h 137"/>
                <a:gd name="T86" fmla="*/ 56 w 75"/>
                <a:gd name="T87" fmla="*/ 96 h 137"/>
                <a:gd name="T88" fmla="*/ 56 w 75"/>
                <a:gd name="T89" fmla="*/ 84 h 137"/>
                <a:gd name="T90" fmla="*/ 54 w 75"/>
                <a:gd name="T91" fmla="*/ 79 h 137"/>
                <a:gd name="T92" fmla="*/ 44 w 75"/>
                <a:gd name="T93" fmla="*/ 7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" h="137">
                  <a:moveTo>
                    <a:pt x="32" y="134"/>
                  </a:moveTo>
                  <a:cubicBezTo>
                    <a:pt x="32" y="123"/>
                    <a:pt x="32" y="123"/>
                    <a:pt x="32" y="123"/>
                  </a:cubicBezTo>
                  <a:cubicBezTo>
                    <a:pt x="29" y="123"/>
                    <a:pt x="27" y="122"/>
                    <a:pt x="25" y="122"/>
                  </a:cubicBezTo>
                  <a:cubicBezTo>
                    <a:pt x="22" y="121"/>
                    <a:pt x="19" y="120"/>
                    <a:pt x="17" y="119"/>
                  </a:cubicBezTo>
                  <a:cubicBezTo>
                    <a:pt x="15" y="118"/>
                    <a:pt x="13" y="116"/>
                    <a:pt x="11" y="114"/>
                  </a:cubicBezTo>
                  <a:cubicBezTo>
                    <a:pt x="9" y="112"/>
                    <a:pt x="7" y="110"/>
                    <a:pt x="6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4" y="105"/>
                    <a:pt x="3" y="102"/>
                    <a:pt x="2" y="99"/>
                  </a:cubicBezTo>
                  <a:cubicBezTo>
                    <a:pt x="1" y="96"/>
                    <a:pt x="0" y="93"/>
                    <a:pt x="0" y="89"/>
                  </a:cubicBezTo>
                  <a:cubicBezTo>
                    <a:pt x="0" y="88"/>
                    <a:pt x="1" y="87"/>
                    <a:pt x="2" y="87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4"/>
                    <a:pt x="18" y="85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90"/>
                    <a:pt x="19" y="93"/>
                    <a:pt x="20" y="95"/>
                  </a:cubicBezTo>
                  <a:cubicBezTo>
                    <a:pt x="21" y="97"/>
                    <a:pt x="22" y="99"/>
                    <a:pt x="23" y="101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4" y="103"/>
                    <a:pt x="26" y="104"/>
                    <a:pt x="28" y="105"/>
                  </a:cubicBezTo>
                  <a:cubicBezTo>
                    <a:pt x="29" y="106"/>
                    <a:pt x="30" y="107"/>
                    <a:pt x="32" y="107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29" y="70"/>
                    <a:pt x="27" y="69"/>
                    <a:pt x="25" y="68"/>
                  </a:cubicBezTo>
                  <a:cubicBezTo>
                    <a:pt x="22" y="67"/>
                    <a:pt x="19" y="66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4" y="63"/>
                    <a:pt x="12" y="61"/>
                    <a:pt x="10" y="60"/>
                  </a:cubicBezTo>
                  <a:cubicBezTo>
                    <a:pt x="9" y="58"/>
                    <a:pt x="7" y="56"/>
                    <a:pt x="6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1"/>
                    <a:pt x="4" y="49"/>
                    <a:pt x="3" y="46"/>
                  </a:cubicBezTo>
                  <a:cubicBezTo>
                    <a:pt x="2" y="44"/>
                    <a:pt x="2" y="41"/>
                    <a:pt x="2" y="38"/>
                  </a:cubicBezTo>
                  <a:cubicBezTo>
                    <a:pt x="2" y="33"/>
                    <a:pt x="3" y="29"/>
                    <a:pt x="5" y="25"/>
                  </a:cubicBezTo>
                  <a:cubicBezTo>
                    <a:pt x="7" y="21"/>
                    <a:pt x="9" y="17"/>
                    <a:pt x="13" y="14"/>
                  </a:cubicBezTo>
                  <a:cubicBezTo>
                    <a:pt x="15" y="12"/>
                    <a:pt x="18" y="10"/>
                    <a:pt x="22" y="9"/>
                  </a:cubicBezTo>
                  <a:cubicBezTo>
                    <a:pt x="25" y="8"/>
                    <a:pt x="28" y="7"/>
                    <a:pt x="32" y="6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3" y="0"/>
                    <a:pt x="3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4" y="1"/>
                    <a:pt x="44" y="2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7" y="7"/>
                    <a:pt x="50" y="8"/>
                    <a:pt x="53" y="9"/>
                  </a:cubicBezTo>
                  <a:cubicBezTo>
                    <a:pt x="56" y="10"/>
                    <a:pt x="59" y="11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5" y="16"/>
                    <a:pt x="67" y="19"/>
                    <a:pt x="69" y="23"/>
                  </a:cubicBezTo>
                  <a:cubicBezTo>
                    <a:pt x="71" y="26"/>
                    <a:pt x="72" y="30"/>
                    <a:pt x="73" y="35"/>
                  </a:cubicBezTo>
                  <a:cubicBezTo>
                    <a:pt x="73" y="36"/>
                    <a:pt x="72" y="37"/>
                    <a:pt x="70" y="37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0"/>
                    <a:pt x="54" y="39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5"/>
                    <a:pt x="53" y="33"/>
                    <a:pt x="53" y="31"/>
                  </a:cubicBezTo>
                  <a:cubicBezTo>
                    <a:pt x="52" y="29"/>
                    <a:pt x="51" y="28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6"/>
                    <a:pt x="48" y="25"/>
                    <a:pt x="46" y="24"/>
                  </a:cubicBezTo>
                  <a:cubicBezTo>
                    <a:pt x="46" y="24"/>
                    <a:pt x="45" y="23"/>
                    <a:pt x="44" y="23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7" y="56"/>
                    <a:pt x="49" y="57"/>
                    <a:pt x="51" y="57"/>
                  </a:cubicBezTo>
                  <a:cubicBezTo>
                    <a:pt x="53" y="58"/>
                    <a:pt x="55" y="59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8" y="60"/>
                    <a:pt x="60" y="61"/>
                    <a:pt x="62" y="62"/>
                  </a:cubicBezTo>
                  <a:cubicBezTo>
                    <a:pt x="64" y="63"/>
                    <a:pt x="65" y="65"/>
                    <a:pt x="67" y="66"/>
                  </a:cubicBezTo>
                  <a:cubicBezTo>
                    <a:pt x="68" y="67"/>
                    <a:pt x="69" y="69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1" y="72"/>
                    <a:pt x="72" y="74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8"/>
                    <a:pt x="74" y="80"/>
                    <a:pt x="75" y="82"/>
                  </a:cubicBezTo>
                  <a:cubicBezTo>
                    <a:pt x="75" y="84"/>
                    <a:pt x="75" y="86"/>
                    <a:pt x="75" y="88"/>
                  </a:cubicBezTo>
                  <a:cubicBezTo>
                    <a:pt x="75" y="98"/>
                    <a:pt x="72" y="106"/>
                    <a:pt x="66" y="113"/>
                  </a:cubicBezTo>
                  <a:cubicBezTo>
                    <a:pt x="63" y="116"/>
                    <a:pt x="59" y="119"/>
                    <a:pt x="55" y="120"/>
                  </a:cubicBezTo>
                  <a:cubicBezTo>
                    <a:pt x="52" y="122"/>
                    <a:pt x="48" y="123"/>
                    <a:pt x="44" y="123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5"/>
                    <a:pt x="43" y="137"/>
                    <a:pt x="42" y="137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3" y="137"/>
                    <a:pt x="32" y="135"/>
                    <a:pt x="32" y="134"/>
                  </a:cubicBezTo>
                  <a:close/>
                  <a:moveTo>
                    <a:pt x="32" y="23"/>
                  </a:moveTo>
                  <a:cubicBezTo>
                    <a:pt x="30" y="23"/>
                    <a:pt x="29" y="23"/>
                    <a:pt x="28" y="24"/>
                  </a:cubicBezTo>
                  <a:cubicBezTo>
                    <a:pt x="27" y="25"/>
                    <a:pt x="25" y="26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9"/>
                    <a:pt x="22" y="30"/>
                    <a:pt x="21" y="32"/>
                  </a:cubicBezTo>
                  <a:cubicBezTo>
                    <a:pt x="21" y="34"/>
                    <a:pt x="20" y="35"/>
                    <a:pt x="20" y="37"/>
                  </a:cubicBezTo>
                  <a:cubicBezTo>
                    <a:pt x="20" y="39"/>
                    <a:pt x="21" y="41"/>
                    <a:pt x="21" y="43"/>
                  </a:cubicBezTo>
                  <a:cubicBezTo>
                    <a:pt x="22" y="44"/>
                    <a:pt x="22" y="46"/>
                    <a:pt x="23" y="47"/>
                  </a:cubicBezTo>
                  <a:cubicBezTo>
                    <a:pt x="24" y="48"/>
                    <a:pt x="26" y="49"/>
                    <a:pt x="28" y="50"/>
                  </a:cubicBezTo>
                  <a:cubicBezTo>
                    <a:pt x="29" y="51"/>
                    <a:pt x="30" y="51"/>
                    <a:pt x="32" y="52"/>
                  </a:cubicBezTo>
                  <a:lnTo>
                    <a:pt x="32" y="23"/>
                  </a:lnTo>
                  <a:close/>
                  <a:moveTo>
                    <a:pt x="44" y="107"/>
                  </a:moveTo>
                  <a:cubicBezTo>
                    <a:pt x="45" y="107"/>
                    <a:pt x="47" y="106"/>
                    <a:pt x="48" y="106"/>
                  </a:cubicBezTo>
                  <a:cubicBezTo>
                    <a:pt x="49" y="105"/>
                    <a:pt x="51" y="103"/>
                    <a:pt x="53" y="102"/>
                  </a:cubicBezTo>
                  <a:cubicBezTo>
                    <a:pt x="54" y="100"/>
                    <a:pt x="55" y="98"/>
                    <a:pt x="56" y="96"/>
                  </a:cubicBezTo>
                  <a:cubicBezTo>
                    <a:pt x="57" y="94"/>
                    <a:pt x="57" y="92"/>
                    <a:pt x="57" y="89"/>
                  </a:cubicBezTo>
                  <a:cubicBezTo>
                    <a:pt x="57" y="87"/>
                    <a:pt x="57" y="85"/>
                    <a:pt x="56" y="84"/>
                  </a:cubicBezTo>
                  <a:cubicBezTo>
                    <a:pt x="56" y="82"/>
                    <a:pt x="55" y="81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8"/>
                    <a:pt x="51" y="77"/>
                    <a:pt x="50" y="76"/>
                  </a:cubicBezTo>
                  <a:cubicBezTo>
                    <a:pt x="48" y="75"/>
                    <a:pt x="46" y="75"/>
                    <a:pt x="44" y="74"/>
                  </a:cubicBezTo>
                  <a:lnTo>
                    <a:pt x="44" y="107"/>
                  </a:ln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îṩļiḋè"/>
            <p:cNvSpPr/>
            <p:nvPr/>
          </p:nvSpPr>
          <p:spPr bwMode="auto">
            <a:xfrm>
              <a:off x="4246562" y="1752601"/>
              <a:ext cx="3235326" cy="1187450"/>
            </a:xfrm>
            <a:custGeom>
              <a:avLst/>
              <a:gdLst>
                <a:gd name="T0" fmla="*/ 0 w 613"/>
                <a:gd name="T1" fmla="*/ 219 h 225"/>
                <a:gd name="T2" fmla="*/ 18 w 613"/>
                <a:gd name="T3" fmla="*/ 213 h 225"/>
                <a:gd name="T4" fmla="*/ 18 w 613"/>
                <a:gd name="T5" fmla="*/ 225 h 225"/>
                <a:gd name="T6" fmla="*/ 602 w 613"/>
                <a:gd name="T7" fmla="*/ 2 h 225"/>
                <a:gd name="T8" fmla="*/ 610 w 613"/>
                <a:gd name="T9" fmla="*/ 11 h 225"/>
                <a:gd name="T10" fmla="*/ 593 w 613"/>
                <a:gd name="T11" fmla="*/ 20 h 225"/>
                <a:gd name="T12" fmla="*/ 602 w 613"/>
                <a:gd name="T13" fmla="*/ 2 h 225"/>
                <a:gd name="T14" fmla="*/ 576 w 613"/>
                <a:gd name="T15" fmla="*/ 37 h 225"/>
                <a:gd name="T16" fmla="*/ 568 w 613"/>
                <a:gd name="T17" fmla="*/ 54 h 225"/>
                <a:gd name="T18" fmla="*/ 560 w 613"/>
                <a:gd name="T19" fmla="*/ 46 h 225"/>
                <a:gd name="T20" fmla="*/ 534 w 613"/>
                <a:gd name="T21" fmla="*/ 72 h 225"/>
                <a:gd name="T22" fmla="*/ 543 w 613"/>
                <a:gd name="T23" fmla="*/ 80 h 225"/>
                <a:gd name="T24" fmla="*/ 526 w 613"/>
                <a:gd name="T25" fmla="*/ 89 h 225"/>
                <a:gd name="T26" fmla="*/ 534 w 613"/>
                <a:gd name="T27" fmla="*/ 72 h 225"/>
                <a:gd name="T28" fmla="*/ 509 w 613"/>
                <a:gd name="T29" fmla="*/ 106 h 225"/>
                <a:gd name="T30" fmla="*/ 501 w 613"/>
                <a:gd name="T31" fmla="*/ 124 h 225"/>
                <a:gd name="T32" fmla="*/ 492 w 613"/>
                <a:gd name="T33" fmla="*/ 115 h 225"/>
                <a:gd name="T34" fmla="*/ 467 w 613"/>
                <a:gd name="T35" fmla="*/ 141 h 225"/>
                <a:gd name="T36" fmla="*/ 475 w 613"/>
                <a:gd name="T37" fmla="*/ 150 h 225"/>
                <a:gd name="T38" fmla="*/ 458 w 613"/>
                <a:gd name="T39" fmla="*/ 158 h 225"/>
                <a:gd name="T40" fmla="*/ 467 w 613"/>
                <a:gd name="T41" fmla="*/ 141 h 225"/>
                <a:gd name="T42" fmla="*/ 442 w 613"/>
                <a:gd name="T43" fmla="*/ 176 h 225"/>
                <a:gd name="T44" fmla="*/ 433 w 613"/>
                <a:gd name="T45" fmla="*/ 193 h 225"/>
                <a:gd name="T46" fmla="*/ 425 w 613"/>
                <a:gd name="T47" fmla="*/ 185 h 225"/>
                <a:gd name="T48" fmla="*/ 399 w 613"/>
                <a:gd name="T49" fmla="*/ 211 h 225"/>
                <a:gd name="T50" fmla="*/ 408 w 613"/>
                <a:gd name="T51" fmla="*/ 219 h 225"/>
                <a:gd name="T52" fmla="*/ 404 w 613"/>
                <a:gd name="T53" fmla="*/ 223 h 225"/>
                <a:gd name="T54" fmla="*/ 393 w 613"/>
                <a:gd name="T55" fmla="*/ 225 h 225"/>
                <a:gd name="T56" fmla="*/ 393 w 613"/>
                <a:gd name="T57" fmla="*/ 213 h 225"/>
                <a:gd name="T58" fmla="*/ 399 w 613"/>
                <a:gd name="T59" fmla="*/ 211 h 225"/>
                <a:gd name="T60" fmla="*/ 363 w 613"/>
                <a:gd name="T61" fmla="*/ 219 h 225"/>
                <a:gd name="T62" fmla="*/ 345 w 613"/>
                <a:gd name="T63" fmla="*/ 225 h 225"/>
                <a:gd name="T64" fmla="*/ 345 w 613"/>
                <a:gd name="T65" fmla="*/ 213 h 225"/>
                <a:gd name="T66" fmla="*/ 308 w 613"/>
                <a:gd name="T67" fmla="*/ 213 h 225"/>
                <a:gd name="T68" fmla="*/ 308 w 613"/>
                <a:gd name="T69" fmla="*/ 225 h 225"/>
                <a:gd name="T70" fmla="*/ 290 w 613"/>
                <a:gd name="T71" fmla="*/ 219 h 225"/>
                <a:gd name="T72" fmla="*/ 308 w 613"/>
                <a:gd name="T73" fmla="*/ 213 h 225"/>
                <a:gd name="T74" fmla="*/ 266 w 613"/>
                <a:gd name="T75" fmla="*/ 219 h 225"/>
                <a:gd name="T76" fmla="*/ 248 w 613"/>
                <a:gd name="T77" fmla="*/ 225 h 225"/>
                <a:gd name="T78" fmla="*/ 248 w 613"/>
                <a:gd name="T79" fmla="*/ 213 h 225"/>
                <a:gd name="T80" fmla="*/ 212 w 613"/>
                <a:gd name="T81" fmla="*/ 213 h 225"/>
                <a:gd name="T82" fmla="*/ 212 w 613"/>
                <a:gd name="T83" fmla="*/ 225 h 225"/>
                <a:gd name="T84" fmla="*/ 193 w 613"/>
                <a:gd name="T85" fmla="*/ 219 h 225"/>
                <a:gd name="T86" fmla="*/ 212 w 613"/>
                <a:gd name="T87" fmla="*/ 213 h 225"/>
                <a:gd name="T88" fmla="*/ 169 w 613"/>
                <a:gd name="T89" fmla="*/ 219 h 225"/>
                <a:gd name="T90" fmla="*/ 151 w 613"/>
                <a:gd name="T91" fmla="*/ 225 h 225"/>
                <a:gd name="T92" fmla="*/ 151 w 613"/>
                <a:gd name="T93" fmla="*/ 213 h 225"/>
                <a:gd name="T94" fmla="*/ 115 w 613"/>
                <a:gd name="T95" fmla="*/ 213 h 225"/>
                <a:gd name="T96" fmla="*/ 115 w 613"/>
                <a:gd name="T97" fmla="*/ 225 h 225"/>
                <a:gd name="T98" fmla="*/ 97 w 613"/>
                <a:gd name="T99" fmla="*/ 219 h 225"/>
                <a:gd name="T100" fmla="*/ 115 w 613"/>
                <a:gd name="T101" fmla="*/ 213 h 225"/>
                <a:gd name="T102" fmla="*/ 72 w 613"/>
                <a:gd name="T103" fmla="*/ 219 h 225"/>
                <a:gd name="T104" fmla="*/ 54 w 613"/>
                <a:gd name="T105" fmla="*/ 225 h 225"/>
                <a:gd name="T106" fmla="*/ 54 w 613"/>
                <a:gd name="T107" fmla="*/ 2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3" h="225">
                  <a:moveTo>
                    <a:pt x="6" y="225"/>
                  </a:moveTo>
                  <a:cubicBezTo>
                    <a:pt x="3" y="225"/>
                    <a:pt x="0" y="222"/>
                    <a:pt x="0" y="219"/>
                  </a:cubicBezTo>
                  <a:cubicBezTo>
                    <a:pt x="0" y="215"/>
                    <a:pt x="3" y="213"/>
                    <a:pt x="6" y="213"/>
                  </a:cubicBezTo>
                  <a:cubicBezTo>
                    <a:pt x="18" y="213"/>
                    <a:pt x="18" y="213"/>
                    <a:pt x="18" y="213"/>
                  </a:cubicBezTo>
                  <a:cubicBezTo>
                    <a:pt x="21" y="213"/>
                    <a:pt x="24" y="215"/>
                    <a:pt x="24" y="219"/>
                  </a:cubicBezTo>
                  <a:cubicBezTo>
                    <a:pt x="24" y="222"/>
                    <a:pt x="21" y="225"/>
                    <a:pt x="18" y="225"/>
                  </a:cubicBezTo>
                  <a:lnTo>
                    <a:pt x="6" y="225"/>
                  </a:lnTo>
                  <a:close/>
                  <a:moveTo>
                    <a:pt x="602" y="2"/>
                  </a:moveTo>
                  <a:cubicBezTo>
                    <a:pt x="604" y="0"/>
                    <a:pt x="608" y="0"/>
                    <a:pt x="610" y="2"/>
                  </a:cubicBezTo>
                  <a:cubicBezTo>
                    <a:pt x="613" y="5"/>
                    <a:pt x="613" y="8"/>
                    <a:pt x="610" y="11"/>
                  </a:cubicBezTo>
                  <a:cubicBezTo>
                    <a:pt x="602" y="20"/>
                    <a:pt x="602" y="20"/>
                    <a:pt x="602" y="20"/>
                  </a:cubicBezTo>
                  <a:cubicBezTo>
                    <a:pt x="600" y="22"/>
                    <a:pt x="596" y="22"/>
                    <a:pt x="593" y="20"/>
                  </a:cubicBezTo>
                  <a:cubicBezTo>
                    <a:pt x="591" y="17"/>
                    <a:pt x="591" y="13"/>
                    <a:pt x="593" y="11"/>
                  </a:cubicBezTo>
                  <a:lnTo>
                    <a:pt x="602" y="2"/>
                  </a:lnTo>
                  <a:close/>
                  <a:moveTo>
                    <a:pt x="568" y="37"/>
                  </a:moveTo>
                  <a:cubicBezTo>
                    <a:pt x="570" y="35"/>
                    <a:pt x="574" y="35"/>
                    <a:pt x="576" y="37"/>
                  </a:cubicBezTo>
                  <a:cubicBezTo>
                    <a:pt x="579" y="39"/>
                    <a:pt x="579" y="43"/>
                    <a:pt x="577" y="46"/>
                  </a:cubicBezTo>
                  <a:cubicBezTo>
                    <a:pt x="568" y="54"/>
                    <a:pt x="568" y="54"/>
                    <a:pt x="568" y="54"/>
                  </a:cubicBezTo>
                  <a:cubicBezTo>
                    <a:pt x="566" y="57"/>
                    <a:pt x="562" y="57"/>
                    <a:pt x="560" y="54"/>
                  </a:cubicBezTo>
                  <a:cubicBezTo>
                    <a:pt x="557" y="52"/>
                    <a:pt x="557" y="48"/>
                    <a:pt x="560" y="46"/>
                  </a:cubicBezTo>
                  <a:lnTo>
                    <a:pt x="568" y="37"/>
                  </a:lnTo>
                  <a:close/>
                  <a:moveTo>
                    <a:pt x="534" y="72"/>
                  </a:moveTo>
                  <a:cubicBezTo>
                    <a:pt x="537" y="69"/>
                    <a:pt x="540" y="69"/>
                    <a:pt x="543" y="72"/>
                  </a:cubicBezTo>
                  <a:cubicBezTo>
                    <a:pt x="545" y="74"/>
                    <a:pt x="545" y="78"/>
                    <a:pt x="543" y="80"/>
                  </a:cubicBezTo>
                  <a:cubicBezTo>
                    <a:pt x="534" y="89"/>
                    <a:pt x="534" y="89"/>
                    <a:pt x="534" y="89"/>
                  </a:cubicBezTo>
                  <a:cubicBezTo>
                    <a:pt x="532" y="91"/>
                    <a:pt x="528" y="91"/>
                    <a:pt x="526" y="89"/>
                  </a:cubicBezTo>
                  <a:cubicBezTo>
                    <a:pt x="523" y="87"/>
                    <a:pt x="523" y="83"/>
                    <a:pt x="526" y="80"/>
                  </a:cubicBezTo>
                  <a:lnTo>
                    <a:pt x="534" y="72"/>
                  </a:lnTo>
                  <a:close/>
                  <a:moveTo>
                    <a:pt x="501" y="106"/>
                  </a:moveTo>
                  <a:cubicBezTo>
                    <a:pt x="503" y="104"/>
                    <a:pt x="507" y="104"/>
                    <a:pt x="509" y="106"/>
                  </a:cubicBezTo>
                  <a:cubicBezTo>
                    <a:pt x="511" y="109"/>
                    <a:pt x="511" y="113"/>
                    <a:pt x="509" y="115"/>
                  </a:cubicBezTo>
                  <a:cubicBezTo>
                    <a:pt x="501" y="124"/>
                    <a:pt x="501" y="124"/>
                    <a:pt x="501" y="124"/>
                  </a:cubicBezTo>
                  <a:cubicBezTo>
                    <a:pt x="498" y="126"/>
                    <a:pt x="495" y="126"/>
                    <a:pt x="492" y="124"/>
                  </a:cubicBezTo>
                  <a:cubicBezTo>
                    <a:pt x="490" y="121"/>
                    <a:pt x="490" y="118"/>
                    <a:pt x="492" y="115"/>
                  </a:cubicBezTo>
                  <a:lnTo>
                    <a:pt x="501" y="106"/>
                  </a:lnTo>
                  <a:close/>
                  <a:moveTo>
                    <a:pt x="467" y="141"/>
                  </a:moveTo>
                  <a:cubicBezTo>
                    <a:pt x="469" y="139"/>
                    <a:pt x="473" y="139"/>
                    <a:pt x="475" y="141"/>
                  </a:cubicBezTo>
                  <a:cubicBezTo>
                    <a:pt x="478" y="143"/>
                    <a:pt x="478" y="147"/>
                    <a:pt x="475" y="150"/>
                  </a:cubicBezTo>
                  <a:cubicBezTo>
                    <a:pt x="467" y="158"/>
                    <a:pt x="467" y="158"/>
                    <a:pt x="467" y="158"/>
                  </a:cubicBezTo>
                  <a:cubicBezTo>
                    <a:pt x="465" y="161"/>
                    <a:pt x="461" y="161"/>
                    <a:pt x="458" y="158"/>
                  </a:cubicBezTo>
                  <a:cubicBezTo>
                    <a:pt x="456" y="156"/>
                    <a:pt x="456" y="152"/>
                    <a:pt x="458" y="150"/>
                  </a:cubicBezTo>
                  <a:lnTo>
                    <a:pt x="467" y="141"/>
                  </a:lnTo>
                  <a:close/>
                  <a:moveTo>
                    <a:pt x="433" y="176"/>
                  </a:moveTo>
                  <a:cubicBezTo>
                    <a:pt x="435" y="174"/>
                    <a:pt x="439" y="173"/>
                    <a:pt x="442" y="176"/>
                  </a:cubicBezTo>
                  <a:cubicBezTo>
                    <a:pt x="444" y="178"/>
                    <a:pt x="444" y="182"/>
                    <a:pt x="442" y="184"/>
                  </a:cubicBezTo>
                  <a:cubicBezTo>
                    <a:pt x="433" y="193"/>
                    <a:pt x="433" y="193"/>
                    <a:pt x="433" y="193"/>
                  </a:cubicBezTo>
                  <a:cubicBezTo>
                    <a:pt x="431" y="195"/>
                    <a:pt x="427" y="195"/>
                    <a:pt x="425" y="193"/>
                  </a:cubicBezTo>
                  <a:cubicBezTo>
                    <a:pt x="422" y="191"/>
                    <a:pt x="422" y="187"/>
                    <a:pt x="425" y="185"/>
                  </a:cubicBezTo>
                  <a:lnTo>
                    <a:pt x="433" y="176"/>
                  </a:lnTo>
                  <a:close/>
                  <a:moveTo>
                    <a:pt x="399" y="211"/>
                  </a:moveTo>
                  <a:cubicBezTo>
                    <a:pt x="402" y="208"/>
                    <a:pt x="405" y="208"/>
                    <a:pt x="408" y="210"/>
                  </a:cubicBezTo>
                  <a:cubicBezTo>
                    <a:pt x="410" y="213"/>
                    <a:pt x="410" y="217"/>
                    <a:pt x="408" y="219"/>
                  </a:cubicBezTo>
                  <a:cubicBezTo>
                    <a:pt x="404" y="223"/>
                    <a:pt x="404" y="223"/>
                    <a:pt x="404" y="223"/>
                  </a:cubicBezTo>
                  <a:cubicBezTo>
                    <a:pt x="404" y="223"/>
                    <a:pt x="404" y="223"/>
                    <a:pt x="404" y="223"/>
                  </a:cubicBezTo>
                  <a:cubicBezTo>
                    <a:pt x="403" y="224"/>
                    <a:pt x="402" y="225"/>
                    <a:pt x="400" y="225"/>
                  </a:cubicBezTo>
                  <a:cubicBezTo>
                    <a:pt x="393" y="225"/>
                    <a:pt x="393" y="225"/>
                    <a:pt x="393" y="225"/>
                  </a:cubicBezTo>
                  <a:cubicBezTo>
                    <a:pt x="390" y="225"/>
                    <a:pt x="387" y="222"/>
                    <a:pt x="387" y="219"/>
                  </a:cubicBezTo>
                  <a:cubicBezTo>
                    <a:pt x="387" y="215"/>
                    <a:pt x="390" y="213"/>
                    <a:pt x="393" y="213"/>
                  </a:cubicBezTo>
                  <a:cubicBezTo>
                    <a:pt x="397" y="213"/>
                    <a:pt x="397" y="213"/>
                    <a:pt x="397" y="213"/>
                  </a:cubicBezTo>
                  <a:lnTo>
                    <a:pt x="399" y="211"/>
                  </a:lnTo>
                  <a:close/>
                  <a:moveTo>
                    <a:pt x="357" y="213"/>
                  </a:moveTo>
                  <a:cubicBezTo>
                    <a:pt x="360" y="213"/>
                    <a:pt x="363" y="215"/>
                    <a:pt x="363" y="219"/>
                  </a:cubicBezTo>
                  <a:cubicBezTo>
                    <a:pt x="363" y="222"/>
                    <a:pt x="360" y="225"/>
                    <a:pt x="357" y="225"/>
                  </a:cubicBezTo>
                  <a:cubicBezTo>
                    <a:pt x="345" y="225"/>
                    <a:pt x="345" y="225"/>
                    <a:pt x="345" y="225"/>
                  </a:cubicBezTo>
                  <a:cubicBezTo>
                    <a:pt x="341" y="225"/>
                    <a:pt x="339" y="222"/>
                    <a:pt x="339" y="219"/>
                  </a:cubicBezTo>
                  <a:cubicBezTo>
                    <a:pt x="339" y="215"/>
                    <a:pt x="341" y="213"/>
                    <a:pt x="345" y="213"/>
                  </a:cubicBezTo>
                  <a:lnTo>
                    <a:pt x="357" y="213"/>
                  </a:lnTo>
                  <a:close/>
                  <a:moveTo>
                    <a:pt x="308" y="213"/>
                  </a:moveTo>
                  <a:cubicBezTo>
                    <a:pt x="312" y="213"/>
                    <a:pt x="314" y="215"/>
                    <a:pt x="314" y="219"/>
                  </a:cubicBezTo>
                  <a:cubicBezTo>
                    <a:pt x="314" y="222"/>
                    <a:pt x="312" y="225"/>
                    <a:pt x="308" y="225"/>
                  </a:cubicBezTo>
                  <a:cubicBezTo>
                    <a:pt x="296" y="225"/>
                    <a:pt x="296" y="225"/>
                    <a:pt x="296" y="225"/>
                  </a:cubicBezTo>
                  <a:cubicBezTo>
                    <a:pt x="293" y="225"/>
                    <a:pt x="290" y="222"/>
                    <a:pt x="290" y="219"/>
                  </a:cubicBezTo>
                  <a:cubicBezTo>
                    <a:pt x="290" y="215"/>
                    <a:pt x="293" y="213"/>
                    <a:pt x="296" y="213"/>
                  </a:cubicBezTo>
                  <a:lnTo>
                    <a:pt x="308" y="213"/>
                  </a:lnTo>
                  <a:close/>
                  <a:moveTo>
                    <a:pt x="260" y="213"/>
                  </a:moveTo>
                  <a:cubicBezTo>
                    <a:pt x="263" y="213"/>
                    <a:pt x="266" y="215"/>
                    <a:pt x="266" y="219"/>
                  </a:cubicBezTo>
                  <a:cubicBezTo>
                    <a:pt x="266" y="222"/>
                    <a:pt x="263" y="225"/>
                    <a:pt x="260" y="225"/>
                  </a:cubicBezTo>
                  <a:cubicBezTo>
                    <a:pt x="248" y="225"/>
                    <a:pt x="248" y="225"/>
                    <a:pt x="248" y="225"/>
                  </a:cubicBezTo>
                  <a:cubicBezTo>
                    <a:pt x="245" y="225"/>
                    <a:pt x="242" y="222"/>
                    <a:pt x="242" y="219"/>
                  </a:cubicBezTo>
                  <a:cubicBezTo>
                    <a:pt x="242" y="215"/>
                    <a:pt x="245" y="213"/>
                    <a:pt x="248" y="213"/>
                  </a:cubicBezTo>
                  <a:lnTo>
                    <a:pt x="260" y="213"/>
                  </a:lnTo>
                  <a:close/>
                  <a:moveTo>
                    <a:pt x="212" y="213"/>
                  </a:moveTo>
                  <a:cubicBezTo>
                    <a:pt x="215" y="213"/>
                    <a:pt x="218" y="215"/>
                    <a:pt x="218" y="219"/>
                  </a:cubicBezTo>
                  <a:cubicBezTo>
                    <a:pt x="218" y="222"/>
                    <a:pt x="215" y="225"/>
                    <a:pt x="212" y="225"/>
                  </a:cubicBezTo>
                  <a:cubicBezTo>
                    <a:pt x="200" y="225"/>
                    <a:pt x="200" y="225"/>
                    <a:pt x="200" y="225"/>
                  </a:cubicBezTo>
                  <a:cubicBezTo>
                    <a:pt x="196" y="225"/>
                    <a:pt x="193" y="222"/>
                    <a:pt x="193" y="219"/>
                  </a:cubicBezTo>
                  <a:cubicBezTo>
                    <a:pt x="193" y="215"/>
                    <a:pt x="196" y="213"/>
                    <a:pt x="200" y="213"/>
                  </a:cubicBezTo>
                  <a:lnTo>
                    <a:pt x="212" y="213"/>
                  </a:lnTo>
                  <a:close/>
                  <a:moveTo>
                    <a:pt x="163" y="213"/>
                  </a:moveTo>
                  <a:cubicBezTo>
                    <a:pt x="167" y="213"/>
                    <a:pt x="169" y="215"/>
                    <a:pt x="169" y="219"/>
                  </a:cubicBezTo>
                  <a:cubicBezTo>
                    <a:pt x="169" y="222"/>
                    <a:pt x="167" y="225"/>
                    <a:pt x="163" y="225"/>
                  </a:cubicBezTo>
                  <a:cubicBezTo>
                    <a:pt x="151" y="225"/>
                    <a:pt x="151" y="225"/>
                    <a:pt x="151" y="225"/>
                  </a:cubicBezTo>
                  <a:cubicBezTo>
                    <a:pt x="148" y="225"/>
                    <a:pt x="145" y="222"/>
                    <a:pt x="145" y="219"/>
                  </a:cubicBezTo>
                  <a:cubicBezTo>
                    <a:pt x="145" y="215"/>
                    <a:pt x="148" y="213"/>
                    <a:pt x="151" y="213"/>
                  </a:cubicBezTo>
                  <a:lnTo>
                    <a:pt x="163" y="213"/>
                  </a:lnTo>
                  <a:close/>
                  <a:moveTo>
                    <a:pt x="115" y="213"/>
                  </a:moveTo>
                  <a:cubicBezTo>
                    <a:pt x="118" y="213"/>
                    <a:pt x="121" y="215"/>
                    <a:pt x="121" y="219"/>
                  </a:cubicBezTo>
                  <a:cubicBezTo>
                    <a:pt x="121" y="222"/>
                    <a:pt x="118" y="225"/>
                    <a:pt x="115" y="225"/>
                  </a:cubicBezTo>
                  <a:cubicBezTo>
                    <a:pt x="103" y="225"/>
                    <a:pt x="103" y="225"/>
                    <a:pt x="103" y="225"/>
                  </a:cubicBezTo>
                  <a:cubicBezTo>
                    <a:pt x="99" y="225"/>
                    <a:pt x="97" y="222"/>
                    <a:pt x="97" y="219"/>
                  </a:cubicBezTo>
                  <a:cubicBezTo>
                    <a:pt x="97" y="215"/>
                    <a:pt x="99" y="213"/>
                    <a:pt x="103" y="213"/>
                  </a:cubicBezTo>
                  <a:lnTo>
                    <a:pt x="115" y="213"/>
                  </a:lnTo>
                  <a:close/>
                  <a:moveTo>
                    <a:pt x="66" y="213"/>
                  </a:moveTo>
                  <a:cubicBezTo>
                    <a:pt x="70" y="213"/>
                    <a:pt x="72" y="215"/>
                    <a:pt x="72" y="219"/>
                  </a:cubicBezTo>
                  <a:cubicBezTo>
                    <a:pt x="72" y="222"/>
                    <a:pt x="70" y="225"/>
                    <a:pt x="66" y="225"/>
                  </a:cubicBezTo>
                  <a:cubicBezTo>
                    <a:pt x="54" y="225"/>
                    <a:pt x="54" y="225"/>
                    <a:pt x="54" y="225"/>
                  </a:cubicBezTo>
                  <a:cubicBezTo>
                    <a:pt x="51" y="225"/>
                    <a:pt x="48" y="222"/>
                    <a:pt x="48" y="219"/>
                  </a:cubicBezTo>
                  <a:cubicBezTo>
                    <a:pt x="48" y="215"/>
                    <a:pt x="51" y="213"/>
                    <a:pt x="54" y="213"/>
                  </a:cubicBezTo>
                  <a:lnTo>
                    <a:pt x="66" y="2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îṧļïḓe"/>
            <p:cNvSpPr/>
            <p:nvPr/>
          </p:nvSpPr>
          <p:spPr bwMode="auto">
            <a:xfrm>
              <a:off x="5286375" y="4953001"/>
              <a:ext cx="1096963" cy="538163"/>
            </a:xfrm>
            <a:prstGeom prst="rect">
              <a:avLst/>
            </a:prstGeom>
            <a:solidFill>
              <a:srgbClr val="3EA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îŝ1iḋè"/>
            <p:cNvSpPr/>
            <p:nvPr/>
          </p:nvSpPr>
          <p:spPr bwMode="auto">
            <a:xfrm>
              <a:off x="5286375" y="4953001"/>
              <a:ext cx="1096963" cy="268288"/>
            </a:xfrm>
            <a:prstGeom prst="rect">
              <a:avLst/>
            </a:prstGeom>
            <a:solidFill>
              <a:srgbClr val="4FA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ïşļíḍé"/>
            <p:cNvSpPr/>
            <p:nvPr/>
          </p:nvSpPr>
          <p:spPr bwMode="auto">
            <a:xfrm>
              <a:off x="5286375" y="4953001"/>
              <a:ext cx="490538" cy="538163"/>
            </a:xfrm>
            <a:prstGeom prst="rect">
              <a:avLst/>
            </a:prstGeom>
            <a:solidFill>
              <a:srgbClr val="3B9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ïslïdè"/>
            <p:cNvSpPr/>
            <p:nvPr/>
          </p:nvSpPr>
          <p:spPr bwMode="auto">
            <a:xfrm>
              <a:off x="5729287" y="5053014"/>
              <a:ext cx="211138" cy="342900"/>
            </a:xfrm>
            <a:custGeom>
              <a:avLst/>
              <a:gdLst>
                <a:gd name="T0" fmla="*/ 18 w 40"/>
                <a:gd name="T1" fmla="*/ 65 h 65"/>
                <a:gd name="T2" fmla="*/ 18 w 40"/>
                <a:gd name="T3" fmla="*/ 59 h 65"/>
                <a:gd name="T4" fmla="*/ 9 w 40"/>
                <a:gd name="T5" fmla="*/ 56 h 65"/>
                <a:gd name="T6" fmla="*/ 3 w 40"/>
                <a:gd name="T7" fmla="*/ 51 h 65"/>
                <a:gd name="T8" fmla="*/ 0 w 40"/>
                <a:gd name="T9" fmla="*/ 43 h 65"/>
                <a:gd name="T10" fmla="*/ 7 w 40"/>
                <a:gd name="T11" fmla="*/ 42 h 65"/>
                <a:gd name="T12" fmla="*/ 10 w 40"/>
                <a:gd name="T13" fmla="*/ 49 h 65"/>
                <a:gd name="T14" fmla="*/ 18 w 40"/>
                <a:gd name="T15" fmla="*/ 53 h 65"/>
                <a:gd name="T16" fmla="*/ 18 w 40"/>
                <a:gd name="T17" fmla="*/ 33 h 65"/>
                <a:gd name="T18" fmla="*/ 8 w 40"/>
                <a:gd name="T19" fmla="*/ 29 h 65"/>
                <a:gd name="T20" fmla="*/ 3 w 40"/>
                <a:gd name="T21" fmla="*/ 25 h 65"/>
                <a:gd name="T22" fmla="*/ 1 w 40"/>
                <a:gd name="T23" fmla="*/ 18 h 65"/>
                <a:gd name="T24" fmla="*/ 7 w 40"/>
                <a:gd name="T25" fmla="*/ 7 h 65"/>
                <a:gd name="T26" fmla="*/ 18 w 40"/>
                <a:gd name="T27" fmla="*/ 3 h 65"/>
                <a:gd name="T28" fmla="*/ 18 w 40"/>
                <a:gd name="T29" fmla="*/ 0 h 65"/>
                <a:gd name="T30" fmla="*/ 22 w 40"/>
                <a:gd name="T31" fmla="*/ 0 h 65"/>
                <a:gd name="T32" fmla="*/ 22 w 40"/>
                <a:gd name="T33" fmla="*/ 3 h 65"/>
                <a:gd name="T34" fmla="*/ 33 w 40"/>
                <a:gd name="T35" fmla="*/ 6 h 65"/>
                <a:gd name="T36" fmla="*/ 39 w 40"/>
                <a:gd name="T37" fmla="*/ 16 h 65"/>
                <a:gd name="T38" fmla="*/ 31 w 40"/>
                <a:gd name="T39" fmla="*/ 17 h 65"/>
                <a:gd name="T40" fmla="*/ 28 w 40"/>
                <a:gd name="T41" fmla="*/ 11 h 65"/>
                <a:gd name="T42" fmla="*/ 22 w 40"/>
                <a:gd name="T43" fmla="*/ 8 h 65"/>
                <a:gd name="T44" fmla="*/ 22 w 40"/>
                <a:gd name="T45" fmla="*/ 27 h 65"/>
                <a:gd name="T46" fmla="*/ 30 w 40"/>
                <a:gd name="T47" fmla="*/ 29 h 65"/>
                <a:gd name="T48" fmla="*/ 36 w 40"/>
                <a:gd name="T49" fmla="*/ 32 h 65"/>
                <a:gd name="T50" fmla="*/ 39 w 40"/>
                <a:gd name="T51" fmla="*/ 37 h 65"/>
                <a:gd name="T52" fmla="*/ 40 w 40"/>
                <a:gd name="T53" fmla="*/ 42 h 65"/>
                <a:gd name="T54" fmla="*/ 35 w 40"/>
                <a:gd name="T55" fmla="*/ 54 h 65"/>
                <a:gd name="T56" fmla="*/ 22 w 40"/>
                <a:gd name="T57" fmla="*/ 58 h 65"/>
                <a:gd name="T58" fmla="*/ 22 w 40"/>
                <a:gd name="T59" fmla="*/ 65 h 65"/>
                <a:gd name="T60" fmla="*/ 18 w 40"/>
                <a:gd name="T61" fmla="*/ 65 h 65"/>
                <a:gd name="T62" fmla="*/ 18 w 40"/>
                <a:gd name="T63" fmla="*/ 8 h 65"/>
                <a:gd name="T64" fmla="*/ 11 w 40"/>
                <a:gd name="T65" fmla="*/ 11 h 65"/>
                <a:gd name="T66" fmla="*/ 8 w 40"/>
                <a:gd name="T67" fmla="*/ 17 h 65"/>
                <a:gd name="T68" fmla="*/ 11 w 40"/>
                <a:gd name="T69" fmla="*/ 23 h 65"/>
                <a:gd name="T70" fmla="*/ 18 w 40"/>
                <a:gd name="T71" fmla="*/ 26 h 65"/>
                <a:gd name="T72" fmla="*/ 18 w 40"/>
                <a:gd name="T73" fmla="*/ 8 h 65"/>
                <a:gd name="T74" fmla="*/ 22 w 40"/>
                <a:gd name="T75" fmla="*/ 53 h 65"/>
                <a:gd name="T76" fmla="*/ 30 w 40"/>
                <a:gd name="T77" fmla="*/ 50 h 65"/>
                <a:gd name="T78" fmla="*/ 32 w 40"/>
                <a:gd name="T79" fmla="*/ 43 h 65"/>
                <a:gd name="T80" fmla="*/ 30 w 40"/>
                <a:gd name="T81" fmla="*/ 37 h 65"/>
                <a:gd name="T82" fmla="*/ 22 w 40"/>
                <a:gd name="T83" fmla="*/ 34 h 65"/>
                <a:gd name="T84" fmla="*/ 22 w 40"/>
                <a:gd name="T85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65">
                  <a:moveTo>
                    <a:pt x="18" y="65"/>
                  </a:moveTo>
                  <a:cubicBezTo>
                    <a:pt x="18" y="59"/>
                    <a:pt x="18" y="59"/>
                    <a:pt x="18" y="59"/>
                  </a:cubicBezTo>
                  <a:cubicBezTo>
                    <a:pt x="14" y="58"/>
                    <a:pt x="11" y="57"/>
                    <a:pt x="9" y="56"/>
                  </a:cubicBezTo>
                  <a:cubicBezTo>
                    <a:pt x="6" y="55"/>
                    <a:pt x="4" y="54"/>
                    <a:pt x="3" y="51"/>
                  </a:cubicBezTo>
                  <a:cubicBezTo>
                    <a:pt x="1" y="49"/>
                    <a:pt x="0" y="46"/>
                    <a:pt x="0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5"/>
                    <a:pt x="9" y="48"/>
                    <a:pt x="10" y="49"/>
                  </a:cubicBezTo>
                  <a:cubicBezTo>
                    <a:pt x="12" y="52"/>
                    <a:pt x="15" y="53"/>
                    <a:pt x="18" y="5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5" y="32"/>
                    <a:pt x="12" y="31"/>
                    <a:pt x="8" y="29"/>
                  </a:cubicBezTo>
                  <a:cubicBezTo>
                    <a:pt x="6" y="28"/>
                    <a:pt x="4" y="27"/>
                    <a:pt x="3" y="25"/>
                  </a:cubicBezTo>
                  <a:cubicBezTo>
                    <a:pt x="1" y="23"/>
                    <a:pt x="1" y="20"/>
                    <a:pt x="1" y="18"/>
                  </a:cubicBezTo>
                  <a:cubicBezTo>
                    <a:pt x="1" y="13"/>
                    <a:pt x="3" y="9"/>
                    <a:pt x="7" y="7"/>
                  </a:cubicBezTo>
                  <a:cubicBezTo>
                    <a:pt x="9" y="5"/>
                    <a:pt x="13" y="3"/>
                    <a:pt x="18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7" y="3"/>
                    <a:pt x="30" y="4"/>
                    <a:pt x="33" y="6"/>
                  </a:cubicBezTo>
                  <a:cubicBezTo>
                    <a:pt x="36" y="9"/>
                    <a:pt x="38" y="12"/>
                    <a:pt x="39" y="1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4"/>
                    <a:pt x="29" y="13"/>
                    <a:pt x="28" y="11"/>
                  </a:cubicBezTo>
                  <a:cubicBezTo>
                    <a:pt x="27" y="10"/>
                    <a:pt x="25" y="9"/>
                    <a:pt x="22" y="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6" y="28"/>
                    <a:pt x="29" y="29"/>
                    <a:pt x="30" y="29"/>
                  </a:cubicBezTo>
                  <a:cubicBezTo>
                    <a:pt x="32" y="30"/>
                    <a:pt x="34" y="31"/>
                    <a:pt x="36" y="32"/>
                  </a:cubicBezTo>
                  <a:cubicBezTo>
                    <a:pt x="37" y="34"/>
                    <a:pt x="38" y="35"/>
                    <a:pt x="39" y="37"/>
                  </a:cubicBezTo>
                  <a:cubicBezTo>
                    <a:pt x="40" y="39"/>
                    <a:pt x="40" y="40"/>
                    <a:pt x="40" y="42"/>
                  </a:cubicBezTo>
                  <a:cubicBezTo>
                    <a:pt x="40" y="47"/>
                    <a:pt x="38" y="51"/>
                    <a:pt x="35" y="54"/>
                  </a:cubicBezTo>
                  <a:cubicBezTo>
                    <a:pt x="32" y="57"/>
                    <a:pt x="28" y="58"/>
                    <a:pt x="22" y="58"/>
                  </a:cubicBezTo>
                  <a:cubicBezTo>
                    <a:pt x="22" y="65"/>
                    <a:pt x="22" y="65"/>
                    <a:pt x="22" y="65"/>
                  </a:cubicBezTo>
                  <a:lnTo>
                    <a:pt x="18" y="65"/>
                  </a:lnTo>
                  <a:close/>
                  <a:moveTo>
                    <a:pt x="18" y="8"/>
                  </a:moveTo>
                  <a:cubicBezTo>
                    <a:pt x="15" y="9"/>
                    <a:pt x="13" y="10"/>
                    <a:pt x="11" y="11"/>
                  </a:cubicBezTo>
                  <a:cubicBezTo>
                    <a:pt x="9" y="13"/>
                    <a:pt x="8" y="15"/>
                    <a:pt x="8" y="17"/>
                  </a:cubicBezTo>
                  <a:cubicBezTo>
                    <a:pt x="8" y="19"/>
                    <a:pt x="9" y="21"/>
                    <a:pt x="11" y="23"/>
                  </a:cubicBezTo>
                  <a:cubicBezTo>
                    <a:pt x="12" y="24"/>
                    <a:pt x="14" y="25"/>
                    <a:pt x="18" y="26"/>
                  </a:cubicBezTo>
                  <a:lnTo>
                    <a:pt x="18" y="8"/>
                  </a:lnTo>
                  <a:close/>
                  <a:moveTo>
                    <a:pt x="22" y="53"/>
                  </a:moveTo>
                  <a:cubicBezTo>
                    <a:pt x="25" y="53"/>
                    <a:pt x="28" y="52"/>
                    <a:pt x="30" y="50"/>
                  </a:cubicBezTo>
                  <a:cubicBezTo>
                    <a:pt x="31" y="48"/>
                    <a:pt x="32" y="46"/>
                    <a:pt x="32" y="43"/>
                  </a:cubicBezTo>
                  <a:cubicBezTo>
                    <a:pt x="32" y="41"/>
                    <a:pt x="32" y="39"/>
                    <a:pt x="30" y="37"/>
                  </a:cubicBezTo>
                  <a:cubicBezTo>
                    <a:pt x="29" y="36"/>
                    <a:pt x="26" y="35"/>
                    <a:pt x="22" y="34"/>
                  </a:cubicBezTo>
                  <a:lnTo>
                    <a:pt x="22" y="5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iṣḷidè"/>
            <p:cNvSpPr/>
            <p:nvPr/>
          </p:nvSpPr>
          <p:spPr bwMode="auto">
            <a:xfrm>
              <a:off x="5481637" y="4994276"/>
              <a:ext cx="706438" cy="454025"/>
            </a:xfrm>
            <a:custGeom>
              <a:avLst/>
              <a:gdLst>
                <a:gd name="T0" fmla="*/ 38 w 134"/>
                <a:gd name="T1" fmla="*/ 0 h 86"/>
                <a:gd name="T2" fmla="*/ 96 w 134"/>
                <a:gd name="T3" fmla="*/ 0 h 86"/>
                <a:gd name="T4" fmla="*/ 123 w 134"/>
                <a:gd name="T5" fmla="*/ 10 h 86"/>
                <a:gd name="T6" fmla="*/ 134 w 134"/>
                <a:gd name="T7" fmla="*/ 33 h 86"/>
                <a:gd name="T8" fmla="*/ 134 w 134"/>
                <a:gd name="T9" fmla="*/ 53 h 86"/>
                <a:gd name="T10" fmla="*/ 123 w 134"/>
                <a:gd name="T11" fmla="*/ 76 h 86"/>
                <a:gd name="T12" fmla="*/ 96 w 134"/>
                <a:gd name="T13" fmla="*/ 86 h 86"/>
                <a:gd name="T14" fmla="*/ 38 w 134"/>
                <a:gd name="T15" fmla="*/ 86 h 86"/>
                <a:gd name="T16" fmla="*/ 11 w 134"/>
                <a:gd name="T17" fmla="*/ 76 h 86"/>
                <a:gd name="T18" fmla="*/ 0 w 134"/>
                <a:gd name="T19" fmla="*/ 53 h 86"/>
                <a:gd name="T20" fmla="*/ 0 w 134"/>
                <a:gd name="T21" fmla="*/ 33 h 86"/>
                <a:gd name="T22" fmla="*/ 11 w 134"/>
                <a:gd name="T23" fmla="*/ 10 h 86"/>
                <a:gd name="T24" fmla="*/ 38 w 134"/>
                <a:gd name="T25" fmla="*/ 0 h 86"/>
                <a:gd name="T26" fmla="*/ 96 w 134"/>
                <a:gd name="T27" fmla="*/ 5 h 86"/>
                <a:gd name="T28" fmla="*/ 38 w 134"/>
                <a:gd name="T29" fmla="*/ 5 h 86"/>
                <a:gd name="T30" fmla="*/ 15 w 134"/>
                <a:gd name="T31" fmla="*/ 13 h 86"/>
                <a:gd name="T32" fmla="*/ 6 w 134"/>
                <a:gd name="T33" fmla="*/ 33 h 86"/>
                <a:gd name="T34" fmla="*/ 6 w 134"/>
                <a:gd name="T35" fmla="*/ 53 h 86"/>
                <a:gd name="T36" fmla="*/ 15 w 134"/>
                <a:gd name="T37" fmla="*/ 73 h 86"/>
                <a:gd name="T38" fmla="*/ 38 w 134"/>
                <a:gd name="T39" fmla="*/ 81 h 86"/>
                <a:gd name="T40" fmla="*/ 96 w 134"/>
                <a:gd name="T41" fmla="*/ 81 h 86"/>
                <a:gd name="T42" fmla="*/ 119 w 134"/>
                <a:gd name="T43" fmla="*/ 73 h 86"/>
                <a:gd name="T44" fmla="*/ 128 w 134"/>
                <a:gd name="T45" fmla="*/ 53 h 86"/>
                <a:gd name="T46" fmla="*/ 128 w 134"/>
                <a:gd name="T47" fmla="*/ 33 h 86"/>
                <a:gd name="T48" fmla="*/ 119 w 134"/>
                <a:gd name="T49" fmla="*/ 13 h 86"/>
                <a:gd name="T50" fmla="*/ 96 w 134"/>
                <a:gd name="T51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" h="86">
                  <a:moveTo>
                    <a:pt x="38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06" y="0"/>
                    <a:pt x="116" y="4"/>
                    <a:pt x="123" y="10"/>
                  </a:cubicBezTo>
                  <a:cubicBezTo>
                    <a:pt x="130" y="16"/>
                    <a:pt x="134" y="24"/>
                    <a:pt x="134" y="3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4" y="62"/>
                    <a:pt x="130" y="71"/>
                    <a:pt x="123" y="76"/>
                  </a:cubicBezTo>
                  <a:cubicBezTo>
                    <a:pt x="116" y="82"/>
                    <a:pt x="106" y="86"/>
                    <a:pt x="96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27" y="86"/>
                    <a:pt x="18" y="82"/>
                    <a:pt x="11" y="76"/>
                  </a:cubicBezTo>
                  <a:cubicBezTo>
                    <a:pt x="4" y="71"/>
                    <a:pt x="0" y="62"/>
                    <a:pt x="0" y="5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4" y="16"/>
                    <a:pt x="11" y="10"/>
                  </a:cubicBezTo>
                  <a:cubicBezTo>
                    <a:pt x="18" y="4"/>
                    <a:pt x="27" y="0"/>
                    <a:pt x="38" y="0"/>
                  </a:cubicBezTo>
                  <a:close/>
                  <a:moveTo>
                    <a:pt x="96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29" y="5"/>
                    <a:pt x="21" y="8"/>
                    <a:pt x="15" y="13"/>
                  </a:cubicBezTo>
                  <a:cubicBezTo>
                    <a:pt x="9" y="18"/>
                    <a:pt x="6" y="25"/>
                    <a:pt x="6" y="3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61"/>
                    <a:pt x="9" y="68"/>
                    <a:pt x="15" y="73"/>
                  </a:cubicBezTo>
                  <a:cubicBezTo>
                    <a:pt x="21" y="78"/>
                    <a:pt x="29" y="81"/>
                    <a:pt x="38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05" y="81"/>
                    <a:pt x="113" y="78"/>
                    <a:pt x="119" y="73"/>
                  </a:cubicBezTo>
                  <a:cubicBezTo>
                    <a:pt x="125" y="68"/>
                    <a:pt x="128" y="61"/>
                    <a:pt x="128" y="53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8" y="25"/>
                    <a:pt x="125" y="18"/>
                    <a:pt x="119" y="13"/>
                  </a:cubicBezTo>
                  <a:cubicBezTo>
                    <a:pt x="113" y="8"/>
                    <a:pt x="105" y="5"/>
                    <a:pt x="96" y="5"/>
                  </a:cubicBezTo>
                  <a:close/>
                </a:path>
              </a:pathLst>
            </a:custGeom>
            <a:solidFill>
              <a:srgbClr val="79B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ïṩḷïďè"/>
            <p:cNvSpPr/>
            <p:nvPr/>
          </p:nvSpPr>
          <p:spPr bwMode="auto">
            <a:xfrm>
              <a:off x="5665787" y="5189539"/>
              <a:ext cx="1098550" cy="539750"/>
            </a:xfrm>
            <a:prstGeom prst="rect">
              <a:avLst/>
            </a:prstGeom>
            <a:solidFill>
              <a:srgbClr val="45B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íṧļîḍè"/>
            <p:cNvSpPr/>
            <p:nvPr/>
          </p:nvSpPr>
          <p:spPr bwMode="auto">
            <a:xfrm>
              <a:off x="5665787" y="5189539"/>
              <a:ext cx="1098550" cy="269875"/>
            </a:xfrm>
            <a:prstGeom prst="rect">
              <a:avLst/>
            </a:prstGeom>
            <a:solidFill>
              <a:srgbClr val="58B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ïŝľiḍe"/>
            <p:cNvSpPr/>
            <p:nvPr/>
          </p:nvSpPr>
          <p:spPr bwMode="auto">
            <a:xfrm>
              <a:off x="5665787" y="5189539"/>
              <a:ext cx="490538" cy="539750"/>
            </a:xfrm>
            <a:prstGeom prst="rect">
              <a:avLst/>
            </a:prstGeom>
            <a:solidFill>
              <a:srgbClr val="41A5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íṡ1ïḍe"/>
            <p:cNvSpPr/>
            <p:nvPr/>
          </p:nvSpPr>
          <p:spPr bwMode="auto">
            <a:xfrm>
              <a:off x="6108700" y="5291139"/>
              <a:ext cx="211138" cy="342900"/>
            </a:xfrm>
            <a:custGeom>
              <a:avLst/>
              <a:gdLst>
                <a:gd name="T0" fmla="*/ 18 w 40"/>
                <a:gd name="T1" fmla="*/ 65 h 65"/>
                <a:gd name="T2" fmla="*/ 18 w 40"/>
                <a:gd name="T3" fmla="*/ 58 h 65"/>
                <a:gd name="T4" fmla="*/ 9 w 40"/>
                <a:gd name="T5" fmla="*/ 56 h 65"/>
                <a:gd name="T6" fmla="*/ 3 w 40"/>
                <a:gd name="T7" fmla="*/ 51 h 65"/>
                <a:gd name="T8" fmla="*/ 0 w 40"/>
                <a:gd name="T9" fmla="*/ 43 h 65"/>
                <a:gd name="T10" fmla="*/ 7 w 40"/>
                <a:gd name="T11" fmla="*/ 41 h 65"/>
                <a:gd name="T12" fmla="*/ 10 w 40"/>
                <a:gd name="T13" fmla="*/ 49 h 65"/>
                <a:gd name="T14" fmla="*/ 18 w 40"/>
                <a:gd name="T15" fmla="*/ 53 h 65"/>
                <a:gd name="T16" fmla="*/ 18 w 40"/>
                <a:gd name="T17" fmla="*/ 33 h 65"/>
                <a:gd name="T18" fmla="*/ 8 w 40"/>
                <a:gd name="T19" fmla="*/ 29 h 65"/>
                <a:gd name="T20" fmla="*/ 3 w 40"/>
                <a:gd name="T21" fmla="*/ 25 h 65"/>
                <a:gd name="T22" fmla="*/ 1 w 40"/>
                <a:gd name="T23" fmla="*/ 18 h 65"/>
                <a:gd name="T24" fmla="*/ 7 w 40"/>
                <a:gd name="T25" fmla="*/ 6 h 65"/>
                <a:gd name="T26" fmla="*/ 18 w 40"/>
                <a:gd name="T27" fmla="*/ 3 h 65"/>
                <a:gd name="T28" fmla="*/ 18 w 40"/>
                <a:gd name="T29" fmla="*/ 0 h 65"/>
                <a:gd name="T30" fmla="*/ 22 w 40"/>
                <a:gd name="T31" fmla="*/ 0 h 65"/>
                <a:gd name="T32" fmla="*/ 22 w 40"/>
                <a:gd name="T33" fmla="*/ 3 h 65"/>
                <a:gd name="T34" fmla="*/ 33 w 40"/>
                <a:gd name="T35" fmla="*/ 6 h 65"/>
                <a:gd name="T36" fmla="*/ 39 w 40"/>
                <a:gd name="T37" fmla="*/ 16 h 65"/>
                <a:gd name="T38" fmla="*/ 31 w 40"/>
                <a:gd name="T39" fmla="*/ 17 h 65"/>
                <a:gd name="T40" fmla="*/ 28 w 40"/>
                <a:gd name="T41" fmla="*/ 11 h 65"/>
                <a:gd name="T42" fmla="*/ 22 w 40"/>
                <a:gd name="T43" fmla="*/ 8 h 65"/>
                <a:gd name="T44" fmla="*/ 22 w 40"/>
                <a:gd name="T45" fmla="*/ 27 h 65"/>
                <a:gd name="T46" fmla="*/ 30 w 40"/>
                <a:gd name="T47" fmla="*/ 29 h 65"/>
                <a:gd name="T48" fmla="*/ 36 w 40"/>
                <a:gd name="T49" fmla="*/ 32 h 65"/>
                <a:gd name="T50" fmla="*/ 39 w 40"/>
                <a:gd name="T51" fmla="*/ 37 h 65"/>
                <a:gd name="T52" fmla="*/ 40 w 40"/>
                <a:gd name="T53" fmla="*/ 42 h 65"/>
                <a:gd name="T54" fmla="*/ 35 w 40"/>
                <a:gd name="T55" fmla="*/ 54 h 65"/>
                <a:gd name="T56" fmla="*/ 22 w 40"/>
                <a:gd name="T57" fmla="*/ 58 h 65"/>
                <a:gd name="T58" fmla="*/ 22 w 40"/>
                <a:gd name="T59" fmla="*/ 65 h 65"/>
                <a:gd name="T60" fmla="*/ 18 w 40"/>
                <a:gd name="T61" fmla="*/ 65 h 65"/>
                <a:gd name="T62" fmla="*/ 18 w 40"/>
                <a:gd name="T63" fmla="*/ 8 h 65"/>
                <a:gd name="T64" fmla="*/ 11 w 40"/>
                <a:gd name="T65" fmla="*/ 11 h 65"/>
                <a:gd name="T66" fmla="*/ 8 w 40"/>
                <a:gd name="T67" fmla="*/ 17 h 65"/>
                <a:gd name="T68" fmla="*/ 11 w 40"/>
                <a:gd name="T69" fmla="*/ 23 h 65"/>
                <a:gd name="T70" fmla="*/ 18 w 40"/>
                <a:gd name="T71" fmla="*/ 26 h 65"/>
                <a:gd name="T72" fmla="*/ 18 w 40"/>
                <a:gd name="T73" fmla="*/ 8 h 65"/>
                <a:gd name="T74" fmla="*/ 22 w 40"/>
                <a:gd name="T75" fmla="*/ 53 h 65"/>
                <a:gd name="T76" fmla="*/ 30 w 40"/>
                <a:gd name="T77" fmla="*/ 50 h 65"/>
                <a:gd name="T78" fmla="*/ 32 w 40"/>
                <a:gd name="T79" fmla="*/ 43 h 65"/>
                <a:gd name="T80" fmla="*/ 30 w 40"/>
                <a:gd name="T81" fmla="*/ 37 h 65"/>
                <a:gd name="T82" fmla="*/ 22 w 40"/>
                <a:gd name="T83" fmla="*/ 34 h 65"/>
                <a:gd name="T84" fmla="*/ 22 w 40"/>
                <a:gd name="T85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65">
                  <a:moveTo>
                    <a:pt x="18" y="65"/>
                  </a:moveTo>
                  <a:cubicBezTo>
                    <a:pt x="18" y="58"/>
                    <a:pt x="18" y="58"/>
                    <a:pt x="18" y="58"/>
                  </a:cubicBezTo>
                  <a:cubicBezTo>
                    <a:pt x="14" y="58"/>
                    <a:pt x="11" y="57"/>
                    <a:pt x="9" y="56"/>
                  </a:cubicBezTo>
                  <a:cubicBezTo>
                    <a:pt x="6" y="55"/>
                    <a:pt x="4" y="54"/>
                    <a:pt x="3" y="51"/>
                  </a:cubicBezTo>
                  <a:cubicBezTo>
                    <a:pt x="1" y="49"/>
                    <a:pt x="0" y="46"/>
                    <a:pt x="0" y="4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5"/>
                    <a:pt x="9" y="48"/>
                    <a:pt x="10" y="49"/>
                  </a:cubicBezTo>
                  <a:cubicBezTo>
                    <a:pt x="12" y="51"/>
                    <a:pt x="15" y="53"/>
                    <a:pt x="18" y="5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5" y="32"/>
                    <a:pt x="12" y="31"/>
                    <a:pt x="8" y="29"/>
                  </a:cubicBezTo>
                  <a:cubicBezTo>
                    <a:pt x="6" y="28"/>
                    <a:pt x="4" y="27"/>
                    <a:pt x="3" y="25"/>
                  </a:cubicBezTo>
                  <a:cubicBezTo>
                    <a:pt x="1" y="22"/>
                    <a:pt x="1" y="20"/>
                    <a:pt x="1" y="18"/>
                  </a:cubicBezTo>
                  <a:cubicBezTo>
                    <a:pt x="1" y="13"/>
                    <a:pt x="3" y="9"/>
                    <a:pt x="7" y="6"/>
                  </a:cubicBezTo>
                  <a:cubicBezTo>
                    <a:pt x="9" y="4"/>
                    <a:pt x="13" y="3"/>
                    <a:pt x="18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7" y="3"/>
                    <a:pt x="30" y="4"/>
                    <a:pt x="33" y="6"/>
                  </a:cubicBezTo>
                  <a:cubicBezTo>
                    <a:pt x="36" y="9"/>
                    <a:pt x="38" y="12"/>
                    <a:pt x="39" y="1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4"/>
                    <a:pt x="30" y="12"/>
                    <a:pt x="28" y="11"/>
                  </a:cubicBezTo>
                  <a:cubicBezTo>
                    <a:pt x="27" y="10"/>
                    <a:pt x="25" y="9"/>
                    <a:pt x="22" y="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6" y="28"/>
                    <a:pt x="29" y="28"/>
                    <a:pt x="30" y="29"/>
                  </a:cubicBezTo>
                  <a:cubicBezTo>
                    <a:pt x="32" y="30"/>
                    <a:pt x="34" y="31"/>
                    <a:pt x="36" y="32"/>
                  </a:cubicBezTo>
                  <a:cubicBezTo>
                    <a:pt x="37" y="33"/>
                    <a:pt x="38" y="35"/>
                    <a:pt x="39" y="37"/>
                  </a:cubicBezTo>
                  <a:cubicBezTo>
                    <a:pt x="40" y="38"/>
                    <a:pt x="40" y="40"/>
                    <a:pt x="40" y="42"/>
                  </a:cubicBezTo>
                  <a:cubicBezTo>
                    <a:pt x="40" y="47"/>
                    <a:pt x="39" y="51"/>
                    <a:pt x="35" y="54"/>
                  </a:cubicBezTo>
                  <a:cubicBezTo>
                    <a:pt x="32" y="57"/>
                    <a:pt x="28" y="58"/>
                    <a:pt x="22" y="58"/>
                  </a:cubicBezTo>
                  <a:cubicBezTo>
                    <a:pt x="22" y="65"/>
                    <a:pt x="22" y="65"/>
                    <a:pt x="22" y="65"/>
                  </a:cubicBezTo>
                  <a:lnTo>
                    <a:pt x="18" y="65"/>
                  </a:lnTo>
                  <a:close/>
                  <a:moveTo>
                    <a:pt x="18" y="8"/>
                  </a:moveTo>
                  <a:cubicBezTo>
                    <a:pt x="15" y="9"/>
                    <a:pt x="13" y="10"/>
                    <a:pt x="11" y="11"/>
                  </a:cubicBezTo>
                  <a:cubicBezTo>
                    <a:pt x="9" y="13"/>
                    <a:pt x="8" y="15"/>
                    <a:pt x="8" y="17"/>
                  </a:cubicBezTo>
                  <a:cubicBezTo>
                    <a:pt x="8" y="19"/>
                    <a:pt x="9" y="21"/>
                    <a:pt x="11" y="23"/>
                  </a:cubicBezTo>
                  <a:cubicBezTo>
                    <a:pt x="12" y="24"/>
                    <a:pt x="14" y="25"/>
                    <a:pt x="18" y="26"/>
                  </a:cubicBezTo>
                  <a:lnTo>
                    <a:pt x="18" y="8"/>
                  </a:lnTo>
                  <a:close/>
                  <a:moveTo>
                    <a:pt x="22" y="53"/>
                  </a:moveTo>
                  <a:cubicBezTo>
                    <a:pt x="25" y="53"/>
                    <a:pt x="28" y="52"/>
                    <a:pt x="30" y="50"/>
                  </a:cubicBezTo>
                  <a:cubicBezTo>
                    <a:pt x="31" y="48"/>
                    <a:pt x="32" y="46"/>
                    <a:pt x="32" y="43"/>
                  </a:cubicBezTo>
                  <a:cubicBezTo>
                    <a:pt x="32" y="40"/>
                    <a:pt x="32" y="39"/>
                    <a:pt x="30" y="37"/>
                  </a:cubicBezTo>
                  <a:cubicBezTo>
                    <a:pt x="29" y="36"/>
                    <a:pt x="26" y="35"/>
                    <a:pt x="22" y="34"/>
                  </a:cubicBezTo>
                  <a:lnTo>
                    <a:pt x="22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ïŝļíḓe"/>
            <p:cNvSpPr/>
            <p:nvPr/>
          </p:nvSpPr>
          <p:spPr bwMode="auto">
            <a:xfrm>
              <a:off x="5861050" y="5232401"/>
              <a:ext cx="708025" cy="454025"/>
            </a:xfrm>
            <a:custGeom>
              <a:avLst/>
              <a:gdLst>
                <a:gd name="T0" fmla="*/ 38 w 134"/>
                <a:gd name="T1" fmla="*/ 0 h 86"/>
                <a:gd name="T2" fmla="*/ 96 w 134"/>
                <a:gd name="T3" fmla="*/ 0 h 86"/>
                <a:gd name="T4" fmla="*/ 123 w 134"/>
                <a:gd name="T5" fmla="*/ 10 h 86"/>
                <a:gd name="T6" fmla="*/ 134 w 134"/>
                <a:gd name="T7" fmla="*/ 33 h 86"/>
                <a:gd name="T8" fmla="*/ 134 w 134"/>
                <a:gd name="T9" fmla="*/ 53 h 86"/>
                <a:gd name="T10" fmla="*/ 123 w 134"/>
                <a:gd name="T11" fmla="*/ 76 h 86"/>
                <a:gd name="T12" fmla="*/ 96 w 134"/>
                <a:gd name="T13" fmla="*/ 86 h 86"/>
                <a:gd name="T14" fmla="*/ 38 w 134"/>
                <a:gd name="T15" fmla="*/ 86 h 86"/>
                <a:gd name="T16" fmla="*/ 11 w 134"/>
                <a:gd name="T17" fmla="*/ 76 h 86"/>
                <a:gd name="T18" fmla="*/ 0 w 134"/>
                <a:gd name="T19" fmla="*/ 53 h 86"/>
                <a:gd name="T20" fmla="*/ 0 w 134"/>
                <a:gd name="T21" fmla="*/ 33 h 86"/>
                <a:gd name="T22" fmla="*/ 11 w 134"/>
                <a:gd name="T23" fmla="*/ 10 h 86"/>
                <a:gd name="T24" fmla="*/ 38 w 134"/>
                <a:gd name="T25" fmla="*/ 0 h 86"/>
                <a:gd name="T26" fmla="*/ 96 w 134"/>
                <a:gd name="T27" fmla="*/ 5 h 86"/>
                <a:gd name="T28" fmla="*/ 38 w 134"/>
                <a:gd name="T29" fmla="*/ 5 h 86"/>
                <a:gd name="T30" fmla="*/ 15 w 134"/>
                <a:gd name="T31" fmla="*/ 13 h 86"/>
                <a:gd name="T32" fmla="*/ 6 w 134"/>
                <a:gd name="T33" fmla="*/ 33 h 86"/>
                <a:gd name="T34" fmla="*/ 6 w 134"/>
                <a:gd name="T35" fmla="*/ 53 h 86"/>
                <a:gd name="T36" fmla="*/ 15 w 134"/>
                <a:gd name="T37" fmla="*/ 73 h 86"/>
                <a:gd name="T38" fmla="*/ 38 w 134"/>
                <a:gd name="T39" fmla="*/ 81 h 86"/>
                <a:gd name="T40" fmla="*/ 96 w 134"/>
                <a:gd name="T41" fmla="*/ 81 h 86"/>
                <a:gd name="T42" fmla="*/ 119 w 134"/>
                <a:gd name="T43" fmla="*/ 73 h 86"/>
                <a:gd name="T44" fmla="*/ 128 w 134"/>
                <a:gd name="T45" fmla="*/ 53 h 86"/>
                <a:gd name="T46" fmla="*/ 128 w 134"/>
                <a:gd name="T47" fmla="*/ 33 h 86"/>
                <a:gd name="T48" fmla="*/ 119 w 134"/>
                <a:gd name="T49" fmla="*/ 13 h 86"/>
                <a:gd name="T50" fmla="*/ 96 w 134"/>
                <a:gd name="T51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" h="86">
                  <a:moveTo>
                    <a:pt x="38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06" y="0"/>
                    <a:pt x="116" y="4"/>
                    <a:pt x="123" y="10"/>
                  </a:cubicBezTo>
                  <a:cubicBezTo>
                    <a:pt x="130" y="16"/>
                    <a:pt x="134" y="24"/>
                    <a:pt x="134" y="3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4" y="62"/>
                    <a:pt x="130" y="70"/>
                    <a:pt x="123" y="76"/>
                  </a:cubicBezTo>
                  <a:cubicBezTo>
                    <a:pt x="116" y="82"/>
                    <a:pt x="106" y="86"/>
                    <a:pt x="96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27" y="86"/>
                    <a:pt x="18" y="82"/>
                    <a:pt x="11" y="76"/>
                  </a:cubicBezTo>
                  <a:cubicBezTo>
                    <a:pt x="4" y="70"/>
                    <a:pt x="0" y="62"/>
                    <a:pt x="0" y="5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4" y="16"/>
                    <a:pt x="11" y="10"/>
                  </a:cubicBezTo>
                  <a:cubicBezTo>
                    <a:pt x="18" y="4"/>
                    <a:pt x="27" y="0"/>
                    <a:pt x="38" y="0"/>
                  </a:cubicBezTo>
                  <a:close/>
                  <a:moveTo>
                    <a:pt x="96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29" y="5"/>
                    <a:pt x="21" y="8"/>
                    <a:pt x="15" y="13"/>
                  </a:cubicBezTo>
                  <a:cubicBezTo>
                    <a:pt x="9" y="18"/>
                    <a:pt x="6" y="25"/>
                    <a:pt x="6" y="3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61"/>
                    <a:pt x="9" y="68"/>
                    <a:pt x="15" y="73"/>
                  </a:cubicBezTo>
                  <a:cubicBezTo>
                    <a:pt x="21" y="78"/>
                    <a:pt x="29" y="81"/>
                    <a:pt x="38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05" y="81"/>
                    <a:pt x="113" y="78"/>
                    <a:pt x="119" y="73"/>
                  </a:cubicBezTo>
                  <a:cubicBezTo>
                    <a:pt x="125" y="68"/>
                    <a:pt x="128" y="61"/>
                    <a:pt x="128" y="53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8" y="25"/>
                    <a:pt x="125" y="18"/>
                    <a:pt x="119" y="13"/>
                  </a:cubicBezTo>
                  <a:cubicBezTo>
                    <a:pt x="113" y="8"/>
                    <a:pt x="105" y="5"/>
                    <a:pt x="96" y="5"/>
                  </a:cubicBezTo>
                  <a:close/>
                </a:path>
              </a:pathLst>
            </a:custGeom>
            <a:solidFill>
              <a:srgbClr val="86C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70" name="菱形 69"/>
          <p:cNvSpPr/>
          <p:nvPr/>
        </p:nvSpPr>
        <p:spPr>
          <a:xfrm>
            <a:off x="4695148" y="2992425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菱形 70"/>
          <p:cNvSpPr/>
          <p:nvPr/>
        </p:nvSpPr>
        <p:spPr>
          <a:xfrm>
            <a:off x="4712048" y="3800845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菱形 71"/>
          <p:cNvSpPr/>
          <p:nvPr/>
        </p:nvSpPr>
        <p:spPr>
          <a:xfrm>
            <a:off x="4712048" y="4609265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CCB107C-AD2E-48A3-9926-0B0460B576F7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74" name="任意多边形 47">
              <a:extLst>
                <a:ext uri="{FF2B5EF4-FFF2-40B4-BE49-F238E27FC236}">
                  <a16:creationId xmlns:a16="http://schemas.microsoft.com/office/drawing/2014/main" id="{3F58E204-DA53-4015-BDC7-4A03D5D7FD23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63ADA9A-6EB1-4818-85B0-D87F43E6A029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深化基础性关键领域改革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531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70" grpId="0" animBg="1"/>
      <p:bldP spid="71" grpId="0" animBg="1"/>
      <p:bldP spid="7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08113" y="1582689"/>
            <a:ext cx="3057247" cy="82413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深化财税体制改革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1247" y="2809058"/>
            <a:ext cx="62482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推进中央与地方财政事权和支出责任划分改革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1247" y="3491675"/>
            <a:ext cx="433965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健全地方税体系，稳妥推进房地产税立法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4505" y="5086482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全面实施绩效管理，使财政资金花得其所、用得安全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67" name="564d8320-c216-4364-9833-52d4f0b282d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85318" y="2760526"/>
            <a:ext cx="3791644" cy="1970120"/>
            <a:chOff x="1957785" y="1370156"/>
            <a:chExt cx="8276431" cy="4300394"/>
          </a:xfrm>
        </p:grpSpPr>
        <p:sp>
          <p:nvSpPr>
            <p:cNvPr id="68" name="íṥḷîḋê"/>
            <p:cNvSpPr/>
            <p:nvPr/>
          </p:nvSpPr>
          <p:spPr bwMode="auto">
            <a:xfrm flipH="1">
              <a:off x="1957785" y="1370156"/>
              <a:ext cx="7897253" cy="4120703"/>
            </a:xfrm>
            <a:custGeom>
              <a:avLst/>
              <a:gdLst>
                <a:gd name="T0" fmla="*/ 286 w 5186"/>
                <a:gd name="T1" fmla="*/ 150 h 2706"/>
                <a:gd name="T2" fmla="*/ 574 w 5186"/>
                <a:gd name="T3" fmla="*/ 300 h 2706"/>
                <a:gd name="T4" fmla="*/ 427 w 5186"/>
                <a:gd name="T5" fmla="*/ 416 h 2706"/>
                <a:gd name="T6" fmla="*/ 1936 w 5186"/>
                <a:gd name="T7" fmla="*/ 2405 h 2706"/>
                <a:gd name="T8" fmla="*/ 3000 w 5186"/>
                <a:gd name="T9" fmla="*/ 1010 h 2706"/>
                <a:gd name="T10" fmla="*/ 4157 w 5186"/>
                <a:gd name="T11" fmla="*/ 2382 h 2706"/>
                <a:gd name="T12" fmla="*/ 4622 w 5186"/>
                <a:gd name="T13" fmla="*/ 1831 h 2706"/>
                <a:gd name="T14" fmla="*/ 5186 w 5186"/>
                <a:gd name="T15" fmla="*/ 2609 h 2706"/>
                <a:gd name="T16" fmla="*/ 5051 w 5186"/>
                <a:gd name="T17" fmla="*/ 2706 h 2706"/>
                <a:gd name="T18" fmla="*/ 4612 w 5186"/>
                <a:gd name="T19" fmla="*/ 2101 h 2706"/>
                <a:gd name="T20" fmla="*/ 4157 w 5186"/>
                <a:gd name="T21" fmla="*/ 2640 h 2706"/>
                <a:gd name="T22" fmla="*/ 3007 w 5186"/>
                <a:gd name="T23" fmla="*/ 1276 h 2706"/>
                <a:gd name="T24" fmla="*/ 1936 w 5186"/>
                <a:gd name="T25" fmla="*/ 2681 h 2706"/>
                <a:gd name="T26" fmla="*/ 1869 w 5186"/>
                <a:gd name="T27" fmla="*/ 2593 h 2706"/>
                <a:gd name="T28" fmla="*/ 297 w 5186"/>
                <a:gd name="T29" fmla="*/ 521 h 2706"/>
                <a:gd name="T30" fmla="*/ 169 w 5186"/>
                <a:gd name="T31" fmla="*/ 624 h 2706"/>
                <a:gd name="T32" fmla="*/ 84 w 5186"/>
                <a:gd name="T33" fmla="*/ 312 h 2706"/>
                <a:gd name="T34" fmla="*/ 0 w 5186"/>
                <a:gd name="T35" fmla="*/ 0 h 2706"/>
                <a:gd name="T36" fmla="*/ 286 w 5186"/>
                <a:gd name="T37" fmla="*/ 150 h 2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86" h="2706">
                  <a:moveTo>
                    <a:pt x="286" y="150"/>
                  </a:moveTo>
                  <a:lnTo>
                    <a:pt x="574" y="300"/>
                  </a:lnTo>
                  <a:lnTo>
                    <a:pt x="427" y="416"/>
                  </a:lnTo>
                  <a:lnTo>
                    <a:pt x="1936" y="2405"/>
                  </a:lnTo>
                  <a:lnTo>
                    <a:pt x="3000" y="1010"/>
                  </a:lnTo>
                  <a:lnTo>
                    <a:pt x="4157" y="2382"/>
                  </a:lnTo>
                  <a:lnTo>
                    <a:pt x="4622" y="1831"/>
                  </a:lnTo>
                  <a:lnTo>
                    <a:pt x="5186" y="2609"/>
                  </a:lnTo>
                  <a:lnTo>
                    <a:pt x="5051" y="2706"/>
                  </a:lnTo>
                  <a:lnTo>
                    <a:pt x="4612" y="2101"/>
                  </a:lnTo>
                  <a:lnTo>
                    <a:pt x="4157" y="2640"/>
                  </a:lnTo>
                  <a:lnTo>
                    <a:pt x="3007" y="1276"/>
                  </a:lnTo>
                  <a:lnTo>
                    <a:pt x="1936" y="2681"/>
                  </a:lnTo>
                  <a:lnTo>
                    <a:pt x="1869" y="2593"/>
                  </a:lnTo>
                  <a:lnTo>
                    <a:pt x="297" y="521"/>
                  </a:lnTo>
                  <a:lnTo>
                    <a:pt x="169" y="624"/>
                  </a:lnTo>
                  <a:lnTo>
                    <a:pt x="84" y="312"/>
                  </a:lnTo>
                  <a:lnTo>
                    <a:pt x="0" y="0"/>
                  </a:lnTo>
                  <a:lnTo>
                    <a:pt x="286" y="15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îS1iḓé"/>
            <p:cNvSpPr/>
            <p:nvPr/>
          </p:nvSpPr>
          <p:spPr bwMode="auto">
            <a:xfrm flipH="1">
              <a:off x="6783546" y="2673675"/>
              <a:ext cx="2607038" cy="2568968"/>
            </a:xfrm>
            <a:custGeom>
              <a:avLst/>
              <a:gdLst>
                <a:gd name="T0" fmla="*/ 1712 w 1712"/>
                <a:gd name="T1" fmla="*/ 1128 h 1687"/>
                <a:gd name="T2" fmla="*/ 536 w 1712"/>
                <a:gd name="T3" fmla="*/ 0 h 1687"/>
                <a:gd name="T4" fmla="*/ 0 w 1712"/>
                <a:gd name="T5" fmla="*/ 559 h 1687"/>
                <a:gd name="T6" fmla="*/ 1176 w 1712"/>
                <a:gd name="T7" fmla="*/ 1687 h 1687"/>
                <a:gd name="T8" fmla="*/ 1712 w 1712"/>
                <a:gd name="T9" fmla="*/ 1128 h 1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687">
                  <a:moveTo>
                    <a:pt x="1712" y="1128"/>
                  </a:moveTo>
                  <a:lnTo>
                    <a:pt x="536" y="0"/>
                  </a:lnTo>
                  <a:lnTo>
                    <a:pt x="0" y="559"/>
                  </a:lnTo>
                  <a:lnTo>
                    <a:pt x="1176" y="1687"/>
                  </a:lnTo>
                  <a:lnTo>
                    <a:pt x="1712" y="1128"/>
                  </a:lnTo>
                  <a:close/>
                </a:path>
              </a:pathLst>
            </a:custGeom>
            <a:solidFill>
              <a:srgbClr val="ECED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iSļidè"/>
            <p:cNvSpPr/>
            <p:nvPr/>
          </p:nvSpPr>
          <p:spPr bwMode="auto">
            <a:xfrm flipH="1">
              <a:off x="6852072" y="2742200"/>
              <a:ext cx="2473031" cy="2434962"/>
            </a:xfrm>
            <a:custGeom>
              <a:avLst/>
              <a:gdLst>
                <a:gd name="T0" fmla="*/ 1097 w 1203"/>
                <a:gd name="T1" fmla="*/ 700 h 1184"/>
                <a:gd name="T2" fmla="*/ 474 w 1203"/>
                <a:gd name="T3" fmla="*/ 103 h 1184"/>
                <a:gd name="T4" fmla="*/ 367 w 1203"/>
                <a:gd name="T5" fmla="*/ 0 h 1184"/>
                <a:gd name="T6" fmla="*/ 262 w 1203"/>
                <a:gd name="T7" fmla="*/ 109 h 1184"/>
                <a:gd name="T8" fmla="*/ 103 w 1203"/>
                <a:gd name="T9" fmla="*/ 274 h 1184"/>
                <a:gd name="T10" fmla="*/ 0 w 1203"/>
                <a:gd name="T11" fmla="*/ 382 h 1184"/>
                <a:gd name="T12" fmla="*/ 108 w 1203"/>
                <a:gd name="T13" fmla="*/ 485 h 1184"/>
                <a:gd name="T14" fmla="*/ 730 w 1203"/>
                <a:gd name="T15" fmla="*/ 1081 h 1184"/>
                <a:gd name="T16" fmla="*/ 837 w 1203"/>
                <a:gd name="T17" fmla="*/ 1184 h 1184"/>
                <a:gd name="T18" fmla="*/ 940 w 1203"/>
                <a:gd name="T19" fmla="*/ 1076 h 1184"/>
                <a:gd name="T20" fmla="*/ 1098 w 1203"/>
                <a:gd name="T21" fmla="*/ 911 h 1184"/>
                <a:gd name="T22" fmla="*/ 1203 w 1203"/>
                <a:gd name="T23" fmla="*/ 801 h 1184"/>
                <a:gd name="T24" fmla="*/ 1097 w 1203"/>
                <a:gd name="T25" fmla="*/ 700 h 1184"/>
                <a:gd name="T26" fmla="*/ 917 w 1203"/>
                <a:gd name="T27" fmla="*/ 1043 h 1184"/>
                <a:gd name="T28" fmla="*/ 916 w 1203"/>
                <a:gd name="T29" fmla="*/ 1041 h 1184"/>
                <a:gd name="T30" fmla="*/ 753 w 1203"/>
                <a:gd name="T31" fmla="*/ 1045 h 1184"/>
                <a:gd name="T32" fmla="*/ 752 w 1203"/>
                <a:gd name="T33" fmla="*/ 1047 h 1184"/>
                <a:gd name="T34" fmla="*/ 142 w 1203"/>
                <a:gd name="T35" fmla="*/ 462 h 1184"/>
                <a:gd name="T36" fmla="*/ 143 w 1203"/>
                <a:gd name="T37" fmla="*/ 460 h 1184"/>
                <a:gd name="T38" fmla="*/ 140 w 1203"/>
                <a:gd name="T39" fmla="*/ 298 h 1184"/>
                <a:gd name="T40" fmla="*/ 138 w 1203"/>
                <a:gd name="T41" fmla="*/ 296 h 1184"/>
                <a:gd name="T42" fmla="*/ 286 w 1203"/>
                <a:gd name="T43" fmla="*/ 142 h 1184"/>
                <a:gd name="T44" fmla="*/ 287 w 1203"/>
                <a:gd name="T45" fmla="*/ 144 h 1184"/>
                <a:gd name="T46" fmla="*/ 450 w 1203"/>
                <a:gd name="T47" fmla="*/ 141 h 1184"/>
                <a:gd name="T48" fmla="*/ 452 w 1203"/>
                <a:gd name="T49" fmla="*/ 138 h 1184"/>
                <a:gd name="T50" fmla="*/ 1063 w 1203"/>
                <a:gd name="T51" fmla="*/ 722 h 1184"/>
                <a:gd name="T52" fmla="*/ 1059 w 1203"/>
                <a:gd name="T53" fmla="*/ 725 h 1184"/>
                <a:gd name="T54" fmla="*/ 1063 w 1203"/>
                <a:gd name="T55" fmla="*/ 888 h 1184"/>
                <a:gd name="T56" fmla="*/ 1064 w 1203"/>
                <a:gd name="T57" fmla="*/ 889 h 1184"/>
                <a:gd name="T58" fmla="*/ 917 w 1203"/>
                <a:gd name="T59" fmla="*/ 1043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03" h="1184">
                  <a:moveTo>
                    <a:pt x="1097" y="700"/>
                  </a:moveTo>
                  <a:cubicBezTo>
                    <a:pt x="474" y="103"/>
                    <a:pt x="474" y="103"/>
                    <a:pt x="474" y="103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103" y="274"/>
                    <a:pt x="103" y="274"/>
                    <a:pt x="103" y="274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108" y="485"/>
                    <a:pt x="108" y="485"/>
                    <a:pt x="108" y="485"/>
                  </a:cubicBezTo>
                  <a:cubicBezTo>
                    <a:pt x="730" y="1081"/>
                    <a:pt x="730" y="1081"/>
                    <a:pt x="730" y="1081"/>
                  </a:cubicBezTo>
                  <a:cubicBezTo>
                    <a:pt x="837" y="1184"/>
                    <a:pt x="837" y="1184"/>
                    <a:pt x="837" y="1184"/>
                  </a:cubicBezTo>
                  <a:cubicBezTo>
                    <a:pt x="940" y="1076"/>
                    <a:pt x="940" y="1076"/>
                    <a:pt x="940" y="1076"/>
                  </a:cubicBezTo>
                  <a:cubicBezTo>
                    <a:pt x="1098" y="911"/>
                    <a:pt x="1098" y="911"/>
                    <a:pt x="1098" y="911"/>
                  </a:cubicBezTo>
                  <a:cubicBezTo>
                    <a:pt x="1203" y="801"/>
                    <a:pt x="1203" y="801"/>
                    <a:pt x="1203" y="801"/>
                  </a:cubicBezTo>
                  <a:lnTo>
                    <a:pt x="1097" y="700"/>
                  </a:lnTo>
                  <a:close/>
                  <a:moveTo>
                    <a:pt x="917" y="1043"/>
                  </a:moveTo>
                  <a:cubicBezTo>
                    <a:pt x="916" y="1042"/>
                    <a:pt x="916" y="1042"/>
                    <a:pt x="916" y="1041"/>
                  </a:cubicBezTo>
                  <a:cubicBezTo>
                    <a:pt x="870" y="998"/>
                    <a:pt x="797" y="999"/>
                    <a:pt x="753" y="1045"/>
                  </a:cubicBezTo>
                  <a:cubicBezTo>
                    <a:pt x="753" y="1045"/>
                    <a:pt x="752" y="1046"/>
                    <a:pt x="752" y="1047"/>
                  </a:cubicBezTo>
                  <a:cubicBezTo>
                    <a:pt x="142" y="462"/>
                    <a:pt x="142" y="462"/>
                    <a:pt x="142" y="462"/>
                  </a:cubicBezTo>
                  <a:cubicBezTo>
                    <a:pt x="142" y="461"/>
                    <a:pt x="143" y="461"/>
                    <a:pt x="143" y="460"/>
                  </a:cubicBezTo>
                  <a:cubicBezTo>
                    <a:pt x="187" y="414"/>
                    <a:pt x="186" y="342"/>
                    <a:pt x="140" y="298"/>
                  </a:cubicBezTo>
                  <a:cubicBezTo>
                    <a:pt x="139" y="297"/>
                    <a:pt x="139" y="297"/>
                    <a:pt x="138" y="296"/>
                  </a:cubicBezTo>
                  <a:cubicBezTo>
                    <a:pt x="286" y="142"/>
                    <a:pt x="286" y="142"/>
                    <a:pt x="286" y="142"/>
                  </a:cubicBezTo>
                  <a:cubicBezTo>
                    <a:pt x="286" y="143"/>
                    <a:pt x="287" y="144"/>
                    <a:pt x="287" y="144"/>
                  </a:cubicBezTo>
                  <a:cubicBezTo>
                    <a:pt x="333" y="188"/>
                    <a:pt x="406" y="187"/>
                    <a:pt x="450" y="141"/>
                  </a:cubicBezTo>
                  <a:cubicBezTo>
                    <a:pt x="451" y="140"/>
                    <a:pt x="451" y="139"/>
                    <a:pt x="452" y="138"/>
                  </a:cubicBezTo>
                  <a:cubicBezTo>
                    <a:pt x="1063" y="722"/>
                    <a:pt x="1063" y="722"/>
                    <a:pt x="1063" y="722"/>
                  </a:cubicBezTo>
                  <a:cubicBezTo>
                    <a:pt x="1062" y="723"/>
                    <a:pt x="1060" y="724"/>
                    <a:pt x="1059" y="725"/>
                  </a:cubicBezTo>
                  <a:cubicBezTo>
                    <a:pt x="1016" y="771"/>
                    <a:pt x="1017" y="844"/>
                    <a:pt x="1063" y="888"/>
                  </a:cubicBezTo>
                  <a:cubicBezTo>
                    <a:pt x="1063" y="888"/>
                    <a:pt x="1064" y="888"/>
                    <a:pt x="1064" y="889"/>
                  </a:cubicBezTo>
                  <a:lnTo>
                    <a:pt x="917" y="1043"/>
                  </a:lnTo>
                  <a:close/>
                </a:path>
              </a:pathLst>
            </a:custGeom>
            <a:solidFill>
              <a:srgbClr val="35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ïSlíďé"/>
            <p:cNvSpPr/>
            <p:nvPr/>
          </p:nvSpPr>
          <p:spPr bwMode="auto">
            <a:xfrm flipH="1">
              <a:off x="7665248" y="3537103"/>
              <a:ext cx="843632" cy="843633"/>
            </a:xfrm>
            <a:custGeom>
              <a:avLst/>
              <a:gdLst>
                <a:gd name="T0" fmla="*/ 339 w 410"/>
                <a:gd name="T1" fmla="*/ 333 h 410"/>
                <a:gd name="T2" fmla="*/ 76 w 410"/>
                <a:gd name="T3" fmla="*/ 339 h 410"/>
                <a:gd name="T4" fmla="*/ 71 w 410"/>
                <a:gd name="T5" fmla="*/ 76 h 410"/>
                <a:gd name="T6" fmla="*/ 333 w 410"/>
                <a:gd name="T7" fmla="*/ 71 h 410"/>
                <a:gd name="T8" fmla="*/ 339 w 410"/>
                <a:gd name="T9" fmla="*/ 333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410">
                  <a:moveTo>
                    <a:pt x="339" y="333"/>
                  </a:moveTo>
                  <a:cubicBezTo>
                    <a:pt x="268" y="407"/>
                    <a:pt x="150" y="410"/>
                    <a:pt x="76" y="339"/>
                  </a:cubicBezTo>
                  <a:cubicBezTo>
                    <a:pt x="2" y="268"/>
                    <a:pt x="0" y="150"/>
                    <a:pt x="71" y="76"/>
                  </a:cubicBezTo>
                  <a:cubicBezTo>
                    <a:pt x="142" y="2"/>
                    <a:pt x="259" y="0"/>
                    <a:pt x="333" y="71"/>
                  </a:cubicBezTo>
                  <a:cubicBezTo>
                    <a:pt x="407" y="142"/>
                    <a:pt x="410" y="259"/>
                    <a:pt x="339" y="333"/>
                  </a:cubicBezTo>
                  <a:close/>
                </a:path>
              </a:pathLst>
            </a:custGeom>
            <a:solidFill>
              <a:srgbClr val="35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ísḻîďe"/>
            <p:cNvSpPr/>
            <p:nvPr/>
          </p:nvSpPr>
          <p:spPr bwMode="auto">
            <a:xfrm flipH="1">
              <a:off x="7838847" y="3716794"/>
              <a:ext cx="505570" cy="481206"/>
            </a:xfrm>
            <a:custGeom>
              <a:avLst/>
              <a:gdLst>
                <a:gd name="T0" fmla="*/ 10 w 246"/>
                <a:gd name="T1" fmla="*/ 210 h 234"/>
                <a:gd name="T2" fmla="*/ 34 w 246"/>
                <a:gd name="T3" fmla="*/ 185 h 234"/>
                <a:gd name="T4" fmla="*/ 0 w 246"/>
                <a:gd name="T5" fmla="*/ 132 h 234"/>
                <a:gd name="T6" fmla="*/ 37 w 246"/>
                <a:gd name="T7" fmla="*/ 109 h 234"/>
                <a:gd name="T8" fmla="*/ 69 w 246"/>
                <a:gd name="T9" fmla="*/ 162 h 234"/>
                <a:gd name="T10" fmla="*/ 109 w 246"/>
                <a:gd name="T11" fmla="*/ 170 h 234"/>
                <a:gd name="T12" fmla="*/ 103 w 246"/>
                <a:gd name="T13" fmla="*/ 121 h 234"/>
                <a:gd name="T14" fmla="*/ 102 w 246"/>
                <a:gd name="T15" fmla="*/ 29 h 234"/>
                <a:gd name="T16" fmla="*/ 190 w 246"/>
                <a:gd name="T17" fmla="*/ 25 h 234"/>
                <a:gd name="T18" fmla="*/ 213 w 246"/>
                <a:gd name="T19" fmla="*/ 0 h 234"/>
                <a:gd name="T20" fmla="*/ 239 w 246"/>
                <a:gd name="T21" fmla="*/ 25 h 234"/>
                <a:gd name="T22" fmla="*/ 217 w 246"/>
                <a:gd name="T23" fmla="*/ 47 h 234"/>
                <a:gd name="T24" fmla="*/ 246 w 246"/>
                <a:gd name="T25" fmla="*/ 92 h 234"/>
                <a:gd name="T26" fmla="*/ 211 w 246"/>
                <a:gd name="T27" fmla="*/ 114 h 234"/>
                <a:gd name="T28" fmla="*/ 182 w 246"/>
                <a:gd name="T29" fmla="*/ 69 h 234"/>
                <a:gd name="T30" fmla="*/ 146 w 246"/>
                <a:gd name="T31" fmla="*/ 63 h 234"/>
                <a:gd name="T32" fmla="*/ 156 w 246"/>
                <a:gd name="T33" fmla="*/ 115 h 234"/>
                <a:gd name="T34" fmla="*/ 152 w 246"/>
                <a:gd name="T35" fmla="*/ 204 h 234"/>
                <a:gd name="T36" fmla="*/ 61 w 246"/>
                <a:gd name="T37" fmla="*/ 208 h 234"/>
                <a:gd name="T38" fmla="*/ 35 w 246"/>
                <a:gd name="T39" fmla="*/ 234 h 234"/>
                <a:gd name="T40" fmla="*/ 10 w 246"/>
                <a:gd name="T41" fmla="*/ 21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34">
                  <a:moveTo>
                    <a:pt x="10" y="210"/>
                  </a:moveTo>
                  <a:cubicBezTo>
                    <a:pt x="34" y="185"/>
                    <a:pt x="34" y="185"/>
                    <a:pt x="34" y="185"/>
                  </a:cubicBezTo>
                  <a:cubicBezTo>
                    <a:pt x="17" y="168"/>
                    <a:pt x="5" y="147"/>
                    <a:pt x="0" y="132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42" y="126"/>
                    <a:pt x="52" y="146"/>
                    <a:pt x="69" y="162"/>
                  </a:cubicBezTo>
                  <a:cubicBezTo>
                    <a:pt x="84" y="176"/>
                    <a:pt x="99" y="180"/>
                    <a:pt x="109" y="170"/>
                  </a:cubicBezTo>
                  <a:cubicBezTo>
                    <a:pt x="119" y="160"/>
                    <a:pt x="116" y="146"/>
                    <a:pt x="103" y="121"/>
                  </a:cubicBezTo>
                  <a:cubicBezTo>
                    <a:pt x="85" y="85"/>
                    <a:pt x="78" y="54"/>
                    <a:pt x="102" y="29"/>
                  </a:cubicBezTo>
                  <a:cubicBezTo>
                    <a:pt x="124" y="6"/>
                    <a:pt x="157" y="4"/>
                    <a:pt x="190" y="25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39" y="25"/>
                    <a:pt x="239" y="25"/>
                    <a:pt x="239" y="25"/>
                  </a:cubicBezTo>
                  <a:cubicBezTo>
                    <a:pt x="217" y="47"/>
                    <a:pt x="217" y="47"/>
                    <a:pt x="217" y="47"/>
                  </a:cubicBezTo>
                  <a:cubicBezTo>
                    <a:pt x="233" y="65"/>
                    <a:pt x="242" y="80"/>
                    <a:pt x="246" y="92"/>
                  </a:cubicBezTo>
                  <a:cubicBezTo>
                    <a:pt x="211" y="114"/>
                    <a:pt x="211" y="114"/>
                    <a:pt x="211" y="114"/>
                  </a:cubicBezTo>
                  <a:cubicBezTo>
                    <a:pt x="207" y="105"/>
                    <a:pt x="201" y="87"/>
                    <a:pt x="182" y="69"/>
                  </a:cubicBezTo>
                  <a:cubicBezTo>
                    <a:pt x="165" y="53"/>
                    <a:pt x="153" y="55"/>
                    <a:pt x="146" y="63"/>
                  </a:cubicBezTo>
                  <a:cubicBezTo>
                    <a:pt x="138" y="71"/>
                    <a:pt x="142" y="85"/>
                    <a:pt x="156" y="115"/>
                  </a:cubicBezTo>
                  <a:cubicBezTo>
                    <a:pt x="176" y="155"/>
                    <a:pt x="175" y="181"/>
                    <a:pt x="152" y="204"/>
                  </a:cubicBezTo>
                  <a:cubicBezTo>
                    <a:pt x="130" y="227"/>
                    <a:pt x="95" y="231"/>
                    <a:pt x="61" y="208"/>
                  </a:cubicBezTo>
                  <a:cubicBezTo>
                    <a:pt x="35" y="234"/>
                    <a:pt x="35" y="234"/>
                    <a:pt x="35" y="234"/>
                  </a:cubicBezTo>
                  <a:lnTo>
                    <a:pt x="10" y="2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ï$1îḋê"/>
            <p:cNvSpPr/>
            <p:nvPr/>
          </p:nvSpPr>
          <p:spPr bwMode="auto">
            <a:xfrm flipH="1">
              <a:off x="8478424" y="2844229"/>
              <a:ext cx="170554" cy="194919"/>
            </a:xfrm>
            <a:custGeom>
              <a:avLst/>
              <a:gdLst>
                <a:gd name="T0" fmla="*/ 69 w 112"/>
                <a:gd name="T1" fmla="*/ 32 h 128"/>
                <a:gd name="T2" fmla="*/ 69 w 112"/>
                <a:gd name="T3" fmla="*/ 32 h 128"/>
                <a:gd name="T4" fmla="*/ 41 w 112"/>
                <a:gd name="T5" fmla="*/ 20 h 128"/>
                <a:gd name="T6" fmla="*/ 52 w 112"/>
                <a:gd name="T7" fmla="*/ 0 h 128"/>
                <a:gd name="T8" fmla="*/ 91 w 112"/>
                <a:gd name="T9" fmla="*/ 18 h 128"/>
                <a:gd name="T10" fmla="*/ 112 w 112"/>
                <a:gd name="T11" fmla="*/ 38 h 128"/>
                <a:gd name="T12" fmla="*/ 26 w 112"/>
                <a:gd name="T13" fmla="*/ 128 h 128"/>
                <a:gd name="T14" fmla="*/ 0 w 112"/>
                <a:gd name="T15" fmla="*/ 104 h 128"/>
                <a:gd name="T16" fmla="*/ 69 w 112"/>
                <a:gd name="T1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28">
                  <a:moveTo>
                    <a:pt x="69" y="32"/>
                  </a:moveTo>
                  <a:lnTo>
                    <a:pt x="69" y="32"/>
                  </a:lnTo>
                  <a:lnTo>
                    <a:pt x="41" y="20"/>
                  </a:lnTo>
                  <a:lnTo>
                    <a:pt x="52" y="0"/>
                  </a:lnTo>
                  <a:lnTo>
                    <a:pt x="91" y="18"/>
                  </a:lnTo>
                  <a:lnTo>
                    <a:pt x="112" y="38"/>
                  </a:lnTo>
                  <a:lnTo>
                    <a:pt x="26" y="128"/>
                  </a:lnTo>
                  <a:lnTo>
                    <a:pt x="0" y="104"/>
                  </a:lnTo>
                  <a:lnTo>
                    <a:pt x="69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4" name="î$ļîḑè"/>
            <p:cNvSpPr/>
            <p:nvPr/>
          </p:nvSpPr>
          <p:spPr bwMode="auto">
            <a:xfrm flipH="1">
              <a:off x="9020542" y="3412234"/>
              <a:ext cx="170554" cy="193396"/>
            </a:xfrm>
            <a:custGeom>
              <a:avLst/>
              <a:gdLst>
                <a:gd name="T0" fmla="*/ 69 w 112"/>
                <a:gd name="T1" fmla="*/ 31 h 127"/>
                <a:gd name="T2" fmla="*/ 69 w 112"/>
                <a:gd name="T3" fmla="*/ 31 h 127"/>
                <a:gd name="T4" fmla="*/ 40 w 112"/>
                <a:gd name="T5" fmla="*/ 19 h 127"/>
                <a:gd name="T6" fmla="*/ 51 w 112"/>
                <a:gd name="T7" fmla="*/ 0 h 127"/>
                <a:gd name="T8" fmla="*/ 90 w 112"/>
                <a:gd name="T9" fmla="*/ 16 h 127"/>
                <a:gd name="T10" fmla="*/ 112 w 112"/>
                <a:gd name="T11" fmla="*/ 36 h 127"/>
                <a:gd name="T12" fmla="*/ 26 w 112"/>
                <a:gd name="T13" fmla="*/ 127 h 127"/>
                <a:gd name="T14" fmla="*/ 0 w 112"/>
                <a:gd name="T15" fmla="*/ 104 h 127"/>
                <a:gd name="T16" fmla="*/ 69 w 112"/>
                <a:gd name="T17" fmla="*/ 3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27">
                  <a:moveTo>
                    <a:pt x="69" y="31"/>
                  </a:moveTo>
                  <a:lnTo>
                    <a:pt x="69" y="31"/>
                  </a:lnTo>
                  <a:lnTo>
                    <a:pt x="40" y="19"/>
                  </a:lnTo>
                  <a:lnTo>
                    <a:pt x="51" y="0"/>
                  </a:lnTo>
                  <a:lnTo>
                    <a:pt x="90" y="16"/>
                  </a:lnTo>
                  <a:lnTo>
                    <a:pt x="112" y="36"/>
                  </a:lnTo>
                  <a:lnTo>
                    <a:pt x="26" y="127"/>
                  </a:lnTo>
                  <a:lnTo>
                    <a:pt x="0" y="104"/>
                  </a:lnTo>
                  <a:lnTo>
                    <a:pt x="6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5" name="isļíďè"/>
            <p:cNvSpPr/>
            <p:nvPr/>
          </p:nvSpPr>
          <p:spPr bwMode="auto">
            <a:xfrm flipH="1">
              <a:off x="6943440" y="4315256"/>
              <a:ext cx="170554" cy="194919"/>
            </a:xfrm>
            <a:custGeom>
              <a:avLst/>
              <a:gdLst>
                <a:gd name="T0" fmla="*/ 69 w 112"/>
                <a:gd name="T1" fmla="*/ 32 h 128"/>
                <a:gd name="T2" fmla="*/ 69 w 112"/>
                <a:gd name="T3" fmla="*/ 32 h 128"/>
                <a:gd name="T4" fmla="*/ 39 w 112"/>
                <a:gd name="T5" fmla="*/ 20 h 128"/>
                <a:gd name="T6" fmla="*/ 50 w 112"/>
                <a:gd name="T7" fmla="*/ 0 h 128"/>
                <a:gd name="T8" fmla="*/ 90 w 112"/>
                <a:gd name="T9" fmla="*/ 17 h 128"/>
                <a:gd name="T10" fmla="*/ 112 w 112"/>
                <a:gd name="T11" fmla="*/ 38 h 128"/>
                <a:gd name="T12" fmla="*/ 24 w 112"/>
                <a:gd name="T13" fmla="*/ 128 h 128"/>
                <a:gd name="T14" fmla="*/ 0 w 112"/>
                <a:gd name="T15" fmla="*/ 104 h 128"/>
                <a:gd name="T16" fmla="*/ 69 w 112"/>
                <a:gd name="T1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28">
                  <a:moveTo>
                    <a:pt x="69" y="32"/>
                  </a:moveTo>
                  <a:lnTo>
                    <a:pt x="69" y="32"/>
                  </a:lnTo>
                  <a:lnTo>
                    <a:pt x="39" y="20"/>
                  </a:lnTo>
                  <a:lnTo>
                    <a:pt x="50" y="0"/>
                  </a:lnTo>
                  <a:lnTo>
                    <a:pt x="90" y="17"/>
                  </a:lnTo>
                  <a:lnTo>
                    <a:pt x="112" y="38"/>
                  </a:lnTo>
                  <a:lnTo>
                    <a:pt x="24" y="128"/>
                  </a:lnTo>
                  <a:lnTo>
                    <a:pt x="0" y="104"/>
                  </a:lnTo>
                  <a:lnTo>
                    <a:pt x="69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6" name="îšḷiḍé"/>
            <p:cNvSpPr/>
            <p:nvPr/>
          </p:nvSpPr>
          <p:spPr bwMode="auto">
            <a:xfrm flipH="1">
              <a:off x="7487081" y="4880215"/>
              <a:ext cx="170554" cy="194919"/>
            </a:xfrm>
            <a:custGeom>
              <a:avLst/>
              <a:gdLst>
                <a:gd name="T0" fmla="*/ 69 w 112"/>
                <a:gd name="T1" fmla="*/ 33 h 128"/>
                <a:gd name="T2" fmla="*/ 69 w 112"/>
                <a:gd name="T3" fmla="*/ 33 h 128"/>
                <a:gd name="T4" fmla="*/ 41 w 112"/>
                <a:gd name="T5" fmla="*/ 20 h 128"/>
                <a:gd name="T6" fmla="*/ 52 w 112"/>
                <a:gd name="T7" fmla="*/ 0 h 128"/>
                <a:gd name="T8" fmla="*/ 91 w 112"/>
                <a:gd name="T9" fmla="*/ 18 h 128"/>
                <a:gd name="T10" fmla="*/ 112 w 112"/>
                <a:gd name="T11" fmla="*/ 38 h 128"/>
                <a:gd name="T12" fmla="*/ 26 w 112"/>
                <a:gd name="T13" fmla="*/ 128 h 128"/>
                <a:gd name="T14" fmla="*/ 0 w 112"/>
                <a:gd name="T15" fmla="*/ 104 h 128"/>
                <a:gd name="T16" fmla="*/ 69 w 112"/>
                <a:gd name="T17" fmla="*/ 3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28">
                  <a:moveTo>
                    <a:pt x="69" y="33"/>
                  </a:moveTo>
                  <a:lnTo>
                    <a:pt x="69" y="33"/>
                  </a:lnTo>
                  <a:lnTo>
                    <a:pt x="41" y="20"/>
                  </a:lnTo>
                  <a:lnTo>
                    <a:pt x="52" y="0"/>
                  </a:lnTo>
                  <a:lnTo>
                    <a:pt x="91" y="18"/>
                  </a:lnTo>
                  <a:lnTo>
                    <a:pt x="112" y="38"/>
                  </a:lnTo>
                  <a:lnTo>
                    <a:pt x="26" y="128"/>
                  </a:lnTo>
                  <a:lnTo>
                    <a:pt x="0" y="104"/>
                  </a:lnTo>
                  <a:lnTo>
                    <a:pt x="69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7" name="ïşļïḋe"/>
            <p:cNvSpPr/>
            <p:nvPr/>
          </p:nvSpPr>
          <p:spPr bwMode="auto">
            <a:xfrm flipH="1">
              <a:off x="7340892" y="3477715"/>
              <a:ext cx="2689269" cy="1735995"/>
            </a:xfrm>
            <a:custGeom>
              <a:avLst/>
              <a:gdLst>
                <a:gd name="T0" fmla="*/ 1766 w 1766"/>
                <a:gd name="T1" fmla="*/ 388 h 1140"/>
                <a:gd name="T2" fmla="*/ 184 w 1766"/>
                <a:gd name="T3" fmla="*/ 0 h 1140"/>
                <a:gd name="T4" fmla="*/ 0 w 1766"/>
                <a:gd name="T5" fmla="*/ 752 h 1140"/>
                <a:gd name="T6" fmla="*/ 1583 w 1766"/>
                <a:gd name="T7" fmla="*/ 1140 h 1140"/>
                <a:gd name="T8" fmla="*/ 1766 w 1766"/>
                <a:gd name="T9" fmla="*/ 388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140">
                  <a:moveTo>
                    <a:pt x="1766" y="388"/>
                  </a:moveTo>
                  <a:lnTo>
                    <a:pt x="184" y="0"/>
                  </a:lnTo>
                  <a:lnTo>
                    <a:pt x="0" y="752"/>
                  </a:lnTo>
                  <a:lnTo>
                    <a:pt x="1583" y="1140"/>
                  </a:lnTo>
                  <a:lnTo>
                    <a:pt x="1766" y="388"/>
                  </a:lnTo>
                  <a:close/>
                </a:path>
              </a:pathLst>
            </a:custGeom>
            <a:solidFill>
              <a:srgbClr val="ECED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8" name="ïS1ïḋé"/>
            <p:cNvSpPr/>
            <p:nvPr/>
          </p:nvSpPr>
          <p:spPr bwMode="auto">
            <a:xfrm flipH="1">
              <a:off x="7400280" y="3534058"/>
              <a:ext cx="2572014" cy="1623307"/>
            </a:xfrm>
            <a:custGeom>
              <a:avLst/>
              <a:gdLst>
                <a:gd name="T0" fmla="*/ 1108 w 1251"/>
                <a:gd name="T1" fmla="*/ 241 h 790"/>
                <a:gd name="T2" fmla="*/ 270 w 1251"/>
                <a:gd name="T3" fmla="*/ 36 h 790"/>
                <a:gd name="T4" fmla="*/ 126 w 1251"/>
                <a:gd name="T5" fmla="*/ 0 h 790"/>
                <a:gd name="T6" fmla="*/ 90 w 1251"/>
                <a:gd name="T7" fmla="*/ 147 h 790"/>
                <a:gd name="T8" fmla="*/ 36 w 1251"/>
                <a:gd name="T9" fmla="*/ 370 h 790"/>
                <a:gd name="T10" fmla="*/ 0 w 1251"/>
                <a:gd name="T11" fmla="*/ 514 h 790"/>
                <a:gd name="T12" fmla="*/ 145 w 1251"/>
                <a:gd name="T13" fmla="*/ 550 h 790"/>
                <a:gd name="T14" fmla="*/ 982 w 1251"/>
                <a:gd name="T15" fmla="*/ 755 h 790"/>
                <a:gd name="T16" fmla="*/ 1126 w 1251"/>
                <a:gd name="T17" fmla="*/ 790 h 790"/>
                <a:gd name="T18" fmla="*/ 1161 w 1251"/>
                <a:gd name="T19" fmla="*/ 645 h 790"/>
                <a:gd name="T20" fmla="*/ 1215 w 1251"/>
                <a:gd name="T21" fmla="*/ 423 h 790"/>
                <a:gd name="T22" fmla="*/ 1251 w 1251"/>
                <a:gd name="T23" fmla="*/ 276 h 790"/>
                <a:gd name="T24" fmla="*/ 1108 w 1251"/>
                <a:gd name="T25" fmla="*/ 241 h 790"/>
                <a:gd name="T26" fmla="*/ 1124 w 1251"/>
                <a:gd name="T27" fmla="*/ 628 h 790"/>
                <a:gd name="T28" fmla="*/ 1122 w 1251"/>
                <a:gd name="T29" fmla="*/ 628 h 790"/>
                <a:gd name="T30" fmla="*/ 984 w 1251"/>
                <a:gd name="T31" fmla="*/ 712 h 790"/>
                <a:gd name="T32" fmla="*/ 983 w 1251"/>
                <a:gd name="T33" fmla="*/ 714 h 790"/>
                <a:gd name="T34" fmla="*/ 162 w 1251"/>
                <a:gd name="T35" fmla="*/ 513 h 790"/>
                <a:gd name="T36" fmla="*/ 163 w 1251"/>
                <a:gd name="T37" fmla="*/ 511 h 790"/>
                <a:gd name="T38" fmla="*/ 79 w 1251"/>
                <a:gd name="T39" fmla="*/ 372 h 790"/>
                <a:gd name="T40" fmla="*/ 76 w 1251"/>
                <a:gd name="T41" fmla="*/ 371 h 790"/>
                <a:gd name="T42" fmla="*/ 127 w 1251"/>
                <a:gd name="T43" fmla="*/ 164 h 790"/>
                <a:gd name="T44" fmla="*/ 130 w 1251"/>
                <a:gd name="T45" fmla="*/ 165 h 790"/>
                <a:gd name="T46" fmla="*/ 268 w 1251"/>
                <a:gd name="T47" fmla="*/ 81 h 790"/>
                <a:gd name="T48" fmla="*/ 269 w 1251"/>
                <a:gd name="T49" fmla="*/ 77 h 790"/>
                <a:gd name="T50" fmla="*/ 1090 w 1251"/>
                <a:gd name="T51" fmla="*/ 278 h 790"/>
                <a:gd name="T52" fmla="*/ 1089 w 1251"/>
                <a:gd name="T53" fmla="*/ 282 h 790"/>
                <a:gd name="T54" fmla="*/ 1173 w 1251"/>
                <a:gd name="T55" fmla="*/ 421 h 790"/>
                <a:gd name="T56" fmla="*/ 1175 w 1251"/>
                <a:gd name="T57" fmla="*/ 421 h 790"/>
                <a:gd name="T58" fmla="*/ 1124 w 1251"/>
                <a:gd name="T59" fmla="*/ 628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1" h="790">
                  <a:moveTo>
                    <a:pt x="1108" y="241"/>
                  </a:moveTo>
                  <a:cubicBezTo>
                    <a:pt x="270" y="36"/>
                    <a:pt x="270" y="36"/>
                    <a:pt x="270" y="36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36" y="370"/>
                    <a:pt x="36" y="370"/>
                    <a:pt x="36" y="370"/>
                  </a:cubicBezTo>
                  <a:cubicBezTo>
                    <a:pt x="0" y="514"/>
                    <a:pt x="0" y="514"/>
                    <a:pt x="0" y="514"/>
                  </a:cubicBezTo>
                  <a:cubicBezTo>
                    <a:pt x="145" y="550"/>
                    <a:pt x="145" y="550"/>
                    <a:pt x="145" y="550"/>
                  </a:cubicBezTo>
                  <a:cubicBezTo>
                    <a:pt x="982" y="755"/>
                    <a:pt x="982" y="755"/>
                    <a:pt x="982" y="755"/>
                  </a:cubicBezTo>
                  <a:cubicBezTo>
                    <a:pt x="1126" y="790"/>
                    <a:pt x="1126" y="790"/>
                    <a:pt x="1126" y="790"/>
                  </a:cubicBezTo>
                  <a:cubicBezTo>
                    <a:pt x="1161" y="645"/>
                    <a:pt x="1161" y="645"/>
                    <a:pt x="1161" y="645"/>
                  </a:cubicBezTo>
                  <a:cubicBezTo>
                    <a:pt x="1215" y="423"/>
                    <a:pt x="1215" y="423"/>
                    <a:pt x="1215" y="423"/>
                  </a:cubicBezTo>
                  <a:cubicBezTo>
                    <a:pt x="1251" y="276"/>
                    <a:pt x="1251" y="276"/>
                    <a:pt x="1251" y="276"/>
                  </a:cubicBezTo>
                  <a:lnTo>
                    <a:pt x="1108" y="241"/>
                  </a:lnTo>
                  <a:close/>
                  <a:moveTo>
                    <a:pt x="1124" y="628"/>
                  </a:moveTo>
                  <a:cubicBezTo>
                    <a:pt x="1123" y="628"/>
                    <a:pt x="1123" y="628"/>
                    <a:pt x="1122" y="628"/>
                  </a:cubicBezTo>
                  <a:cubicBezTo>
                    <a:pt x="1061" y="612"/>
                    <a:pt x="999" y="650"/>
                    <a:pt x="984" y="712"/>
                  </a:cubicBezTo>
                  <a:cubicBezTo>
                    <a:pt x="984" y="712"/>
                    <a:pt x="983" y="713"/>
                    <a:pt x="983" y="714"/>
                  </a:cubicBezTo>
                  <a:cubicBezTo>
                    <a:pt x="162" y="513"/>
                    <a:pt x="162" y="513"/>
                    <a:pt x="162" y="513"/>
                  </a:cubicBezTo>
                  <a:cubicBezTo>
                    <a:pt x="163" y="512"/>
                    <a:pt x="163" y="511"/>
                    <a:pt x="163" y="511"/>
                  </a:cubicBezTo>
                  <a:cubicBezTo>
                    <a:pt x="178" y="449"/>
                    <a:pt x="141" y="387"/>
                    <a:pt x="79" y="372"/>
                  </a:cubicBezTo>
                  <a:cubicBezTo>
                    <a:pt x="78" y="372"/>
                    <a:pt x="77" y="371"/>
                    <a:pt x="76" y="371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8" y="164"/>
                    <a:pt x="129" y="165"/>
                    <a:pt x="130" y="165"/>
                  </a:cubicBezTo>
                  <a:cubicBezTo>
                    <a:pt x="191" y="180"/>
                    <a:pt x="253" y="142"/>
                    <a:pt x="268" y="81"/>
                  </a:cubicBezTo>
                  <a:cubicBezTo>
                    <a:pt x="269" y="79"/>
                    <a:pt x="269" y="78"/>
                    <a:pt x="269" y="77"/>
                  </a:cubicBezTo>
                  <a:cubicBezTo>
                    <a:pt x="1090" y="278"/>
                    <a:pt x="1090" y="278"/>
                    <a:pt x="1090" y="278"/>
                  </a:cubicBezTo>
                  <a:cubicBezTo>
                    <a:pt x="1090" y="279"/>
                    <a:pt x="1089" y="280"/>
                    <a:pt x="1089" y="282"/>
                  </a:cubicBezTo>
                  <a:cubicBezTo>
                    <a:pt x="1074" y="343"/>
                    <a:pt x="1112" y="406"/>
                    <a:pt x="1173" y="421"/>
                  </a:cubicBezTo>
                  <a:cubicBezTo>
                    <a:pt x="1174" y="421"/>
                    <a:pt x="1174" y="421"/>
                    <a:pt x="1175" y="421"/>
                  </a:cubicBezTo>
                  <a:lnTo>
                    <a:pt x="1124" y="628"/>
                  </a:lnTo>
                  <a:close/>
                </a:path>
              </a:pathLst>
            </a:custGeom>
            <a:solidFill>
              <a:srgbClr val="35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9" name="îṡḷîḍê"/>
            <p:cNvSpPr/>
            <p:nvPr/>
          </p:nvSpPr>
          <p:spPr bwMode="auto">
            <a:xfrm flipH="1">
              <a:off x="8263710" y="3923895"/>
              <a:ext cx="843632" cy="843633"/>
            </a:xfrm>
            <a:custGeom>
              <a:avLst/>
              <a:gdLst>
                <a:gd name="T0" fmla="*/ 385 w 410"/>
                <a:gd name="T1" fmla="*/ 249 h 410"/>
                <a:gd name="T2" fmla="*/ 161 w 410"/>
                <a:gd name="T3" fmla="*/ 386 h 410"/>
                <a:gd name="T4" fmla="*/ 24 w 410"/>
                <a:gd name="T5" fmla="*/ 161 h 410"/>
                <a:gd name="T6" fmla="*/ 249 w 410"/>
                <a:gd name="T7" fmla="*/ 25 h 410"/>
                <a:gd name="T8" fmla="*/ 385 w 410"/>
                <a:gd name="T9" fmla="*/ 24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410">
                  <a:moveTo>
                    <a:pt x="385" y="249"/>
                  </a:moveTo>
                  <a:cubicBezTo>
                    <a:pt x="361" y="349"/>
                    <a:pt x="260" y="410"/>
                    <a:pt x="161" y="386"/>
                  </a:cubicBezTo>
                  <a:cubicBezTo>
                    <a:pt x="61" y="361"/>
                    <a:pt x="0" y="261"/>
                    <a:pt x="24" y="161"/>
                  </a:cubicBezTo>
                  <a:cubicBezTo>
                    <a:pt x="49" y="61"/>
                    <a:pt x="149" y="0"/>
                    <a:pt x="249" y="25"/>
                  </a:cubicBezTo>
                  <a:cubicBezTo>
                    <a:pt x="349" y="49"/>
                    <a:pt x="410" y="150"/>
                    <a:pt x="385" y="249"/>
                  </a:cubicBezTo>
                  <a:close/>
                </a:path>
              </a:pathLst>
            </a:custGeom>
            <a:solidFill>
              <a:srgbClr val="35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0" name="ïśľïḋê"/>
            <p:cNvSpPr/>
            <p:nvPr/>
          </p:nvSpPr>
          <p:spPr bwMode="auto">
            <a:xfrm flipH="1">
              <a:off x="8496698" y="4045719"/>
              <a:ext cx="395929" cy="599984"/>
            </a:xfrm>
            <a:custGeom>
              <a:avLst/>
              <a:gdLst>
                <a:gd name="T0" fmla="*/ 48 w 193"/>
                <a:gd name="T1" fmla="*/ 283 h 292"/>
                <a:gd name="T2" fmla="*/ 56 w 193"/>
                <a:gd name="T3" fmla="*/ 250 h 292"/>
                <a:gd name="T4" fmla="*/ 0 w 193"/>
                <a:gd name="T5" fmla="*/ 221 h 292"/>
                <a:gd name="T6" fmla="*/ 21 w 193"/>
                <a:gd name="T7" fmla="*/ 183 h 292"/>
                <a:gd name="T8" fmla="*/ 75 w 193"/>
                <a:gd name="T9" fmla="*/ 212 h 292"/>
                <a:gd name="T10" fmla="*/ 113 w 193"/>
                <a:gd name="T11" fmla="*/ 199 h 292"/>
                <a:gd name="T12" fmla="*/ 84 w 193"/>
                <a:gd name="T13" fmla="*/ 160 h 292"/>
                <a:gd name="T14" fmla="*/ 37 w 193"/>
                <a:gd name="T15" fmla="*/ 81 h 292"/>
                <a:gd name="T16" fmla="*/ 111 w 193"/>
                <a:gd name="T17" fmla="*/ 33 h 292"/>
                <a:gd name="T18" fmla="*/ 119 w 193"/>
                <a:gd name="T19" fmla="*/ 0 h 292"/>
                <a:gd name="T20" fmla="*/ 153 w 193"/>
                <a:gd name="T21" fmla="*/ 9 h 292"/>
                <a:gd name="T22" fmla="*/ 145 w 193"/>
                <a:gd name="T23" fmla="*/ 39 h 292"/>
                <a:gd name="T24" fmla="*/ 193 w 193"/>
                <a:gd name="T25" fmla="*/ 63 h 292"/>
                <a:gd name="T26" fmla="*/ 173 w 193"/>
                <a:gd name="T27" fmla="*/ 100 h 292"/>
                <a:gd name="T28" fmla="*/ 126 w 193"/>
                <a:gd name="T29" fmla="*/ 76 h 292"/>
                <a:gd name="T30" fmla="*/ 91 w 193"/>
                <a:gd name="T31" fmla="*/ 88 h 292"/>
                <a:gd name="T32" fmla="*/ 126 w 193"/>
                <a:gd name="T33" fmla="*/ 128 h 292"/>
                <a:gd name="T34" fmla="*/ 168 w 193"/>
                <a:gd name="T35" fmla="*/ 207 h 292"/>
                <a:gd name="T36" fmla="*/ 90 w 193"/>
                <a:gd name="T37" fmla="*/ 256 h 292"/>
                <a:gd name="T38" fmla="*/ 82 w 193"/>
                <a:gd name="T39" fmla="*/ 292 h 292"/>
                <a:gd name="T40" fmla="*/ 48 w 193"/>
                <a:gd name="T41" fmla="*/ 28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292">
                  <a:moveTo>
                    <a:pt x="48" y="283"/>
                  </a:moveTo>
                  <a:cubicBezTo>
                    <a:pt x="56" y="250"/>
                    <a:pt x="56" y="250"/>
                    <a:pt x="56" y="250"/>
                  </a:cubicBezTo>
                  <a:cubicBezTo>
                    <a:pt x="33" y="244"/>
                    <a:pt x="12" y="232"/>
                    <a:pt x="0" y="221"/>
                  </a:cubicBezTo>
                  <a:cubicBezTo>
                    <a:pt x="21" y="183"/>
                    <a:pt x="21" y="183"/>
                    <a:pt x="21" y="183"/>
                  </a:cubicBezTo>
                  <a:cubicBezTo>
                    <a:pt x="33" y="194"/>
                    <a:pt x="52" y="207"/>
                    <a:pt x="75" y="212"/>
                  </a:cubicBezTo>
                  <a:cubicBezTo>
                    <a:pt x="94" y="217"/>
                    <a:pt x="110" y="213"/>
                    <a:pt x="113" y="199"/>
                  </a:cubicBezTo>
                  <a:cubicBezTo>
                    <a:pt x="117" y="186"/>
                    <a:pt x="107" y="175"/>
                    <a:pt x="84" y="160"/>
                  </a:cubicBezTo>
                  <a:cubicBezTo>
                    <a:pt x="50" y="138"/>
                    <a:pt x="29" y="114"/>
                    <a:pt x="37" y="81"/>
                  </a:cubicBezTo>
                  <a:cubicBezTo>
                    <a:pt x="44" y="50"/>
                    <a:pt x="72" y="31"/>
                    <a:pt x="111" y="3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68" y="46"/>
                    <a:pt x="183" y="55"/>
                    <a:pt x="193" y="63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65" y="94"/>
                    <a:pt x="151" y="82"/>
                    <a:pt x="126" y="76"/>
                  </a:cubicBezTo>
                  <a:cubicBezTo>
                    <a:pt x="104" y="70"/>
                    <a:pt x="94" y="78"/>
                    <a:pt x="91" y="88"/>
                  </a:cubicBezTo>
                  <a:cubicBezTo>
                    <a:pt x="89" y="99"/>
                    <a:pt x="99" y="110"/>
                    <a:pt x="126" y="128"/>
                  </a:cubicBezTo>
                  <a:cubicBezTo>
                    <a:pt x="164" y="153"/>
                    <a:pt x="176" y="176"/>
                    <a:pt x="168" y="207"/>
                  </a:cubicBezTo>
                  <a:cubicBezTo>
                    <a:pt x="160" y="238"/>
                    <a:pt x="132" y="259"/>
                    <a:pt x="90" y="256"/>
                  </a:cubicBezTo>
                  <a:cubicBezTo>
                    <a:pt x="82" y="292"/>
                    <a:pt x="82" y="292"/>
                    <a:pt x="82" y="292"/>
                  </a:cubicBezTo>
                  <a:lnTo>
                    <a:pt x="48" y="2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1" name="iSlîde"/>
            <p:cNvSpPr/>
            <p:nvPr/>
          </p:nvSpPr>
          <p:spPr bwMode="auto">
            <a:xfrm flipH="1">
              <a:off x="9553523" y="3616289"/>
              <a:ext cx="108119" cy="194919"/>
            </a:xfrm>
            <a:custGeom>
              <a:avLst/>
              <a:gdLst>
                <a:gd name="T0" fmla="*/ 32 w 71"/>
                <a:gd name="T1" fmla="*/ 24 h 128"/>
                <a:gd name="T2" fmla="*/ 32 w 71"/>
                <a:gd name="T3" fmla="*/ 24 h 128"/>
                <a:gd name="T4" fmla="*/ 1 w 71"/>
                <a:gd name="T5" fmla="*/ 28 h 128"/>
                <a:gd name="T6" fmla="*/ 0 w 71"/>
                <a:gd name="T7" fmla="*/ 5 h 128"/>
                <a:gd name="T8" fmla="*/ 43 w 71"/>
                <a:gd name="T9" fmla="*/ 0 h 128"/>
                <a:gd name="T10" fmla="*/ 71 w 71"/>
                <a:gd name="T11" fmla="*/ 6 h 128"/>
                <a:gd name="T12" fmla="*/ 42 w 71"/>
                <a:gd name="T13" fmla="*/ 128 h 128"/>
                <a:gd name="T14" fmla="*/ 8 w 71"/>
                <a:gd name="T15" fmla="*/ 120 h 128"/>
                <a:gd name="T16" fmla="*/ 32 w 71"/>
                <a:gd name="T17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8">
                  <a:moveTo>
                    <a:pt x="32" y="24"/>
                  </a:moveTo>
                  <a:lnTo>
                    <a:pt x="32" y="24"/>
                  </a:lnTo>
                  <a:lnTo>
                    <a:pt x="1" y="28"/>
                  </a:lnTo>
                  <a:lnTo>
                    <a:pt x="0" y="5"/>
                  </a:lnTo>
                  <a:lnTo>
                    <a:pt x="43" y="0"/>
                  </a:lnTo>
                  <a:lnTo>
                    <a:pt x="71" y="6"/>
                  </a:lnTo>
                  <a:lnTo>
                    <a:pt x="42" y="128"/>
                  </a:lnTo>
                  <a:lnTo>
                    <a:pt x="8" y="120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íŝḷíďè"/>
            <p:cNvSpPr/>
            <p:nvPr/>
          </p:nvSpPr>
          <p:spPr bwMode="auto">
            <a:xfrm flipH="1">
              <a:off x="9737782" y="4376168"/>
              <a:ext cx="109642" cy="197964"/>
            </a:xfrm>
            <a:custGeom>
              <a:avLst/>
              <a:gdLst>
                <a:gd name="T0" fmla="*/ 31 w 72"/>
                <a:gd name="T1" fmla="*/ 25 h 130"/>
                <a:gd name="T2" fmla="*/ 31 w 72"/>
                <a:gd name="T3" fmla="*/ 25 h 130"/>
                <a:gd name="T4" fmla="*/ 0 w 72"/>
                <a:gd name="T5" fmla="*/ 29 h 130"/>
                <a:gd name="T6" fmla="*/ 0 w 72"/>
                <a:gd name="T7" fmla="*/ 6 h 130"/>
                <a:gd name="T8" fmla="*/ 42 w 72"/>
                <a:gd name="T9" fmla="*/ 0 h 130"/>
                <a:gd name="T10" fmla="*/ 72 w 72"/>
                <a:gd name="T11" fmla="*/ 7 h 130"/>
                <a:gd name="T12" fmla="*/ 42 w 72"/>
                <a:gd name="T13" fmla="*/ 130 h 130"/>
                <a:gd name="T14" fmla="*/ 8 w 72"/>
                <a:gd name="T15" fmla="*/ 122 h 130"/>
                <a:gd name="T16" fmla="*/ 31 w 72"/>
                <a:gd name="T17" fmla="*/ 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30">
                  <a:moveTo>
                    <a:pt x="31" y="25"/>
                  </a:moveTo>
                  <a:lnTo>
                    <a:pt x="31" y="25"/>
                  </a:lnTo>
                  <a:lnTo>
                    <a:pt x="0" y="29"/>
                  </a:lnTo>
                  <a:lnTo>
                    <a:pt x="0" y="6"/>
                  </a:lnTo>
                  <a:lnTo>
                    <a:pt x="42" y="0"/>
                  </a:lnTo>
                  <a:lnTo>
                    <a:pt x="72" y="7"/>
                  </a:lnTo>
                  <a:lnTo>
                    <a:pt x="42" y="130"/>
                  </a:lnTo>
                  <a:lnTo>
                    <a:pt x="8" y="122"/>
                  </a:lnTo>
                  <a:lnTo>
                    <a:pt x="31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íṣḻíḓé"/>
            <p:cNvSpPr/>
            <p:nvPr/>
          </p:nvSpPr>
          <p:spPr bwMode="auto">
            <a:xfrm flipH="1">
              <a:off x="7488603" y="4121859"/>
              <a:ext cx="109642" cy="194919"/>
            </a:xfrm>
            <a:custGeom>
              <a:avLst/>
              <a:gdLst>
                <a:gd name="T0" fmla="*/ 31 w 72"/>
                <a:gd name="T1" fmla="*/ 24 h 128"/>
                <a:gd name="T2" fmla="*/ 31 w 72"/>
                <a:gd name="T3" fmla="*/ 24 h 128"/>
                <a:gd name="T4" fmla="*/ 0 w 72"/>
                <a:gd name="T5" fmla="*/ 28 h 128"/>
                <a:gd name="T6" fmla="*/ 0 w 72"/>
                <a:gd name="T7" fmla="*/ 5 h 128"/>
                <a:gd name="T8" fmla="*/ 42 w 72"/>
                <a:gd name="T9" fmla="*/ 0 h 128"/>
                <a:gd name="T10" fmla="*/ 72 w 72"/>
                <a:gd name="T11" fmla="*/ 7 h 128"/>
                <a:gd name="T12" fmla="*/ 42 w 72"/>
                <a:gd name="T13" fmla="*/ 128 h 128"/>
                <a:gd name="T14" fmla="*/ 8 w 72"/>
                <a:gd name="T15" fmla="*/ 120 h 128"/>
                <a:gd name="T16" fmla="*/ 31 w 72"/>
                <a:gd name="T17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28">
                  <a:moveTo>
                    <a:pt x="31" y="24"/>
                  </a:moveTo>
                  <a:lnTo>
                    <a:pt x="31" y="24"/>
                  </a:lnTo>
                  <a:lnTo>
                    <a:pt x="0" y="28"/>
                  </a:lnTo>
                  <a:lnTo>
                    <a:pt x="0" y="5"/>
                  </a:lnTo>
                  <a:lnTo>
                    <a:pt x="42" y="0"/>
                  </a:lnTo>
                  <a:lnTo>
                    <a:pt x="72" y="7"/>
                  </a:lnTo>
                  <a:lnTo>
                    <a:pt x="42" y="128"/>
                  </a:lnTo>
                  <a:lnTo>
                    <a:pt x="8" y="120"/>
                  </a:lnTo>
                  <a:lnTo>
                    <a:pt x="3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íṡḻïḑè"/>
            <p:cNvSpPr/>
            <p:nvPr/>
          </p:nvSpPr>
          <p:spPr bwMode="auto">
            <a:xfrm flipH="1">
              <a:off x="7675908" y="4881738"/>
              <a:ext cx="109642" cy="196442"/>
            </a:xfrm>
            <a:custGeom>
              <a:avLst/>
              <a:gdLst>
                <a:gd name="T0" fmla="*/ 33 w 72"/>
                <a:gd name="T1" fmla="*/ 25 h 129"/>
                <a:gd name="T2" fmla="*/ 32 w 72"/>
                <a:gd name="T3" fmla="*/ 25 h 129"/>
                <a:gd name="T4" fmla="*/ 0 w 72"/>
                <a:gd name="T5" fmla="*/ 29 h 129"/>
                <a:gd name="T6" fmla="*/ 0 w 72"/>
                <a:gd name="T7" fmla="*/ 6 h 129"/>
                <a:gd name="T8" fmla="*/ 44 w 72"/>
                <a:gd name="T9" fmla="*/ 0 h 129"/>
                <a:gd name="T10" fmla="*/ 72 w 72"/>
                <a:gd name="T11" fmla="*/ 7 h 129"/>
                <a:gd name="T12" fmla="*/ 42 w 72"/>
                <a:gd name="T13" fmla="*/ 129 h 129"/>
                <a:gd name="T14" fmla="*/ 9 w 72"/>
                <a:gd name="T15" fmla="*/ 121 h 129"/>
                <a:gd name="T16" fmla="*/ 33 w 72"/>
                <a:gd name="T17" fmla="*/ 2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29">
                  <a:moveTo>
                    <a:pt x="33" y="25"/>
                  </a:moveTo>
                  <a:lnTo>
                    <a:pt x="32" y="25"/>
                  </a:lnTo>
                  <a:lnTo>
                    <a:pt x="0" y="29"/>
                  </a:lnTo>
                  <a:lnTo>
                    <a:pt x="0" y="6"/>
                  </a:lnTo>
                  <a:lnTo>
                    <a:pt x="44" y="0"/>
                  </a:lnTo>
                  <a:lnTo>
                    <a:pt x="72" y="7"/>
                  </a:lnTo>
                  <a:lnTo>
                    <a:pt x="42" y="129"/>
                  </a:lnTo>
                  <a:lnTo>
                    <a:pt x="9" y="121"/>
                  </a:lnTo>
                  <a:lnTo>
                    <a:pt x="3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5" name="îṧľïḋe"/>
            <p:cNvSpPr/>
            <p:nvPr/>
          </p:nvSpPr>
          <p:spPr bwMode="auto">
            <a:xfrm flipH="1">
              <a:off x="7583017" y="4071607"/>
              <a:ext cx="2651199" cy="1598943"/>
            </a:xfrm>
            <a:custGeom>
              <a:avLst/>
              <a:gdLst>
                <a:gd name="T0" fmla="*/ 1604 w 1741"/>
                <a:gd name="T1" fmla="*/ 0 h 1050"/>
                <a:gd name="T2" fmla="*/ 0 w 1741"/>
                <a:gd name="T3" fmla="*/ 287 h 1050"/>
                <a:gd name="T4" fmla="*/ 137 w 1741"/>
                <a:gd name="T5" fmla="*/ 1050 h 1050"/>
                <a:gd name="T6" fmla="*/ 1741 w 1741"/>
                <a:gd name="T7" fmla="*/ 762 h 1050"/>
                <a:gd name="T8" fmla="*/ 1604 w 1741"/>
                <a:gd name="T9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1050">
                  <a:moveTo>
                    <a:pt x="1604" y="0"/>
                  </a:moveTo>
                  <a:lnTo>
                    <a:pt x="0" y="287"/>
                  </a:lnTo>
                  <a:lnTo>
                    <a:pt x="137" y="1050"/>
                  </a:lnTo>
                  <a:lnTo>
                    <a:pt x="1741" y="762"/>
                  </a:lnTo>
                  <a:lnTo>
                    <a:pt x="1604" y="0"/>
                  </a:lnTo>
                  <a:close/>
                </a:path>
              </a:pathLst>
            </a:custGeom>
            <a:solidFill>
              <a:srgbClr val="ECED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6" name="işḷïḓe"/>
            <p:cNvSpPr/>
            <p:nvPr/>
          </p:nvSpPr>
          <p:spPr bwMode="auto">
            <a:xfrm flipH="1">
              <a:off x="7639361" y="4124905"/>
              <a:ext cx="2536989" cy="1492346"/>
            </a:xfrm>
            <a:custGeom>
              <a:avLst/>
              <a:gdLst>
                <a:gd name="T0" fmla="*/ 995 w 1234"/>
                <a:gd name="T1" fmla="*/ 26 h 725"/>
                <a:gd name="T2" fmla="*/ 146 w 1234"/>
                <a:gd name="T3" fmla="*/ 178 h 725"/>
                <a:gd name="T4" fmla="*/ 0 w 1234"/>
                <a:gd name="T5" fmla="*/ 204 h 725"/>
                <a:gd name="T6" fmla="*/ 26 w 1234"/>
                <a:gd name="T7" fmla="*/ 353 h 725"/>
                <a:gd name="T8" fmla="*/ 67 w 1234"/>
                <a:gd name="T9" fmla="*/ 578 h 725"/>
                <a:gd name="T10" fmla="*/ 93 w 1234"/>
                <a:gd name="T11" fmla="*/ 725 h 725"/>
                <a:gd name="T12" fmla="*/ 240 w 1234"/>
                <a:gd name="T13" fmla="*/ 699 h 725"/>
                <a:gd name="T14" fmla="*/ 1088 w 1234"/>
                <a:gd name="T15" fmla="*/ 547 h 725"/>
                <a:gd name="T16" fmla="*/ 1234 w 1234"/>
                <a:gd name="T17" fmla="*/ 521 h 725"/>
                <a:gd name="T18" fmla="*/ 1207 w 1234"/>
                <a:gd name="T19" fmla="*/ 374 h 725"/>
                <a:gd name="T20" fmla="*/ 1167 w 1234"/>
                <a:gd name="T21" fmla="*/ 149 h 725"/>
                <a:gd name="T22" fmla="*/ 1140 w 1234"/>
                <a:gd name="T23" fmla="*/ 0 h 725"/>
                <a:gd name="T24" fmla="*/ 995 w 1234"/>
                <a:gd name="T25" fmla="*/ 26 h 725"/>
                <a:gd name="T26" fmla="*/ 1166 w 1234"/>
                <a:gd name="T27" fmla="*/ 373 h 725"/>
                <a:gd name="T28" fmla="*/ 1165 w 1234"/>
                <a:gd name="T29" fmla="*/ 374 h 725"/>
                <a:gd name="T30" fmla="*/ 1072 w 1234"/>
                <a:gd name="T31" fmla="*/ 507 h 725"/>
                <a:gd name="T32" fmla="*/ 1073 w 1234"/>
                <a:gd name="T33" fmla="*/ 509 h 725"/>
                <a:gd name="T34" fmla="*/ 241 w 1234"/>
                <a:gd name="T35" fmla="*/ 658 h 725"/>
                <a:gd name="T36" fmla="*/ 241 w 1234"/>
                <a:gd name="T37" fmla="*/ 655 h 725"/>
                <a:gd name="T38" fmla="*/ 107 w 1234"/>
                <a:gd name="T39" fmla="*/ 563 h 725"/>
                <a:gd name="T40" fmla="*/ 105 w 1234"/>
                <a:gd name="T41" fmla="*/ 563 h 725"/>
                <a:gd name="T42" fmla="*/ 67 w 1234"/>
                <a:gd name="T43" fmla="*/ 353 h 725"/>
                <a:gd name="T44" fmla="*/ 70 w 1234"/>
                <a:gd name="T45" fmla="*/ 353 h 725"/>
                <a:gd name="T46" fmla="*/ 163 w 1234"/>
                <a:gd name="T47" fmla="*/ 220 h 725"/>
                <a:gd name="T48" fmla="*/ 162 w 1234"/>
                <a:gd name="T49" fmla="*/ 216 h 725"/>
                <a:gd name="T50" fmla="*/ 994 w 1234"/>
                <a:gd name="T51" fmla="*/ 67 h 725"/>
                <a:gd name="T52" fmla="*/ 994 w 1234"/>
                <a:gd name="T53" fmla="*/ 71 h 725"/>
                <a:gd name="T54" fmla="*/ 1127 w 1234"/>
                <a:gd name="T55" fmla="*/ 164 h 725"/>
                <a:gd name="T56" fmla="*/ 1129 w 1234"/>
                <a:gd name="T57" fmla="*/ 164 h 725"/>
                <a:gd name="T58" fmla="*/ 1166 w 1234"/>
                <a:gd name="T59" fmla="*/ 373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4" h="725">
                  <a:moveTo>
                    <a:pt x="995" y="26"/>
                  </a:moveTo>
                  <a:cubicBezTo>
                    <a:pt x="146" y="178"/>
                    <a:pt x="146" y="178"/>
                    <a:pt x="146" y="17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26" y="353"/>
                    <a:pt x="26" y="353"/>
                    <a:pt x="26" y="353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93" y="725"/>
                    <a:pt x="93" y="725"/>
                    <a:pt x="93" y="725"/>
                  </a:cubicBezTo>
                  <a:cubicBezTo>
                    <a:pt x="240" y="699"/>
                    <a:pt x="240" y="699"/>
                    <a:pt x="240" y="699"/>
                  </a:cubicBezTo>
                  <a:cubicBezTo>
                    <a:pt x="1088" y="547"/>
                    <a:pt x="1088" y="547"/>
                    <a:pt x="1088" y="547"/>
                  </a:cubicBezTo>
                  <a:cubicBezTo>
                    <a:pt x="1234" y="521"/>
                    <a:pt x="1234" y="521"/>
                    <a:pt x="1234" y="521"/>
                  </a:cubicBezTo>
                  <a:cubicBezTo>
                    <a:pt x="1207" y="374"/>
                    <a:pt x="1207" y="374"/>
                    <a:pt x="1207" y="374"/>
                  </a:cubicBezTo>
                  <a:cubicBezTo>
                    <a:pt x="1167" y="149"/>
                    <a:pt x="1167" y="149"/>
                    <a:pt x="1167" y="149"/>
                  </a:cubicBezTo>
                  <a:cubicBezTo>
                    <a:pt x="1140" y="0"/>
                    <a:pt x="1140" y="0"/>
                    <a:pt x="1140" y="0"/>
                  </a:cubicBezTo>
                  <a:lnTo>
                    <a:pt x="995" y="26"/>
                  </a:lnTo>
                  <a:close/>
                  <a:moveTo>
                    <a:pt x="1166" y="373"/>
                  </a:moveTo>
                  <a:cubicBezTo>
                    <a:pt x="1166" y="373"/>
                    <a:pt x="1165" y="373"/>
                    <a:pt x="1165" y="374"/>
                  </a:cubicBezTo>
                  <a:cubicBezTo>
                    <a:pt x="1103" y="385"/>
                    <a:pt x="1061" y="444"/>
                    <a:pt x="1072" y="507"/>
                  </a:cubicBezTo>
                  <a:cubicBezTo>
                    <a:pt x="1072" y="507"/>
                    <a:pt x="1073" y="508"/>
                    <a:pt x="1073" y="509"/>
                  </a:cubicBezTo>
                  <a:cubicBezTo>
                    <a:pt x="241" y="658"/>
                    <a:pt x="241" y="658"/>
                    <a:pt x="241" y="658"/>
                  </a:cubicBezTo>
                  <a:cubicBezTo>
                    <a:pt x="241" y="657"/>
                    <a:pt x="241" y="656"/>
                    <a:pt x="241" y="655"/>
                  </a:cubicBezTo>
                  <a:cubicBezTo>
                    <a:pt x="229" y="593"/>
                    <a:pt x="170" y="552"/>
                    <a:pt x="107" y="563"/>
                  </a:cubicBezTo>
                  <a:cubicBezTo>
                    <a:pt x="107" y="563"/>
                    <a:pt x="106" y="563"/>
                    <a:pt x="105" y="563"/>
                  </a:cubicBezTo>
                  <a:cubicBezTo>
                    <a:pt x="67" y="353"/>
                    <a:pt x="67" y="353"/>
                    <a:pt x="67" y="353"/>
                  </a:cubicBezTo>
                  <a:cubicBezTo>
                    <a:pt x="68" y="353"/>
                    <a:pt x="69" y="353"/>
                    <a:pt x="70" y="353"/>
                  </a:cubicBezTo>
                  <a:cubicBezTo>
                    <a:pt x="132" y="342"/>
                    <a:pt x="174" y="282"/>
                    <a:pt x="163" y="220"/>
                  </a:cubicBezTo>
                  <a:cubicBezTo>
                    <a:pt x="162" y="219"/>
                    <a:pt x="162" y="217"/>
                    <a:pt x="162" y="216"/>
                  </a:cubicBezTo>
                  <a:cubicBezTo>
                    <a:pt x="994" y="67"/>
                    <a:pt x="994" y="67"/>
                    <a:pt x="994" y="67"/>
                  </a:cubicBezTo>
                  <a:cubicBezTo>
                    <a:pt x="994" y="68"/>
                    <a:pt x="994" y="70"/>
                    <a:pt x="994" y="71"/>
                  </a:cubicBezTo>
                  <a:cubicBezTo>
                    <a:pt x="1005" y="134"/>
                    <a:pt x="1065" y="175"/>
                    <a:pt x="1127" y="164"/>
                  </a:cubicBezTo>
                  <a:cubicBezTo>
                    <a:pt x="1128" y="164"/>
                    <a:pt x="1128" y="164"/>
                    <a:pt x="1129" y="164"/>
                  </a:cubicBezTo>
                  <a:lnTo>
                    <a:pt x="1166" y="373"/>
                  </a:lnTo>
                  <a:close/>
                </a:path>
              </a:pathLst>
            </a:custGeom>
            <a:solidFill>
              <a:srgbClr val="35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7" name="ïśḻïḍé"/>
            <p:cNvSpPr/>
            <p:nvPr/>
          </p:nvSpPr>
          <p:spPr bwMode="auto">
            <a:xfrm flipH="1">
              <a:off x="8493652" y="4456876"/>
              <a:ext cx="826882" cy="826882"/>
            </a:xfrm>
            <a:custGeom>
              <a:avLst/>
              <a:gdLst>
                <a:gd name="T0" fmla="*/ 384 w 402"/>
                <a:gd name="T1" fmla="*/ 169 h 402"/>
                <a:gd name="T2" fmla="*/ 233 w 402"/>
                <a:gd name="T3" fmla="*/ 384 h 402"/>
                <a:gd name="T4" fmla="*/ 18 w 402"/>
                <a:gd name="T5" fmla="*/ 234 h 402"/>
                <a:gd name="T6" fmla="*/ 168 w 402"/>
                <a:gd name="T7" fmla="*/ 19 h 402"/>
                <a:gd name="T8" fmla="*/ 384 w 402"/>
                <a:gd name="T9" fmla="*/ 16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02">
                  <a:moveTo>
                    <a:pt x="384" y="169"/>
                  </a:moveTo>
                  <a:cubicBezTo>
                    <a:pt x="402" y="270"/>
                    <a:pt x="334" y="366"/>
                    <a:pt x="233" y="384"/>
                  </a:cubicBezTo>
                  <a:cubicBezTo>
                    <a:pt x="132" y="402"/>
                    <a:pt x="36" y="335"/>
                    <a:pt x="18" y="234"/>
                  </a:cubicBezTo>
                  <a:cubicBezTo>
                    <a:pt x="0" y="133"/>
                    <a:pt x="67" y="37"/>
                    <a:pt x="168" y="19"/>
                  </a:cubicBezTo>
                  <a:cubicBezTo>
                    <a:pt x="269" y="0"/>
                    <a:pt x="365" y="68"/>
                    <a:pt x="384" y="169"/>
                  </a:cubicBezTo>
                  <a:close/>
                </a:path>
              </a:pathLst>
            </a:custGeom>
            <a:solidFill>
              <a:srgbClr val="35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8" name="ïśļîḍé"/>
            <p:cNvSpPr/>
            <p:nvPr/>
          </p:nvSpPr>
          <p:spPr bwMode="auto">
            <a:xfrm flipH="1">
              <a:off x="8720551" y="4569563"/>
              <a:ext cx="374609" cy="603030"/>
            </a:xfrm>
            <a:custGeom>
              <a:avLst/>
              <a:gdLst>
                <a:gd name="T0" fmla="*/ 98 w 182"/>
                <a:gd name="T1" fmla="*/ 293 h 293"/>
                <a:gd name="T2" fmla="*/ 92 w 182"/>
                <a:gd name="T3" fmla="*/ 260 h 293"/>
                <a:gd name="T4" fmla="*/ 29 w 182"/>
                <a:gd name="T5" fmla="*/ 256 h 293"/>
                <a:gd name="T6" fmla="*/ 32 w 182"/>
                <a:gd name="T7" fmla="*/ 212 h 293"/>
                <a:gd name="T8" fmla="*/ 94 w 182"/>
                <a:gd name="T9" fmla="*/ 217 h 293"/>
                <a:gd name="T10" fmla="*/ 123 w 182"/>
                <a:gd name="T11" fmla="*/ 190 h 293"/>
                <a:gd name="T12" fmla="*/ 81 w 182"/>
                <a:gd name="T13" fmla="*/ 166 h 293"/>
                <a:gd name="T14" fmla="*/ 6 w 182"/>
                <a:gd name="T15" fmla="*/ 113 h 293"/>
                <a:gd name="T16" fmla="*/ 54 w 182"/>
                <a:gd name="T17" fmla="*/ 39 h 293"/>
                <a:gd name="T18" fmla="*/ 48 w 182"/>
                <a:gd name="T19" fmla="*/ 6 h 293"/>
                <a:gd name="T20" fmla="*/ 82 w 182"/>
                <a:gd name="T21" fmla="*/ 0 h 293"/>
                <a:gd name="T22" fmla="*/ 88 w 182"/>
                <a:gd name="T23" fmla="*/ 31 h 293"/>
                <a:gd name="T24" fmla="*/ 141 w 182"/>
                <a:gd name="T25" fmla="*/ 33 h 293"/>
                <a:gd name="T26" fmla="*/ 138 w 182"/>
                <a:gd name="T27" fmla="*/ 75 h 293"/>
                <a:gd name="T28" fmla="*/ 85 w 182"/>
                <a:gd name="T29" fmla="*/ 72 h 293"/>
                <a:gd name="T30" fmla="*/ 59 w 182"/>
                <a:gd name="T31" fmla="*/ 97 h 293"/>
                <a:gd name="T32" fmla="*/ 106 w 182"/>
                <a:gd name="T33" fmla="*/ 120 h 293"/>
                <a:gd name="T34" fmla="*/ 177 w 182"/>
                <a:gd name="T35" fmla="*/ 175 h 293"/>
                <a:gd name="T36" fmla="*/ 126 w 182"/>
                <a:gd name="T37" fmla="*/ 251 h 293"/>
                <a:gd name="T38" fmla="*/ 132 w 182"/>
                <a:gd name="T39" fmla="*/ 287 h 293"/>
                <a:gd name="T40" fmla="*/ 98 w 182"/>
                <a:gd name="T41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2" h="293">
                  <a:moveTo>
                    <a:pt x="98" y="293"/>
                  </a:moveTo>
                  <a:cubicBezTo>
                    <a:pt x="92" y="260"/>
                    <a:pt x="92" y="260"/>
                    <a:pt x="92" y="260"/>
                  </a:cubicBezTo>
                  <a:cubicBezTo>
                    <a:pt x="68" y="263"/>
                    <a:pt x="44" y="261"/>
                    <a:pt x="29" y="256"/>
                  </a:cubicBezTo>
                  <a:cubicBezTo>
                    <a:pt x="32" y="212"/>
                    <a:pt x="32" y="212"/>
                    <a:pt x="32" y="212"/>
                  </a:cubicBezTo>
                  <a:cubicBezTo>
                    <a:pt x="49" y="218"/>
                    <a:pt x="71" y="222"/>
                    <a:pt x="94" y="217"/>
                  </a:cubicBezTo>
                  <a:cubicBezTo>
                    <a:pt x="114" y="214"/>
                    <a:pt x="126" y="204"/>
                    <a:pt x="123" y="190"/>
                  </a:cubicBezTo>
                  <a:cubicBezTo>
                    <a:pt x="121" y="176"/>
                    <a:pt x="108" y="170"/>
                    <a:pt x="81" y="166"/>
                  </a:cubicBezTo>
                  <a:cubicBezTo>
                    <a:pt x="41" y="160"/>
                    <a:pt x="12" y="147"/>
                    <a:pt x="6" y="113"/>
                  </a:cubicBezTo>
                  <a:cubicBezTo>
                    <a:pt x="0" y="82"/>
                    <a:pt x="18" y="53"/>
                    <a:pt x="54" y="39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112" y="27"/>
                    <a:pt x="129" y="29"/>
                    <a:pt x="141" y="33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28" y="72"/>
                    <a:pt x="111" y="67"/>
                    <a:pt x="85" y="72"/>
                  </a:cubicBezTo>
                  <a:cubicBezTo>
                    <a:pt x="62" y="76"/>
                    <a:pt x="57" y="87"/>
                    <a:pt x="59" y="97"/>
                  </a:cubicBezTo>
                  <a:cubicBezTo>
                    <a:pt x="61" y="109"/>
                    <a:pt x="74" y="114"/>
                    <a:pt x="106" y="120"/>
                  </a:cubicBezTo>
                  <a:cubicBezTo>
                    <a:pt x="151" y="127"/>
                    <a:pt x="171" y="143"/>
                    <a:pt x="177" y="175"/>
                  </a:cubicBezTo>
                  <a:cubicBezTo>
                    <a:pt x="182" y="206"/>
                    <a:pt x="165" y="237"/>
                    <a:pt x="126" y="251"/>
                  </a:cubicBezTo>
                  <a:cubicBezTo>
                    <a:pt x="132" y="287"/>
                    <a:pt x="132" y="287"/>
                    <a:pt x="132" y="287"/>
                  </a:cubicBezTo>
                  <a:lnTo>
                    <a:pt x="98" y="2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9" name="ïṩļïḑê"/>
            <p:cNvSpPr/>
            <p:nvPr/>
          </p:nvSpPr>
          <p:spPr bwMode="auto">
            <a:xfrm flipH="1">
              <a:off x="9958588" y="4563472"/>
              <a:ext cx="132484" cy="197964"/>
            </a:xfrm>
            <a:custGeom>
              <a:avLst/>
              <a:gdLst>
                <a:gd name="T0" fmla="*/ 36 w 87"/>
                <a:gd name="T1" fmla="*/ 33 h 130"/>
                <a:gd name="T2" fmla="*/ 35 w 87"/>
                <a:gd name="T3" fmla="*/ 33 h 130"/>
                <a:gd name="T4" fmla="*/ 9 w 87"/>
                <a:gd name="T5" fmla="*/ 49 h 130"/>
                <a:gd name="T6" fmla="*/ 0 w 87"/>
                <a:gd name="T7" fmla="*/ 29 h 130"/>
                <a:gd name="T8" fmla="*/ 36 w 87"/>
                <a:gd name="T9" fmla="*/ 6 h 130"/>
                <a:gd name="T10" fmla="*/ 64 w 87"/>
                <a:gd name="T11" fmla="*/ 0 h 130"/>
                <a:gd name="T12" fmla="*/ 87 w 87"/>
                <a:gd name="T13" fmla="*/ 124 h 130"/>
                <a:gd name="T14" fmla="*/ 54 w 87"/>
                <a:gd name="T15" fmla="*/ 130 h 130"/>
                <a:gd name="T16" fmla="*/ 36 w 87"/>
                <a:gd name="T17" fmla="*/ 3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30">
                  <a:moveTo>
                    <a:pt x="36" y="33"/>
                  </a:moveTo>
                  <a:lnTo>
                    <a:pt x="35" y="33"/>
                  </a:lnTo>
                  <a:lnTo>
                    <a:pt x="9" y="49"/>
                  </a:lnTo>
                  <a:lnTo>
                    <a:pt x="0" y="29"/>
                  </a:lnTo>
                  <a:lnTo>
                    <a:pt x="36" y="6"/>
                  </a:lnTo>
                  <a:lnTo>
                    <a:pt x="64" y="0"/>
                  </a:lnTo>
                  <a:lnTo>
                    <a:pt x="87" y="124"/>
                  </a:lnTo>
                  <a:lnTo>
                    <a:pt x="54" y="130"/>
                  </a:lnTo>
                  <a:lnTo>
                    <a:pt x="3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0" name="ï$ľïdè"/>
            <p:cNvSpPr/>
            <p:nvPr/>
          </p:nvSpPr>
          <p:spPr bwMode="auto">
            <a:xfrm flipH="1">
              <a:off x="9820014" y="5337056"/>
              <a:ext cx="134007" cy="197964"/>
            </a:xfrm>
            <a:custGeom>
              <a:avLst/>
              <a:gdLst>
                <a:gd name="T0" fmla="*/ 36 w 88"/>
                <a:gd name="T1" fmla="*/ 31 h 130"/>
                <a:gd name="T2" fmla="*/ 36 w 88"/>
                <a:gd name="T3" fmla="*/ 31 h 130"/>
                <a:gd name="T4" fmla="*/ 9 w 88"/>
                <a:gd name="T5" fmla="*/ 47 h 130"/>
                <a:gd name="T6" fmla="*/ 0 w 88"/>
                <a:gd name="T7" fmla="*/ 27 h 130"/>
                <a:gd name="T8" fmla="*/ 36 w 88"/>
                <a:gd name="T9" fmla="*/ 5 h 130"/>
                <a:gd name="T10" fmla="*/ 66 w 88"/>
                <a:gd name="T11" fmla="*/ 0 h 130"/>
                <a:gd name="T12" fmla="*/ 88 w 88"/>
                <a:gd name="T13" fmla="*/ 123 h 130"/>
                <a:gd name="T14" fmla="*/ 54 w 88"/>
                <a:gd name="T15" fmla="*/ 130 h 130"/>
                <a:gd name="T16" fmla="*/ 36 w 88"/>
                <a:gd name="T17" fmla="*/ 3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30">
                  <a:moveTo>
                    <a:pt x="36" y="31"/>
                  </a:moveTo>
                  <a:lnTo>
                    <a:pt x="36" y="31"/>
                  </a:lnTo>
                  <a:lnTo>
                    <a:pt x="9" y="47"/>
                  </a:lnTo>
                  <a:lnTo>
                    <a:pt x="0" y="27"/>
                  </a:lnTo>
                  <a:lnTo>
                    <a:pt x="36" y="5"/>
                  </a:lnTo>
                  <a:lnTo>
                    <a:pt x="66" y="0"/>
                  </a:lnTo>
                  <a:lnTo>
                    <a:pt x="88" y="123"/>
                  </a:lnTo>
                  <a:lnTo>
                    <a:pt x="54" y="130"/>
                  </a:lnTo>
                  <a:lnTo>
                    <a:pt x="36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1" name="îṥľîḋê"/>
            <p:cNvSpPr/>
            <p:nvPr/>
          </p:nvSpPr>
          <p:spPr bwMode="auto">
            <a:xfrm flipH="1">
              <a:off x="7867781" y="4188863"/>
              <a:ext cx="135530" cy="197964"/>
            </a:xfrm>
            <a:custGeom>
              <a:avLst/>
              <a:gdLst>
                <a:gd name="T0" fmla="*/ 38 w 89"/>
                <a:gd name="T1" fmla="*/ 33 h 130"/>
                <a:gd name="T2" fmla="*/ 37 w 89"/>
                <a:gd name="T3" fmla="*/ 33 h 130"/>
                <a:gd name="T4" fmla="*/ 11 w 89"/>
                <a:gd name="T5" fmla="*/ 49 h 130"/>
                <a:gd name="T6" fmla="*/ 0 w 89"/>
                <a:gd name="T7" fmla="*/ 29 h 130"/>
                <a:gd name="T8" fmla="*/ 38 w 89"/>
                <a:gd name="T9" fmla="*/ 6 h 130"/>
                <a:gd name="T10" fmla="*/ 67 w 89"/>
                <a:gd name="T11" fmla="*/ 0 h 130"/>
                <a:gd name="T12" fmla="*/ 89 w 89"/>
                <a:gd name="T13" fmla="*/ 125 h 130"/>
                <a:gd name="T14" fmla="*/ 56 w 89"/>
                <a:gd name="T15" fmla="*/ 130 h 130"/>
                <a:gd name="T16" fmla="*/ 38 w 89"/>
                <a:gd name="T17" fmla="*/ 3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30">
                  <a:moveTo>
                    <a:pt x="38" y="33"/>
                  </a:moveTo>
                  <a:lnTo>
                    <a:pt x="37" y="33"/>
                  </a:lnTo>
                  <a:lnTo>
                    <a:pt x="11" y="49"/>
                  </a:lnTo>
                  <a:lnTo>
                    <a:pt x="0" y="29"/>
                  </a:lnTo>
                  <a:lnTo>
                    <a:pt x="38" y="6"/>
                  </a:lnTo>
                  <a:lnTo>
                    <a:pt x="67" y="0"/>
                  </a:lnTo>
                  <a:lnTo>
                    <a:pt x="89" y="125"/>
                  </a:lnTo>
                  <a:lnTo>
                    <a:pt x="56" y="130"/>
                  </a:lnTo>
                  <a:lnTo>
                    <a:pt x="3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2" name="îṡḻîḑè"/>
            <p:cNvSpPr/>
            <p:nvPr/>
          </p:nvSpPr>
          <p:spPr bwMode="auto">
            <a:xfrm flipH="1">
              <a:off x="7729206" y="4960924"/>
              <a:ext cx="134007" cy="196442"/>
            </a:xfrm>
            <a:custGeom>
              <a:avLst/>
              <a:gdLst>
                <a:gd name="T0" fmla="*/ 37 w 88"/>
                <a:gd name="T1" fmla="*/ 32 h 129"/>
                <a:gd name="T2" fmla="*/ 37 w 88"/>
                <a:gd name="T3" fmla="*/ 32 h 129"/>
                <a:gd name="T4" fmla="*/ 10 w 88"/>
                <a:gd name="T5" fmla="*/ 48 h 129"/>
                <a:gd name="T6" fmla="*/ 0 w 88"/>
                <a:gd name="T7" fmla="*/ 28 h 129"/>
                <a:gd name="T8" fmla="*/ 37 w 88"/>
                <a:gd name="T9" fmla="*/ 5 h 129"/>
                <a:gd name="T10" fmla="*/ 66 w 88"/>
                <a:gd name="T11" fmla="*/ 0 h 129"/>
                <a:gd name="T12" fmla="*/ 88 w 88"/>
                <a:gd name="T13" fmla="*/ 124 h 129"/>
                <a:gd name="T14" fmla="*/ 54 w 88"/>
                <a:gd name="T15" fmla="*/ 129 h 129"/>
                <a:gd name="T16" fmla="*/ 37 w 88"/>
                <a:gd name="T17" fmla="*/ 3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29">
                  <a:moveTo>
                    <a:pt x="37" y="32"/>
                  </a:moveTo>
                  <a:lnTo>
                    <a:pt x="37" y="32"/>
                  </a:lnTo>
                  <a:lnTo>
                    <a:pt x="10" y="48"/>
                  </a:lnTo>
                  <a:lnTo>
                    <a:pt x="0" y="28"/>
                  </a:lnTo>
                  <a:lnTo>
                    <a:pt x="37" y="5"/>
                  </a:lnTo>
                  <a:lnTo>
                    <a:pt x="66" y="0"/>
                  </a:lnTo>
                  <a:lnTo>
                    <a:pt x="88" y="124"/>
                  </a:lnTo>
                  <a:lnTo>
                    <a:pt x="54" y="129"/>
                  </a:lnTo>
                  <a:lnTo>
                    <a:pt x="37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3" name="îś1iḋè"/>
            <p:cNvSpPr/>
            <p:nvPr/>
          </p:nvSpPr>
          <p:spPr bwMode="auto">
            <a:xfrm flipH="1">
              <a:off x="7494694" y="4656364"/>
              <a:ext cx="1174081" cy="674602"/>
            </a:xfrm>
            <a:custGeom>
              <a:avLst/>
              <a:gdLst>
                <a:gd name="T0" fmla="*/ 0 w 771"/>
                <a:gd name="T1" fmla="*/ 435 h 443"/>
                <a:gd name="T2" fmla="*/ 0 w 771"/>
                <a:gd name="T3" fmla="*/ 1 h 443"/>
                <a:gd name="T4" fmla="*/ 771 w 771"/>
                <a:gd name="T5" fmla="*/ 0 h 443"/>
                <a:gd name="T6" fmla="*/ 770 w 771"/>
                <a:gd name="T7" fmla="*/ 443 h 443"/>
                <a:gd name="T8" fmla="*/ 0 w 771"/>
                <a:gd name="T9" fmla="*/ 435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443">
                  <a:moveTo>
                    <a:pt x="0" y="435"/>
                  </a:moveTo>
                  <a:lnTo>
                    <a:pt x="0" y="1"/>
                  </a:lnTo>
                  <a:lnTo>
                    <a:pt x="771" y="0"/>
                  </a:lnTo>
                  <a:lnTo>
                    <a:pt x="770" y="443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D9A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4" name="ïSľîdê"/>
            <p:cNvSpPr/>
            <p:nvPr/>
          </p:nvSpPr>
          <p:spPr bwMode="auto">
            <a:xfrm flipH="1">
              <a:off x="7496217" y="4945696"/>
              <a:ext cx="1172558" cy="536026"/>
            </a:xfrm>
            <a:custGeom>
              <a:avLst/>
              <a:gdLst>
                <a:gd name="T0" fmla="*/ 285 w 570"/>
                <a:gd name="T1" fmla="*/ 0 h 260"/>
                <a:gd name="T2" fmla="*/ 570 w 570"/>
                <a:gd name="T3" fmla="*/ 130 h 260"/>
                <a:gd name="T4" fmla="*/ 285 w 570"/>
                <a:gd name="T5" fmla="*/ 260 h 260"/>
                <a:gd name="T6" fmla="*/ 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443" y="0"/>
                    <a:pt x="570" y="58"/>
                    <a:pt x="570" y="130"/>
                  </a:cubicBezTo>
                  <a:cubicBezTo>
                    <a:pt x="570" y="201"/>
                    <a:pt x="443" y="259"/>
                    <a:pt x="285" y="260"/>
                  </a:cubicBezTo>
                  <a:cubicBezTo>
                    <a:pt x="128" y="259"/>
                    <a:pt x="0" y="201"/>
                    <a:pt x="0" y="130"/>
                  </a:cubicBezTo>
                  <a:cubicBezTo>
                    <a:pt x="0" y="58"/>
                    <a:pt x="128" y="0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5" name="í$ľïďé"/>
            <p:cNvSpPr/>
            <p:nvPr/>
          </p:nvSpPr>
          <p:spPr bwMode="auto">
            <a:xfrm flipH="1">
              <a:off x="7593677" y="4989857"/>
              <a:ext cx="976117" cy="398974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6" name="ïSlîḍê"/>
            <p:cNvSpPr/>
            <p:nvPr/>
          </p:nvSpPr>
          <p:spPr bwMode="auto">
            <a:xfrm flipH="1">
              <a:off x="7592154" y="4983766"/>
              <a:ext cx="980685" cy="408111"/>
            </a:xfrm>
            <a:custGeom>
              <a:avLst/>
              <a:gdLst>
                <a:gd name="T0" fmla="*/ 240 w 477"/>
                <a:gd name="T1" fmla="*/ 196 h 199"/>
                <a:gd name="T2" fmla="*/ 250 w 477"/>
                <a:gd name="T3" fmla="*/ 195 h 199"/>
                <a:gd name="T4" fmla="*/ 250 w 477"/>
                <a:gd name="T5" fmla="*/ 195 h 199"/>
                <a:gd name="T6" fmla="*/ 216 w 477"/>
                <a:gd name="T7" fmla="*/ 198 h 199"/>
                <a:gd name="T8" fmla="*/ 284 w 477"/>
                <a:gd name="T9" fmla="*/ 197 h 199"/>
                <a:gd name="T10" fmla="*/ 182 w 477"/>
                <a:gd name="T11" fmla="*/ 192 h 199"/>
                <a:gd name="T12" fmla="*/ 295 w 477"/>
                <a:gd name="T13" fmla="*/ 192 h 199"/>
                <a:gd name="T14" fmla="*/ 295 w 477"/>
                <a:gd name="T15" fmla="*/ 192 h 199"/>
                <a:gd name="T16" fmla="*/ 170 w 477"/>
                <a:gd name="T17" fmla="*/ 194 h 199"/>
                <a:gd name="T18" fmla="*/ 330 w 477"/>
                <a:gd name="T19" fmla="*/ 191 h 199"/>
                <a:gd name="T20" fmla="*/ 137 w 477"/>
                <a:gd name="T21" fmla="*/ 185 h 199"/>
                <a:gd name="T22" fmla="*/ 340 w 477"/>
                <a:gd name="T23" fmla="*/ 185 h 199"/>
                <a:gd name="T24" fmla="*/ 340 w 477"/>
                <a:gd name="T25" fmla="*/ 185 h 199"/>
                <a:gd name="T26" fmla="*/ 125 w 477"/>
                <a:gd name="T27" fmla="*/ 187 h 199"/>
                <a:gd name="T28" fmla="*/ 375 w 477"/>
                <a:gd name="T29" fmla="*/ 181 h 199"/>
                <a:gd name="T30" fmla="*/ 93 w 477"/>
                <a:gd name="T31" fmla="*/ 174 h 199"/>
                <a:gd name="T32" fmla="*/ 385 w 477"/>
                <a:gd name="T33" fmla="*/ 174 h 199"/>
                <a:gd name="T34" fmla="*/ 385 w 477"/>
                <a:gd name="T35" fmla="*/ 174 h 199"/>
                <a:gd name="T36" fmla="*/ 81 w 477"/>
                <a:gd name="T37" fmla="*/ 174 h 199"/>
                <a:gd name="T38" fmla="*/ 418 w 477"/>
                <a:gd name="T39" fmla="*/ 165 h 199"/>
                <a:gd name="T40" fmla="*/ 51 w 477"/>
                <a:gd name="T41" fmla="*/ 157 h 199"/>
                <a:gd name="T42" fmla="*/ 426 w 477"/>
                <a:gd name="T43" fmla="*/ 157 h 199"/>
                <a:gd name="T44" fmla="*/ 426 w 477"/>
                <a:gd name="T45" fmla="*/ 157 h 199"/>
                <a:gd name="T46" fmla="*/ 39 w 477"/>
                <a:gd name="T47" fmla="*/ 155 h 199"/>
                <a:gd name="T48" fmla="*/ 457 w 477"/>
                <a:gd name="T49" fmla="*/ 141 h 199"/>
                <a:gd name="T50" fmla="*/ 15 w 477"/>
                <a:gd name="T51" fmla="*/ 130 h 199"/>
                <a:gd name="T52" fmla="*/ 462 w 477"/>
                <a:gd name="T53" fmla="*/ 130 h 199"/>
                <a:gd name="T54" fmla="*/ 462 w 477"/>
                <a:gd name="T55" fmla="*/ 130 h 199"/>
                <a:gd name="T56" fmla="*/ 5 w 477"/>
                <a:gd name="T57" fmla="*/ 123 h 199"/>
                <a:gd name="T58" fmla="*/ 472 w 477"/>
                <a:gd name="T59" fmla="*/ 100 h 199"/>
                <a:gd name="T60" fmla="*/ 0 w 477"/>
                <a:gd name="T61" fmla="*/ 100 h 199"/>
                <a:gd name="T62" fmla="*/ 1 w 477"/>
                <a:gd name="T63" fmla="*/ 100 h 199"/>
                <a:gd name="T64" fmla="*/ 471 w 477"/>
                <a:gd name="T65" fmla="*/ 77 h 199"/>
                <a:gd name="T66" fmla="*/ 5 w 477"/>
                <a:gd name="T67" fmla="*/ 78 h 199"/>
                <a:gd name="T68" fmla="*/ 5 w 477"/>
                <a:gd name="T69" fmla="*/ 78 h 199"/>
                <a:gd name="T70" fmla="*/ 462 w 477"/>
                <a:gd name="T71" fmla="*/ 70 h 199"/>
                <a:gd name="T72" fmla="*/ 31 w 477"/>
                <a:gd name="T73" fmla="*/ 55 h 199"/>
                <a:gd name="T74" fmla="*/ 438 w 477"/>
                <a:gd name="T75" fmla="*/ 45 h 199"/>
                <a:gd name="T76" fmla="*/ 38 w 477"/>
                <a:gd name="T77" fmla="*/ 46 h 199"/>
                <a:gd name="T78" fmla="*/ 38 w 477"/>
                <a:gd name="T79" fmla="*/ 46 h 199"/>
                <a:gd name="T80" fmla="*/ 426 w 477"/>
                <a:gd name="T81" fmla="*/ 43 h 199"/>
                <a:gd name="T82" fmla="*/ 71 w 477"/>
                <a:gd name="T83" fmla="*/ 34 h 199"/>
                <a:gd name="T84" fmla="*/ 396 w 477"/>
                <a:gd name="T85" fmla="*/ 26 h 199"/>
                <a:gd name="T86" fmla="*/ 80 w 477"/>
                <a:gd name="T87" fmla="*/ 26 h 199"/>
                <a:gd name="T88" fmla="*/ 80 w 477"/>
                <a:gd name="T89" fmla="*/ 26 h 199"/>
                <a:gd name="T90" fmla="*/ 384 w 477"/>
                <a:gd name="T91" fmla="*/ 26 h 199"/>
                <a:gd name="T92" fmla="*/ 114 w 477"/>
                <a:gd name="T93" fmla="*/ 20 h 199"/>
                <a:gd name="T94" fmla="*/ 352 w 477"/>
                <a:gd name="T95" fmla="*/ 13 h 199"/>
                <a:gd name="T96" fmla="*/ 124 w 477"/>
                <a:gd name="T97" fmla="*/ 13 h 199"/>
                <a:gd name="T98" fmla="*/ 124 w 477"/>
                <a:gd name="T99" fmla="*/ 13 h 199"/>
                <a:gd name="T100" fmla="*/ 340 w 477"/>
                <a:gd name="T101" fmla="*/ 15 h 199"/>
                <a:gd name="T102" fmla="*/ 158 w 477"/>
                <a:gd name="T103" fmla="*/ 11 h 199"/>
                <a:gd name="T104" fmla="*/ 307 w 477"/>
                <a:gd name="T105" fmla="*/ 5 h 199"/>
                <a:gd name="T106" fmla="*/ 169 w 477"/>
                <a:gd name="T107" fmla="*/ 6 h 199"/>
                <a:gd name="T108" fmla="*/ 169 w 477"/>
                <a:gd name="T109" fmla="*/ 6 h 199"/>
                <a:gd name="T110" fmla="*/ 295 w 477"/>
                <a:gd name="T111" fmla="*/ 8 h 199"/>
                <a:gd name="T112" fmla="*/ 204 w 477"/>
                <a:gd name="T113" fmla="*/ 6 h 199"/>
                <a:gd name="T114" fmla="*/ 261 w 477"/>
                <a:gd name="T115" fmla="*/ 2 h 199"/>
                <a:gd name="T116" fmla="*/ 215 w 477"/>
                <a:gd name="T117" fmla="*/ 2 h 199"/>
                <a:gd name="T118" fmla="*/ 215 w 477"/>
                <a:gd name="T119" fmla="*/ 2 h 199"/>
                <a:gd name="T120" fmla="*/ 238 w 477"/>
                <a:gd name="T1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7" h="199">
                  <a:moveTo>
                    <a:pt x="227" y="198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31" y="195"/>
                    <a:pt x="235" y="196"/>
                    <a:pt x="238" y="196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0" y="197"/>
                    <a:pt x="240" y="197"/>
                    <a:pt x="240" y="197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5" y="199"/>
                    <a:pt x="231" y="199"/>
                    <a:pt x="227" y="198"/>
                  </a:cubicBezTo>
                  <a:close/>
                  <a:moveTo>
                    <a:pt x="250" y="195"/>
                  </a:moveTo>
                  <a:cubicBezTo>
                    <a:pt x="254" y="195"/>
                    <a:pt x="258" y="194"/>
                    <a:pt x="261" y="194"/>
                  </a:cubicBezTo>
                  <a:cubicBezTo>
                    <a:pt x="261" y="198"/>
                    <a:pt x="261" y="198"/>
                    <a:pt x="261" y="198"/>
                  </a:cubicBezTo>
                  <a:cubicBezTo>
                    <a:pt x="258" y="198"/>
                    <a:pt x="254" y="198"/>
                    <a:pt x="250" y="198"/>
                  </a:cubicBezTo>
                  <a:lnTo>
                    <a:pt x="250" y="195"/>
                  </a:lnTo>
                  <a:close/>
                  <a:moveTo>
                    <a:pt x="204" y="198"/>
                  </a:moveTo>
                  <a:cubicBezTo>
                    <a:pt x="204" y="194"/>
                    <a:pt x="204" y="194"/>
                    <a:pt x="204" y="194"/>
                  </a:cubicBezTo>
                  <a:cubicBezTo>
                    <a:pt x="208" y="194"/>
                    <a:pt x="212" y="194"/>
                    <a:pt x="216" y="194"/>
                  </a:cubicBezTo>
                  <a:cubicBezTo>
                    <a:pt x="216" y="198"/>
                    <a:pt x="216" y="198"/>
                    <a:pt x="216" y="198"/>
                  </a:cubicBezTo>
                  <a:cubicBezTo>
                    <a:pt x="212" y="198"/>
                    <a:pt x="208" y="198"/>
                    <a:pt x="204" y="198"/>
                  </a:cubicBezTo>
                  <a:close/>
                  <a:moveTo>
                    <a:pt x="273" y="194"/>
                  </a:moveTo>
                  <a:cubicBezTo>
                    <a:pt x="276" y="194"/>
                    <a:pt x="280" y="193"/>
                    <a:pt x="284" y="193"/>
                  </a:cubicBezTo>
                  <a:cubicBezTo>
                    <a:pt x="284" y="197"/>
                    <a:pt x="284" y="197"/>
                    <a:pt x="284" y="197"/>
                  </a:cubicBezTo>
                  <a:cubicBezTo>
                    <a:pt x="281" y="197"/>
                    <a:pt x="277" y="197"/>
                    <a:pt x="273" y="198"/>
                  </a:cubicBezTo>
                  <a:lnTo>
                    <a:pt x="273" y="194"/>
                  </a:lnTo>
                  <a:close/>
                  <a:moveTo>
                    <a:pt x="181" y="196"/>
                  </a:moveTo>
                  <a:cubicBezTo>
                    <a:pt x="182" y="192"/>
                    <a:pt x="182" y="192"/>
                    <a:pt x="182" y="192"/>
                  </a:cubicBezTo>
                  <a:cubicBezTo>
                    <a:pt x="185" y="192"/>
                    <a:pt x="189" y="193"/>
                    <a:pt x="193" y="193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89" y="196"/>
                    <a:pt x="185" y="196"/>
                    <a:pt x="181" y="196"/>
                  </a:cubicBezTo>
                  <a:close/>
                  <a:moveTo>
                    <a:pt x="295" y="192"/>
                  </a:moveTo>
                  <a:cubicBezTo>
                    <a:pt x="299" y="192"/>
                    <a:pt x="303" y="191"/>
                    <a:pt x="307" y="191"/>
                  </a:cubicBezTo>
                  <a:cubicBezTo>
                    <a:pt x="307" y="194"/>
                    <a:pt x="307" y="194"/>
                    <a:pt x="307" y="194"/>
                  </a:cubicBezTo>
                  <a:cubicBezTo>
                    <a:pt x="303" y="195"/>
                    <a:pt x="300" y="195"/>
                    <a:pt x="296" y="196"/>
                  </a:cubicBezTo>
                  <a:lnTo>
                    <a:pt x="295" y="192"/>
                  </a:lnTo>
                  <a:close/>
                  <a:moveTo>
                    <a:pt x="159" y="193"/>
                  </a:moveTo>
                  <a:cubicBezTo>
                    <a:pt x="159" y="189"/>
                    <a:pt x="159" y="189"/>
                    <a:pt x="159" y="189"/>
                  </a:cubicBezTo>
                  <a:cubicBezTo>
                    <a:pt x="163" y="190"/>
                    <a:pt x="167" y="190"/>
                    <a:pt x="170" y="191"/>
                  </a:cubicBezTo>
                  <a:cubicBezTo>
                    <a:pt x="170" y="194"/>
                    <a:pt x="170" y="194"/>
                    <a:pt x="170" y="194"/>
                  </a:cubicBezTo>
                  <a:cubicBezTo>
                    <a:pt x="166" y="194"/>
                    <a:pt x="162" y="193"/>
                    <a:pt x="159" y="193"/>
                  </a:cubicBezTo>
                  <a:close/>
                  <a:moveTo>
                    <a:pt x="318" y="189"/>
                  </a:moveTo>
                  <a:cubicBezTo>
                    <a:pt x="322" y="189"/>
                    <a:pt x="326" y="188"/>
                    <a:pt x="329" y="187"/>
                  </a:cubicBezTo>
                  <a:cubicBezTo>
                    <a:pt x="330" y="191"/>
                    <a:pt x="330" y="191"/>
                    <a:pt x="330" y="191"/>
                  </a:cubicBezTo>
                  <a:cubicBezTo>
                    <a:pt x="326" y="192"/>
                    <a:pt x="322" y="192"/>
                    <a:pt x="319" y="193"/>
                  </a:cubicBezTo>
                  <a:lnTo>
                    <a:pt x="318" y="189"/>
                  </a:lnTo>
                  <a:close/>
                  <a:moveTo>
                    <a:pt x="136" y="189"/>
                  </a:moveTo>
                  <a:cubicBezTo>
                    <a:pt x="137" y="185"/>
                    <a:pt x="137" y="185"/>
                    <a:pt x="137" y="185"/>
                  </a:cubicBezTo>
                  <a:cubicBezTo>
                    <a:pt x="140" y="186"/>
                    <a:pt x="144" y="187"/>
                    <a:pt x="148" y="187"/>
                  </a:cubicBezTo>
                  <a:cubicBezTo>
                    <a:pt x="147" y="191"/>
                    <a:pt x="147" y="191"/>
                    <a:pt x="147" y="191"/>
                  </a:cubicBezTo>
                  <a:cubicBezTo>
                    <a:pt x="143" y="191"/>
                    <a:pt x="140" y="190"/>
                    <a:pt x="136" y="189"/>
                  </a:cubicBezTo>
                  <a:close/>
                  <a:moveTo>
                    <a:pt x="340" y="185"/>
                  </a:moveTo>
                  <a:cubicBezTo>
                    <a:pt x="344" y="185"/>
                    <a:pt x="348" y="184"/>
                    <a:pt x="352" y="183"/>
                  </a:cubicBezTo>
                  <a:cubicBezTo>
                    <a:pt x="352" y="187"/>
                    <a:pt x="352" y="187"/>
                    <a:pt x="352" y="187"/>
                  </a:cubicBezTo>
                  <a:cubicBezTo>
                    <a:pt x="349" y="187"/>
                    <a:pt x="345" y="188"/>
                    <a:pt x="341" y="189"/>
                  </a:cubicBezTo>
                  <a:lnTo>
                    <a:pt x="340" y="185"/>
                  </a:lnTo>
                  <a:close/>
                  <a:moveTo>
                    <a:pt x="113" y="184"/>
                  </a:moveTo>
                  <a:cubicBezTo>
                    <a:pt x="114" y="180"/>
                    <a:pt x="114" y="180"/>
                    <a:pt x="114" y="180"/>
                  </a:cubicBezTo>
                  <a:cubicBezTo>
                    <a:pt x="118" y="181"/>
                    <a:pt x="122" y="182"/>
                    <a:pt x="125" y="183"/>
                  </a:cubicBezTo>
                  <a:cubicBezTo>
                    <a:pt x="125" y="187"/>
                    <a:pt x="125" y="187"/>
                    <a:pt x="125" y="187"/>
                  </a:cubicBezTo>
                  <a:cubicBezTo>
                    <a:pt x="121" y="186"/>
                    <a:pt x="117" y="185"/>
                    <a:pt x="113" y="184"/>
                  </a:cubicBezTo>
                  <a:close/>
                  <a:moveTo>
                    <a:pt x="363" y="180"/>
                  </a:moveTo>
                  <a:cubicBezTo>
                    <a:pt x="366" y="179"/>
                    <a:pt x="370" y="178"/>
                    <a:pt x="374" y="177"/>
                  </a:cubicBezTo>
                  <a:cubicBezTo>
                    <a:pt x="375" y="181"/>
                    <a:pt x="375" y="181"/>
                    <a:pt x="375" y="181"/>
                  </a:cubicBezTo>
                  <a:cubicBezTo>
                    <a:pt x="371" y="182"/>
                    <a:pt x="367" y="183"/>
                    <a:pt x="364" y="184"/>
                  </a:cubicBezTo>
                  <a:lnTo>
                    <a:pt x="363" y="180"/>
                  </a:lnTo>
                  <a:close/>
                  <a:moveTo>
                    <a:pt x="91" y="178"/>
                  </a:moveTo>
                  <a:cubicBezTo>
                    <a:pt x="93" y="174"/>
                    <a:pt x="93" y="174"/>
                    <a:pt x="93" y="174"/>
                  </a:cubicBezTo>
                  <a:cubicBezTo>
                    <a:pt x="96" y="175"/>
                    <a:pt x="100" y="176"/>
                    <a:pt x="103" y="178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99" y="180"/>
                    <a:pt x="95" y="179"/>
                    <a:pt x="91" y="178"/>
                  </a:cubicBezTo>
                  <a:close/>
                  <a:moveTo>
                    <a:pt x="385" y="174"/>
                  </a:moveTo>
                  <a:cubicBezTo>
                    <a:pt x="388" y="173"/>
                    <a:pt x="392" y="172"/>
                    <a:pt x="395" y="170"/>
                  </a:cubicBezTo>
                  <a:cubicBezTo>
                    <a:pt x="397" y="174"/>
                    <a:pt x="397" y="174"/>
                    <a:pt x="397" y="174"/>
                  </a:cubicBezTo>
                  <a:cubicBezTo>
                    <a:pt x="393" y="175"/>
                    <a:pt x="389" y="177"/>
                    <a:pt x="386" y="178"/>
                  </a:cubicBezTo>
                  <a:lnTo>
                    <a:pt x="385" y="174"/>
                  </a:lnTo>
                  <a:close/>
                  <a:moveTo>
                    <a:pt x="70" y="170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5" y="168"/>
                    <a:pt x="78" y="169"/>
                    <a:pt x="82" y="171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7" y="173"/>
                    <a:pt x="73" y="171"/>
                    <a:pt x="70" y="170"/>
                  </a:cubicBezTo>
                  <a:close/>
                  <a:moveTo>
                    <a:pt x="406" y="166"/>
                  </a:moveTo>
                  <a:cubicBezTo>
                    <a:pt x="409" y="165"/>
                    <a:pt x="413" y="163"/>
                    <a:pt x="416" y="162"/>
                  </a:cubicBezTo>
                  <a:cubicBezTo>
                    <a:pt x="418" y="165"/>
                    <a:pt x="418" y="165"/>
                    <a:pt x="418" y="165"/>
                  </a:cubicBezTo>
                  <a:cubicBezTo>
                    <a:pt x="414" y="167"/>
                    <a:pt x="411" y="168"/>
                    <a:pt x="407" y="170"/>
                  </a:cubicBezTo>
                  <a:lnTo>
                    <a:pt x="406" y="166"/>
                  </a:lnTo>
                  <a:close/>
                  <a:moveTo>
                    <a:pt x="49" y="160"/>
                  </a:moveTo>
                  <a:cubicBezTo>
                    <a:pt x="51" y="157"/>
                    <a:pt x="51" y="157"/>
                    <a:pt x="51" y="157"/>
                  </a:cubicBezTo>
                  <a:cubicBezTo>
                    <a:pt x="54" y="159"/>
                    <a:pt x="57" y="160"/>
                    <a:pt x="61" y="162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6" y="164"/>
                    <a:pt x="52" y="162"/>
                    <a:pt x="49" y="160"/>
                  </a:cubicBezTo>
                  <a:close/>
                  <a:moveTo>
                    <a:pt x="426" y="157"/>
                  </a:moveTo>
                  <a:cubicBezTo>
                    <a:pt x="430" y="155"/>
                    <a:pt x="433" y="153"/>
                    <a:pt x="436" y="151"/>
                  </a:cubicBezTo>
                  <a:cubicBezTo>
                    <a:pt x="438" y="154"/>
                    <a:pt x="438" y="154"/>
                    <a:pt x="438" y="154"/>
                  </a:cubicBezTo>
                  <a:cubicBezTo>
                    <a:pt x="435" y="156"/>
                    <a:pt x="432" y="158"/>
                    <a:pt x="428" y="160"/>
                  </a:cubicBezTo>
                  <a:lnTo>
                    <a:pt x="426" y="157"/>
                  </a:lnTo>
                  <a:close/>
                  <a:moveTo>
                    <a:pt x="29" y="148"/>
                  </a:moveTo>
                  <a:cubicBezTo>
                    <a:pt x="31" y="145"/>
                    <a:pt x="31" y="145"/>
                    <a:pt x="31" y="145"/>
                  </a:cubicBezTo>
                  <a:cubicBezTo>
                    <a:pt x="34" y="147"/>
                    <a:pt x="38" y="149"/>
                    <a:pt x="41" y="151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5" y="153"/>
                    <a:pt x="32" y="150"/>
                    <a:pt x="29" y="148"/>
                  </a:cubicBezTo>
                  <a:close/>
                  <a:moveTo>
                    <a:pt x="445" y="145"/>
                  </a:moveTo>
                  <a:cubicBezTo>
                    <a:pt x="449" y="143"/>
                    <a:pt x="452" y="140"/>
                    <a:pt x="454" y="138"/>
                  </a:cubicBezTo>
                  <a:cubicBezTo>
                    <a:pt x="457" y="141"/>
                    <a:pt x="457" y="141"/>
                    <a:pt x="457" y="141"/>
                  </a:cubicBezTo>
                  <a:cubicBezTo>
                    <a:pt x="454" y="143"/>
                    <a:pt x="451" y="145"/>
                    <a:pt x="448" y="148"/>
                  </a:cubicBezTo>
                  <a:lnTo>
                    <a:pt x="445" y="145"/>
                  </a:lnTo>
                  <a:close/>
                  <a:moveTo>
                    <a:pt x="12" y="132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17" y="133"/>
                    <a:pt x="20" y="135"/>
                    <a:pt x="23" y="138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7" y="138"/>
                    <a:pt x="14" y="135"/>
                    <a:pt x="12" y="132"/>
                  </a:cubicBezTo>
                  <a:close/>
                  <a:moveTo>
                    <a:pt x="462" y="130"/>
                  </a:moveTo>
                  <a:cubicBezTo>
                    <a:pt x="464" y="127"/>
                    <a:pt x="466" y="124"/>
                    <a:pt x="468" y="121"/>
                  </a:cubicBezTo>
                  <a:cubicBezTo>
                    <a:pt x="471" y="122"/>
                    <a:pt x="471" y="122"/>
                    <a:pt x="471" y="122"/>
                  </a:cubicBezTo>
                  <a:cubicBezTo>
                    <a:pt x="470" y="126"/>
                    <a:pt x="467" y="129"/>
                    <a:pt x="465" y="132"/>
                  </a:cubicBezTo>
                  <a:lnTo>
                    <a:pt x="462" y="130"/>
                  </a:lnTo>
                  <a:close/>
                  <a:moveTo>
                    <a:pt x="1" y="112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5" y="114"/>
                    <a:pt x="7" y="118"/>
                    <a:pt x="9" y="121"/>
                  </a:cubicBezTo>
                  <a:cubicBezTo>
                    <a:pt x="5" y="123"/>
                    <a:pt x="5" y="123"/>
                    <a:pt x="5" y="123"/>
                  </a:cubicBezTo>
                  <a:cubicBezTo>
                    <a:pt x="3" y="119"/>
                    <a:pt x="2" y="116"/>
                    <a:pt x="1" y="112"/>
                  </a:cubicBezTo>
                  <a:close/>
                  <a:moveTo>
                    <a:pt x="471" y="111"/>
                  </a:moveTo>
                  <a:cubicBezTo>
                    <a:pt x="472" y="107"/>
                    <a:pt x="472" y="103"/>
                    <a:pt x="472" y="100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77" y="100"/>
                    <a:pt x="477" y="100"/>
                    <a:pt x="477" y="100"/>
                  </a:cubicBezTo>
                  <a:cubicBezTo>
                    <a:pt x="477" y="104"/>
                    <a:pt x="476" y="108"/>
                    <a:pt x="475" y="112"/>
                  </a:cubicBezTo>
                  <a:lnTo>
                    <a:pt x="471" y="111"/>
                  </a:lnTo>
                  <a:close/>
                  <a:moveTo>
                    <a:pt x="0" y="100"/>
                  </a:moveTo>
                  <a:cubicBezTo>
                    <a:pt x="0" y="96"/>
                    <a:pt x="0" y="92"/>
                    <a:pt x="1" y="89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3" y="93"/>
                    <a:pt x="3" y="96"/>
                    <a:pt x="3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  <a:moveTo>
                    <a:pt x="468" y="79"/>
                  </a:moveTo>
                  <a:cubicBezTo>
                    <a:pt x="471" y="77"/>
                    <a:pt x="471" y="77"/>
                    <a:pt x="471" y="77"/>
                  </a:cubicBezTo>
                  <a:cubicBezTo>
                    <a:pt x="473" y="81"/>
                    <a:pt x="475" y="84"/>
                    <a:pt x="476" y="88"/>
                  </a:cubicBezTo>
                  <a:cubicBezTo>
                    <a:pt x="472" y="89"/>
                    <a:pt x="472" y="89"/>
                    <a:pt x="472" y="89"/>
                  </a:cubicBezTo>
                  <a:cubicBezTo>
                    <a:pt x="471" y="86"/>
                    <a:pt x="470" y="82"/>
                    <a:pt x="468" y="79"/>
                  </a:cubicBezTo>
                  <a:close/>
                  <a:moveTo>
                    <a:pt x="5" y="78"/>
                  </a:moveTo>
                  <a:cubicBezTo>
                    <a:pt x="7" y="74"/>
                    <a:pt x="9" y="71"/>
                    <a:pt x="12" y="68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2" y="73"/>
                    <a:pt x="10" y="76"/>
                    <a:pt x="8" y="79"/>
                  </a:cubicBezTo>
                  <a:lnTo>
                    <a:pt x="5" y="78"/>
                  </a:lnTo>
                  <a:close/>
                  <a:moveTo>
                    <a:pt x="454" y="62"/>
                  </a:moveTo>
                  <a:cubicBezTo>
                    <a:pt x="457" y="59"/>
                    <a:pt x="457" y="59"/>
                    <a:pt x="457" y="59"/>
                  </a:cubicBezTo>
                  <a:cubicBezTo>
                    <a:pt x="460" y="62"/>
                    <a:pt x="462" y="65"/>
                    <a:pt x="465" y="68"/>
                  </a:cubicBezTo>
                  <a:cubicBezTo>
                    <a:pt x="462" y="70"/>
                    <a:pt x="462" y="70"/>
                    <a:pt x="462" y="70"/>
                  </a:cubicBezTo>
                  <a:cubicBezTo>
                    <a:pt x="459" y="67"/>
                    <a:pt x="457" y="65"/>
                    <a:pt x="454" y="62"/>
                  </a:cubicBezTo>
                  <a:close/>
                  <a:moveTo>
                    <a:pt x="20" y="60"/>
                  </a:moveTo>
                  <a:cubicBezTo>
                    <a:pt x="22" y="57"/>
                    <a:pt x="25" y="55"/>
                    <a:pt x="29" y="52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28" y="58"/>
                    <a:pt x="25" y="60"/>
                    <a:pt x="22" y="62"/>
                  </a:cubicBezTo>
                  <a:lnTo>
                    <a:pt x="20" y="60"/>
                  </a:lnTo>
                  <a:close/>
                  <a:moveTo>
                    <a:pt x="436" y="49"/>
                  </a:moveTo>
                  <a:cubicBezTo>
                    <a:pt x="438" y="45"/>
                    <a:pt x="438" y="45"/>
                    <a:pt x="438" y="45"/>
                  </a:cubicBezTo>
                  <a:cubicBezTo>
                    <a:pt x="441" y="47"/>
                    <a:pt x="445" y="50"/>
                    <a:pt x="448" y="52"/>
                  </a:cubicBezTo>
                  <a:cubicBezTo>
                    <a:pt x="445" y="55"/>
                    <a:pt x="445" y="55"/>
                    <a:pt x="445" y="55"/>
                  </a:cubicBezTo>
                  <a:cubicBezTo>
                    <a:pt x="442" y="53"/>
                    <a:pt x="439" y="51"/>
                    <a:pt x="436" y="49"/>
                  </a:cubicBezTo>
                  <a:close/>
                  <a:moveTo>
                    <a:pt x="38" y="46"/>
                  </a:moveTo>
                  <a:cubicBezTo>
                    <a:pt x="41" y="44"/>
                    <a:pt x="45" y="42"/>
                    <a:pt x="48" y="40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7" y="45"/>
                    <a:pt x="43" y="47"/>
                    <a:pt x="40" y="49"/>
                  </a:cubicBezTo>
                  <a:lnTo>
                    <a:pt x="38" y="46"/>
                  </a:lnTo>
                  <a:close/>
                  <a:moveTo>
                    <a:pt x="416" y="38"/>
                  </a:moveTo>
                  <a:cubicBezTo>
                    <a:pt x="418" y="35"/>
                    <a:pt x="418" y="35"/>
                    <a:pt x="418" y="35"/>
                  </a:cubicBezTo>
                  <a:cubicBezTo>
                    <a:pt x="421" y="36"/>
                    <a:pt x="425" y="38"/>
                    <a:pt x="428" y="40"/>
                  </a:cubicBezTo>
                  <a:cubicBezTo>
                    <a:pt x="426" y="43"/>
                    <a:pt x="426" y="43"/>
                    <a:pt x="426" y="43"/>
                  </a:cubicBezTo>
                  <a:cubicBezTo>
                    <a:pt x="423" y="41"/>
                    <a:pt x="420" y="40"/>
                    <a:pt x="416" y="38"/>
                  </a:cubicBezTo>
                  <a:close/>
                  <a:moveTo>
                    <a:pt x="59" y="35"/>
                  </a:moveTo>
                  <a:cubicBezTo>
                    <a:pt x="62" y="33"/>
                    <a:pt x="65" y="32"/>
                    <a:pt x="69" y="30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7" y="35"/>
                    <a:pt x="64" y="37"/>
                    <a:pt x="60" y="38"/>
                  </a:cubicBezTo>
                  <a:lnTo>
                    <a:pt x="59" y="35"/>
                  </a:lnTo>
                  <a:close/>
                  <a:moveTo>
                    <a:pt x="395" y="29"/>
                  </a:moveTo>
                  <a:cubicBezTo>
                    <a:pt x="396" y="26"/>
                    <a:pt x="396" y="26"/>
                    <a:pt x="396" y="26"/>
                  </a:cubicBezTo>
                  <a:cubicBezTo>
                    <a:pt x="400" y="27"/>
                    <a:pt x="404" y="28"/>
                    <a:pt x="407" y="30"/>
                  </a:cubicBezTo>
                  <a:cubicBezTo>
                    <a:pt x="406" y="33"/>
                    <a:pt x="406" y="33"/>
                    <a:pt x="406" y="33"/>
                  </a:cubicBezTo>
                  <a:cubicBezTo>
                    <a:pt x="402" y="32"/>
                    <a:pt x="399" y="31"/>
                    <a:pt x="395" y="29"/>
                  </a:cubicBezTo>
                  <a:close/>
                  <a:moveTo>
                    <a:pt x="80" y="26"/>
                  </a:moveTo>
                  <a:cubicBezTo>
                    <a:pt x="83" y="25"/>
                    <a:pt x="87" y="23"/>
                    <a:pt x="91" y="2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88" y="27"/>
                    <a:pt x="85" y="28"/>
                    <a:pt x="81" y="30"/>
                  </a:cubicBezTo>
                  <a:lnTo>
                    <a:pt x="80" y="26"/>
                  </a:lnTo>
                  <a:close/>
                  <a:moveTo>
                    <a:pt x="373" y="22"/>
                  </a:moveTo>
                  <a:cubicBezTo>
                    <a:pt x="374" y="19"/>
                    <a:pt x="374" y="19"/>
                    <a:pt x="374" y="19"/>
                  </a:cubicBezTo>
                  <a:cubicBezTo>
                    <a:pt x="378" y="20"/>
                    <a:pt x="382" y="21"/>
                    <a:pt x="385" y="22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5"/>
                    <a:pt x="377" y="23"/>
                    <a:pt x="373" y="22"/>
                  </a:cubicBezTo>
                  <a:close/>
                  <a:moveTo>
                    <a:pt x="102" y="19"/>
                  </a:moveTo>
                  <a:cubicBezTo>
                    <a:pt x="105" y="18"/>
                    <a:pt x="109" y="17"/>
                    <a:pt x="113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21"/>
                    <a:pt x="106" y="22"/>
                    <a:pt x="103" y="23"/>
                  </a:cubicBezTo>
                  <a:lnTo>
                    <a:pt x="102" y="19"/>
                  </a:lnTo>
                  <a:close/>
                  <a:moveTo>
                    <a:pt x="351" y="17"/>
                  </a:moveTo>
                  <a:cubicBezTo>
                    <a:pt x="352" y="13"/>
                    <a:pt x="352" y="13"/>
                    <a:pt x="352" y="13"/>
                  </a:cubicBezTo>
                  <a:cubicBezTo>
                    <a:pt x="356" y="14"/>
                    <a:pt x="360" y="15"/>
                    <a:pt x="363" y="16"/>
                  </a:cubicBezTo>
                  <a:cubicBezTo>
                    <a:pt x="362" y="19"/>
                    <a:pt x="362" y="19"/>
                    <a:pt x="362" y="19"/>
                  </a:cubicBezTo>
                  <a:cubicBezTo>
                    <a:pt x="359" y="19"/>
                    <a:pt x="355" y="18"/>
                    <a:pt x="351" y="17"/>
                  </a:cubicBezTo>
                  <a:close/>
                  <a:moveTo>
                    <a:pt x="124" y="13"/>
                  </a:moveTo>
                  <a:cubicBezTo>
                    <a:pt x="128" y="12"/>
                    <a:pt x="131" y="12"/>
                    <a:pt x="135" y="11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2" y="15"/>
                    <a:pt x="128" y="16"/>
                    <a:pt x="125" y="17"/>
                  </a:cubicBezTo>
                  <a:lnTo>
                    <a:pt x="124" y="13"/>
                  </a:lnTo>
                  <a:close/>
                  <a:moveTo>
                    <a:pt x="329" y="13"/>
                  </a:moveTo>
                  <a:cubicBezTo>
                    <a:pt x="330" y="9"/>
                    <a:pt x="330" y="9"/>
                    <a:pt x="330" y="9"/>
                  </a:cubicBezTo>
                  <a:cubicBezTo>
                    <a:pt x="333" y="9"/>
                    <a:pt x="337" y="10"/>
                    <a:pt x="341" y="11"/>
                  </a:cubicBezTo>
                  <a:cubicBezTo>
                    <a:pt x="340" y="15"/>
                    <a:pt x="340" y="15"/>
                    <a:pt x="340" y="15"/>
                  </a:cubicBezTo>
                  <a:cubicBezTo>
                    <a:pt x="337" y="14"/>
                    <a:pt x="333" y="13"/>
                    <a:pt x="329" y="13"/>
                  </a:cubicBezTo>
                  <a:close/>
                  <a:moveTo>
                    <a:pt x="146" y="9"/>
                  </a:moveTo>
                  <a:cubicBezTo>
                    <a:pt x="150" y="8"/>
                    <a:pt x="154" y="8"/>
                    <a:pt x="158" y="7"/>
                  </a:cubicBezTo>
                  <a:cubicBezTo>
                    <a:pt x="158" y="11"/>
                    <a:pt x="158" y="11"/>
                    <a:pt x="158" y="11"/>
                  </a:cubicBezTo>
                  <a:cubicBezTo>
                    <a:pt x="155" y="11"/>
                    <a:pt x="151" y="12"/>
                    <a:pt x="147" y="13"/>
                  </a:cubicBezTo>
                  <a:lnTo>
                    <a:pt x="146" y="9"/>
                  </a:lnTo>
                  <a:close/>
                  <a:moveTo>
                    <a:pt x="306" y="9"/>
                  </a:moveTo>
                  <a:cubicBezTo>
                    <a:pt x="307" y="5"/>
                    <a:pt x="307" y="5"/>
                    <a:pt x="307" y="5"/>
                  </a:cubicBezTo>
                  <a:cubicBezTo>
                    <a:pt x="311" y="6"/>
                    <a:pt x="315" y="6"/>
                    <a:pt x="318" y="7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4" y="10"/>
                    <a:pt x="310" y="10"/>
                    <a:pt x="306" y="9"/>
                  </a:cubicBezTo>
                  <a:close/>
                  <a:moveTo>
                    <a:pt x="169" y="6"/>
                  </a:moveTo>
                  <a:cubicBezTo>
                    <a:pt x="173" y="5"/>
                    <a:pt x="177" y="5"/>
                    <a:pt x="181" y="4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77" y="8"/>
                    <a:pt x="173" y="9"/>
                    <a:pt x="170" y="9"/>
                  </a:cubicBezTo>
                  <a:lnTo>
                    <a:pt x="169" y="6"/>
                  </a:lnTo>
                  <a:close/>
                  <a:moveTo>
                    <a:pt x="284" y="7"/>
                  </a:moveTo>
                  <a:cubicBezTo>
                    <a:pt x="284" y="3"/>
                    <a:pt x="284" y="3"/>
                    <a:pt x="284" y="3"/>
                  </a:cubicBezTo>
                  <a:cubicBezTo>
                    <a:pt x="288" y="3"/>
                    <a:pt x="292" y="4"/>
                    <a:pt x="296" y="4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1" y="8"/>
                    <a:pt x="288" y="7"/>
                    <a:pt x="284" y="7"/>
                  </a:cubicBezTo>
                  <a:close/>
                  <a:moveTo>
                    <a:pt x="192" y="3"/>
                  </a:moveTo>
                  <a:cubicBezTo>
                    <a:pt x="196" y="3"/>
                    <a:pt x="200" y="3"/>
                    <a:pt x="203" y="2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0" y="6"/>
                    <a:pt x="196" y="7"/>
                    <a:pt x="192" y="7"/>
                  </a:cubicBezTo>
                  <a:lnTo>
                    <a:pt x="192" y="3"/>
                  </a:lnTo>
                  <a:close/>
                  <a:moveTo>
                    <a:pt x="261" y="6"/>
                  </a:moveTo>
                  <a:cubicBezTo>
                    <a:pt x="261" y="2"/>
                    <a:pt x="261" y="2"/>
                    <a:pt x="261" y="2"/>
                  </a:cubicBezTo>
                  <a:cubicBezTo>
                    <a:pt x="265" y="2"/>
                    <a:pt x="269" y="2"/>
                    <a:pt x="273" y="2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69" y="6"/>
                    <a:pt x="265" y="6"/>
                    <a:pt x="261" y="6"/>
                  </a:cubicBezTo>
                  <a:close/>
                  <a:moveTo>
                    <a:pt x="215" y="2"/>
                  </a:moveTo>
                  <a:cubicBezTo>
                    <a:pt x="219" y="2"/>
                    <a:pt x="223" y="2"/>
                    <a:pt x="226" y="1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19" y="5"/>
                    <a:pt x="215" y="6"/>
                  </a:cubicBezTo>
                  <a:lnTo>
                    <a:pt x="215" y="2"/>
                  </a:lnTo>
                  <a:close/>
                  <a:moveTo>
                    <a:pt x="238" y="4"/>
                  </a:moveTo>
                  <a:cubicBezTo>
                    <a:pt x="236" y="4"/>
                    <a:pt x="236" y="4"/>
                    <a:pt x="236" y="4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42" y="0"/>
                    <a:pt x="246" y="1"/>
                    <a:pt x="250" y="1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6" y="4"/>
                    <a:pt x="242" y="4"/>
                    <a:pt x="238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iS1îďe"/>
            <p:cNvSpPr/>
            <p:nvPr/>
          </p:nvSpPr>
          <p:spPr bwMode="auto">
            <a:xfrm flipH="1">
              <a:off x="7496217" y="4756869"/>
              <a:ext cx="1172558" cy="534504"/>
            </a:xfrm>
            <a:custGeom>
              <a:avLst/>
              <a:gdLst>
                <a:gd name="T0" fmla="*/ 285 w 570"/>
                <a:gd name="T1" fmla="*/ 0 h 260"/>
                <a:gd name="T2" fmla="*/ 570 w 570"/>
                <a:gd name="T3" fmla="*/ 130 h 260"/>
                <a:gd name="T4" fmla="*/ 285 w 570"/>
                <a:gd name="T5" fmla="*/ 260 h 260"/>
                <a:gd name="T6" fmla="*/ 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443" y="0"/>
                    <a:pt x="570" y="58"/>
                    <a:pt x="570" y="130"/>
                  </a:cubicBezTo>
                  <a:cubicBezTo>
                    <a:pt x="570" y="201"/>
                    <a:pt x="443" y="260"/>
                    <a:pt x="285" y="260"/>
                  </a:cubicBezTo>
                  <a:cubicBezTo>
                    <a:pt x="128" y="260"/>
                    <a:pt x="0" y="216"/>
                    <a:pt x="0" y="130"/>
                  </a:cubicBezTo>
                  <a:cubicBezTo>
                    <a:pt x="0" y="58"/>
                    <a:pt x="128" y="0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8" name="ïsḻiḍè"/>
            <p:cNvSpPr/>
            <p:nvPr/>
          </p:nvSpPr>
          <p:spPr bwMode="auto">
            <a:xfrm flipH="1">
              <a:off x="7593677" y="4796461"/>
              <a:ext cx="976117" cy="395929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ïŝ1iďê"/>
            <p:cNvSpPr/>
            <p:nvPr/>
          </p:nvSpPr>
          <p:spPr bwMode="auto">
            <a:xfrm flipH="1">
              <a:off x="7592154" y="4791893"/>
              <a:ext cx="980685" cy="405065"/>
            </a:xfrm>
            <a:custGeom>
              <a:avLst/>
              <a:gdLst>
                <a:gd name="T0" fmla="*/ 240 w 477"/>
                <a:gd name="T1" fmla="*/ 193 h 197"/>
                <a:gd name="T2" fmla="*/ 250 w 477"/>
                <a:gd name="T3" fmla="*/ 193 h 197"/>
                <a:gd name="T4" fmla="*/ 250 w 477"/>
                <a:gd name="T5" fmla="*/ 193 h 197"/>
                <a:gd name="T6" fmla="*/ 216 w 477"/>
                <a:gd name="T7" fmla="*/ 197 h 197"/>
                <a:gd name="T8" fmla="*/ 284 w 477"/>
                <a:gd name="T9" fmla="*/ 195 h 197"/>
                <a:gd name="T10" fmla="*/ 182 w 477"/>
                <a:gd name="T11" fmla="*/ 191 h 197"/>
                <a:gd name="T12" fmla="*/ 295 w 477"/>
                <a:gd name="T13" fmla="*/ 191 h 197"/>
                <a:gd name="T14" fmla="*/ 295 w 477"/>
                <a:gd name="T15" fmla="*/ 191 h 197"/>
                <a:gd name="T16" fmla="*/ 170 w 477"/>
                <a:gd name="T17" fmla="*/ 193 h 197"/>
                <a:gd name="T18" fmla="*/ 330 w 477"/>
                <a:gd name="T19" fmla="*/ 190 h 197"/>
                <a:gd name="T20" fmla="*/ 137 w 477"/>
                <a:gd name="T21" fmla="*/ 184 h 197"/>
                <a:gd name="T22" fmla="*/ 340 w 477"/>
                <a:gd name="T23" fmla="*/ 184 h 197"/>
                <a:gd name="T24" fmla="*/ 340 w 477"/>
                <a:gd name="T25" fmla="*/ 184 h 197"/>
                <a:gd name="T26" fmla="*/ 125 w 477"/>
                <a:gd name="T27" fmla="*/ 185 h 197"/>
                <a:gd name="T28" fmla="*/ 375 w 477"/>
                <a:gd name="T29" fmla="*/ 180 h 197"/>
                <a:gd name="T30" fmla="*/ 93 w 477"/>
                <a:gd name="T31" fmla="*/ 173 h 197"/>
                <a:gd name="T32" fmla="*/ 385 w 477"/>
                <a:gd name="T33" fmla="*/ 173 h 197"/>
                <a:gd name="T34" fmla="*/ 385 w 477"/>
                <a:gd name="T35" fmla="*/ 173 h 197"/>
                <a:gd name="T36" fmla="*/ 81 w 477"/>
                <a:gd name="T37" fmla="*/ 173 h 197"/>
                <a:gd name="T38" fmla="*/ 418 w 477"/>
                <a:gd name="T39" fmla="*/ 164 h 197"/>
                <a:gd name="T40" fmla="*/ 51 w 477"/>
                <a:gd name="T41" fmla="*/ 156 h 197"/>
                <a:gd name="T42" fmla="*/ 426 w 477"/>
                <a:gd name="T43" fmla="*/ 155 h 197"/>
                <a:gd name="T44" fmla="*/ 426 w 477"/>
                <a:gd name="T45" fmla="*/ 155 h 197"/>
                <a:gd name="T46" fmla="*/ 39 w 477"/>
                <a:gd name="T47" fmla="*/ 153 h 197"/>
                <a:gd name="T48" fmla="*/ 457 w 477"/>
                <a:gd name="T49" fmla="*/ 139 h 197"/>
                <a:gd name="T50" fmla="*/ 15 w 477"/>
                <a:gd name="T51" fmla="*/ 129 h 197"/>
                <a:gd name="T52" fmla="*/ 462 w 477"/>
                <a:gd name="T53" fmla="*/ 128 h 197"/>
                <a:gd name="T54" fmla="*/ 462 w 477"/>
                <a:gd name="T55" fmla="*/ 128 h 197"/>
                <a:gd name="T56" fmla="*/ 5 w 477"/>
                <a:gd name="T57" fmla="*/ 122 h 197"/>
                <a:gd name="T58" fmla="*/ 472 w 477"/>
                <a:gd name="T59" fmla="*/ 98 h 197"/>
                <a:gd name="T60" fmla="*/ 0 w 477"/>
                <a:gd name="T61" fmla="*/ 99 h 197"/>
                <a:gd name="T62" fmla="*/ 1 w 477"/>
                <a:gd name="T63" fmla="*/ 99 h 197"/>
                <a:gd name="T64" fmla="*/ 471 w 477"/>
                <a:gd name="T65" fmla="*/ 76 h 197"/>
                <a:gd name="T66" fmla="*/ 5 w 477"/>
                <a:gd name="T67" fmla="*/ 76 h 197"/>
                <a:gd name="T68" fmla="*/ 5 w 477"/>
                <a:gd name="T69" fmla="*/ 76 h 197"/>
                <a:gd name="T70" fmla="*/ 462 w 477"/>
                <a:gd name="T71" fmla="*/ 69 h 197"/>
                <a:gd name="T72" fmla="*/ 31 w 477"/>
                <a:gd name="T73" fmla="*/ 54 h 197"/>
                <a:gd name="T74" fmla="*/ 438 w 477"/>
                <a:gd name="T75" fmla="*/ 44 h 197"/>
                <a:gd name="T76" fmla="*/ 38 w 477"/>
                <a:gd name="T77" fmla="*/ 44 h 197"/>
                <a:gd name="T78" fmla="*/ 38 w 477"/>
                <a:gd name="T79" fmla="*/ 44 h 197"/>
                <a:gd name="T80" fmla="*/ 426 w 477"/>
                <a:gd name="T81" fmla="*/ 42 h 197"/>
                <a:gd name="T82" fmla="*/ 71 w 477"/>
                <a:gd name="T83" fmla="*/ 32 h 197"/>
                <a:gd name="T84" fmla="*/ 396 w 477"/>
                <a:gd name="T85" fmla="*/ 24 h 197"/>
                <a:gd name="T86" fmla="*/ 80 w 477"/>
                <a:gd name="T87" fmla="*/ 25 h 197"/>
                <a:gd name="T88" fmla="*/ 80 w 477"/>
                <a:gd name="T89" fmla="*/ 25 h 197"/>
                <a:gd name="T90" fmla="*/ 384 w 477"/>
                <a:gd name="T91" fmla="*/ 24 h 197"/>
                <a:gd name="T92" fmla="*/ 114 w 477"/>
                <a:gd name="T93" fmla="*/ 18 h 197"/>
                <a:gd name="T94" fmla="*/ 352 w 477"/>
                <a:gd name="T95" fmla="*/ 12 h 197"/>
                <a:gd name="T96" fmla="*/ 124 w 477"/>
                <a:gd name="T97" fmla="*/ 12 h 197"/>
                <a:gd name="T98" fmla="*/ 124 w 477"/>
                <a:gd name="T99" fmla="*/ 12 h 197"/>
                <a:gd name="T100" fmla="*/ 340 w 477"/>
                <a:gd name="T101" fmla="*/ 13 h 197"/>
                <a:gd name="T102" fmla="*/ 158 w 477"/>
                <a:gd name="T103" fmla="*/ 9 h 197"/>
                <a:gd name="T104" fmla="*/ 307 w 477"/>
                <a:gd name="T105" fmla="*/ 4 h 197"/>
                <a:gd name="T106" fmla="*/ 169 w 477"/>
                <a:gd name="T107" fmla="*/ 4 h 197"/>
                <a:gd name="T108" fmla="*/ 169 w 477"/>
                <a:gd name="T109" fmla="*/ 4 h 197"/>
                <a:gd name="T110" fmla="*/ 295 w 477"/>
                <a:gd name="T111" fmla="*/ 7 h 197"/>
                <a:gd name="T112" fmla="*/ 204 w 477"/>
                <a:gd name="T113" fmla="*/ 5 h 197"/>
                <a:gd name="T114" fmla="*/ 261 w 477"/>
                <a:gd name="T115" fmla="*/ 0 h 197"/>
                <a:gd name="T116" fmla="*/ 215 w 477"/>
                <a:gd name="T117" fmla="*/ 0 h 197"/>
                <a:gd name="T118" fmla="*/ 215 w 477"/>
                <a:gd name="T119" fmla="*/ 0 h 197"/>
                <a:gd name="T120" fmla="*/ 238 w 477"/>
                <a:gd name="T12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7" h="197">
                  <a:moveTo>
                    <a:pt x="227" y="197"/>
                  </a:moveTo>
                  <a:cubicBezTo>
                    <a:pt x="227" y="193"/>
                    <a:pt x="227" y="193"/>
                    <a:pt x="227" y="193"/>
                  </a:cubicBezTo>
                  <a:cubicBezTo>
                    <a:pt x="231" y="193"/>
                    <a:pt x="235" y="193"/>
                    <a:pt x="238" y="193"/>
                  </a:cubicBezTo>
                  <a:cubicBezTo>
                    <a:pt x="240" y="193"/>
                    <a:pt x="240" y="193"/>
                    <a:pt x="240" y="193"/>
                  </a:cubicBezTo>
                  <a:cubicBezTo>
                    <a:pt x="240" y="195"/>
                    <a:pt x="240" y="195"/>
                    <a:pt x="240" y="195"/>
                  </a:cubicBezTo>
                  <a:cubicBezTo>
                    <a:pt x="239" y="197"/>
                    <a:pt x="239" y="197"/>
                    <a:pt x="239" y="197"/>
                  </a:cubicBezTo>
                  <a:cubicBezTo>
                    <a:pt x="235" y="197"/>
                    <a:pt x="231" y="197"/>
                    <a:pt x="227" y="197"/>
                  </a:cubicBezTo>
                  <a:close/>
                  <a:moveTo>
                    <a:pt x="250" y="193"/>
                  </a:moveTo>
                  <a:cubicBezTo>
                    <a:pt x="254" y="193"/>
                    <a:pt x="258" y="193"/>
                    <a:pt x="261" y="193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58" y="197"/>
                    <a:pt x="254" y="197"/>
                    <a:pt x="250" y="197"/>
                  </a:cubicBezTo>
                  <a:lnTo>
                    <a:pt x="250" y="193"/>
                  </a:lnTo>
                  <a:close/>
                  <a:moveTo>
                    <a:pt x="204" y="196"/>
                  </a:moveTo>
                  <a:cubicBezTo>
                    <a:pt x="204" y="192"/>
                    <a:pt x="204" y="192"/>
                    <a:pt x="204" y="192"/>
                  </a:cubicBezTo>
                  <a:cubicBezTo>
                    <a:pt x="208" y="193"/>
                    <a:pt x="212" y="193"/>
                    <a:pt x="216" y="193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2" y="197"/>
                    <a:pt x="208" y="196"/>
                    <a:pt x="204" y="196"/>
                  </a:cubicBezTo>
                  <a:close/>
                  <a:moveTo>
                    <a:pt x="273" y="192"/>
                  </a:moveTo>
                  <a:cubicBezTo>
                    <a:pt x="276" y="192"/>
                    <a:pt x="280" y="192"/>
                    <a:pt x="284" y="192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1" y="196"/>
                    <a:pt x="277" y="196"/>
                    <a:pt x="273" y="196"/>
                  </a:cubicBezTo>
                  <a:lnTo>
                    <a:pt x="273" y="192"/>
                  </a:lnTo>
                  <a:close/>
                  <a:moveTo>
                    <a:pt x="181" y="194"/>
                  </a:moveTo>
                  <a:cubicBezTo>
                    <a:pt x="182" y="191"/>
                    <a:pt x="182" y="191"/>
                    <a:pt x="182" y="191"/>
                  </a:cubicBezTo>
                  <a:cubicBezTo>
                    <a:pt x="185" y="191"/>
                    <a:pt x="189" y="191"/>
                    <a:pt x="193" y="192"/>
                  </a:cubicBezTo>
                  <a:cubicBezTo>
                    <a:pt x="193" y="195"/>
                    <a:pt x="193" y="195"/>
                    <a:pt x="193" y="195"/>
                  </a:cubicBezTo>
                  <a:cubicBezTo>
                    <a:pt x="189" y="195"/>
                    <a:pt x="185" y="195"/>
                    <a:pt x="181" y="194"/>
                  </a:cubicBezTo>
                  <a:close/>
                  <a:moveTo>
                    <a:pt x="295" y="191"/>
                  </a:moveTo>
                  <a:cubicBezTo>
                    <a:pt x="299" y="190"/>
                    <a:pt x="303" y="190"/>
                    <a:pt x="307" y="189"/>
                  </a:cubicBezTo>
                  <a:cubicBezTo>
                    <a:pt x="307" y="193"/>
                    <a:pt x="307" y="193"/>
                    <a:pt x="307" y="193"/>
                  </a:cubicBezTo>
                  <a:cubicBezTo>
                    <a:pt x="303" y="194"/>
                    <a:pt x="300" y="194"/>
                    <a:pt x="296" y="194"/>
                  </a:cubicBezTo>
                  <a:lnTo>
                    <a:pt x="295" y="191"/>
                  </a:lnTo>
                  <a:close/>
                  <a:moveTo>
                    <a:pt x="159" y="192"/>
                  </a:moveTo>
                  <a:cubicBezTo>
                    <a:pt x="159" y="188"/>
                    <a:pt x="159" y="188"/>
                    <a:pt x="159" y="188"/>
                  </a:cubicBezTo>
                  <a:cubicBezTo>
                    <a:pt x="163" y="188"/>
                    <a:pt x="167" y="189"/>
                    <a:pt x="170" y="189"/>
                  </a:cubicBezTo>
                  <a:cubicBezTo>
                    <a:pt x="170" y="193"/>
                    <a:pt x="170" y="193"/>
                    <a:pt x="170" y="193"/>
                  </a:cubicBezTo>
                  <a:cubicBezTo>
                    <a:pt x="166" y="193"/>
                    <a:pt x="162" y="192"/>
                    <a:pt x="159" y="192"/>
                  </a:cubicBezTo>
                  <a:close/>
                  <a:moveTo>
                    <a:pt x="318" y="188"/>
                  </a:moveTo>
                  <a:cubicBezTo>
                    <a:pt x="322" y="187"/>
                    <a:pt x="326" y="187"/>
                    <a:pt x="329" y="186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6" y="190"/>
                    <a:pt x="322" y="191"/>
                    <a:pt x="319" y="191"/>
                  </a:cubicBezTo>
                  <a:lnTo>
                    <a:pt x="318" y="188"/>
                  </a:lnTo>
                  <a:close/>
                  <a:moveTo>
                    <a:pt x="136" y="188"/>
                  </a:moveTo>
                  <a:cubicBezTo>
                    <a:pt x="137" y="184"/>
                    <a:pt x="137" y="184"/>
                    <a:pt x="137" y="184"/>
                  </a:cubicBezTo>
                  <a:cubicBezTo>
                    <a:pt x="140" y="185"/>
                    <a:pt x="144" y="185"/>
                    <a:pt x="148" y="186"/>
                  </a:cubicBezTo>
                  <a:cubicBezTo>
                    <a:pt x="147" y="190"/>
                    <a:pt x="147" y="190"/>
                    <a:pt x="147" y="190"/>
                  </a:cubicBezTo>
                  <a:cubicBezTo>
                    <a:pt x="143" y="189"/>
                    <a:pt x="140" y="188"/>
                    <a:pt x="136" y="188"/>
                  </a:cubicBezTo>
                  <a:close/>
                  <a:moveTo>
                    <a:pt x="340" y="184"/>
                  </a:moveTo>
                  <a:cubicBezTo>
                    <a:pt x="344" y="183"/>
                    <a:pt x="348" y="182"/>
                    <a:pt x="352" y="182"/>
                  </a:cubicBezTo>
                  <a:cubicBezTo>
                    <a:pt x="352" y="185"/>
                    <a:pt x="352" y="185"/>
                    <a:pt x="352" y="185"/>
                  </a:cubicBezTo>
                  <a:cubicBezTo>
                    <a:pt x="349" y="186"/>
                    <a:pt x="345" y="187"/>
                    <a:pt x="341" y="188"/>
                  </a:cubicBezTo>
                  <a:lnTo>
                    <a:pt x="340" y="184"/>
                  </a:lnTo>
                  <a:close/>
                  <a:moveTo>
                    <a:pt x="113" y="183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8" y="180"/>
                    <a:pt x="122" y="181"/>
                    <a:pt x="125" y="182"/>
                  </a:cubicBezTo>
                  <a:cubicBezTo>
                    <a:pt x="125" y="185"/>
                    <a:pt x="125" y="185"/>
                    <a:pt x="125" y="185"/>
                  </a:cubicBezTo>
                  <a:cubicBezTo>
                    <a:pt x="121" y="185"/>
                    <a:pt x="117" y="184"/>
                    <a:pt x="113" y="183"/>
                  </a:cubicBezTo>
                  <a:close/>
                  <a:moveTo>
                    <a:pt x="363" y="179"/>
                  </a:moveTo>
                  <a:cubicBezTo>
                    <a:pt x="366" y="178"/>
                    <a:pt x="370" y="177"/>
                    <a:pt x="374" y="176"/>
                  </a:cubicBezTo>
                  <a:cubicBezTo>
                    <a:pt x="375" y="180"/>
                    <a:pt x="375" y="180"/>
                    <a:pt x="375" y="180"/>
                  </a:cubicBezTo>
                  <a:cubicBezTo>
                    <a:pt x="371" y="181"/>
                    <a:pt x="367" y="182"/>
                    <a:pt x="364" y="183"/>
                  </a:cubicBezTo>
                  <a:lnTo>
                    <a:pt x="363" y="179"/>
                  </a:lnTo>
                  <a:close/>
                  <a:moveTo>
                    <a:pt x="91" y="177"/>
                  </a:moveTo>
                  <a:cubicBezTo>
                    <a:pt x="93" y="173"/>
                    <a:pt x="93" y="173"/>
                    <a:pt x="93" y="173"/>
                  </a:cubicBezTo>
                  <a:cubicBezTo>
                    <a:pt x="96" y="174"/>
                    <a:pt x="100" y="175"/>
                    <a:pt x="103" y="176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99" y="179"/>
                    <a:pt x="95" y="178"/>
                    <a:pt x="91" y="177"/>
                  </a:cubicBezTo>
                  <a:close/>
                  <a:moveTo>
                    <a:pt x="385" y="173"/>
                  </a:moveTo>
                  <a:cubicBezTo>
                    <a:pt x="388" y="172"/>
                    <a:pt x="392" y="170"/>
                    <a:pt x="395" y="169"/>
                  </a:cubicBezTo>
                  <a:cubicBezTo>
                    <a:pt x="397" y="173"/>
                    <a:pt x="397" y="173"/>
                    <a:pt x="397" y="173"/>
                  </a:cubicBezTo>
                  <a:cubicBezTo>
                    <a:pt x="393" y="174"/>
                    <a:pt x="389" y="175"/>
                    <a:pt x="386" y="176"/>
                  </a:cubicBezTo>
                  <a:lnTo>
                    <a:pt x="385" y="173"/>
                  </a:lnTo>
                  <a:close/>
                  <a:moveTo>
                    <a:pt x="70" y="169"/>
                  </a:moveTo>
                  <a:cubicBezTo>
                    <a:pt x="71" y="165"/>
                    <a:pt x="71" y="165"/>
                    <a:pt x="71" y="165"/>
                  </a:cubicBezTo>
                  <a:cubicBezTo>
                    <a:pt x="75" y="167"/>
                    <a:pt x="78" y="168"/>
                    <a:pt x="82" y="169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77" y="171"/>
                    <a:pt x="73" y="170"/>
                    <a:pt x="70" y="169"/>
                  </a:cubicBezTo>
                  <a:close/>
                  <a:moveTo>
                    <a:pt x="406" y="165"/>
                  </a:moveTo>
                  <a:cubicBezTo>
                    <a:pt x="409" y="164"/>
                    <a:pt x="413" y="162"/>
                    <a:pt x="416" y="160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4" y="166"/>
                    <a:pt x="411" y="167"/>
                    <a:pt x="407" y="169"/>
                  </a:cubicBezTo>
                  <a:lnTo>
                    <a:pt x="406" y="165"/>
                  </a:lnTo>
                  <a:close/>
                  <a:moveTo>
                    <a:pt x="49" y="159"/>
                  </a:moveTo>
                  <a:cubicBezTo>
                    <a:pt x="51" y="156"/>
                    <a:pt x="51" y="156"/>
                    <a:pt x="51" y="156"/>
                  </a:cubicBezTo>
                  <a:cubicBezTo>
                    <a:pt x="54" y="157"/>
                    <a:pt x="57" y="159"/>
                    <a:pt x="61" y="161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6" y="162"/>
                    <a:pt x="52" y="161"/>
                    <a:pt x="49" y="159"/>
                  </a:cubicBezTo>
                  <a:close/>
                  <a:moveTo>
                    <a:pt x="426" y="155"/>
                  </a:moveTo>
                  <a:cubicBezTo>
                    <a:pt x="430" y="154"/>
                    <a:pt x="433" y="152"/>
                    <a:pt x="436" y="150"/>
                  </a:cubicBezTo>
                  <a:cubicBezTo>
                    <a:pt x="438" y="153"/>
                    <a:pt x="438" y="153"/>
                    <a:pt x="438" y="153"/>
                  </a:cubicBezTo>
                  <a:cubicBezTo>
                    <a:pt x="435" y="155"/>
                    <a:pt x="432" y="157"/>
                    <a:pt x="428" y="159"/>
                  </a:cubicBezTo>
                  <a:lnTo>
                    <a:pt x="426" y="155"/>
                  </a:lnTo>
                  <a:close/>
                  <a:moveTo>
                    <a:pt x="29" y="147"/>
                  </a:moveTo>
                  <a:cubicBezTo>
                    <a:pt x="31" y="144"/>
                    <a:pt x="31" y="144"/>
                    <a:pt x="31" y="144"/>
                  </a:cubicBezTo>
                  <a:cubicBezTo>
                    <a:pt x="34" y="146"/>
                    <a:pt x="38" y="148"/>
                    <a:pt x="41" y="150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35" y="151"/>
                    <a:pt x="32" y="149"/>
                    <a:pt x="29" y="147"/>
                  </a:cubicBezTo>
                  <a:close/>
                  <a:moveTo>
                    <a:pt x="445" y="143"/>
                  </a:moveTo>
                  <a:cubicBezTo>
                    <a:pt x="449" y="141"/>
                    <a:pt x="452" y="139"/>
                    <a:pt x="454" y="136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54" y="142"/>
                    <a:pt x="451" y="144"/>
                    <a:pt x="448" y="147"/>
                  </a:cubicBezTo>
                  <a:lnTo>
                    <a:pt x="445" y="143"/>
                  </a:lnTo>
                  <a:close/>
                  <a:moveTo>
                    <a:pt x="12" y="131"/>
                  </a:moveTo>
                  <a:cubicBezTo>
                    <a:pt x="15" y="129"/>
                    <a:pt x="15" y="129"/>
                    <a:pt x="15" y="129"/>
                  </a:cubicBezTo>
                  <a:cubicBezTo>
                    <a:pt x="17" y="131"/>
                    <a:pt x="20" y="134"/>
                    <a:pt x="23" y="137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17" y="137"/>
                    <a:pt x="14" y="134"/>
                    <a:pt x="12" y="131"/>
                  </a:cubicBezTo>
                  <a:close/>
                  <a:moveTo>
                    <a:pt x="462" y="128"/>
                  </a:moveTo>
                  <a:cubicBezTo>
                    <a:pt x="464" y="125"/>
                    <a:pt x="466" y="122"/>
                    <a:pt x="468" y="119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70" y="124"/>
                    <a:pt x="467" y="128"/>
                    <a:pt x="465" y="131"/>
                  </a:cubicBezTo>
                  <a:lnTo>
                    <a:pt x="462" y="128"/>
                  </a:lnTo>
                  <a:close/>
                  <a:moveTo>
                    <a:pt x="1" y="111"/>
                  </a:moveTo>
                  <a:cubicBezTo>
                    <a:pt x="4" y="110"/>
                    <a:pt x="4" y="110"/>
                    <a:pt x="4" y="110"/>
                  </a:cubicBezTo>
                  <a:cubicBezTo>
                    <a:pt x="5" y="113"/>
                    <a:pt x="7" y="116"/>
                    <a:pt x="9" y="120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3" y="118"/>
                    <a:pt x="2" y="114"/>
                    <a:pt x="1" y="111"/>
                  </a:cubicBezTo>
                  <a:close/>
                  <a:moveTo>
                    <a:pt x="471" y="109"/>
                  </a:moveTo>
                  <a:cubicBezTo>
                    <a:pt x="472" y="106"/>
                    <a:pt x="472" y="102"/>
                    <a:pt x="472" y="99"/>
                  </a:cubicBezTo>
                  <a:cubicBezTo>
                    <a:pt x="472" y="98"/>
                    <a:pt x="472" y="98"/>
                    <a:pt x="472" y="98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7" y="102"/>
                    <a:pt x="476" y="106"/>
                    <a:pt x="475" y="110"/>
                  </a:cubicBezTo>
                  <a:lnTo>
                    <a:pt x="471" y="109"/>
                  </a:lnTo>
                  <a:close/>
                  <a:moveTo>
                    <a:pt x="0" y="99"/>
                  </a:moveTo>
                  <a:cubicBezTo>
                    <a:pt x="0" y="95"/>
                    <a:pt x="0" y="91"/>
                    <a:pt x="1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92"/>
                    <a:pt x="3" y="95"/>
                    <a:pt x="3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  <a:moveTo>
                    <a:pt x="468" y="78"/>
                  </a:moveTo>
                  <a:cubicBezTo>
                    <a:pt x="471" y="76"/>
                    <a:pt x="471" y="76"/>
                    <a:pt x="471" y="76"/>
                  </a:cubicBezTo>
                  <a:cubicBezTo>
                    <a:pt x="473" y="79"/>
                    <a:pt x="475" y="83"/>
                    <a:pt x="476" y="87"/>
                  </a:cubicBezTo>
                  <a:cubicBezTo>
                    <a:pt x="472" y="88"/>
                    <a:pt x="472" y="88"/>
                    <a:pt x="472" y="88"/>
                  </a:cubicBezTo>
                  <a:cubicBezTo>
                    <a:pt x="471" y="84"/>
                    <a:pt x="470" y="81"/>
                    <a:pt x="468" y="78"/>
                  </a:cubicBezTo>
                  <a:close/>
                  <a:moveTo>
                    <a:pt x="5" y="76"/>
                  </a:moveTo>
                  <a:cubicBezTo>
                    <a:pt x="7" y="73"/>
                    <a:pt x="9" y="70"/>
                    <a:pt x="12" y="6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2" y="72"/>
                    <a:pt x="10" y="75"/>
                    <a:pt x="8" y="78"/>
                  </a:cubicBezTo>
                  <a:lnTo>
                    <a:pt x="5" y="76"/>
                  </a:lnTo>
                  <a:close/>
                  <a:moveTo>
                    <a:pt x="454" y="61"/>
                  </a:moveTo>
                  <a:cubicBezTo>
                    <a:pt x="457" y="58"/>
                    <a:pt x="457" y="58"/>
                    <a:pt x="457" y="58"/>
                  </a:cubicBezTo>
                  <a:cubicBezTo>
                    <a:pt x="460" y="61"/>
                    <a:pt x="462" y="63"/>
                    <a:pt x="465" y="66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59" y="66"/>
                    <a:pt x="457" y="63"/>
                    <a:pt x="454" y="61"/>
                  </a:cubicBezTo>
                  <a:close/>
                  <a:moveTo>
                    <a:pt x="20" y="58"/>
                  </a:moveTo>
                  <a:cubicBezTo>
                    <a:pt x="22" y="56"/>
                    <a:pt x="25" y="53"/>
                    <a:pt x="29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8" y="56"/>
                    <a:pt x="25" y="59"/>
                    <a:pt x="22" y="61"/>
                  </a:cubicBezTo>
                  <a:lnTo>
                    <a:pt x="20" y="58"/>
                  </a:lnTo>
                  <a:close/>
                  <a:moveTo>
                    <a:pt x="436" y="47"/>
                  </a:moveTo>
                  <a:cubicBezTo>
                    <a:pt x="438" y="44"/>
                    <a:pt x="438" y="44"/>
                    <a:pt x="438" y="44"/>
                  </a:cubicBezTo>
                  <a:cubicBezTo>
                    <a:pt x="441" y="46"/>
                    <a:pt x="445" y="48"/>
                    <a:pt x="448" y="50"/>
                  </a:cubicBezTo>
                  <a:cubicBezTo>
                    <a:pt x="445" y="54"/>
                    <a:pt x="445" y="54"/>
                    <a:pt x="445" y="54"/>
                  </a:cubicBezTo>
                  <a:cubicBezTo>
                    <a:pt x="442" y="51"/>
                    <a:pt x="439" y="49"/>
                    <a:pt x="436" y="47"/>
                  </a:cubicBezTo>
                  <a:close/>
                  <a:moveTo>
                    <a:pt x="38" y="44"/>
                  </a:moveTo>
                  <a:cubicBezTo>
                    <a:pt x="41" y="42"/>
                    <a:pt x="45" y="40"/>
                    <a:pt x="48" y="39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7" y="44"/>
                    <a:pt x="43" y="46"/>
                    <a:pt x="40" y="47"/>
                  </a:cubicBezTo>
                  <a:lnTo>
                    <a:pt x="38" y="44"/>
                  </a:lnTo>
                  <a:close/>
                  <a:moveTo>
                    <a:pt x="416" y="37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21" y="35"/>
                    <a:pt x="425" y="37"/>
                    <a:pt x="428" y="38"/>
                  </a:cubicBezTo>
                  <a:cubicBezTo>
                    <a:pt x="426" y="42"/>
                    <a:pt x="426" y="42"/>
                    <a:pt x="426" y="42"/>
                  </a:cubicBezTo>
                  <a:cubicBezTo>
                    <a:pt x="423" y="40"/>
                    <a:pt x="420" y="38"/>
                    <a:pt x="416" y="37"/>
                  </a:cubicBezTo>
                  <a:close/>
                  <a:moveTo>
                    <a:pt x="59" y="33"/>
                  </a:moveTo>
                  <a:cubicBezTo>
                    <a:pt x="62" y="32"/>
                    <a:pt x="65" y="30"/>
                    <a:pt x="69" y="2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7" y="34"/>
                    <a:pt x="64" y="35"/>
                    <a:pt x="60" y="37"/>
                  </a:cubicBezTo>
                  <a:lnTo>
                    <a:pt x="59" y="33"/>
                  </a:lnTo>
                  <a:close/>
                  <a:moveTo>
                    <a:pt x="395" y="28"/>
                  </a:moveTo>
                  <a:cubicBezTo>
                    <a:pt x="396" y="24"/>
                    <a:pt x="396" y="24"/>
                    <a:pt x="396" y="24"/>
                  </a:cubicBezTo>
                  <a:cubicBezTo>
                    <a:pt x="400" y="26"/>
                    <a:pt x="404" y="27"/>
                    <a:pt x="407" y="29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2" y="31"/>
                    <a:pt x="399" y="29"/>
                    <a:pt x="395" y="28"/>
                  </a:cubicBezTo>
                  <a:close/>
                  <a:moveTo>
                    <a:pt x="80" y="25"/>
                  </a:moveTo>
                  <a:cubicBezTo>
                    <a:pt x="83" y="23"/>
                    <a:pt x="87" y="22"/>
                    <a:pt x="91" y="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88" y="26"/>
                    <a:pt x="85" y="27"/>
                    <a:pt x="81" y="28"/>
                  </a:cubicBezTo>
                  <a:lnTo>
                    <a:pt x="80" y="25"/>
                  </a:lnTo>
                  <a:close/>
                  <a:moveTo>
                    <a:pt x="373" y="21"/>
                  </a:moveTo>
                  <a:cubicBezTo>
                    <a:pt x="374" y="17"/>
                    <a:pt x="374" y="17"/>
                    <a:pt x="374" y="17"/>
                  </a:cubicBezTo>
                  <a:cubicBezTo>
                    <a:pt x="378" y="18"/>
                    <a:pt x="382" y="20"/>
                    <a:pt x="385" y="21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1" y="23"/>
                    <a:pt x="377" y="22"/>
                    <a:pt x="373" y="21"/>
                  </a:cubicBezTo>
                  <a:close/>
                  <a:moveTo>
                    <a:pt x="102" y="18"/>
                  </a:moveTo>
                  <a:cubicBezTo>
                    <a:pt x="105" y="17"/>
                    <a:pt x="109" y="16"/>
                    <a:pt x="113" y="15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0" y="19"/>
                    <a:pt x="106" y="20"/>
                    <a:pt x="103" y="21"/>
                  </a:cubicBezTo>
                  <a:lnTo>
                    <a:pt x="102" y="18"/>
                  </a:lnTo>
                  <a:close/>
                  <a:moveTo>
                    <a:pt x="351" y="16"/>
                  </a:moveTo>
                  <a:cubicBezTo>
                    <a:pt x="352" y="12"/>
                    <a:pt x="352" y="12"/>
                    <a:pt x="352" y="12"/>
                  </a:cubicBezTo>
                  <a:cubicBezTo>
                    <a:pt x="356" y="13"/>
                    <a:pt x="360" y="14"/>
                    <a:pt x="363" y="14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59" y="17"/>
                    <a:pt x="355" y="16"/>
                    <a:pt x="351" y="16"/>
                  </a:cubicBezTo>
                  <a:close/>
                  <a:moveTo>
                    <a:pt x="124" y="12"/>
                  </a:moveTo>
                  <a:cubicBezTo>
                    <a:pt x="128" y="11"/>
                    <a:pt x="131" y="10"/>
                    <a:pt x="135" y="10"/>
                  </a:cubicBezTo>
                  <a:cubicBezTo>
                    <a:pt x="136" y="13"/>
                    <a:pt x="136" y="13"/>
                    <a:pt x="136" y="13"/>
                  </a:cubicBezTo>
                  <a:cubicBezTo>
                    <a:pt x="132" y="14"/>
                    <a:pt x="128" y="15"/>
                    <a:pt x="125" y="16"/>
                  </a:cubicBezTo>
                  <a:lnTo>
                    <a:pt x="124" y="12"/>
                  </a:lnTo>
                  <a:close/>
                  <a:moveTo>
                    <a:pt x="329" y="11"/>
                  </a:moveTo>
                  <a:cubicBezTo>
                    <a:pt x="330" y="7"/>
                    <a:pt x="330" y="7"/>
                    <a:pt x="330" y="7"/>
                  </a:cubicBezTo>
                  <a:cubicBezTo>
                    <a:pt x="333" y="8"/>
                    <a:pt x="337" y="9"/>
                    <a:pt x="341" y="9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7" y="12"/>
                    <a:pt x="333" y="12"/>
                    <a:pt x="329" y="11"/>
                  </a:cubicBezTo>
                  <a:close/>
                  <a:moveTo>
                    <a:pt x="146" y="7"/>
                  </a:moveTo>
                  <a:cubicBezTo>
                    <a:pt x="150" y="7"/>
                    <a:pt x="154" y="6"/>
                    <a:pt x="158" y="6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5" y="10"/>
                    <a:pt x="151" y="11"/>
                    <a:pt x="147" y="11"/>
                  </a:cubicBezTo>
                  <a:lnTo>
                    <a:pt x="146" y="7"/>
                  </a:lnTo>
                  <a:close/>
                  <a:moveTo>
                    <a:pt x="306" y="8"/>
                  </a:moveTo>
                  <a:cubicBezTo>
                    <a:pt x="307" y="4"/>
                    <a:pt x="307" y="4"/>
                    <a:pt x="307" y="4"/>
                  </a:cubicBezTo>
                  <a:cubicBezTo>
                    <a:pt x="311" y="5"/>
                    <a:pt x="315" y="5"/>
                    <a:pt x="318" y="6"/>
                  </a:cubicBezTo>
                  <a:cubicBezTo>
                    <a:pt x="318" y="9"/>
                    <a:pt x="318" y="9"/>
                    <a:pt x="318" y="9"/>
                  </a:cubicBezTo>
                  <a:cubicBezTo>
                    <a:pt x="314" y="9"/>
                    <a:pt x="310" y="8"/>
                    <a:pt x="306" y="8"/>
                  </a:cubicBezTo>
                  <a:close/>
                  <a:moveTo>
                    <a:pt x="169" y="4"/>
                  </a:moveTo>
                  <a:cubicBezTo>
                    <a:pt x="173" y="4"/>
                    <a:pt x="177" y="3"/>
                    <a:pt x="181" y="3"/>
                  </a:cubicBezTo>
                  <a:cubicBezTo>
                    <a:pt x="181" y="7"/>
                    <a:pt x="181" y="7"/>
                    <a:pt x="181" y="7"/>
                  </a:cubicBezTo>
                  <a:cubicBezTo>
                    <a:pt x="177" y="7"/>
                    <a:pt x="173" y="7"/>
                    <a:pt x="170" y="8"/>
                  </a:cubicBezTo>
                  <a:lnTo>
                    <a:pt x="169" y="4"/>
                  </a:lnTo>
                  <a:close/>
                  <a:moveTo>
                    <a:pt x="284" y="6"/>
                  </a:moveTo>
                  <a:cubicBezTo>
                    <a:pt x="284" y="2"/>
                    <a:pt x="284" y="2"/>
                    <a:pt x="284" y="2"/>
                  </a:cubicBezTo>
                  <a:cubicBezTo>
                    <a:pt x="288" y="2"/>
                    <a:pt x="292" y="2"/>
                    <a:pt x="296" y="3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1" y="6"/>
                    <a:pt x="288" y="6"/>
                    <a:pt x="284" y="6"/>
                  </a:cubicBezTo>
                  <a:close/>
                  <a:moveTo>
                    <a:pt x="192" y="2"/>
                  </a:moveTo>
                  <a:cubicBezTo>
                    <a:pt x="196" y="2"/>
                    <a:pt x="200" y="1"/>
                    <a:pt x="203" y="1"/>
                  </a:cubicBezTo>
                  <a:cubicBezTo>
                    <a:pt x="204" y="5"/>
                    <a:pt x="204" y="5"/>
                    <a:pt x="204" y="5"/>
                  </a:cubicBezTo>
                  <a:cubicBezTo>
                    <a:pt x="200" y="5"/>
                    <a:pt x="196" y="5"/>
                    <a:pt x="192" y="6"/>
                  </a:cubicBezTo>
                  <a:lnTo>
                    <a:pt x="192" y="2"/>
                  </a:lnTo>
                  <a:close/>
                  <a:moveTo>
                    <a:pt x="261" y="4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5" y="1"/>
                    <a:pt x="269" y="1"/>
                    <a:pt x="273" y="1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269" y="5"/>
                    <a:pt x="265" y="4"/>
                    <a:pt x="261" y="4"/>
                  </a:cubicBezTo>
                  <a:close/>
                  <a:moveTo>
                    <a:pt x="215" y="0"/>
                  </a:moveTo>
                  <a:cubicBezTo>
                    <a:pt x="219" y="0"/>
                    <a:pt x="223" y="0"/>
                    <a:pt x="226" y="0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3" y="4"/>
                    <a:pt x="219" y="4"/>
                    <a:pt x="215" y="4"/>
                  </a:cubicBezTo>
                  <a:lnTo>
                    <a:pt x="215" y="0"/>
                  </a:lnTo>
                  <a:close/>
                  <a:moveTo>
                    <a:pt x="238" y="5"/>
                  </a:moveTo>
                  <a:cubicBezTo>
                    <a:pt x="236" y="5"/>
                    <a:pt x="236" y="5"/>
                    <a:pt x="236" y="5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38" y="1"/>
                    <a:pt x="238" y="1"/>
                    <a:pt x="238" y="1"/>
                  </a:cubicBezTo>
                  <a:cubicBezTo>
                    <a:pt x="242" y="1"/>
                    <a:pt x="246" y="1"/>
                    <a:pt x="250" y="1"/>
                  </a:cubicBezTo>
                  <a:cubicBezTo>
                    <a:pt x="250" y="5"/>
                    <a:pt x="250" y="5"/>
                    <a:pt x="250" y="5"/>
                  </a:cubicBezTo>
                  <a:cubicBezTo>
                    <a:pt x="246" y="5"/>
                    <a:pt x="242" y="5"/>
                    <a:pt x="238" y="5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ïšļîḋê"/>
            <p:cNvSpPr/>
            <p:nvPr/>
          </p:nvSpPr>
          <p:spPr bwMode="auto">
            <a:xfrm flipH="1">
              <a:off x="7496217" y="4609156"/>
              <a:ext cx="1172558" cy="534504"/>
            </a:xfrm>
            <a:custGeom>
              <a:avLst/>
              <a:gdLst>
                <a:gd name="T0" fmla="*/ 285 w 570"/>
                <a:gd name="T1" fmla="*/ 0 h 260"/>
                <a:gd name="T2" fmla="*/ 570 w 570"/>
                <a:gd name="T3" fmla="*/ 130 h 260"/>
                <a:gd name="T4" fmla="*/ 285 w 570"/>
                <a:gd name="T5" fmla="*/ 260 h 260"/>
                <a:gd name="T6" fmla="*/ 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443" y="1"/>
                    <a:pt x="570" y="59"/>
                    <a:pt x="570" y="130"/>
                  </a:cubicBezTo>
                  <a:cubicBezTo>
                    <a:pt x="570" y="202"/>
                    <a:pt x="443" y="260"/>
                    <a:pt x="285" y="260"/>
                  </a:cubicBezTo>
                  <a:cubicBezTo>
                    <a:pt x="128" y="260"/>
                    <a:pt x="0" y="202"/>
                    <a:pt x="0" y="130"/>
                  </a:cubicBezTo>
                  <a:cubicBezTo>
                    <a:pt x="0" y="59"/>
                    <a:pt x="128" y="1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îṧľíďé"/>
            <p:cNvSpPr/>
            <p:nvPr/>
          </p:nvSpPr>
          <p:spPr bwMode="auto">
            <a:xfrm flipH="1">
              <a:off x="7593677" y="4654840"/>
              <a:ext cx="976117" cy="398974"/>
            </a:xfrm>
            <a:custGeom>
              <a:avLst/>
              <a:gdLst>
                <a:gd name="T0" fmla="*/ 237 w 475"/>
                <a:gd name="T1" fmla="*/ 0 h 194"/>
                <a:gd name="T2" fmla="*/ 475 w 475"/>
                <a:gd name="T3" fmla="*/ 97 h 194"/>
                <a:gd name="T4" fmla="*/ 237 w 475"/>
                <a:gd name="T5" fmla="*/ 194 h 194"/>
                <a:gd name="T6" fmla="*/ 0 w 475"/>
                <a:gd name="T7" fmla="*/ 97 h 194"/>
                <a:gd name="T8" fmla="*/ 237 w 47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194">
                  <a:moveTo>
                    <a:pt x="237" y="0"/>
                  </a:moveTo>
                  <a:cubicBezTo>
                    <a:pt x="369" y="0"/>
                    <a:pt x="475" y="44"/>
                    <a:pt x="475" y="97"/>
                  </a:cubicBezTo>
                  <a:cubicBezTo>
                    <a:pt x="475" y="150"/>
                    <a:pt x="369" y="193"/>
                    <a:pt x="237" y="194"/>
                  </a:cubicBezTo>
                  <a:cubicBezTo>
                    <a:pt x="106" y="193"/>
                    <a:pt x="0" y="150"/>
                    <a:pt x="0" y="97"/>
                  </a:cubicBezTo>
                  <a:cubicBezTo>
                    <a:pt x="0" y="44"/>
                    <a:pt x="106" y="0"/>
                    <a:pt x="237" y="0"/>
                  </a:cubicBezTo>
                  <a:close/>
                </a:path>
              </a:pathLst>
            </a:cu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išḻide"/>
            <p:cNvSpPr/>
            <p:nvPr/>
          </p:nvSpPr>
          <p:spPr bwMode="auto">
            <a:xfrm flipH="1">
              <a:off x="7592154" y="4650272"/>
              <a:ext cx="980685" cy="405065"/>
            </a:xfrm>
            <a:custGeom>
              <a:avLst/>
              <a:gdLst>
                <a:gd name="T0" fmla="*/ 240 w 477"/>
                <a:gd name="T1" fmla="*/ 194 h 197"/>
                <a:gd name="T2" fmla="*/ 250 w 477"/>
                <a:gd name="T3" fmla="*/ 194 h 197"/>
                <a:gd name="T4" fmla="*/ 250 w 477"/>
                <a:gd name="T5" fmla="*/ 194 h 197"/>
                <a:gd name="T6" fmla="*/ 216 w 477"/>
                <a:gd name="T7" fmla="*/ 197 h 197"/>
                <a:gd name="T8" fmla="*/ 284 w 477"/>
                <a:gd name="T9" fmla="*/ 196 h 197"/>
                <a:gd name="T10" fmla="*/ 182 w 477"/>
                <a:gd name="T11" fmla="*/ 191 h 197"/>
                <a:gd name="T12" fmla="*/ 295 w 477"/>
                <a:gd name="T13" fmla="*/ 191 h 197"/>
                <a:gd name="T14" fmla="*/ 295 w 477"/>
                <a:gd name="T15" fmla="*/ 191 h 197"/>
                <a:gd name="T16" fmla="*/ 170 w 477"/>
                <a:gd name="T17" fmla="*/ 193 h 197"/>
                <a:gd name="T18" fmla="*/ 330 w 477"/>
                <a:gd name="T19" fmla="*/ 190 h 197"/>
                <a:gd name="T20" fmla="*/ 137 w 477"/>
                <a:gd name="T21" fmla="*/ 184 h 197"/>
                <a:gd name="T22" fmla="*/ 340 w 477"/>
                <a:gd name="T23" fmla="*/ 184 h 197"/>
                <a:gd name="T24" fmla="*/ 340 w 477"/>
                <a:gd name="T25" fmla="*/ 184 h 197"/>
                <a:gd name="T26" fmla="*/ 125 w 477"/>
                <a:gd name="T27" fmla="*/ 186 h 197"/>
                <a:gd name="T28" fmla="*/ 375 w 477"/>
                <a:gd name="T29" fmla="*/ 180 h 197"/>
                <a:gd name="T30" fmla="*/ 93 w 477"/>
                <a:gd name="T31" fmla="*/ 173 h 197"/>
                <a:gd name="T32" fmla="*/ 385 w 477"/>
                <a:gd name="T33" fmla="*/ 173 h 197"/>
                <a:gd name="T34" fmla="*/ 385 w 477"/>
                <a:gd name="T35" fmla="*/ 173 h 197"/>
                <a:gd name="T36" fmla="*/ 81 w 477"/>
                <a:gd name="T37" fmla="*/ 173 h 197"/>
                <a:gd name="T38" fmla="*/ 418 w 477"/>
                <a:gd name="T39" fmla="*/ 164 h 197"/>
                <a:gd name="T40" fmla="*/ 51 w 477"/>
                <a:gd name="T41" fmla="*/ 156 h 197"/>
                <a:gd name="T42" fmla="*/ 426 w 477"/>
                <a:gd name="T43" fmla="*/ 156 h 197"/>
                <a:gd name="T44" fmla="*/ 426 w 477"/>
                <a:gd name="T45" fmla="*/ 156 h 197"/>
                <a:gd name="T46" fmla="*/ 39 w 477"/>
                <a:gd name="T47" fmla="*/ 154 h 197"/>
                <a:gd name="T48" fmla="*/ 457 w 477"/>
                <a:gd name="T49" fmla="*/ 139 h 197"/>
                <a:gd name="T50" fmla="*/ 15 w 477"/>
                <a:gd name="T51" fmla="*/ 129 h 197"/>
                <a:gd name="T52" fmla="*/ 462 w 477"/>
                <a:gd name="T53" fmla="*/ 129 h 197"/>
                <a:gd name="T54" fmla="*/ 462 w 477"/>
                <a:gd name="T55" fmla="*/ 129 h 197"/>
                <a:gd name="T56" fmla="*/ 5 w 477"/>
                <a:gd name="T57" fmla="*/ 122 h 197"/>
                <a:gd name="T58" fmla="*/ 472 w 477"/>
                <a:gd name="T59" fmla="*/ 99 h 197"/>
                <a:gd name="T60" fmla="*/ 0 w 477"/>
                <a:gd name="T61" fmla="*/ 99 h 197"/>
                <a:gd name="T62" fmla="*/ 1 w 477"/>
                <a:gd name="T63" fmla="*/ 99 h 197"/>
                <a:gd name="T64" fmla="*/ 471 w 477"/>
                <a:gd name="T65" fmla="*/ 76 h 197"/>
                <a:gd name="T66" fmla="*/ 5 w 477"/>
                <a:gd name="T67" fmla="*/ 77 h 197"/>
                <a:gd name="T68" fmla="*/ 5 w 477"/>
                <a:gd name="T69" fmla="*/ 77 h 197"/>
                <a:gd name="T70" fmla="*/ 462 w 477"/>
                <a:gd name="T71" fmla="*/ 69 h 197"/>
                <a:gd name="T72" fmla="*/ 31 w 477"/>
                <a:gd name="T73" fmla="*/ 54 h 197"/>
                <a:gd name="T74" fmla="*/ 438 w 477"/>
                <a:gd name="T75" fmla="*/ 44 h 197"/>
                <a:gd name="T76" fmla="*/ 38 w 477"/>
                <a:gd name="T77" fmla="*/ 45 h 197"/>
                <a:gd name="T78" fmla="*/ 38 w 477"/>
                <a:gd name="T79" fmla="*/ 45 h 197"/>
                <a:gd name="T80" fmla="*/ 426 w 477"/>
                <a:gd name="T81" fmla="*/ 42 h 197"/>
                <a:gd name="T82" fmla="*/ 71 w 477"/>
                <a:gd name="T83" fmla="*/ 32 h 197"/>
                <a:gd name="T84" fmla="*/ 396 w 477"/>
                <a:gd name="T85" fmla="*/ 25 h 197"/>
                <a:gd name="T86" fmla="*/ 80 w 477"/>
                <a:gd name="T87" fmla="*/ 25 h 197"/>
                <a:gd name="T88" fmla="*/ 80 w 477"/>
                <a:gd name="T89" fmla="*/ 25 h 197"/>
                <a:gd name="T90" fmla="*/ 384 w 477"/>
                <a:gd name="T91" fmla="*/ 25 h 197"/>
                <a:gd name="T92" fmla="*/ 114 w 477"/>
                <a:gd name="T93" fmla="*/ 18 h 197"/>
                <a:gd name="T94" fmla="*/ 352 w 477"/>
                <a:gd name="T95" fmla="*/ 12 h 197"/>
                <a:gd name="T96" fmla="*/ 124 w 477"/>
                <a:gd name="T97" fmla="*/ 12 h 197"/>
                <a:gd name="T98" fmla="*/ 124 w 477"/>
                <a:gd name="T99" fmla="*/ 12 h 197"/>
                <a:gd name="T100" fmla="*/ 340 w 477"/>
                <a:gd name="T101" fmla="*/ 13 h 197"/>
                <a:gd name="T102" fmla="*/ 158 w 477"/>
                <a:gd name="T103" fmla="*/ 10 h 197"/>
                <a:gd name="T104" fmla="*/ 307 w 477"/>
                <a:gd name="T105" fmla="*/ 4 h 197"/>
                <a:gd name="T106" fmla="*/ 169 w 477"/>
                <a:gd name="T107" fmla="*/ 4 h 197"/>
                <a:gd name="T108" fmla="*/ 169 w 477"/>
                <a:gd name="T109" fmla="*/ 4 h 197"/>
                <a:gd name="T110" fmla="*/ 295 w 477"/>
                <a:gd name="T111" fmla="*/ 7 h 197"/>
                <a:gd name="T112" fmla="*/ 204 w 477"/>
                <a:gd name="T113" fmla="*/ 5 h 197"/>
                <a:gd name="T114" fmla="*/ 261 w 477"/>
                <a:gd name="T115" fmla="*/ 1 h 197"/>
                <a:gd name="T116" fmla="*/ 215 w 477"/>
                <a:gd name="T117" fmla="*/ 1 h 197"/>
                <a:gd name="T118" fmla="*/ 215 w 477"/>
                <a:gd name="T119" fmla="*/ 1 h 197"/>
                <a:gd name="T120" fmla="*/ 238 w 477"/>
                <a:gd name="T121" fmla="*/ 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7" h="197">
                  <a:moveTo>
                    <a:pt x="227" y="197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31" y="194"/>
                    <a:pt x="235" y="194"/>
                    <a:pt x="238" y="194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39" y="197"/>
                    <a:pt x="239" y="197"/>
                    <a:pt x="239" y="197"/>
                  </a:cubicBezTo>
                  <a:cubicBezTo>
                    <a:pt x="235" y="197"/>
                    <a:pt x="231" y="197"/>
                    <a:pt x="227" y="197"/>
                  </a:cubicBezTo>
                  <a:close/>
                  <a:moveTo>
                    <a:pt x="250" y="194"/>
                  </a:moveTo>
                  <a:cubicBezTo>
                    <a:pt x="254" y="193"/>
                    <a:pt x="258" y="193"/>
                    <a:pt x="261" y="193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58" y="197"/>
                    <a:pt x="254" y="197"/>
                    <a:pt x="250" y="197"/>
                  </a:cubicBezTo>
                  <a:lnTo>
                    <a:pt x="250" y="194"/>
                  </a:lnTo>
                  <a:close/>
                  <a:moveTo>
                    <a:pt x="204" y="196"/>
                  </a:moveTo>
                  <a:cubicBezTo>
                    <a:pt x="204" y="193"/>
                    <a:pt x="204" y="193"/>
                    <a:pt x="204" y="193"/>
                  </a:cubicBezTo>
                  <a:cubicBezTo>
                    <a:pt x="208" y="193"/>
                    <a:pt x="212" y="193"/>
                    <a:pt x="216" y="193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2" y="197"/>
                    <a:pt x="208" y="197"/>
                    <a:pt x="204" y="196"/>
                  </a:cubicBezTo>
                  <a:close/>
                  <a:moveTo>
                    <a:pt x="273" y="193"/>
                  </a:moveTo>
                  <a:cubicBezTo>
                    <a:pt x="276" y="192"/>
                    <a:pt x="280" y="192"/>
                    <a:pt x="284" y="192"/>
                  </a:cubicBezTo>
                  <a:cubicBezTo>
                    <a:pt x="284" y="196"/>
                    <a:pt x="284" y="196"/>
                    <a:pt x="284" y="196"/>
                  </a:cubicBezTo>
                  <a:cubicBezTo>
                    <a:pt x="281" y="196"/>
                    <a:pt x="277" y="196"/>
                    <a:pt x="273" y="196"/>
                  </a:cubicBezTo>
                  <a:lnTo>
                    <a:pt x="273" y="193"/>
                  </a:lnTo>
                  <a:close/>
                  <a:moveTo>
                    <a:pt x="181" y="195"/>
                  </a:moveTo>
                  <a:cubicBezTo>
                    <a:pt x="182" y="191"/>
                    <a:pt x="182" y="191"/>
                    <a:pt x="182" y="191"/>
                  </a:cubicBezTo>
                  <a:cubicBezTo>
                    <a:pt x="185" y="191"/>
                    <a:pt x="189" y="192"/>
                    <a:pt x="193" y="192"/>
                  </a:cubicBezTo>
                  <a:cubicBezTo>
                    <a:pt x="193" y="196"/>
                    <a:pt x="193" y="196"/>
                    <a:pt x="193" y="196"/>
                  </a:cubicBezTo>
                  <a:cubicBezTo>
                    <a:pt x="189" y="195"/>
                    <a:pt x="185" y="195"/>
                    <a:pt x="181" y="195"/>
                  </a:cubicBezTo>
                  <a:close/>
                  <a:moveTo>
                    <a:pt x="295" y="191"/>
                  </a:moveTo>
                  <a:cubicBezTo>
                    <a:pt x="299" y="190"/>
                    <a:pt x="303" y="190"/>
                    <a:pt x="307" y="190"/>
                  </a:cubicBezTo>
                  <a:cubicBezTo>
                    <a:pt x="307" y="193"/>
                    <a:pt x="307" y="193"/>
                    <a:pt x="307" y="193"/>
                  </a:cubicBezTo>
                  <a:cubicBezTo>
                    <a:pt x="303" y="194"/>
                    <a:pt x="300" y="194"/>
                    <a:pt x="296" y="195"/>
                  </a:cubicBezTo>
                  <a:lnTo>
                    <a:pt x="295" y="191"/>
                  </a:lnTo>
                  <a:close/>
                  <a:moveTo>
                    <a:pt x="159" y="192"/>
                  </a:moveTo>
                  <a:cubicBezTo>
                    <a:pt x="159" y="188"/>
                    <a:pt x="159" y="188"/>
                    <a:pt x="159" y="188"/>
                  </a:cubicBezTo>
                  <a:cubicBezTo>
                    <a:pt x="163" y="189"/>
                    <a:pt x="167" y="189"/>
                    <a:pt x="170" y="190"/>
                  </a:cubicBezTo>
                  <a:cubicBezTo>
                    <a:pt x="170" y="193"/>
                    <a:pt x="170" y="193"/>
                    <a:pt x="170" y="193"/>
                  </a:cubicBezTo>
                  <a:cubicBezTo>
                    <a:pt x="166" y="193"/>
                    <a:pt x="162" y="192"/>
                    <a:pt x="159" y="192"/>
                  </a:cubicBezTo>
                  <a:close/>
                  <a:moveTo>
                    <a:pt x="318" y="188"/>
                  </a:moveTo>
                  <a:cubicBezTo>
                    <a:pt x="322" y="187"/>
                    <a:pt x="326" y="187"/>
                    <a:pt x="329" y="186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6" y="191"/>
                    <a:pt x="322" y="191"/>
                    <a:pt x="319" y="192"/>
                  </a:cubicBezTo>
                  <a:lnTo>
                    <a:pt x="318" y="188"/>
                  </a:lnTo>
                  <a:close/>
                  <a:moveTo>
                    <a:pt x="136" y="188"/>
                  </a:moveTo>
                  <a:cubicBezTo>
                    <a:pt x="137" y="184"/>
                    <a:pt x="137" y="184"/>
                    <a:pt x="137" y="184"/>
                  </a:cubicBezTo>
                  <a:cubicBezTo>
                    <a:pt x="140" y="185"/>
                    <a:pt x="144" y="186"/>
                    <a:pt x="148" y="186"/>
                  </a:cubicBezTo>
                  <a:cubicBezTo>
                    <a:pt x="147" y="190"/>
                    <a:pt x="147" y="190"/>
                    <a:pt x="147" y="190"/>
                  </a:cubicBezTo>
                  <a:cubicBezTo>
                    <a:pt x="143" y="189"/>
                    <a:pt x="140" y="189"/>
                    <a:pt x="136" y="188"/>
                  </a:cubicBezTo>
                  <a:close/>
                  <a:moveTo>
                    <a:pt x="340" y="184"/>
                  </a:moveTo>
                  <a:cubicBezTo>
                    <a:pt x="344" y="183"/>
                    <a:pt x="348" y="183"/>
                    <a:pt x="352" y="182"/>
                  </a:cubicBezTo>
                  <a:cubicBezTo>
                    <a:pt x="352" y="186"/>
                    <a:pt x="352" y="186"/>
                    <a:pt x="352" y="186"/>
                  </a:cubicBezTo>
                  <a:cubicBezTo>
                    <a:pt x="349" y="186"/>
                    <a:pt x="345" y="187"/>
                    <a:pt x="341" y="188"/>
                  </a:cubicBezTo>
                  <a:lnTo>
                    <a:pt x="340" y="184"/>
                  </a:lnTo>
                  <a:close/>
                  <a:moveTo>
                    <a:pt x="113" y="183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8" y="180"/>
                    <a:pt x="122" y="181"/>
                    <a:pt x="125" y="182"/>
                  </a:cubicBezTo>
                  <a:cubicBezTo>
                    <a:pt x="125" y="186"/>
                    <a:pt x="125" y="186"/>
                    <a:pt x="125" y="186"/>
                  </a:cubicBezTo>
                  <a:cubicBezTo>
                    <a:pt x="121" y="185"/>
                    <a:pt x="117" y="184"/>
                    <a:pt x="113" y="183"/>
                  </a:cubicBezTo>
                  <a:close/>
                  <a:moveTo>
                    <a:pt x="363" y="179"/>
                  </a:moveTo>
                  <a:cubicBezTo>
                    <a:pt x="366" y="178"/>
                    <a:pt x="370" y="177"/>
                    <a:pt x="374" y="176"/>
                  </a:cubicBezTo>
                  <a:cubicBezTo>
                    <a:pt x="375" y="180"/>
                    <a:pt x="375" y="180"/>
                    <a:pt x="375" y="180"/>
                  </a:cubicBezTo>
                  <a:cubicBezTo>
                    <a:pt x="371" y="181"/>
                    <a:pt x="367" y="182"/>
                    <a:pt x="364" y="183"/>
                  </a:cubicBezTo>
                  <a:lnTo>
                    <a:pt x="363" y="179"/>
                  </a:lnTo>
                  <a:close/>
                  <a:moveTo>
                    <a:pt x="91" y="177"/>
                  </a:moveTo>
                  <a:cubicBezTo>
                    <a:pt x="93" y="173"/>
                    <a:pt x="93" y="173"/>
                    <a:pt x="93" y="173"/>
                  </a:cubicBezTo>
                  <a:cubicBezTo>
                    <a:pt x="96" y="174"/>
                    <a:pt x="100" y="175"/>
                    <a:pt x="103" y="176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99" y="179"/>
                    <a:pt x="95" y="178"/>
                    <a:pt x="91" y="177"/>
                  </a:cubicBezTo>
                  <a:close/>
                  <a:moveTo>
                    <a:pt x="385" y="173"/>
                  </a:moveTo>
                  <a:cubicBezTo>
                    <a:pt x="388" y="172"/>
                    <a:pt x="392" y="171"/>
                    <a:pt x="395" y="169"/>
                  </a:cubicBezTo>
                  <a:cubicBezTo>
                    <a:pt x="397" y="173"/>
                    <a:pt x="397" y="173"/>
                    <a:pt x="397" y="173"/>
                  </a:cubicBezTo>
                  <a:cubicBezTo>
                    <a:pt x="393" y="174"/>
                    <a:pt x="389" y="175"/>
                    <a:pt x="386" y="177"/>
                  </a:cubicBezTo>
                  <a:lnTo>
                    <a:pt x="385" y="173"/>
                  </a:lnTo>
                  <a:close/>
                  <a:moveTo>
                    <a:pt x="70" y="169"/>
                  </a:moveTo>
                  <a:cubicBezTo>
                    <a:pt x="71" y="165"/>
                    <a:pt x="71" y="165"/>
                    <a:pt x="71" y="165"/>
                  </a:cubicBezTo>
                  <a:cubicBezTo>
                    <a:pt x="75" y="167"/>
                    <a:pt x="78" y="168"/>
                    <a:pt x="82" y="169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77" y="172"/>
                    <a:pt x="73" y="170"/>
                    <a:pt x="70" y="169"/>
                  </a:cubicBezTo>
                  <a:close/>
                  <a:moveTo>
                    <a:pt x="406" y="165"/>
                  </a:moveTo>
                  <a:cubicBezTo>
                    <a:pt x="409" y="164"/>
                    <a:pt x="413" y="162"/>
                    <a:pt x="416" y="161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4" y="166"/>
                    <a:pt x="411" y="167"/>
                    <a:pt x="407" y="169"/>
                  </a:cubicBezTo>
                  <a:lnTo>
                    <a:pt x="406" y="165"/>
                  </a:lnTo>
                  <a:close/>
                  <a:moveTo>
                    <a:pt x="49" y="159"/>
                  </a:moveTo>
                  <a:cubicBezTo>
                    <a:pt x="51" y="156"/>
                    <a:pt x="51" y="156"/>
                    <a:pt x="51" y="156"/>
                  </a:cubicBezTo>
                  <a:cubicBezTo>
                    <a:pt x="54" y="158"/>
                    <a:pt x="57" y="159"/>
                    <a:pt x="61" y="161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6" y="163"/>
                    <a:pt x="52" y="161"/>
                    <a:pt x="49" y="159"/>
                  </a:cubicBezTo>
                  <a:close/>
                  <a:moveTo>
                    <a:pt x="426" y="156"/>
                  </a:moveTo>
                  <a:cubicBezTo>
                    <a:pt x="430" y="154"/>
                    <a:pt x="433" y="152"/>
                    <a:pt x="436" y="150"/>
                  </a:cubicBezTo>
                  <a:cubicBezTo>
                    <a:pt x="438" y="153"/>
                    <a:pt x="438" y="153"/>
                    <a:pt x="438" y="153"/>
                  </a:cubicBezTo>
                  <a:cubicBezTo>
                    <a:pt x="435" y="155"/>
                    <a:pt x="432" y="157"/>
                    <a:pt x="428" y="159"/>
                  </a:cubicBezTo>
                  <a:lnTo>
                    <a:pt x="426" y="156"/>
                  </a:lnTo>
                  <a:close/>
                  <a:moveTo>
                    <a:pt x="29" y="147"/>
                  </a:moveTo>
                  <a:cubicBezTo>
                    <a:pt x="31" y="144"/>
                    <a:pt x="31" y="144"/>
                    <a:pt x="31" y="144"/>
                  </a:cubicBezTo>
                  <a:cubicBezTo>
                    <a:pt x="34" y="146"/>
                    <a:pt x="38" y="148"/>
                    <a:pt x="41" y="150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5" y="151"/>
                    <a:pt x="32" y="149"/>
                    <a:pt x="29" y="147"/>
                  </a:cubicBezTo>
                  <a:close/>
                  <a:moveTo>
                    <a:pt x="445" y="144"/>
                  </a:moveTo>
                  <a:cubicBezTo>
                    <a:pt x="449" y="141"/>
                    <a:pt x="452" y="139"/>
                    <a:pt x="454" y="137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54" y="142"/>
                    <a:pt x="451" y="144"/>
                    <a:pt x="448" y="147"/>
                  </a:cubicBezTo>
                  <a:lnTo>
                    <a:pt x="445" y="144"/>
                  </a:lnTo>
                  <a:close/>
                  <a:moveTo>
                    <a:pt x="12" y="131"/>
                  </a:moveTo>
                  <a:cubicBezTo>
                    <a:pt x="15" y="129"/>
                    <a:pt x="15" y="129"/>
                    <a:pt x="15" y="129"/>
                  </a:cubicBezTo>
                  <a:cubicBezTo>
                    <a:pt x="17" y="132"/>
                    <a:pt x="20" y="134"/>
                    <a:pt x="23" y="137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7" y="137"/>
                    <a:pt x="14" y="134"/>
                    <a:pt x="12" y="131"/>
                  </a:cubicBezTo>
                  <a:close/>
                  <a:moveTo>
                    <a:pt x="462" y="129"/>
                  </a:moveTo>
                  <a:cubicBezTo>
                    <a:pt x="464" y="126"/>
                    <a:pt x="466" y="123"/>
                    <a:pt x="468" y="119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70" y="125"/>
                    <a:pt x="467" y="128"/>
                    <a:pt x="465" y="131"/>
                  </a:cubicBezTo>
                  <a:lnTo>
                    <a:pt x="462" y="129"/>
                  </a:lnTo>
                  <a:close/>
                  <a:moveTo>
                    <a:pt x="1" y="111"/>
                  </a:moveTo>
                  <a:cubicBezTo>
                    <a:pt x="4" y="110"/>
                    <a:pt x="4" y="110"/>
                    <a:pt x="4" y="110"/>
                  </a:cubicBezTo>
                  <a:cubicBezTo>
                    <a:pt x="5" y="113"/>
                    <a:pt x="7" y="117"/>
                    <a:pt x="9" y="120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3" y="118"/>
                    <a:pt x="2" y="115"/>
                    <a:pt x="1" y="111"/>
                  </a:cubicBezTo>
                  <a:close/>
                  <a:moveTo>
                    <a:pt x="471" y="109"/>
                  </a:moveTo>
                  <a:cubicBezTo>
                    <a:pt x="472" y="106"/>
                    <a:pt x="472" y="102"/>
                    <a:pt x="472" y="99"/>
                  </a:cubicBezTo>
                  <a:cubicBezTo>
                    <a:pt x="472" y="99"/>
                    <a:pt x="472" y="99"/>
                    <a:pt x="472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7" y="103"/>
                    <a:pt x="476" y="107"/>
                    <a:pt x="475" y="110"/>
                  </a:cubicBezTo>
                  <a:lnTo>
                    <a:pt x="471" y="109"/>
                  </a:lnTo>
                  <a:close/>
                  <a:moveTo>
                    <a:pt x="0" y="99"/>
                  </a:moveTo>
                  <a:cubicBezTo>
                    <a:pt x="0" y="95"/>
                    <a:pt x="0" y="91"/>
                    <a:pt x="1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92"/>
                    <a:pt x="3" y="95"/>
                    <a:pt x="3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  <a:moveTo>
                    <a:pt x="468" y="78"/>
                  </a:moveTo>
                  <a:cubicBezTo>
                    <a:pt x="471" y="76"/>
                    <a:pt x="471" y="76"/>
                    <a:pt x="471" y="76"/>
                  </a:cubicBezTo>
                  <a:cubicBezTo>
                    <a:pt x="473" y="80"/>
                    <a:pt x="475" y="83"/>
                    <a:pt x="476" y="87"/>
                  </a:cubicBezTo>
                  <a:cubicBezTo>
                    <a:pt x="472" y="88"/>
                    <a:pt x="472" y="88"/>
                    <a:pt x="472" y="88"/>
                  </a:cubicBezTo>
                  <a:cubicBezTo>
                    <a:pt x="471" y="85"/>
                    <a:pt x="470" y="81"/>
                    <a:pt x="468" y="78"/>
                  </a:cubicBezTo>
                  <a:close/>
                  <a:moveTo>
                    <a:pt x="5" y="77"/>
                  </a:moveTo>
                  <a:cubicBezTo>
                    <a:pt x="7" y="73"/>
                    <a:pt x="9" y="70"/>
                    <a:pt x="12" y="6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2" y="72"/>
                    <a:pt x="10" y="75"/>
                    <a:pt x="8" y="78"/>
                  </a:cubicBezTo>
                  <a:lnTo>
                    <a:pt x="5" y="77"/>
                  </a:lnTo>
                  <a:close/>
                  <a:moveTo>
                    <a:pt x="454" y="61"/>
                  </a:moveTo>
                  <a:cubicBezTo>
                    <a:pt x="457" y="58"/>
                    <a:pt x="457" y="58"/>
                    <a:pt x="457" y="58"/>
                  </a:cubicBezTo>
                  <a:cubicBezTo>
                    <a:pt x="460" y="61"/>
                    <a:pt x="462" y="64"/>
                    <a:pt x="465" y="66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59" y="66"/>
                    <a:pt x="457" y="64"/>
                    <a:pt x="454" y="61"/>
                  </a:cubicBezTo>
                  <a:close/>
                  <a:moveTo>
                    <a:pt x="20" y="58"/>
                  </a:moveTo>
                  <a:cubicBezTo>
                    <a:pt x="22" y="56"/>
                    <a:pt x="25" y="53"/>
                    <a:pt x="29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8" y="56"/>
                    <a:pt x="25" y="59"/>
                    <a:pt x="22" y="61"/>
                  </a:cubicBezTo>
                  <a:lnTo>
                    <a:pt x="20" y="58"/>
                  </a:lnTo>
                  <a:close/>
                  <a:moveTo>
                    <a:pt x="436" y="47"/>
                  </a:moveTo>
                  <a:cubicBezTo>
                    <a:pt x="438" y="44"/>
                    <a:pt x="438" y="44"/>
                    <a:pt x="438" y="44"/>
                  </a:cubicBezTo>
                  <a:cubicBezTo>
                    <a:pt x="441" y="46"/>
                    <a:pt x="445" y="49"/>
                    <a:pt x="448" y="51"/>
                  </a:cubicBezTo>
                  <a:cubicBezTo>
                    <a:pt x="445" y="54"/>
                    <a:pt x="445" y="54"/>
                    <a:pt x="445" y="54"/>
                  </a:cubicBezTo>
                  <a:cubicBezTo>
                    <a:pt x="442" y="52"/>
                    <a:pt x="439" y="50"/>
                    <a:pt x="436" y="47"/>
                  </a:cubicBezTo>
                  <a:close/>
                  <a:moveTo>
                    <a:pt x="38" y="45"/>
                  </a:moveTo>
                  <a:cubicBezTo>
                    <a:pt x="41" y="43"/>
                    <a:pt x="45" y="41"/>
                    <a:pt x="48" y="39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7" y="44"/>
                    <a:pt x="43" y="46"/>
                    <a:pt x="40" y="48"/>
                  </a:cubicBezTo>
                  <a:lnTo>
                    <a:pt x="38" y="45"/>
                  </a:lnTo>
                  <a:close/>
                  <a:moveTo>
                    <a:pt x="416" y="37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21" y="35"/>
                    <a:pt x="425" y="37"/>
                    <a:pt x="428" y="39"/>
                  </a:cubicBezTo>
                  <a:cubicBezTo>
                    <a:pt x="426" y="42"/>
                    <a:pt x="426" y="42"/>
                    <a:pt x="426" y="42"/>
                  </a:cubicBezTo>
                  <a:cubicBezTo>
                    <a:pt x="423" y="40"/>
                    <a:pt x="420" y="38"/>
                    <a:pt x="416" y="37"/>
                  </a:cubicBezTo>
                  <a:close/>
                  <a:moveTo>
                    <a:pt x="59" y="34"/>
                  </a:moveTo>
                  <a:cubicBezTo>
                    <a:pt x="62" y="32"/>
                    <a:pt x="65" y="30"/>
                    <a:pt x="69" y="2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7" y="34"/>
                    <a:pt x="64" y="35"/>
                    <a:pt x="60" y="37"/>
                  </a:cubicBezTo>
                  <a:lnTo>
                    <a:pt x="59" y="34"/>
                  </a:lnTo>
                  <a:close/>
                  <a:moveTo>
                    <a:pt x="395" y="28"/>
                  </a:moveTo>
                  <a:cubicBezTo>
                    <a:pt x="396" y="25"/>
                    <a:pt x="396" y="25"/>
                    <a:pt x="396" y="25"/>
                  </a:cubicBezTo>
                  <a:cubicBezTo>
                    <a:pt x="400" y="26"/>
                    <a:pt x="404" y="27"/>
                    <a:pt x="407" y="29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2" y="31"/>
                    <a:pt x="399" y="30"/>
                    <a:pt x="395" y="28"/>
                  </a:cubicBezTo>
                  <a:close/>
                  <a:moveTo>
                    <a:pt x="80" y="25"/>
                  </a:moveTo>
                  <a:cubicBezTo>
                    <a:pt x="83" y="24"/>
                    <a:pt x="87" y="22"/>
                    <a:pt x="91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88" y="26"/>
                    <a:pt x="85" y="27"/>
                    <a:pt x="81" y="28"/>
                  </a:cubicBezTo>
                  <a:lnTo>
                    <a:pt x="80" y="25"/>
                  </a:lnTo>
                  <a:close/>
                  <a:moveTo>
                    <a:pt x="373" y="21"/>
                  </a:moveTo>
                  <a:cubicBezTo>
                    <a:pt x="374" y="18"/>
                    <a:pt x="374" y="18"/>
                    <a:pt x="374" y="18"/>
                  </a:cubicBezTo>
                  <a:cubicBezTo>
                    <a:pt x="378" y="19"/>
                    <a:pt x="382" y="20"/>
                    <a:pt x="385" y="21"/>
                  </a:cubicBezTo>
                  <a:cubicBezTo>
                    <a:pt x="384" y="25"/>
                    <a:pt x="384" y="25"/>
                    <a:pt x="384" y="25"/>
                  </a:cubicBezTo>
                  <a:cubicBezTo>
                    <a:pt x="381" y="23"/>
                    <a:pt x="377" y="22"/>
                    <a:pt x="373" y="21"/>
                  </a:cubicBezTo>
                  <a:close/>
                  <a:moveTo>
                    <a:pt x="102" y="18"/>
                  </a:moveTo>
                  <a:cubicBezTo>
                    <a:pt x="105" y="17"/>
                    <a:pt x="109" y="16"/>
                    <a:pt x="113" y="15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0" y="19"/>
                    <a:pt x="106" y="20"/>
                    <a:pt x="103" y="21"/>
                  </a:cubicBezTo>
                  <a:lnTo>
                    <a:pt x="102" y="18"/>
                  </a:lnTo>
                  <a:close/>
                  <a:moveTo>
                    <a:pt x="351" y="16"/>
                  </a:moveTo>
                  <a:cubicBezTo>
                    <a:pt x="352" y="12"/>
                    <a:pt x="352" y="12"/>
                    <a:pt x="352" y="12"/>
                  </a:cubicBezTo>
                  <a:cubicBezTo>
                    <a:pt x="356" y="13"/>
                    <a:pt x="360" y="14"/>
                    <a:pt x="363" y="15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59" y="17"/>
                    <a:pt x="355" y="17"/>
                    <a:pt x="351" y="16"/>
                  </a:cubicBezTo>
                  <a:close/>
                  <a:moveTo>
                    <a:pt x="124" y="12"/>
                  </a:moveTo>
                  <a:cubicBezTo>
                    <a:pt x="128" y="11"/>
                    <a:pt x="131" y="11"/>
                    <a:pt x="135" y="1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2" y="14"/>
                    <a:pt x="128" y="15"/>
                    <a:pt x="125" y="16"/>
                  </a:cubicBezTo>
                  <a:lnTo>
                    <a:pt x="124" y="12"/>
                  </a:lnTo>
                  <a:close/>
                  <a:moveTo>
                    <a:pt x="329" y="11"/>
                  </a:moveTo>
                  <a:cubicBezTo>
                    <a:pt x="330" y="8"/>
                    <a:pt x="330" y="8"/>
                    <a:pt x="330" y="8"/>
                  </a:cubicBezTo>
                  <a:cubicBezTo>
                    <a:pt x="333" y="8"/>
                    <a:pt x="337" y="9"/>
                    <a:pt x="341" y="10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7" y="13"/>
                    <a:pt x="333" y="12"/>
                    <a:pt x="329" y="11"/>
                  </a:cubicBezTo>
                  <a:close/>
                  <a:moveTo>
                    <a:pt x="146" y="8"/>
                  </a:moveTo>
                  <a:cubicBezTo>
                    <a:pt x="150" y="7"/>
                    <a:pt x="154" y="7"/>
                    <a:pt x="158" y="6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5" y="10"/>
                    <a:pt x="151" y="11"/>
                    <a:pt x="147" y="11"/>
                  </a:cubicBezTo>
                  <a:lnTo>
                    <a:pt x="146" y="8"/>
                  </a:lnTo>
                  <a:close/>
                  <a:moveTo>
                    <a:pt x="306" y="8"/>
                  </a:moveTo>
                  <a:cubicBezTo>
                    <a:pt x="307" y="4"/>
                    <a:pt x="307" y="4"/>
                    <a:pt x="307" y="4"/>
                  </a:cubicBezTo>
                  <a:cubicBezTo>
                    <a:pt x="311" y="5"/>
                    <a:pt x="315" y="5"/>
                    <a:pt x="318" y="6"/>
                  </a:cubicBezTo>
                  <a:cubicBezTo>
                    <a:pt x="318" y="10"/>
                    <a:pt x="318" y="10"/>
                    <a:pt x="318" y="10"/>
                  </a:cubicBezTo>
                  <a:cubicBezTo>
                    <a:pt x="314" y="9"/>
                    <a:pt x="310" y="9"/>
                    <a:pt x="306" y="8"/>
                  </a:cubicBezTo>
                  <a:close/>
                  <a:moveTo>
                    <a:pt x="169" y="4"/>
                  </a:moveTo>
                  <a:cubicBezTo>
                    <a:pt x="173" y="4"/>
                    <a:pt x="177" y="4"/>
                    <a:pt x="181" y="3"/>
                  </a:cubicBezTo>
                  <a:cubicBezTo>
                    <a:pt x="181" y="7"/>
                    <a:pt x="181" y="7"/>
                    <a:pt x="181" y="7"/>
                  </a:cubicBezTo>
                  <a:cubicBezTo>
                    <a:pt x="177" y="7"/>
                    <a:pt x="173" y="8"/>
                    <a:pt x="170" y="8"/>
                  </a:cubicBezTo>
                  <a:lnTo>
                    <a:pt x="169" y="4"/>
                  </a:lnTo>
                  <a:close/>
                  <a:moveTo>
                    <a:pt x="284" y="6"/>
                  </a:moveTo>
                  <a:cubicBezTo>
                    <a:pt x="284" y="2"/>
                    <a:pt x="284" y="2"/>
                    <a:pt x="284" y="2"/>
                  </a:cubicBezTo>
                  <a:cubicBezTo>
                    <a:pt x="288" y="2"/>
                    <a:pt x="292" y="3"/>
                    <a:pt x="296" y="3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1" y="6"/>
                    <a:pt x="288" y="6"/>
                    <a:pt x="284" y="6"/>
                  </a:cubicBezTo>
                  <a:close/>
                  <a:moveTo>
                    <a:pt x="192" y="2"/>
                  </a:moveTo>
                  <a:cubicBezTo>
                    <a:pt x="196" y="2"/>
                    <a:pt x="200" y="1"/>
                    <a:pt x="203" y="1"/>
                  </a:cubicBezTo>
                  <a:cubicBezTo>
                    <a:pt x="204" y="5"/>
                    <a:pt x="204" y="5"/>
                    <a:pt x="204" y="5"/>
                  </a:cubicBezTo>
                  <a:cubicBezTo>
                    <a:pt x="200" y="5"/>
                    <a:pt x="196" y="6"/>
                    <a:pt x="192" y="6"/>
                  </a:cubicBezTo>
                  <a:lnTo>
                    <a:pt x="192" y="2"/>
                  </a:lnTo>
                  <a:close/>
                  <a:moveTo>
                    <a:pt x="261" y="4"/>
                  </a:moveTo>
                  <a:cubicBezTo>
                    <a:pt x="261" y="1"/>
                    <a:pt x="261" y="1"/>
                    <a:pt x="261" y="1"/>
                  </a:cubicBezTo>
                  <a:cubicBezTo>
                    <a:pt x="265" y="1"/>
                    <a:pt x="269" y="1"/>
                    <a:pt x="273" y="1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269" y="5"/>
                    <a:pt x="265" y="5"/>
                    <a:pt x="261" y="4"/>
                  </a:cubicBezTo>
                  <a:close/>
                  <a:moveTo>
                    <a:pt x="215" y="1"/>
                  </a:moveTo>
                  <a:cubicBezTo>
                    <a:pt x="219" y="1"/>
                    <a:pt x="223" y="0"/>
                    <a:pt x="226" y="0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3" y="4"/>
                    <a:pt x="219" y="4"/>
                    <a:pt x="215" y="4"/>
                  </a:cubicBezTo>
                  <a:lnTo>
                    <a:pt x="215" y="1"/>
                  </a:lnTo>
                  <a:close/>
                  <a:moveTo>
                    <a:pt x="238" y="2"/>
                  </a:moveTo>
                  <a:cubicBezTo>
                    <a:pt x="236" y="2"/>
                    <a:pt x="236" y="2"/>
                    <a:pt x="236" y="2"/>
                  </a:cubicBezTo>
                  <a:cubicBezTo>
                    <a:pt x="236" y="2"/>
                    <a:pt x="236" y="2"/>
                    <a:pt x="236" y="2"/>
                  </a:cubicBezTo>
                  <a:cubicBezTo>
                    <a:pt x="238" y="2"/>
                    <a:pt x="238" y="2"/>
                    <a:pt x="238" y="2"/>
                  </a:cubicBezTo>
                  <a:cubicBezTo>
                    <a:pt x="242" y="2"/>
                    <a:pt x="246" y="1"/>
                    <a:pt x="250" y="1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6" y="3"/>
                    <a:pt x="242" y="2"/>
                    <a:pt x="238" y="2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íś1íďê"/>
            <p:cNvSpPr/>
            <p:nvPr/>
          </p:nvSpPr>
          <p:spPr bwMode="auto">
            <a:xfrm flipH="1">
              <a:off x="7496217" y="4473627"/>
              <a:ext cx="1172558" cy="534504"/>
            </a:xfrm>
            <a:prstGeom prst="ellipse">
              <a:avLst/>
            </a:pr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4" name="ï$ḷiďe"/>
            <p:cNvSpPr/>
            <p:nvPr/>
          </p:nvSpPr>
          <p:spPr bwMode="auto">
            <a:xfrm flipH="1">
              <a:off x="7593677" y="4517788"/>
              <a:ext cx="976117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5" name="îŝlíḓé"/>
            <p:cNvSpPr/>
            <p:nvPr/>
          </p:nvSpPr>
          <p:spPr bwMode="auto">
            <a:xfrm flipH="1">
              <a:off x="7592154" y="4514742"/>
              <a:ext cx="980685" cy="405065"/>
            </a:xfrm>
            <a:custGeom>
              <a:avLst/>
              <a:gdLst>
                <a:gd name="T0" fmla="*/ 240 w 477"/>
                <a:gd name="T1" fmla="*/ 192 h 197"/>
                <a:gd name="T2" fmla="*/ 250 w 477"/>
                <a:gd name="T3" fmla="*/ 193 h 197"/>
                <a:gd name="T4" fmla="*/ 250 w 477"/>
                <a:gd name="T5" fmla="*/ 193 h 197"/>
                <a:gd name="T6" fmla="*/ 216 w 477"/>
                <a:gd name="T7" fmla="*/ 197 h 197"/>
                <a:gd name="T8" fmla="*/ 284 w 477"/>
                <a:gd name="T9" fmla="*/ 195 h 197"/>
                <a:gd name="T10" fmla="*/ 182 w 477"/>
                <a:gd name="T11" fmla="*/ 191 h 197"/>
                <a:gd name="T12" fmla="*/ 295 w 477"/>
                <a:gd name="T13" fmla="*/ 191 h 197"/>
                <a:gd name="T14" fmla="*/ 295 w 477"/>
                <a:gd name="T15" fmla="*/ 191 h 197"/>
                <a:gd name="T16" fmla="*/ 170 w 477"/>
                <a:gd name="T17" fmla="*/ 193 h 197"/>
                <a:gd name="T18" fmla="*/ 330 w 477"/>
                <a:gd name="T19" fmla="*/ 190 h 197"/>
                <a:gd name="T20" fmla="*/ 137 w 477"/>
                <a:gd name="T21" fmla="*/ 184 h 197"/>
                <a:gd name="T22" fmla="*/ 340 w 477"/>
                <a:gd name="T23" fmla="*/ 184 h 197"/>
                <a:gd name="T24" fmla="*/ 340 w 477"/>
                <a:gd name="T25" fmla="*/ 184 h 197"/>
                <a:gd name="T26" fmla="*/ 125 w 477"/>
                <a:gd name="T27" fmla="*/ 185 h 197"/>
                <a:gd name="T28" fmla="*/ 375 w 477"/>
                <a:gd name="T29" fmla="*/ 180 h 197"/>
                <a:gd name="T30" fmla="*/ 93 w 477"/>
                <a:gd name="T31" fmla="*/ 173 h 197"/>
                <a:gd name="T32" fmla="*/ 385 w 477"/>
                <a:gd name="T33" fmla="*/ 173 h 197"/>
                <a:gd name="T34" fmla="*/ 385 w 477"/>
                <a:gd name="T35" fmla="*/ 173 h 197"/>
                <a:gd name="T36" fmla="*/ 81 w 477"/>
                <a:gd name="T37" fmla="*/ 173 h 197"/>
                <a:gd name="T38" fmla="*/ 418 w 477"/>
                <a:gd name="T39" fmla="*/ 164 h 197"/>
                <a:gd name="T40" fmla="*/ 51 w 477"/>
                <a:gd name="T41" fmla="*/ 156 h 197"/>
                <a:gd name="T42" fmla="*/ 426 w 477"/>
                <a:gd name="T43" fmla="*/ 155 h 197"/>
                <a:gd name="T44" fmla="*/ 426 w 477"/>
                <a:gd name="T45" fmla="*/ 155 h 197"/>
                <a:gd name="T46" fmla="*/ 39 w 477"/>
                <a:gd name="T47" fmla="*/ 153 h 197"/>
                <a:gd name="T48" fmla="*/ 457 w 477"/>
                <a:gd name="T49" fmla="*/ 139 h 197"/>
                <a:gd name="T50" fmla="*/ 15 w 477"/>
                <a:gd name="T51" fmla="*/ 129 h 197"/>
                <a:gd name="T52" fmla="*/ 462 w 477"/>
                <a:gd name="T53" fmla="*/ 128 h 197"/>
                <a:gd name="T54" fmla="*/ 462 w 477"/>
                <a:gd name="T55" fmla="*/ 128 h 197"/>
                <a:gd name="T56" fmla="*/ 5 w 477"/>
                <a:gd name="T57" fmla="*/ 122 h 197"/>
                <a:gd name="T58" fmla="*/ 472 w 477"/>
                <a:gd name="T59" fmla="*/ 99 h 197"/>
                <a:gd name="T60" fmla="*/ 0 w 477"/>
                <a:gd name="T61" fmla="*/ 99 h 197"/>
                <a:gd name="T62" fmla="*/ 1 w 477"/>
                <a:gd name="T63" fmla="*/ 99 h 197"/>
                <a:gd name="T64" fmla="*/ 471 w 477"/>
                <a:gd name="T65" fmla="*/ 76 h 197"/>
                <a:gd name="T66" fmla="*/ 5 w 477"/>
                <a:gd name="T67" fmla="*/ 76 h 197"/>
                <a:gd name="T68" fmla="*/ 5 w 477"/>
                <a:gd name="T69" fmla="*/ 76 h 197"/>
                <a:gd name="T70" fmla="*/ 462 w 477"/>
                <a:gd name="T71" fmla="*/ 69 h 197"/>
                <a:gd name="T72" fmla="*/ 31 w 477"/>
                <a:gd name="T73" fmla="*/ 54 h 197"/>
                <a:gd name="T74" fmla="*/ 438 w 477"/>
                <a:gd name="T75" fmla="*/ 44 h 197"/>
                <a:gd name="T76" fmla="*/ 38 w 477"/>
                <a:gd name="T77" fmla="*/ 44 h 197"/>
                <a:gd name="T78" fmla="*/ 38 w 477"/>
                <a:gd name="T79" fmla="*/ 44 h 197"/>
                <a:gd name="T80" fmla="*/ 426 w 477"/>
                <a:gd name="T81" fmla="*/ 42 h 197"/>
                <a:gd name="T82" fmla="*/ 71 w 477"/>
                <a:gd name="T83" fmla="*/ 32 h 197"/>
                <a:gd name="T84" fmla="*/ 396 w 477"/>
                <a:gd name="T85" fmla="*/ 24 h 197"/>
                <a:gd name="T86" fmla="*/ 80 w 477"/>
                <a:gd name="T87" fmla="*/ 25 h 197"/>
                <a:gd name="T88" fmla="*/ 80 w 477"/>
                <a:gd name="T89" fmla="*/ 25 h 197"/>
                <a:gd name="T90" fmla="*/ 384 w 477"/>
                <a:gd name="T91" fmla="*/ 24 h 197"/>
                <a:gd name="T92" fmla="*/ 114 w 477"/>
                <a:gd name="T93" fmla="*/ 18 h 197"/>
                <a:gd name="T94" fmla="*/ 352 w 477"/>
                <a:gd name="T95" fmla="*/ 12 h 197"/>
                <a:gd name="T96" fmla="*/ 124 w 477"/>
                <a:gd name="T97" fmla="*/ 12 h 197"/>
                <a:gd name="T98" fmla="*/ 124 w 477"/>
                <a:gd name="T99" fmla="*/ 12 h 197"/>
                <a:gd name="T100" fmla="*/ 340 w 477"/>
                <a:gd name="T101" fmla="*/ 13 h 197"/>
                <a:gd name="T102" fmla="*/ 158 w 477"/>
                <a:gd name="T103" fmla="*/ 10 h 197"/>
                <a:gd name="T104" fmla="*/ 307 w 477"/>
                <a:gd name="T105" fmla="*/ 4 h 197"/>
                <a:gd name="T106" fmla="*/ 169 w 477"/>
                <a:gd name="T107" fmla="*/ 4 h 197"/>
                <a:gd name="T108" fmla="*/ 169 w 477"/>
                <a:gd name="T109" fmla="*/ 4 h 197"/>
                <a:gd name="T110" fmla="*/ 295 w 477"/>
                <a:gd name="T111" fmla="*/ 7 h 197"/>
                <a:gd name="T112" fmla="*/ 204 w 477"/>
                <a:gd name="T113" fmla="*/ 5 h 197"/>
                <a:gd name="T114" fmla="*/ 261 w 477"/>
                <a:gd name="T115" fmla="*/ 0 h 197"/>
                <a:gd name="T116" fmla="*/ 215 w 477"/>
                <a:gd name="T117" fmla="*/ 1 h 197"/>
                <a:gd name="T118" fmla="*/ 215 w 477"/>
                <a:gd name="T119" fmla="*/ 1 h 197"/>
                <a:gd name="T120" fmla="*/ 238 w 477"/>
                <a:gd name="T1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7" h="197">
                  <a:moveTo>
                    <a:pt x="227" y="197"/>
                  </a:moveTo>
                  <a:cubicBezTo>
                    <a:pt x="227" y="193"/>
                    <a:pt x="227" y="193"/>
                    <a:pt x="227" y="193"/>
                  </a:cubicBezTo>
                  <a:cubicBezTo>
                    <a:pt x="231" y="193"/>
                    <a:pt x="235" y="192"/>
                    <a:pt x="238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0" y="195"/>
                    <a:pt x="240" y="195"/>
                    <a:pt x="240" y="195"/>
                  </a:cubicBezTo>
                  <a:cubicBezTo>
                    <a:pt x="239" y="197"/>
                    <a:pt x="239" y="197"/>
                    <a:pt x="239" y="197"/>
                  </a:cubicBezTo>
                  <a:cubicBezTo>
                    <a:pt x="235" y="197"/>
                    <a:pt x="231" y="197"/>
                    <a:pt x="227" y="197"/>
                  </a:cubicBezTo>
                  <a:close/>
                  <a:moveTo>
                    <a:pt x="250" y="193"/>
                  </a:moveTo>
                  <a:cubicBezTo>
                    <a:pt x="254" y="193"/>
                    <a:pt x="258" y="193"/>
                    <a:pt x="261" y="193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58" y="197"/>
                    <a:pt x="254" y="197"/>
                    <a:pt x="250" y="197"/>
                  </a:cubicBezTo>
                  <a:lnTo>
                    <a:pt x="250" y="193"/>
                  </a:lnTo>
                  <a:close/>
                  <a:moveTo>
                    <a:pt x="204" y="196"/>
                  </a:moveTo>
                  <a:cubicBezTo>
                    <a:pt x="204" y="192"/>
                    <a:pt x="204" y="192"/>
                    <a:pt x="204" y="192"/>
                  </a:cubicBezTo>
                  <a:cubicBezTo>
                    <a:pt x="208" y="193"/>
                    <a:pt x="212" y="193"/>
                    <a:pt x="216" y="193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2" y="197"/>
                    <a:pt x="208" y="196"/>
                    <a:pt x="204" y="196"/>
                  </a:cubicBezTo>
                  <a:close/>
                  <a:moveTo>
                    <a:pt x="273" y="192"/>
                  </a:moveTo>
                  <a:cubicBezTo>
                    <a:pt x="276" y="192"/>
                    <a:pt x="280" y="192"/>
                    <a:pt x="284" y="192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1" y="196"/>
                    <a:pt x="277" y="196"/>
                    <a:pt x="273" y="196"/>
                  </a:cubicBezTo>
                  <a:lnTo>
                    <a:pt x="273" y="192"/>
                  </a:lnTo>
                  <a:close/>
                  <a:moveTo>
                    <a:pt x="181" y="194"/>
                  </a:moveTo>
                  <a:cubicBezTo>
                    <a:pt x="182" y="191"/>
                    <a:pt x="182" y="191"/>
                    <a:pt x="182" y="191"/>
                  </a:cubicBezTo>
                  <a:cubicBezTo>
                    <a:pt x="185" y="191"/>
                    <a:pt x="189" y="191"/>
                    <a:pt x="193" y="192"/>
                  </a:cubicBezTo>
                  <a:cubicBezTo>
                    <a:pt x="193" y="195"/>
                    <a:pt x="193" y="195"/>
                    <a:pt x="193" y="195"/>
                  </a:cubicBezTo>
                  <a:cubicBezTo>
                    <a:pt x="189" y="195"/>
                    <a:pt x="185" y="195"/>
                    <a:pt x="181" y="194"/>
                  </a:cubicBezTo>
                  <a:close/>
                  <a:moveTo>
                    <a:pt x="295" y="191"/>
                  </a:moveTo>
                  <a:cubicBezTo>
                    <a:pt x="299" y="190"/>
                    <a:pt x="303" y="190"/>
                    <a:pt x="307" y="189"/>
                  </a:cubicBezTo>
                  <a:cubicBezTo>
                    <a:pt x="307" y="193"/>
                    <a:pt x="307" y="193"/>
                    <a:pt x="307" y="193"/>
                  </a:cubicBezTo>
                  <a:cubicBezTo>
                    <a:pt x="303" y="194"/>
                    <a:pt x="300" y="194"/>
                    <a:pt x="296" y="194"/>
                  </a:cubicBezTo>
                  <a:lnTo>
                    <a:pt x="295" y="191"/>
                  </a:lnTo>
                  <a:close/>
                  <a:moveTo>
                    <a:pt x="159" y="192"/>
                  </a:moveTo>
                  <a:cubicBezTo>
                    <a:pt x="159" y="188"/>
                    <a:pt x="159" y="188"/>
                    <a:pt x="159" y="188"/>
                  </a:cubicBezTo>
                  <a:cubicBezTo>
                    <a:pt x="163" y="188"/>
                    <a:pt x="167" y="189"/>
                    <a:pt x="170" y="189"/>
                  </a:cubicBezTo>
                  <a:cubicBezTo>
                    <a:pt x="170" y="193"/>
                    <a:pt x="170" y="193"/>
                    <a:pt x="170" y="193"/>
                  </a:cubicBezTo>
                  <a:cubicBezTo>
                    <a:pt x="166" y="193"/>
                    <a:pt x="162" y="192"/>
                    <a:pt x="159" y="192"/>
                  </a:cubicBezTo>
                  <a:close/>
                  <a:moveTo>
                    <a:pt x="318" y="188"/>
                  </a:moveTo>
                  <a:cubicBezTo>
                    <a:pt x="322" y="187"/>
                    <a:pt x="326" y="187"/>
                    <a:pt x="329" y="186"/>
                  </a:cubicBezTo>
                  <a:cubicBezTo>
                    <a:pt x="330" y="190"/>
                    <a:pt x="330" y="190"/>
                    <a:pt x="330" y="190"/>
                  </a:cubicBezTo>
                  <a:cubicBezTo>
                    <a:pt x="326" y="190"/>
                    <a:pt x="322" y="191"/>
                    <a:pt x="319" y="192"/>
                  </a:cubicBezTo>
                  <a:lnTo>
                    <a:pt x="318" y="188"/>
                  </a:lnTo>
                  <a:close/>
                  <a:moveTo>
                    <a:pt x="136" y="188"/>
                  </a:moveTo>
                  <a:cubicBezTo>
                    <a:pt x="137" y="184"/>
                    <a:pt x="137" y="184"/>
                    <a:pt x="137" y="184"/>
                  </a:cubicBezTo>
                  <a:cubicBezTo>
                    <a:pt x="140" y="185"/>
                    <a:pt x="144" y="185"/>
                    <a:pt x="148" y="186"/>
                  </a:cubicBezTo>
                  <a:cubicBezTo>
                    <a:pt x="147" y="190"/>
                    <a:pt x="147" y="190"/>
                    <a:pt x="147" y="190"/>
                  </a:cubicBezTo>
                  <a:cubicBezTo>
                    <a:pt x="143" y="189"/>
                    <a:pt x="140" y="189"/>
                    <a:pt x="136" y="188"/>
                  </a:cubicBezTo>
                  <a:close/>
                  <a:moveTo>
                    <a:pt x="340" y="184"/>
                  </a:moveTo>
                  <a:cubicBezTo>
                    <a:pt x="344" y="183"/>
                    <a:pt x="348" y="182"/>
                    <a:pt x="352" y="182"/>
                  </a:cubicBezTo>
                  <a:cubicBezTo>
                    <a:pt x="352" y="185"/>
                    <a:pt x="352" y="185"/>
                    <a:pt x="352" y="185"/>
                  </a:cubicBezTo>
                  <a:cubicBezTo>
                    <a:pt x="349" y="186"/>
                    <a:pt x="345" y="187"/>
                    <a:pt x="341" y="188"/>
                  </a:cubicBezTo>
                  <a:lnTo>
                    <a:pt x="340" y="184"/>
                  </a:lnTo>
                  <a:close/>
                  <a:moveTo>
                    <a:pt x="113" y="183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8" y="180"/>
                    <a:pt x="122" y="181"/>
                    <a:pt x="125" y="182"/>
                  </a:cubicBezTo>
                  <a:cubicBezTo>
                    <a:pt x="125" y="185"/>
                    <a:pt x="125" y="185"/>
                    <a:pt x="125" y="185"/>
                  </a:cubicBezTo>
                  <a:cubicBezTo>
                    <a:pt x="121" y="185"/>
                    <a:pt x="117" y="184"/>
                    <a:pt x="113" y="183"/>
                  </a:cubicBezTo>
                  <a:close/>
                  <a:moveTo>
                    <a:pt x="363" y="179"/>
                  </a:moveTo>
                  <a:cubicBezTo>
                    <a:pt x="366" y="178"/>
                    <a:pt x="370" y="177"/>
                    <a:pt x="374" y="176"/>
                  </a:cubicBezTo>
                  <a:cubicBezTo>
                    <a:pt x="375" y="180"/>
                    <a:pt x="375" y="180"/>
                    <a:pt x="375" y="180"/>
                  </a:cubicBezTo>
                  <a:cubicBezTo>
                    <a:pt x="371" y="181"/>
                    <a:pt x="367" y="182"/>
                    <a:pt x="364" y="183"/>
                  </a:cubicBezTo>
                  <a:lnTo>
                    <a:pt x="363" y="179"/>
                  </a:lnTo>
                  <a:close/>
                  <a:moveTo>
                    <a:pt x="91" y="177"/>
                  </a:moveTo>
                  <a:cubicBezTo>
                    <a:pt x="93" y="173"/>
                    <a:pt x="93" y="173"/>
                    <a:pt x="93" y="173"/>
                  </a:cubicBezTo>
                  <a:cubicBezTo>
                    <a:pt x="96" y="174"/>
                    <a:pt x="100" y="175"/>
                    <a:pt x="103" y="176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99" y="179"/>
                    <a:pt x="95" y="178"/>
                    <a:pt x="91" y="177"/>
                  </a:cubicBezTo>
                  <a:close/>
                  <a:moveTo>
                    <a:pt x="385" y="173"/>
                  </a:moveTo>
                  <a:cubicBezTo>
                    <a:pt x="388" y="172"/>
                    <a:pt x="392" y="170"/>
                    <a:pt x="395" y="169"/>
                  </a:cubicBezTo>
                  <a:cubicBezTo>
                    <a:pt x="397" y="173"/>
                    <a:pt x="397" y="173"/>
                    <a:pt x="397" y="173"/>
                  </a:cubicBezTo>
                  <a:cubicBezTo>
                    <a:pt x="393" y="174"/>
                    <a:pt x="389" y="175"/>
                    <a:pt x="386" y="176"/>
                  </a:cubicBezTo>
                  <a:lnTo>
                    <a:pt x="385" y="173"/>
                  </a:lnTo>
                  <a:close/>
                  <a:moveTo>
                    <a:pt x="70" y="169"/>
                  </a:moveTo>
                  <a:cubicBezTo>
                    <a:pt x="71" y="165"/>
                    <a:pt x="71" y="165"/>
                    <a:pt x="71" y="165"/>
                  </a:cubicBezTo>
                  <a:cubicBezTo>
                    <a:pt x="75" y="167"/>
                    <a:pt x="78" y="168"/>
                    <a:pt x="82" y="169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77" y="172"/>
                    <a:pt x="73" y="170"/>
                    <a:pt x="70" y="169"/>
                  </a:cubicBezTo>
                  <a:close/>
                  <a:moveTo>
                    <a:pt x="406" y="165"/>
                  </a:moveTo>
                  <a:cubicBezTo>
                    <a:pt x="409" y="164"/>
                    <a:pt x="413" y="162"/>
                    <a:pt x="416" y="161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4" y="166"/>
                    <a:pt x="411" y="167"/>
                    <a:pt x="407" y="169"/>
                  </a:cubicBezTo>
                  <a:lnTo>
                    <a:pt x="406" y="165"/>
                  </a:lnTo>
                  <a:close/>
                  <a:moveTo>
                    <a:pt x="49" y="159"/>
                  </a:moveTo>
                  <a:cubicBezTo>
                    <a:pt x="51" y="156"/>
                    <a:pt x="51" y="156"/>
                    <a:pt x="51" y="156"/>
                  </a:cubicBezTo>
                  <a:cubicBezTo>
                    <a:pt x="54" y="157"/>
                    <a:pt x="57" y="159"/>
                    <a:pt x="61" y="161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6" y="163"/>
                    <a:pt x="52" y="161"/>
                    <a:pt x="49" y="159"/>
                  </a:cubicBezTo>
                  <a:close/>
                  <a:moveTo>
                    <a:pt x="426" y="155"/>
                  </a:moveTo>
                  <a:cubicBezTo>
                    <a:pt x="430" y="154"/>
                    <a:pt x="433" y="152"/>
                    <a:pt x="436" y="150"/>
                  </a:cubicBezTo>
                  <a:cubicBezTo>
                    <a:pt x="438" y="153"/>
                    <a:pt x="438" y="153"/>
                    <a:pt x="438" y="153"/>
                  </a:cubicBezTo>
                  <a:cubicBezTo>
                    <a:pt x="435" y="155"/>
                    <a:pt x="432" y="157"/>
                    <a:pt x="428" y="159"/>
                  </a:cubicBezTo>
                  <a:lnTo>
                    <a:pt x="426" y="155"/>
                  </a:lnTo>
                  <a:close/>
                  <a:moveTo>
                    <a:pt x="29" y="147"/>
                  </a:moveTo>
                  <a:cubicBezTo>
                    <a:pt x="31" y="144"/>
                    <a:pt x="31" y="144"/>
                    <a:pt x="31" y="144"/>
                  </a:cubicBezTo>
                  <a:cubicBezTo>
                    <a:pt x="34" y="146"/>
                    <a:pt x="38" y="148"/>
                    <a:pt x="41" y="150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35" y="151"/>
                    <a:pt x="32" y="149"/>
                    <a:pt x="29" y="147"/>
                  </a:cubicBezTo>
                  <a:close/>
                  <a:moveTo>
                    <a:pt x="445" y="144"/>
                  </a:moveTo>
                  <a:cubicBezTo>
                    <a:pt x="449" y="141"/>
                    <a:pt x="452" y="139"/>
                    <a:pt x="454" y="136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54" y="142"/>
                    <a:pt x="451" y="144"/>
                    <a:pt x="448" y="147"/>
                  </a:cubicBezTo>
                  <a:lnTo>
                    <a:pt x="445" y="144"/>
                  </a:lnTo>
                  <a:close/>
                  <a:moveTo>
                    <a:pt x="12" y="131"/>
                  </a:moveTo>
                  <a:cubicBezTo>
                    <a:pt x="15" y="129"/>
                    <a:pt x="15" y="129"/>
                    <a:pt x="15" y="129"/>
                  </a:cubicBezTo>
                  <a:cubicBezTo>
                    <a:pt x="17" y="131"/>
                    <a:pt x="20" y="134"/>
                    <a:pt x="23" y="137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7" y="137"/>
                    <a:pt x="14" y="134"/>
                    <a:pt x="12" y="131"/>
                  </a:cubicBezTo>
                  <a:close/>
                  <a:moveTo>
                    <a:pt x="462" y="128"/>
                  </a:moveTo>
                  <a:cubicBezTo>
                    <a:pt x="464" y="125"/>
                    <a:pt x="466" y="122"/>
                    <a:pt x="468" y="119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70" y="124"/>
                    <a:pt x="467" y="128"/>
                    <a:pt x="465" y="131"/>
                  </a:cubicBezTo>
                  <a:lnTo>
                    <a:pt x="462" y="128"/>
                  </a:lnTo>
                  <a:close/>
                  <a:moveTo>
                    <a:pt x="1" y="111"/>
                  </a:moveTo>
                  <a:cubicBezTo>
                    <a:pt x="4" y="110"/>
                    <a:pt x="4" y="110"/>
                    <a:pt x="4" y="110"/>
                  </a:cubicBezTo>
                  <a:cubicBezTo>
                    <a:pt x="5" y="113"/>
                    <a:pt x="7" y="116"/>
                    <a:pt x="9" y="120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3" y="118"/>
                    <a:pt x="2" y="114"/>
                    <a:pt x="1" y="111"/>
                  </a:cubicBezTo>
                  <a:close/>
                  <a:moveTo>
                    <a:pt x="471" y="109"/>
                  </a:moveTo>
                  <a:cubicBezTo>
                    <a:pt x="472" y="106"/>
                    <a:pt x="472" y="102"/>
                    <a:pt x="472" y="99"/>
                  </a:cubicBezTo>
                  <a:cubicBezTo>
                    <a:pt x="472" y="99"/>
                    <a:pt x="472" y="99"/>
                    <a:pt x="472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7" y="103"/>
                    <a:pt x="476" y="106"/>
                    <a:pt x="475" y="110"/>
                  </a:cubicBezTo>
                  <a:lnTo>
                    <a:pt x="471" y="109"/>
                  </a:lnTo>
                  <a:close/>
                  <a:moveTo>
                    <a:pt x="0" y="99"/>
                  </a:moveTo>
                  <a:cubicBezTo>
                    <a:pt x="0" y="95"/>
                    <a:pt x="0" y="91"/>
                    <a:pt x="1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92"/>
                    <a:pt x="3" y="95"/>
                    <a:pt x="3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  <a:moveTo>
                    <a:pt x="468" y="78"/>
                  </a:moveTo>
                  <a:cubicBezTo>
                    <a:pt x="471" y="76"/>
                    <a:pt x="471" y="76"/>
                    <a:pt x="471" y="76"/>
                  </a:cubicBezTo>
                  <a:cubicBezTo>
                    <a:pt x="473" y="79"/>
                    <a:pt x="475" y="83"/>
                    <a:pt x="476" y="87"/>
                  </a:cubicBezTo>
                  <a:cubicBezTo>
                    <a:pt x="472" y="88"/>
                    <a:pt x="472" y="88"/>
                    <a:pt x="472" y="88"/>
                  </a:cubicBezTo>
                  <a:cubicBezTo>
                    <a:pt x="471" y="84"/>
                    <a:pt x="470" y="81"/>
                    <a:pt x="468" y="78"/>
                  </a:cubicBezTo>
                  <a:close/>
                  <a:moveTo>
                    <a:pt x="5" y="76"/>
                  </a:moveTo>
                  <a:cubicBezTo>
                    <a:pt x="7" y="73"/>
                    <a:pt x="9" y="70"/>
                    <a:pt x="12" y="6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2" y="72"/>
                    <a:pt x="10" y="75"/>
                    <a:pt x="8" y="78"/>
                  </a:cubicBezTo>
                  <a:lnTo>
                    <a:pt x="5" y="76"/>
                  </a:lnTo>
                  <a:close/>
                  <a:moveTo>
                    <a:pt x="454" y="61"/>
                  </a:moveTo>
                  <a:cubicBezTo>
                    <a:pt x="457" y="58"/>
                    <a:pt x="457" y="58"/>
                    <a:pt x="457" y="58"/>
                  </a:cubicBezTo>
                  <a:cubicBezTo>
                    <a:pt x="460" y="61"/>
                    <a:pt x="462" y="63"/>
                    <a:pt x="465" y="66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59" y="66"/>
                    <a:pt x="457" y="63"/>
                    <a:pt x="454" y="61"/>
                  </a:cubicBezTo>
                  <a:close/>
                  <a:moveTo>
                    <a:pt x="20" y="58"/>
                  </a:moveTo>
                  <a:cubicBezTo>
                    <a:pt x="22" y="56"/>
                    <a:pt x="25" y="53"/>
                    <a:pt x="29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8" y="56"/>
                    <a:pt x="25" y="59"/>
                    <a:pt x="22" y="61"/>
                  </a:cubicBezTo>
                  <a:lnTo>
                    <a:pt x="20" y="58"/>
                  </a:lnTo>
                  <a:close/>
                  <a:moveTo>
                    <a:pt x="436" y="47"/>
                  </a:moveTo>
                  <a:cubicBezTo>
                    <a:pt x="438" y="44"/>
                    <a:pt x="438" y="44"/>
                    <a:pt x="438" y="44"/>
                  </a:cubicBezTo>
                  <a:cubicBezTo>
                    <a:pt x="441" y="46"/>
                    <a:pt x="445" y="48"/>
                    <a:pt x="448" y="51"/>
                  </a:cubicBezTo>
                  <a:cubicBezTo>
                    <a:pt x="445" y="54"/>
                    <a:pt x="445" y="54"/>
                    <a:pt x="445" y="54"/>
                  </a:cubicBezTo>
                  <a:cubicBezTo>
                    <a:pt x="442" y="51"/>
                    <a:pt x="439" y="49"/>
                    <a:pt x="436" y="47"/>
                  </a:cubicBezTo>
                  <a:close/>
                  <a:moveTo>
                    <a:pt x="38" y="44"/>
                  </a:moveTo>
                  <a:cubicBezTo>
                    <a:pt x="41" y="42"/>
                    <a:pt x="45" y="40"/>
                    <a:pt x="48" y="39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7" y="44"/>
                    <a:pt x="43" y="46"/>
                    <a:pt x="40" y="48"/>
                  </a:cubicBezTo>
                  <a:lnTo>
                    <a:pt x="38" y="44"/>
                  </a:lnTo>
                  <a:close/>
                  <a:moveTo>
                    <a:pt x="416" y="37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21" y="35"/>
                    <a:pt x="425" y="37"/>
                    <a:pt x="428" y="38"/>
                  </a:cubicBezTo>
                  <a:cubicBezTo>
                    <a:pt x="426" y="42"/>
                    <a:pt x="426" y="42"/>
                    <a:pt x="426" y="42"/>
                  </a:cubicBezTo>
                  <a:cubicBezTo>
                    <a:pt x="423" y="40"/>
                    <a:pt x="420" y="38"/>
                    <a:pt x="416" y="37"/>
                  </a:cubicBezTo>
                  <a:close/>
                  <a:moveTo>
                    <a:pt x="59" y="33"/>
                  </a:moveTo>
                  <a:cubicBezTo>
                    <a:pt x="62" y="32"/>
                    <a:pt x="65" y="30"/>
                    <a:pt x="69" y="2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7" y="34"/>
                    <a:pt x="64" y="35"/>
                    <a:pt x="60" y="37"/>
                  </a:cubicBezTo>
                  <a:lnTo>
                    <a:pt x="59" y="33"/>
                  </a:lnTo>
                  <a:close/>
                  <a:moveTo>
                    <a:pt x="395" y="28"/>
                  </a:moveTo>
                  <a:cubicBezTo>
                    <a:pt x="396" y="24"/>
                    <a:pt x="396" y="24"/>
                    <a:pt x="396" y="24"/>
                  </a:cubicBezTo>
                  <a:cubicBezTo>
                    <a:pt x="400" y="26"/>
                    <a:pt x="404" y="27"/>
                    <a:pt x="407" y="29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2" y="31"/>
                    <a:pt x="399" y="29"/>
                    <a:pt x="395" y="28"/>
                  </a:cubicBezTo>
                  <a:close/>
                  <a:moveTo>
                    <a:pt x="80" y="25"/>
                  </a:moveTo>
                  <a:cubicBezTo>
                    <a:pt x="83" y="23"/>
                    <a:pt x="87" y="22"/>
                    <a:pt x="91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88" y="26"/>
                    <a:pt x="85" y="27"/>
                    <a:pt x="81" y="28"/>
                  </a:cubicBezTo>
                  <a:lnTo>
                    <a:pt x="80" y="25"/>
                  </a:lnTo>
                  <a:close/>
                  <a:moveTo>
                    <a:pt x="373" y="21"/>
                  </a:moveTo>
                  <a:cubicBezTo>
                    <a:pt x="374" y="17"/>
                    <a:pt x="374" y="17"/>
                    <a:pt x="374" y="17"/>
                  </a:cubicBezTo>
                  <a:cubicBezTo>
                    <a:pt x="378" y="19"/>
                    <a:pt x="382" y="20"/>
                    <a:pt x="385" y="21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1" y="23"/>
                    <a:pt x="377" y="22"/>
                    <a:pt x="373" y="21"/>
                  </a:cubicBezTo>
                  <a:close/>
                  <a:moveTo>
                    <a:pt x="102" y="18"/>
                  </a:moveTo>
                  <a:cubicBezTo>
                    <a:pt x="105" y="17"/>
                    <a:pt x="109" y="16"/>
                    <a:pt x="113" y="15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0" y="19"/>
                    <a:pt x="106" y="20"/>
                    <a:pt x="103" y="21"/>
                  </a:cubicBezTo>
                  <a:lnTo>
                    <a:pt x="102" y="18"/>
                  </a:lnTo>
                  <a:close/>
                  <a:moveTo>
                    <a:pt x="351" y="16"/>
                  </a:moveTo>
                  <a:cubicBezTo>
                    <a:pt x="352" y="12"/>
                    <a:pt x="352" y="12"/>
                    <a:pt x="352" y="12"/>
                  </a:cubicBezTo>
                  <a:cubicBezTo>
                    <a:pt x="356" y="13"/>
                    <a:pt x="360" y="14"/>
                    <a:pt x="363" y="15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59" y="17"/>
                    <a:pt x="355" y="16"/>
                    <a:pt x="351" y="16"/>
                  </a:cubicBezTo>
                  <a:close/>
                  <a:moveTo>
                    <a:pt x="124" y="12"/>
                  </a:moveTo>
                  <a:cubicBezTo>
                    <a:pt x="128" y="11"/>
                    <a:pt x="131" y="10"/>
                    <a:pt x="135" y="10"/>
                  </a:cubicBezTo>
                  <a:cubicBezTo>
                    <a:pt x="136" y="13"/>
                    <a:pt x="136" y="13"/>
                    <a:pt x="136" y="13"/>
                  </a:cubicBezTo>
                  <a:cubicBezTo>
                    <a:pt x="132" y="14"/>
                    <a:pt x="128" y="15"/>
                    <a:pt x="125" y="16"/>
                  </a:cubicBezTo>
                  <a:lnTo>
                    <a:pt x="124" y="12"/>
                  </a:lnTo>
                  <a:close/>
                  <a:moveTo>
                    <a:pt x="329" y="11"/>
                  </a:moveTo>
                  <a:cubicBezTo>
                    <a:pt x="330" y="7"/>
                    <a:pt x="330" y="7"/>
                    <a:pt x="330" y="7"/>
                  </a:cubicBezTo>
                  <a:cubicBezTo>
                    <a:pt x="333" y="8"/>
                    <a:pt x="337" y="9"/>
                    <a:pt x="341" y="10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7" y="13"/>
                    <a:pt x="333" y="12"/>
                    <a:pt x="329" y="11"/>
                  </a:cubicBezTo>
                  <a:close/>
                  <a:moveTo>
                    <a:pt x="146" y="8"/>
                  </a:moveTo>
                  <a:cubicBezTo>
                    <a:pt x="150" y="7"/>
                    <a:pt x="154" y="6"/>
                    <a:pt x="158" y="6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5" y="10"/>
                    <a:pt x="151" y="11"/>
                    <a:pt x="147" y="11"/>
                  </a:cubicBezTo>
                  <a:lnTo>
                    <a:pt x="146" y="8"/>
                  </a:lnTo>
                  <a:close/>
                  <a:moveTo>
                    <a:pt x="306" y="8"/>
                  </a:moveTo>
                  <a:cubicBezTo>
                    <a:pt x="307" y="4"/>
                    <a:pt x="307" y="4"/>
                    <a:pt x="307" y="4"/>
                  </a:cubicBezTo>
                  <a:cubicBezTo>
                    <a:pt x="311" y="5"/>
                    <a:pt x="315" y="5"/>
                    <a:pt x="318" y="6"/>
                  </a:cubicBezTo>
                  <a:cubicBezTo>
                    <a:pt x="318" y="9"/>
                    <a:pt x="318" y="9"/>
                    <a:pt x="318" y="9"/>
                  </a:cubicBezTo>
                  <a:cubicBezTo>
                    <a:pt x="314" y="9"/>
                    <a:pt x="310" y="8"/>
                    <a:pt x="306" y="8"/>
                  </a:cubicBezTo>
                  <a:close/>
                  <a:moveTo>
                    <a:pt x="169" y="4"/>
                  </a:moveTo>
                  <a:cubicBezTo>
                    <a:pt x="173" y="4"/>
                    <a:pt x="177" y="3"/>
                    <a:pt x="181" y="3"/>
                  </a:cubicBezTo>
                  <a:cubicBezTo>
                    <a:pt x="181" y="7"/>
                    <a:pt x="181" y="7"/>
                    <a:pt x="181" y="7"/>
                  </a:cubicBezTo>
                  <a:cubicBezTo>
                    <a:pt x="177" y="7"/>
                    <a:pt x="173" y="8"/>
                    <a:pt x="170" y="8"/>
                  </a:cubicBezTo>
                  <a:lnTo>
                    <a:pt x="169" y="4"/>
                  </a:lnTo>
                  <a:close/>
                  <a:moveTo>
                    <a:pt x="284" y="6"/>
                  </a:moveTo>
                  <a:cubicBezTo>
                    <a:pt x="284" y="2"/>
                    <a:pt x="284" y="2"/>
                    <a:pt x="284" y="2"/>
                  </a:cubicBezTo>
                  <a:cubicBezTo>
                    <a:pt x="288" y="2"/>
                    <a:pt x="292" y="2"/>
                    <a:pt x="296" y="3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1" y="6"/>
                    <a:pt x="288" y="6"/>
                    <a:pt x="284" y="6"/>
                  </a:cubicBezTo>
                  <a:close/>
                  <a:moveTo>
                    <a:pt x="192" y="2"/>
                  </a:moveTo>
                  <a:cubicBezTo>
                    <a:pt x="196" y="2"/>
                    <a:pt x="200" y="1"/>
                    <a:pt x="203" y="1"/>
                  </a:cubicBezTo>
                  <a:cubicBezTo>
                    <a:pt x="204" y="5"/>
                    <a:pt x="204" y="5"/>
                    <a:pt x="204" y="5"/>
                  </a:cubicBezTo>
                  <a:cubicBezTo>
                    <a:pt x="200" y="5"/>
                    <a:pt x="196" y="5"/>
                    <a:pt x="192" y="6"/>
                  </a:cubicBezTo>
                  <a:lnTo>
                    <a:pt x="192" y="2"/>
                  </a:lnTo>
                  <a:close/>
                  <a:moveTo>
                    <a:pt x="261" y="4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5" y="1"/>
                    <a:pt x="269" y="1"/>
                    <a:pt x="273" y="1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269" y="5"/>
                    <a:pt x="265" y="4"/>
                    <a:pt x="261" y="4"/>
                  </a:cubicBezTo>
                  <a:close/>
                  <a:moveTo>
                    <a:pt x="215" y="1"/>
                  </a:moveTo>
                  <a:cubicBezTo>
                    <a:pt x="219" y="0"/>
                    <a:pt x="223" y="0"/>
                    <a:pt x="226" y="0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3" y="4"/>
                    <a:pt x="219" y="4"/>
                    <a:pt x="215" y="4"/>
                  </a:cubicBezTo>
                  <a:lnTo>
                    <a:pt x="215" y="1"/>
                  </a:lnTo>
                  <a:close/>
                  <a:moveTo>
                    <a:pt x="238" y="4"/>
                  </a:moveTo>
                  <a:cubicBezTo>
                    <a:pt x="236" y="4"/>
                    <a:pt x="236" y="4"/>
                    <a:pt x="236" y="4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42" y="0"/>
                    <a:pt x="246" y="0"/>
                    <a:pt x="250" y="0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6" y="4"/>
                    <a:pt x="242" y="4"/>
                    <a:pt x="238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6" name="íṡḷide"/>
            <p:cNvSpPr/>
            <p:nvPr/>
          </p:nvSpPr>
          <p:spPr bwMode="auto">
            <a:xfrm flipH="1">
              <a:off x="7496217" y="4280231"/>
              <a:ext cx="1172558" cy="534504"/>
            </a:xfrm>
            <a:prstGeom prst="ellipse">
              <a:avLst/>
            </a:prstGeom>
            <a:solidFill>
              <a:srgbClr val="F2D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7" name="îṣ1ídé"/>
            <p:cNvSpPr/>
            <p:nvPr/>
          </p:nvSpPr>
          <p:spPr bwMode="auto">
            <a:xfrm flipH="1">
              <a:off x="7494694" y="5224368"/>
              <a:ext cx="1175603" cy="363950"/>
            </a:xfrm>
            <a:custGeom>
              <a:avLst/>
              <a:gdLst>
                <a:gd name="T0" fmla="*/ 53 w 572"/>
                <a:gd name="T1" fmla="*/ 56 h 177"/>
                <a:gd name="T2" fmla="*/ 105 w 572"/>
                <a:gd name="T3" fmla="*/ 80 h 177"/>
                <a:gd name="T4" fmla="*/ 157 w 572"/>
                <a:gd name="T5" fmla="*/ 95 h 177"/>
                <a:gd name="T6" fmla="*/ 209 w 572"/>
                <a:gd name="T7" fmla="*/ 104 h 177"/>
                <a:gd name="T8" fmla="*/ 261 w 572"/>
                <a:gd name="T9" fmla="*/ 109 h 177"/>
                <a:gd name="T10" fmla="*/ 286 w 572"/>
                <a:gd name="T11" fmla="*/ 109 h 177"/>
                <a:gd name="T12" fmla="*/ 313 w 572"/>
                <a:gd name="T13" fmla="*/ 109 h 177"/>
                <a:gd name="T14" fmla="*/ 365 w 572"/>
                <a:gd name="T15" fmla="*/ 104 h 177"/>
                <a:gd name="T16" fmla="*/ 417 w 572"/>
                <a:gd name="T17" fmla="*/ 95 h 177"/>
                <a:gd name="T18" fmla="*/ 469 w 572"/>
                <a:gd name="T19" fmla="*/ 80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70 h 177"/>
                <a:gd name="T26" fmla="*/ 521 w 572"/>
                <a:gd name="T27" fmla="*/ 122 h 177"/>
                <a:gd name="T28" fmla="*/ 469 w 572"/>
                <a:gd name="T29" fmla="*/ 147 h 177"/>
                <a:gd name="T30" fmla="*/ 417 w 572"/>
                <a:gd name="T31" fmla="*/ 162 h 177"/>
                <a:gd name="T32" fmla="*/ 365 w 572"/>
                <a:gd name="T33" fmla="*/ 172 h 177"/>
                <a:gd name="T34" fmla="*/ 313 w 572"/>
                <a:gd name="T35" fmla="*/ 177 h 177"/>
                <a:gd name="T36" fmla="*/ 286 w 572"/>
                <a:gd name="T37" fmla="*/ 177 h 177"/>
                <a:gd name="T38" fmla="*/ 261 w 572"/>
                <a:gd name="T39" fmla="*/ 177 h 177"/>
                <a:gd name="T40" fmla="*/ 209 w 572"/>
                <a:gd name="T41" fmla="*/ 172 h 177"/>
                <a:gd name="T42" fmla="*/ 157 w 572"/>
                <a:gd name="T43" fmla="*/ 163 h 177"/>
                <a:gd name="T44" fmla="*/ 105 w 572"/>
                <a:gd name="T45" fmla="*/ 147 h 177"/>
                <a:gd name="T46" fmla="*/ 53 w 572"/>
                <a:gd name="T47" fmla="*/ 122 h 177"/>
                <a:gd name="T48" fmla="*/ 0 w 572"/>
                <a:gd name="T49" fmla="*/ 70 h 177"/>
                <a:gd name="T50" fmla="*/ 0 w 572"/>
                <a:gd name="T51" fmla="*/ 0 h 177"/>
                <a:gd name="T52" fmla="*/ 53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3" y="56"/>
                  </a:moveTo>
                  <a:cubicBezTo>
                    <a:pt x="67" y="65"/>
                    <a:pt x="85" y="73"/>
                    <a:pt x="105" y="80"/>
                  </a:cubicBezTo>
                  <a:cubicBezTo>
                    <a:pt x="121" y="86"/>
                    <a:pt x="138" y="91"/>
                    <a:pt x="157" y="95"/>
                  </a:cubicBezTo>
                  <a:cubicBezTo>
                    <a:pt x="173" y="99"/>
                    <a:pt x="191" y="102"/>
                    <a:pt x="209" y="104"/>
                  </a:cubicBezTo>
                  <a:cubicBezTo>
                    <a:pt x="226" y="106"/>
                    <a:pt x="243" y="108"/>
                    <a:pt x="261" y="109"/>
                  </a:cubicBezTo>
                  <a:cubicBezTo>
                    <a:pt x="269" y="109"/>
                    <a:pt x="278" y="109"/>
                    <a:pt x="286" y="109"/>
                  </a:cubicBezTo>
                  <a:cubicBezTo>
                    <a:pt x="295" y="109"/>
                    <a:pt x="304" y="109"/>
                    <a:pt x="313" y="109"/>
                  </a:cubicBezTo>
                  <a:cubicBezTo>
                    <a:pt x="331" y="108"/>
                    <a:pt x="348" y="106"/>
                    <a:pt x="365" y="104"/>
                  </a:cubicBezTo>
                  <a:cubicBezTo>
                    <a:pt x="383" y="102"/>
                    <a:pt x="400" y="99"/>
                    <a:pt x="417" y="95"/>
                  </a:cubicBezTo>
                  <a:cubicBezTo>
                    <a:pt x="435" y="91"/>
                    <a:pt x="453" y="86"/>
                    <a:pt x="469" y="80"/>
                  </a:cubicBezTo>
                  <a:cubicBezTo>
                    <a:pt x="488" y="73"/>
                    <a:pt x="506" y="64"/>
                    <a:pt x="521" y="55"/>
                  </a:cubicBezTo>
                  <a:cubicBezTo>
                    <a:pt x="547" y="39"/>
                    <a:pt x="564" y="20"/>
                    <a:pt x="572" y="0"/>
                  </a:cubicBezTo>
                  <a:cubicBezTo>
                    <a:pt x="572" y="17"/>
                    <a:pt x="572" y="53"/>
                    <a:pt x="572" y="70"/>
                  </a:cubicBezTo>
                  <a:cubicBezTo>
                    <a:pt x="564" y="88"/>
                    <a:pt x="546" y="106"/>
                    <a:pt x="521" y="122"/>
                  </a:cubicBezTo>
                  <a:cubicBezTo>
                    <a:pt x="506" y="131"/>
                    <a:pt x="488" y="139"/>
                    <a:pt x="469" y="147"/>
                  </a:cubicBezTo>
                  <a:cubicBezTo>
                    <a:pt x="453" y="153"/>
                    <a:pt x="435" y="158"/>
                    <a:pt x="417" y="162"/>
                  </a:cubicBezTo>
                  <a:cubicBezTo>
                    <a:pt x="400" y="166"/>
                    <a:pt x="383" y="170"/>
                    <a:pt x="365" y="172"/>
                  </a:cubicBezTo>
                  <a:cubicBezTo>
                    <a:pt x="348" y="174"/>
                    <a:pt x="331" y="176"/>
                    <a:pt x="313" y="177"/>
                  </a:cubicBezTo>
                  <a:cubicBezTo>
                    <a:pt x="304" y="177"/>
                    <a:pt x="295" y="177"/>
                    <a:pt x="286" y="177"/>
                  </a:cubicBezTo>
                  <a:cubicBezTo>
                    <a:pt x="278" y="177"/>
                    <a:pt x="269" y="177"/>
                    <a:pt x="261" y="177"/>
                  </a:cubicBezTo>
                  <a:cubicBezTo>
                    <a:pt x="243" y="176"/>
                    <a:pt x="226" y="174"/>
                    <a:pt x="209" y="172"/>
                  </a:cubicBezTo>
                  <a:cubicBezTo>
                    <a:pt x="191" y="170"/>
                    <a:pt x="174" y="167"/>
                    <a:pt x="157" y="163"/>
                  </a:cubicBezTo>
                  <a:cubicBezTo>
                    <a:pt x="139" y="158"/>
                    <a:pt x="121" y="153"/>
                    <a:pt x="105" y="147"/>
                  </a:cubicBezTo>
                  <a:cubicBezTo>
                    <a:pt x="86" y="140"/>
                    <a:pt x="68" y="132"/>
                    <a:pt x="53" y="122"/>
                  </a:cubicBezTo>
                  <a:cubicBezTo>
                    <a:pt x="27" y="107"/>
                    <a:pt x="8" y="89"/>
                    <a:pt x="0" y="70"/>
                  </a:cubicBezTo>
                  <a:cubicBezTo>
                    <a:pt x="0" y="53"/>
                    <a:pt x="0" y="17"/>
                    <a:pt x="0" y="0"/>
                  </a:cubicBezTo>
                  <a:cubicBezTo>
                    <a:pt x="8" y="21"/>
                    <a:pt x="26" y="40"/>
                    <a:pt x="53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8" name="íŝļïḓé"/>
            <p:cNvSpPr/>
            <p:nvPr/>
          </p:nvSpPr>
          <p:spPr bwMode="auto">
            <a:xfrm flipH="1">
              <a:off x="7494694" y="5049247"/>
              <a:ext cx="1175603" cy="365473"/>
            </a:xfrm>
            <a:custGeom>
              <a:avLst/>
              <a:gdLst>
                <a:gd name="T0" fmla="*/ 53 w 572"/>
                <a:gd name="T1" fmla="*/ 57 h 178"/>
                <a:gd name="T2" fmla="*/ 105 w 572"/>
                <a:gd name="T3" fmla="*/ 81 h 178"/>
                <a:gd name="T4" fmla="*/ 157 w 572"/>
                <a:gd name="T5" fmla="*/ 96 h 178"/>
                <a:gd name="T6" fmla="*/ 209 w 572"/>
                <a:gd name="T7" fmla="*/ 105 h 178"/>
                <a:gd name="T8" fmla="*/ 261 w 572"/>
                <a:gd name="T9" fmla="*/ 109 h 178"/>
                <a:gd name="T10" fmla="*/ 286 w 572"/>
                <a:gd name="T11" fmla="*/ 110 h 178"/>
                <a:gd name="T12" fmla="*/ 313 w 572"/>
                <a:gd name="T13" fmla="*/ 109 h 178"/>
                <a:gd name="T14" fmla="*/ 365 w 572"/>
                <a:gd name="T15" fmla="*/ 105 h 178"/>
                <a:gd name="T16" fmla="*/ 417 w 572"/>
                <a:gd name="T17" fmla="*/ 96 h 178"/>
                <a:gd name="T18" fmla="*/ 469 w 572"/>
                <a:gd name="T19" fmla="*/ 81 h 178"/>
                <a:gd name="T20" fmla="*/ 521 w 572"/>
                <a:gd name="T21" fmla="*/ 56 h 178"/>
                <a:gd name="T22" fmla="*/ 572 w 572"/>
                <a:gd name="T23" fmla="*/ 1 h 178"/>
                <a:gd name="T24" fmla="*/ 572 w 572"/>
                <a:gd name="T25" fmla="*/ 70 h 178"/>
                <a:gd name="T26" fmla="*/ 521 w 572"/>
                <a:gd name="T27" fmla="*/ 123 h 178"/>
                <a:gd name="T28" fmla="*/ 469 w 572"/>
                <a:gd name="T29" fmla="*/ 148 h 178"/>
                <a:gd name="T30" fmla="*/ 417 w 572"/>
                <a:gd name="T31" fmla="*/ 163 h 178"/>
                <a:gd name="T32" fmla="*/ 365 w 572"/>
                <a:gd name="T33" fmla="*/ 173 h 178"/>
                <a:gd name="T34" fmla="*/ 313 w 572"/>
                <a:gd name="T35" fmla="*/ 178 h 178"/>
                <a:gd name="T36" fmla="*/ 286 w 572"/>
                <a:gd name="T37" fmla="*/ 178 h 178"/>
                <a:gd name="T38" fmla="*/ 261 w 572"/>
                <a:gd name="T39" fmla="*/ 178 h 178"/>
                <a:gd name="T40" fmla="*/ 209 w 572"/>
                <a:gd name="T41" fmla="*/ 173 h 178"/>
                <a:gd name="T42" fmla="*/ 157 w 572"/>
                <a:gd name="T43" fmla="*/ 164 h 178"/>
                <a:gd name="T44" fmla="*/ 105 w 572"/>
                <a:gd name="T45" fmla="*/ 148 h 178"/>
                <a:gd name="T46" fmla="*/ 53 w 572"/>
                <a:gd name="T47" fmla="*/ 123 h 178"/>
                <a:gd name="T48" fmla="*/ 0 w 572"/>
                <a:gd name="T49" fmla="*/ 70 h 178"/>
                <a:gd name="T50" fmla="*/ 0 w 572"/>
                <a:gd name="T51" fmla="*/ 0 h 178"/>
                <a:gd name="T52" fmla="*/ 53 w 572"/>
                <a:gd name="T53" fmla="*/ 5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8">
                  <a:moveTo>
                    <a:pt x="53" y="57"/>
                  </a:moveTo>
                  <a:cubicBezTo>
                    <a:pt x="67" y="66"/>
                    <a:pt x="85" y="74"/>
                    <a:pt x="105" y="81"/>
                  </a:cubicBezTo>
                  <a:cubicBezTo>
                    <a:pt x="121" y="87"/>
                    <a:pt x="138" y="92"/>
                    <a:pt x="157" y="96"/>
                  </a:cubicBezTo>
                  <a:cubicBezTo>
                    <a:pt x="173" y="100"/>
                    <a:pt x="191" y="103"/>
                    <a:pt x="209" y="105"/>
                  </a:cubicBezTo>
                  <a:cubicBezTo>
                    <a:pt x="226" y="107"/>
                    <a:pt x="243" y="109"/>
                    <a:pt x="261" y="109"/>
                  </a:cubicBezTo>
                  <a:cubicBezTo>
                    <a:pt x="269" y="110"/>
                    <a:pt x="278" y="110"/>
                    <a:pt x="286" y="110"/>
                  </a:cubicBezTo>
                  <a:cubicBezTo>
                    <a:pt x="295" y="110"/>
                    <a:pt x="304" y="110"/>
                    <a:pt x="313" y="109"/>
                  </a:cubicBezTo>
                  <a:cubicBezTo>
                    <a:pt x="331" y="109"/>
                    <a:pt x="348" y="107"/>
                    <a:pt x="365" y="105"/>
                  </a:cubicBezTo>
                  <a:cubicBezTo>
                    <a:pt x="383" y="103"/>
                    <a:pt x="400" y="100"/>
                    <a:pt x="417" y="96"/>
                  </a:cubicBezTo>
                  <a:cubicBezTo>
                    <a:pt x="435" y="92"/>
                    <a:pt x="453" y="86"/>
                    <a:pt x="469" y="81"/>
                  </a:cubicBezTo>
                  <a:cubicBezTo>
                    <a:pt x="488" y="73"/>
                    <a:pt x="506" y="65"/>
                    <a:pt x="521" y="56"/>
                  </a:cubicBezTo>
                  <a:cubicBezTo>
                    <a:pt x="547" y="40"/>
                    <a:pt x="564" y="21"/>
                    <a:pt x="572" y="1"/>
                  </a:cubicBezTo>
                  <a:cubicBezTo>
                    <a:pt x="572" y="18"/>
                    <a:pt x="572" y="54"/>
                    <a:pt x="572" y="70"/>
                  </a:cubicBezTo>
                  <a:cubicBezTo>
                    <a:pt x="564" y="89"/>
                    <a:pt x="546" y="107"/>
                    <a:pt x="521" y="123"/>
                  </a:cubicBezTo>
                  <a:cubicBezTo>
                    <a:pt x="506" y="132"/>
                    <a:pt x="488" y="140"/>
                    <a:pt x="469" y="148"/>
                  </a:cubicBezTo>
                  <a:cubicBezTo>
                    <a:pt x="453" y="154"/>
                    <a:pt x="435" y="159"/>
                    <a:pt x="417" y="163"/>
                  </a:cubicBezTo>
                  <a:cubicBezTo>
                    <a:pt x="400" y="167"/>
                    <a:pt x="383" y="170"/>
                    <a:pt x="365" y="173"/>
                  </a:cubicBezTo>
                  <a:cubicBezTo>
                    <a:pt x="348" y="175"/>
                    <a:pt x="331" y="177"/>
                    <a:pt x="313" y="178"/>
                  </a:cubicBezTo>
                  <a:cubicBezTo>
                    <a:pt x="304" y="178"/>
                    <a:pt x="295" y="178"/>
                    <a:pt x="286" y="178"/>
                  </a:cubicBezTo>
                  <a:cubicBezTo>
                    <a:pt x="278" y="178"/>
                    <a:pt x="269" y="178"/>
                    <a:pt x="261" y="178"/>
                  </a:cubicBezTo>
                  <a:cubicBezTo>
                    <a:pt x="243" y="177"/>
                    <a:pt x="226" y="175"/>
                    <a:pt x="209" y="173"/>
                  </a:cubicBezTo>
                  <a:cubicBezTo>
                    <a:pt x="191" y="171"/>
                    <a:pt x="174" y="168"/>
                    <a:pt x="157" y="164"/>
                  </a:cubicBezTo>
                  <a:cubicBezTo>
                    <a:pt x="139" y="159"/>
                    <a:pt x="121" y="154"/>
                    <a:pt x="105" y="148"/>
                  </a:cubicBezTo>
                  <a:cubicBezTo>
                    <a:pt x="86" y="141"/>
                    <a:pt x="68" y="133"/>
                    <a:pt x="53" y="123"/>
                  </a:cubicBezTo>
                  <a:cubicBezTo>
                    <a:pt x="27" y="108"/>
                    <a:pt x="8" y="90"/>
                    <a:pt x="0" y="70"/>
                  </a:cubicBezTo>
                  <a:cubicBezTo>
                    <a:pt x="0" y="54"/>
                    <a:pt x="0" y="17"/>
                    <a:pt x="0" y="0"/>
                  </a:cubicBezTo>
                  <a:cubicBezTo>
                    <a:pt x="8" y="21"/>
                    <a:pt x="26" y="40"/>
                    <a:pt x="53" y="57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9" name="ïṣḻîďe"/>
            <p:cNvSpPr/>
            <p:nvPr/>
          </p:nvSpPr>
          <p:spPr bwMode="auto">
            <a:xfrm flipH="1">
              <a:off x="7494694" y="4889352"/>
              <a:ext cx="1175603" cy="363950"/>
            </a:xfrm>
            <a:custGeom>
              <a:avLst/>
              <a:gdLst>
                <a:gd name="T0" fmla="*/ 53 w 572"/>
                <a:gd name="T1" fmla="*/ 56 h 177"/>
                <a:gd name="T2" fmla="*/ 105 w 572"/>
                <a:gd name="T3" fmla="*/ 80 h 177"/>
                <a:gd name="T4" fmla="*/ 157 w 572"/>
                <a:gd name="T5" fmla="*/ 95 h 177"/>
                <a:gd name="T6" fmla="*/ 209 w 572"/>
                <a:gd name="T7" fmla="*/ 104 h 177"/>
                <a:gd name="T8" fmla="*/ 261 w 572"/>
                <a:gd name="T9" fmla="*/ 108 h 177"/>
                <a:gd name="T10" fmla="*/ 286 w 572"/>
                <a:gd name="T11" fmla="*/ 109 h 177"/>
                <a:gd name="T12" fmla="*/ 313 w 572"/>
                <a:gd name="T13" fmla="*/ 108 h 177"/>
                <a:gd name="T14" fmla="*/ 365 w 572"/>
                <a:gd name="T15" fmla="*/ 104 h 177"/>
                <a:gd name="T16" fmla="*/ 417 w 572"/>
                <a:gd name="T17" fmla="*/ 95 h 177"/>
                <a:gd name="T18" fmla="*/ 469 w 572"/>
                <a:gd name="T19" fmla="*/ 80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69 h 177"/>
                <a:gd name="T26" fmla="*/ 521 w 572"/>
                <a:gd name="T27" fmla="*/ 122 h 177"/>
                <a:gd name="T28" fmla="*/ 469 w 572"/>
                <a:gd name="T29" fmla="*/ 147 h 177"/>
                <a:gd name="T30" fmla="*/ 417 w 572"/>
                <a:gd name="T31" fmla="*/ 162 h 177"/>
                <a:gd name="T32" fmla="*/ 365 w 572"/>
                <a:gd name="T33" fmla="*/ 172 h 177"/>
                <a:gd name="T34" fmla="*/ 313 w 572"/>
                <a:gd name="T35" fmla="*/ 177 h 177"/>
                <a:gd name="T36" fmla="*/ 286 w 572"/>
                <a:gd name="T37" fmla="*/ 177 h 177"/>
                <a:gd name="T38" fmla="*/ 261 w 572"/>
                <a:gd name="T39" fmla="*/ 177 h 177"/>
                <a:gd name="T40" fmla="*/ 209 w 572"/>
                <a:gd name="T41" fmla="*/ 172 h 177"/>
                <a:gd name="T42" fmla="*/ 157 w 572"/>
                <a:gd name="T43" fmla="*/ 163 h 177"/>
                <a:gd name="T44" fmla="*/ 105 w 572"/>
                <a:gd name="T45" fmla="*/ 147 h 177"/>
                <a:gd name="T46" fmla="*/ 53 w 572"/>
                <a:gd name="T47" fmla="*/ 122 h 177"/>
                <a:gd name="T48" fmla="*/ 0 w 572"/>
                <a:gd name="T49" fmla="*/ 69 h 177"/>
                <a:gd name="T50" fmla="*/ 0 w 572"/>
                <a:gd name="T51" fmla="*/ 0 h 177"/>
                <a:gd name="T52" fmla="*/ 53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3" y="56"/>
                  </a:moveTo>
                  <a:cubicBezTo>
                    <a:pt x="67" y="65"/>
                    <a:pt x="85" y="73"/>
                    <a:pt x="105" y="80"/>
                  </a:cubicBezTo>
                  <a:cubicBezTo>
                    <a:pt x="121" y="86"/>
                    <a:pt x="138" y="91"/>
                    <a:pt x="157" y="95"/>
                  </a:cubicBezTo>
                  <a:cubicBezTo>
                    <a:pt x="173" y="99"/>
                    <a:pt x="191" y="102"/>
                    <a:pt x="209" y="104"/>
                  </a:cubicBezTo>
                  <a:cubicBezTo>
                    <a:pt x="226" y="106"/>
                    <a:pt x="243" y="108"/>
                    <a:pt x="261" y="108"/>
                  </a:cubicBezTo>
                  <a:cubicBezTo>
                    <a:pt x="269" y="109"/>
                    <a:pt x="278" y="109"/>
                    <a:pt x="286" y="109"/>
                  </a:cubicBezTo>
                  <a:cubicBezTo>
                    <a:pt x="295" y="109"/>
                    <a:pt x="304" y="109"/>
                    <a:pt x="313" y="108"/>
                  </a:cubicBezTo>
                  <a:cubicBezTo>
                    <a:pt x="331" y="108"/>
                    <a:pt x="348" y="106"/>
                    <a:pt x="365" y="104"/>
                  </a:cubicBezTo>
                  <a:cubicBezTo>
                    <a:pt x="383" y="102"/>
                    <a:pt x="400" y="99"/>
                    <a:pt x="417" y="95"/>
                  </a:cubicBezTo>
                  <a:cubicBezTo>
                    <a:pt x="435" y="91"/>
                    <a:pt x="453" y="85"/>
                    <a:pt x="469" y="80"/>
                  </a:cubicBezTo>
                  <a:cubicBezTo>
                    <a:pt x="488" y="72"/>
                    <a:pt x="506" y="64"/>
                    <a:pt x="521" y="55"/>
                  </a:cubicBezTo>
                  <a:cubicBezTo>
                    <a:pt x="547" y="39"/>
                    <a:pt x="564" y="20"/>
                    <a:pt x="572" y="0"/>
                  </a:cubicBezTo>
                  <a:cubicBezTo>
                    <a:pt x="572" y="17"/>
                    <a:pt x="572" y="53"/>
                    <a:pt x="572" y="69"/>
                  </a:cubicBezTo>
                  <a:cubicBezTo>
                    <a:pt x="564" y="88"/>
                    <a:pt x="546" y="106"/>
                    <a:pt x="521" y="122"/>
                  </a:cubicBezTo>
                  <a:cubicBezTo>
                    <a:pt x="506" y="131"/>
                    <a:pt x="488" y="139"/>
                    <a:pt x="469" y="147"/>
                  </a:cubicBezTo>
                  <a:cubicBezTo>
                    <a:pt x="453" y="153"/>
                    <a:pt x="435" y="158"/>
                    <a:pt x="417" y="162"/>
                  </a:cubicBezTo>
                  <a:cubicBezTo>
                    <a:pt x="400" y="166"/>
                    <a:pt x="383" y="170"/>
                    <a:pt x="365" y="172"/>
                  </a:cubicBezTo>
                  <a:cubicBezTo>
                    <a:pt x="348" y="174"/>
                    <a:pt x="331" y="176"/>
                    <a:pt x="313" y="177"/>
                  </a:cubicBezTo>
                  <a:cubicBezTo>
                    <a:pt x="304" y="177"/>
                    <a:pt x="295" y="177"/>
                    <a:pt x="286" y="177"/>
                  </a:cubicBezTo>
                  <a:cubicBezTo>
                    <a:pt x="278" y="177"/>
                    <a:pt x="269" y="177"/>
                    <a:pt x="261" y="177"/>
                  </a:cubicBezTo>
                  <a:cubicBezTo>
                    <a:pt x="243" y="176"/>
                    <a:pt x="226" y="174"/>
                    <a:pt x="209" y="172"/>
                  </a:cubicBezTo>
                  <a:cubicBezTo>
                    <a:pt x="191" y="170"/>
                    <a:pt x="174" y="167"/>
                    <a:pt x="157" y="163"/>
                  </a:cubicBezTo>
                  <a:cubicBezTo>
                    <a:pt x="139" y="158"/>
                    <a:pt x="121" y="153"/>
                    <a:pt x="105" y="147"/>
                  </a:cubicBezTo>
                  <a:cubicBezTo>
                    <a:pt x="86" y="140"/>
                    <a:pt x="68" y="132"/>
                    <a:pt x="53" y="122"/>
                  </a:cubicBezTo>
                  <a:cubicBezTo>
                    <a:pt x="27" y="107"/>
                    <a:pt x="8" y="89"/>
                    <a:pt x="0" y="69"/>
                  </a:cubicBezTo>
                  <a:cubicBezTo>
                    <a:pt x="0" y="53"/>
                    <a:pt x="0" y="17"/>
                    <a:pt x="0" y="0"/>
                  </a:cubicBezTo>
                  <a:cubicBezTo>
                    <a:pt x="8" y="20"/>
                    <a:pt x="26" y="39"/>
                    <a:pt x="53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0" name="iṥḻiḑè"/>
            <p:cNvSpPr/>
            <p:nvPr/>
          </p:nvSpPr>
          <p:spPr bwMode="auto">
            <a:xfrm flipH="1">
              <a:off x="7494694" y="4726413"/>
              <a:ext cx="1175603" cy="363950"/>
            </a:xfrm>
            <a:custGeom>
              <a:avLst/>
              <a:gdLst>
                <a:gd name="T0" fmla="*/ 53 w 572"/>
                <a:gd name="T1" fmla="*/ 56 h 177"/>
                <a:gd name="T2" fmla="*/ 105 w 572"/>
                <a:gd name="T3" fmla="*/ 80 h 177"/>
                <a:gd name="T4" fmla="*/ 157 w 572"/>
                <a:gd name="T5" fmla="*/ 95 h 177"/>
                <a:gd name="T6" fmla="*/ 209 w 572"/>
                <a:gd name="T7" fmla="*/ 104 h 177"/>
                <a:gd name="T8" fmla="*/ 261 w 572"/>
                <a:gd name="T9" fmla="*/ 108 h 177"/>
                <a:gd name="T10" fmla="*/ 286 w 572"/>
                <a:gd name="T11" fmla="*/ 109 h 177"/>
                <a:gd name="T12" fmla="*/ 313 w 572"/>
                <a:gd name="T13" fmla="*/ 108 h 177"/>
                <a:gd name="T14" fmla="*/ 365 w 572"/>
                <a:gd name="T15" fmla="*/ 104 h 177"/>
                <a:gd name="T16" fmla="*/ 417 w 572"/>
                <a:gd name="T17" fmla="*/ 95 h 177"/>
                <a:gd name="T18" fmla="*/ 469 w 572"/>
                <a:gd name="T19" fmla="*/ 80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69 h 177"/>
                <a:gd name="T26" fmla="*/ 521 w 572"/>
                <a:gd name="T27" fmla="*/ 122 h 177"/>
                <a:gd name="T28" fmla="*/ 469 w 572"/>
                <a:gd name="T29" fmla="*/ 147 h 177"/>
                <a:gd name="T30" fmla="*/ 417 w 572"/>
                <a:gd name="T31" fmla="*/ 162 h 177"/>
                <a:gd name="T32" fmla="*/ 365 w 572"/>
                <a:gd name="T33" fmla="*/ 172 h 177"/>
                <a:gd name="T34" fmla="*/ 313 w 572"/>
                <a:gd name="T35" fmla="*/ 177 h 177"/>
                <a:gd name="T36" fmla="*/ 286 w 572"/>
                <a:gd name="T37" fmla="*/ 177 h 177"/>
                <a:gd name="T38" fmla="*/ 261 w 572"/>
                <a:gd name="T39" fmla="*/ 177 h 177"/>
                <a:gd name="T40" fmla="*/ 209 w 572"/>
                <a:gd name="T41" fmla="*/ 172 h 177"/>
                <a:gd name="T42" fmla="*/ 157 w 572"/>
                <a:gd name="T43" fmla="*/ 163 h 177"/>
                <a:gd name="T44" fmla="*/ 105 w 572"/>
                <a:gd name="T45" fmla="*/ 147 h 177"/>
                <a:gd name="T46" fmla="*/ 53 w 572"/>
                <a:gd name="T47" fmla="*/ 122 h 177"/>
                <a:gd name="T48" fmla="*/ 0 w 572"/>
                <a:gd name="T49" fmla="*/ 69 h 177"/>
                <a:gd name="T50" fmla="*/ 0 w 572"/>
                <a:gd name="T51" fmla="*/ 0 h 177"/>
                <a:gd name="T52" fmla="*/ 53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3" y="56"/>
                  </a:moveTo>
                  <a:cubicBezTo>
                    <a:pt x="67" y="65"/>
                    <a:pt x="85" y="73"/>
                    <a:pt x="105" y="80"/>
                  </a:cubicBezTo>
                  <a:cubicBezTo>
                    <a:pt x="121" y="86"/>
                    <a:pt x="138" y="91"/>
                    <a:pt x="157" y="95"/>
                  </a:cubicBezTo>
                  <a:cubicBezTo>
                    <a:pt x="173" y="99"/>
                    <a:pt x="191" y="102"/>
                    <a:pt x="209" y="104"/>
                  </a:cubicBezTo>
                  <a:cubicBezTo>
                    <a:pt x="226" y="106"/>
                    <a:pt x="243" y="108"/>
                    <a:pt x="261" y="108"/>
                  </a:cubicBezTo>
                  <a:cubicBezTo>
                    <a:pt x="269" y="109"/>
                    <a:pt x="278" y="109"/>
                    <a:pt x="286" y="109"/>
                  </a:cubicBezTo>
                  <a:cubicBezTo>
                    <a:pt x="295" y="109"/>
                    <a:pt x="304" y="109"/>
                    <a:pt x="313" y="108"/>
                  </a:cubicBezTo>
                  <a:cubicBezTo>
                    <a:pt x="331" y="108"/>
                    <a:pt x="348" y="106"/>
                    <a:pt x="365" y="104"/>
                  </a:cubicBezTo>
                  <a:cubicBezTo>
                    <a:pt x="383" y="102"/>
                    <a:pt x="400" y="99"/>
                    <a:pt x="417" y="95"/>
                  </a:cubicBezTo>
                  <a:cubicBezTo>
                    <a:pt x="435" y="91"/>
                    <a:pt x="453" y="85"/>
                    <a:pt x="469" y="80"/>
                  </a:cubicBezTo>
                  <a:cubicBezTo>
                    <a:pt x="488" y="72"/>
                    <a:pt x="506" y="64"/>
                    <a:pt x="521" y="55"/>
                  </a:cubicBezTo>
                  <a:cubicBezTo>
                    <a:pt x="547" y="39"/>
                    <a:pt x="564" y="20"/>
                    <a:pt x="572" y="0"/>
                  </a:cubicBezTo>
                  <a:cubicBezTo>
                    <a:pt x="572" y="17"/>
                    <a:pt x="572" y="53"/>
                    <a:pt x="572" y="69"/>
                  </a:cubicBezTo>
                  <a:cubicBezTo>
                    <a:pt x="564" y="88"/>
                    <a:pt x="546" y="106"/>
                    <a:pt x="521" y="122"/>
                  </a:cubicBezTo>
                  <a:cubicBezTo>
                    <a:pt x="506" y="131"/>
                    <a:pt x="488" y="139"/>
                    <a:pt x="469" y="147"/>
                  </a:cubicBezTo>
                  <a:cubicBezTo>
                    <a:pt x="453" y="153"/>
                    <a:pt x="435" y="158"/>
                    <a:pt x="417" y="162"/>
                  </a:cubicBezTo>
                  <a:cubicBezTo>
                    <a:pt x="400" y="166"/>
                    <a:pt x="383" y="169"/>
                    <a:pt x="365" y="172"/>
                  </a:cubicBezTo>
                  <a:cubicBezTo>
                    <a:pt x="348" y="174"/>
                    <a:pt x="331" y="176"/>
                    <a:pt x="313" y="177"/>
                  </a:cubicBezTo>
                  <a:cubicBezTo>
                    <a:pt x="304" y="177"/>
                    <a:pt x="295" y="177"/>
                    <a:pt x="286" y="177"/>
                  </a:cubicBezTo>
                  <a:cubicBezTo>
                    <a:pt x="278" y="177"/>
                    <a:pt x="269" y="177"/>
                    <a:pt x="261" y="177"/>
                  </a:cubicBezTo>
                  <a:cubicBezTo>
                    <a:pt x="243" y="176"/>
                    <a:pt x="226" y="174"/>
                    <a:pt x="209" y="172"/>
                  </a:cubicBezTo>
                  <a:cubicBezTo>
                    <a:pt x="191" y="170"/>
                    <a:pt x="174" y="167"/>
                    <a:pt x="157" y="163"/>
                  </a:cubicBezTo>
                  <a:cubicBezTo>
                    <a:pt x="139" y="158"/>
                    <a:pt x="121" y="153"/>
                    <a:pt x="105" y="147"/>
                  </a:cubicBezTo>
                  <a:cubicBezTo>
                    <a:pt x="86" y="140"/>
                    <a:pt x="68" y="132"/>
                    <a:pt x="53" y="122"/>
                  </a:cubicBezTo>
                  <a:cubicBezTo>
                    <a:pt x="27" y="107"/>
                    <a:pt x="8" y="89"/>
                    <a:pt x="0" y="69"/>
                  </a:cubicBezTo>
                  <a:cubicBezTo>
                    <a:pt x="0" y="53"/>
                    <a:pt x="0" y="17"/>
                    <a:pt x="0" y="0"/>
                  </a:cubicBezTo>
                  <a:cubicBezTo>
                    <a:pt x="8" y="20"/>
                    <a:pt x="26" y="39"/>
                    <a:pt x="53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1" name="íṧ1íďé"/>
            <p:cNvSpPr/>
            <p:nvPr/>
          </p:nvSpPr>
          <p:spPr bwMode="auto">
            <a:xfrm flipH="1">
              <a:off x="7494694" y="4557381"/>
              <a:ext cx="1175603" cy="365473"/>
            </a:xfrm>
            <a:custGeom>
              <a:avLst/>
              <a:gdLst>
                <a:gd name="T0" fmla="*/ 53 w 572"/>
                <a:gd name="T1" fmla="*/ 56 h 178"/>
                <a:gd name="T2" fmla="*/ 105 w 572"/>
                <a:gd name="T3" fmla="*/ 81 h 178"/>
                <a:gd name="T4" fmla="*/ 157 w 572"/>
                <a:gd name="T5" fmla="*/ 96 h 178"/>
                <a:gd name="T6" fmla="*/ 209 w 572"/>
                <a:gd name="T7" fmla="*/ 105 h 178"/>
                <a:gd name="T8" fmla="*/ 261 w 572"/>
                <a:gd name="T9" fmla="*/ 109 h 178"/>
                <a:gd name="T10" fmla="*/ 286 w 572"/>
                <a:gd name="T11" fmla="*/ 109 h 178"/>
                <a:gd name="T12" fmla="*/ 313 w 572"/>
                <a:gd name="T13" fmla="*/ 109 h 178"/>
                <a:gd name="T14" fmla="*/ 365 w 572"/>
                <a:gd name="T15" fmla="*/ 104 h 178"/>
                <a:gd name="T16" fmla="*/ 417 w 572"/>
                <a:gd name="T17" fmla="*/ 95 h 178"/>
                <a:gd name="T18" fmla="*/ 469 w 572"/>
                <a:gd name="T19" fmla="*/ 80 h 178"/>
                <a:gd name="T20" fmla="*/ 521 w 572"/>
                <a:gd name="T21" fmla="*/ 55 h 178"/>
                <a:gd name="T22" fmla="*/ 572 w 572"/>
                <a:gd name="T23" fmla="*/ 0 h 178"/>
                <a:gd name="T24" fmla="*/ 572 w 572"/>
                <a:gd name="T25" fmla="*/ 70 h 178"/>
                <a:gd name="T26" fmla="*/ 521 w 572"/>
                <a:gd name="T27" fmla="*/ 122 h 178"/>
                <a:gd name="T28" fmla="*/ 469 w 572"/>
                <a:gd name="T29" fmla="*/ 147 h 178"/>
                <a:gd name="T30" fmla="*/ 417 w 572"/>
                <a:gd name="T31" fmla="*/ 163 h 178"/>
                <a:gd name="T32" fmla="*/ 365 w 572"/>
                <a:gd name="T33" fmla="*/ 172 h 178"/>
                <a:gd name="T34" fmla="*/ 313 w 572"/>
                <a:gd name="T35" fmla="*/ 177 h 178"/>
                <a:gd name="T36" fmla="*/ 286 w 572"/>
                <a:gd name="T37" fmla="*/ 178 h 178"/>
                <a:gd name="T38" fmla="*/ 261 w 572"/>
                <a:gd name="T39" fmla="*/ 177 h 178"/>
                <a:gd name="T40" fmla="*/ 209 w 572"/>
                <a:gd name="T41" fmla="*/ 173 h 178"/>
                <a:gd name="T42" fmla="*/ 157 w 572"/>
                <a:gd name="T43" fmla="*/ 163 h 178"/>
                <a:gd name="T44" fmla="*/ 105 w 572"/>
                <a:gd name="T45" fmla="*/ 148 h 178"/>
                <a:gd name="T46" fmla="*/ 53 w 572"/>
                <a:gd name="T47" fmla="*/ 123 h 178"/>
                <a:gd name="T48" fmla="*/ 0 w 572"/>
                <a:gd name="T49" fmla="*/ 70 h 178"/>
                <a:gd name="T50" fmla="*/ 0 w 572"/>
                <a:gd name="T51" fmla="*/ 0 h 178"/>
                <a:gd name="T52" fmla="*/ 53 w 572"/>
                <a:gd name="T53" fmla="*/ 5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8">
                  <a:moveTo>
                    <a:pt x="53" y="56"/>
                  </a:moveTo>
                  <a:cubicBezTo>
                    <a:pt x="67" y="65"/>
                    <a:pt x="85" y="73"/>
                    <a:pt x="105" y="81"/>
                  </a:cubicBezTo>
                  <a:cubicBezTo>
                    <a:pt x="121" y="86"/>
                    <a:pt x="138" y="91"/>
                    <a:pt x="157" y="96"/>
                  </a:cubicBezTo>
                  <a:cubicBezTo>
                    <a:pt x="173" y="99"/>
                    <a:pt x="191" y="102"/>
                    <a:pt x="209" y="105"/>
                  </a:cubicBezTo>
                  <a:cubicBezTo>
                    <a:pt x="226" y="107"/>
                    <a:pt x="243" y="108"/>
                    <a:pt x="261" y="109"/>
                  </a:cubicBezTo>
                  <a:cubicBezTo>
                    <a:pt x="269" y="109"/>
                    <a:pt x="278" y="109"/>
                    <a:pt x="286" y="109"/>
                  </a:cubicBezTo>
                  <a:cubicBezTo>
                    <a:pt x="295" y="109"/>
                    <a:pt x="304" y="109"/>
                    <a:pt x="313" y="109"/>
                  </a:cubicBezTo>
                  <a:cubicBezTo>
                    <a:pt x="331" y="108"/>
                    <a:pt x="348" y="107"/>
                    <a:pt x="365" y="104"/>
                  </a:cubicBezTo>
                  <a:cubicBezTo>
                    <a:pt x="383" y="102"/>
                    <a:pt x="400" y="99"/>
                    <a:pt x="417" y="95"/>
                  </a:cubicBezTo>
                  <a:cubicBezTo>
                    <a:pt x="435" y="91"/>
                    <a:pt x="453" y="86"/>
                    <a:pt x="469" y="80"/>
                  </a:cubicBezTo>
                  <a:cubicBezTo>
                    <a:pt x="488" y="73"/>
                    <a:pt x="506" y="64"/>
                    <a:pt x="521" y="55"/>
                  </a:cubicBezTo>
                  <a:cubicBezTo>
                    <a:pt x="547" y="39"/>
                    <a:pt x="564" y="21"/>
                    <a:pt x="572" y="0"/>
                  </a:cubicBezTo>
                  <a:cubicBezTo>
                    <a:pt x="572" y="18"/>
                    <a:pt x="572" y="54"/>
                    <a:pt x="572" y="70"/>
                  </a:cubicBezTo>
                  <a:cubicBezTo>
                    <a:pt x="564" y="89"/>
                    <a:pt x="546" y="107"/>
                    <a:pt x="521" y="122"/>
                  </a:cubicBezTo>
                  <a:cubicBezTo>
                    <a:pt x="506" y="131"/>
                    <a:pt x="488" y="140"/>
                    <a:pt x="469" y="147"/>
                  </a:cubicBezTo>
                  <a:cubicBezTo>
                    <a:pt x="453" y="153"/>
                    <a:pt x="435" y="158"/>
                    <a:pt x="417" y="163"/>
                  </a:cubicBezTo>
                  <a:cubicBezTo>
                    <a:pt x="400" y="167"/>
                    <a:pt x="383" y="170"/>
                    <a:pt x="365" y="172"/>
                  </a:cubicBezTo>
                  <a:cubicBezTo>
                    <a:pt x="348" y="175"/>
                    <a:pt x="331" y="176"/>
                    <a:pt x="313" y="177"/>
                  </a:cubicBezTo>
                  <a:cubicBezTo>
                    <a:pt x="304" y="177"/>
                    <a:pt x="295" y="178"/>
                    <a:pt x="286" y="178"/>
                  </a:cubicBezTo>
                  <a:cubicBezTo>
                    <a:pt x="278" y="178"/>
                    <a:pt x="269" y="177"/>
                    <a:pt x="261" y="177"/>
                  </a:cubicBezTo>
                  <a:cubicBezTo>
                    <a:pt x="243" y="176"/>
                    <a:pt x="226" y="175"/>
                    <a:pt x="209" y="173"/>
                  </a:cubicBezTo>
                  <a:cubicBezTo>
                    <a:pt x="191" y="170"/>
                    <a:pt x="174" y="167"/>
                    <a:pt x="157" y="163"/>
                  </a:cubicBezTo>
                  <a:cubicBezTo>
                    <a:pt x="139" y="159"/>
                    <a:pt x="121" y="154"/>
                    <a:pt x="105" y="148"/>
                  </a:cubicBezTo>
                  <a:cubicBezTo>
                    <a:pt x="86" y="140"/>
                    <a:pt x="68" y="132"/>
                    <a:pt x="53" y="123"/>
                  </a:cubicBezTo>
                  <a:cubicBezTo>
                    <a:pt x="27" y="107"/>
                    <a:pt x="8" y="89"/>
                    <a:pt x="0" y="70"/>
                  </a:cubicBezTo>
                  <a:cubicBezTo>
                    <a:pt x="0" y="54"/>
                    <a:pt x="0" y="18"/>
                    <a:pt x="0" y="0"/>
                  </a:cubicBezTo>
                  <a:cubicBezTo>
                    <a:pt x="8" y="21"/>
                    <a:pt x="26" y="40"/>
                    <a:pt x="53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2" name="íslïḑe"/>
            <p:cNvSpPr/>
            <p:nvPr/>
          </p:nvSpPr>
          <p:spPr bwMode="auto">
            <a:xfrm flipH="1">
              <a:off x="7564743" y="4321347"/>
              <a:ext cx="1038551" cy="415726"/>
            </a:xfrm>
            <a:custGeom>
              <a:avLst/>
              <a:gdLst>
                <a:gd name="T0" fmla="*/ 0 w 505"/>
                <a:gd name="T1" fmla="*/ 101 h 202"/>
                <a:gd name="T2" fmla="*/ 252 w 505"/>
                <a:gd name="T3" fmla="*/ 0 h 202"/>
                <a:gd name="T4" fmla="*/ 505 w 505"/>
                <a:gd name="T5" fmla="*/ 101 h 202"/>
                <a:gd name="T6" fmla="*/ 252 w 505"/>
                <a:gd name="T7" fmla="*/ 202 h 202"/>
                <a:gd name="T8" fmla="*/ 252 w 505"/>
                <a:gd name="T9" fmla="*/ 202 h 202"/>
                <a:gd name="T10" fmla="*/ 0 w 505"/>
                <a:gd name="T11" fmla="*/ 101 h 202"/>
                <a:gd name="T12" fmla="*/ 30 w 505"/>
                <a:gd name="T13" fmla="*/ 101 h 202"/>
                <a:gd name="T14" fmla="*/ 252 w 505"/>
                <a:gd name="T15" fmla="*/ 174 h 202"/>
                <a:gd name="T16" fmla="*/ 475 w 505"/>
                <a:gd name="T17" fmla="*/ 101 h 202"/>
                <a:gd name="T18" fmla="*/ 252 w 505"/>
                <a:gd name="T19" fmla="*/ 28 h 202"/>
                <a:gd name="T20" fmla="*/ 30 w 505"/>
                <a:gd name="T21" fmla="*/ 1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202">
                  <a:moveTo>
                    <a:pt x="0" y="101"/>
                  </a:moveTo>
                  <a:cubicBezTo>
                    <a:pt x="0" y="35"/>
                    <a:pt x="130" y="0"/>
                    <a:pt x="252" y="0"/>
                  </a:cubicBezTo>
                  <a:cubicBezTo>
                    <a:pt x="375" y="0"/>
                    <a:pt x="505" y="35"/>
                    <a:pt x="505" y="101"/>
                  </a:cubicBezTo>
                  <a:cubicBezTo>
                    <a:pt x="505" y="166"/>
                    <a:pt x="375" y="202"/>
                    <a:pt x="252" y="202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130" y="202"/>
                    <a:pt x="0" y="166"/>
                    <a:pt x="0" y="101"/>
                  </a:cubicBezTo>
                  <a:close/>
                  <a:moveTo>
                    <a:pt x="30" y="101"/>
                  </a:moveTo>
                  <a:cubicBezTo>
                    <a:pt x="30" y="135"/>
                    <a:pt x="121" y="174"/>
                    <a:pt x="252" y="174"/>
                  </a:cubicBezTo>
                  <a:cubicBezTo>
                    <a:pt x="383" y="174"/>
                    <a:pt x="475" y="135"/>
                    <a:pt x="475" y="101"/>
                  </a:cubicBezTo>
                  <a:cubicBezTo>
                    <a:pt x="475" y="66"/>
                    <a:pt x="383" y="28"/>
                    <a:pt x="252" y="28"/>
                  </a:cubicBezTo>
                  <a:cubicBezTo>
                    <a:pt x="121" y="28"/>
                    <a:pt x="30" y="66"/>
                    <a:pt x="30" y="101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3" name="ïṥ1iḑè"/>
            <p:cNvSpPr/>
            <p:nvPr/>
          </p:nvSpPr>
          <p:spPr bwMode="auto">
            <a:xfrm flipH="1">
              <a:off x="7724638" y="4426420"/>
              <a:ext cx="724854" cy="181214"/>
            </a:xfrm>
            <a:custGeom>
              <a:avLst/>
              <a:gdLst>
                <a:gd name="T0" fmla="*/ 0 w 352"/>
                <a:gd name="T1" fmla="*/ 35 h 88"/>
                <a:gd name="T2" fmla="*/ 45 w 352"/>
                <a:gd name="T3" fmla="*/ 35 h 88"/>
                <a:gd name="T4" fmla="*/ 125 w 352"/>
                <a:gd name="T5" fmla="*/ 0 h 88"/>
                <a:gd name="T6" fmla="*/ 205 w 352"/>
                <a:gd name="T7" fmla="*/ 33 h 88"/>
                <a:gd name="T8" fmla="*/ 242 w 352"/>
                <a:gd name="T9" fmla="*/ 56 h 88"/>
                <a:gd name="T10" fmla="*/ 266 w 352"/>
                <a:gd name="T11" fmla="*/ 40 h 88"/>
                <a:gd name="T12" fmla="*/ 252 w 352"/>
                <a:gd name="T13" fmla="*/ 11 h 88"/>
                <a:gd name="T14" fmla="*/ 300 w 352"/>
                <a:gd name="T15" fmla="*/ 6 h 88"/>
                <a:gd name="T16" fmla="*/ 315 w 352"/>
                <a:gd name="T17" fmla="*/ 35 h 88"/>
                <a:gd name="T18" fmla="*/ 352 w 352"/>
                <a:gd name="T19" fmla="*/ 35 h 88"/>
                <a:gd name="T20" fmla="*/ 352 w 352"/>
                <a:gd name="T21" fmla="*/ 55 h 88"/>
                <a:gd name="T22" fmla="*/ 312 w 352"/>
                <a:gd name="T23" fmla="*/ 55 h 88"/>
                <a:gd name="T24" fmla="*/ 235 w 352"/>
                <a:gd name="T25" fmla="*/ 87 h 88"/>
                <a:gd name="T26" fmla="*/ 156 w 352"/>
                <a:gd name="T27" fmla="*/ 52 h 88"/>
                <a:gd name="T28" fmla="*/ 119 w 352"/>
                <a:gd name="T29" fmla="*/ 31 h 88"/>
                <a:gd name="T30" fmla="*/ 92 w 352"/>
                <a:gd name="T31" fmla="*/ 49 h 88"/>
                <a:gd name="T32" fmla="*/ 111 w 352"/>
                <a:gd name="T33" fmla="*/ 82 h 88"/>
                <a:gd name="T34" fmla="*/ 61 w 352"/>
                <a:gd name="T35" fmla="*/ 88 h 88"/>
                <a:gd name="T36" fmla="*/ 42 w 352"/>
                <a:gd name="T37" fmla="*/ 55 h 88"/>
                <a:gd name="T38" fmla="*/ 0 w 352"/>
                <a:gd name="T39" fmla="*/ 55 h 88"/>
                <a:gd name="T40" fmla="*/ 0 w 352"/>
                <a:gd name="T41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88">
                  <a:moveTo>
                    <a:pt x="0" y="35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54" y="11"/>
                    <a:pt x="87" y="0"/>
                    <a:pt x="125" y="0"/>
                  </a:cubicBezTo>
                  <a:cubicBezTo>
                    <a:pt x="164" y="0"/>
                    <a:pt x="187" y="10"/>
                    <a:pt x="205" y="33"/>
                  </a:cubicBezTo>
                  <a:cubicBezTo>
                    <a:pt x="219" y="50"/>
                    <a:pt x="228" y="56"/>
                    <a:pt x="242" y="56"/>
                  </a:cubicBezTo>
                  <a:cubicBezTo>
                    <a:pt x="254" y="56"/>
                    <a:pt x="266" y="52"/>
                    <a:pt x="266" y="40"/>
                  </a:cubicBezTo>
                  <a:cubicBezTo>
                    <a:pt x="266" y="25"/>
                    <a:pt x="257" y="16"/>
                    <a:pt x="252" y="11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307" y="13"/>
                    <a:pt x="313" y="19"/>
                    <a:pt x="315" y="35"/>
                  </a:cubicBezTo>
                  <a:cubicBezTo>
                    <a:pt x="352" y="35"/>
                    <a:pt x="352" y="35"/>
                    <a:pt x="352" y="35"/>
                  </a:cubicBezTo>
                  <a:cubicBezTo>
                    <a:pt x="352" y="55"/>
                    <a:pt x="352" y="55"/>
                    <a:pt x="352" y="55"/>
                  </a:cubicBezTo>
                  <a:cubicBezTo>
                    <a:pt x="312" y="55"/>
                    <a:pt x="312" y="55"/>
                    <a:pt x="312" y="55"/>
                  </a:cubicBezTo>
                  <a:cubicBezTo>
                    <a:pt x="303" y="75"/>
                    <a:pt x="273" y="87"/>
                    <a:pt x="235" y="87"/>
                  </a:cubicBezTo>
                  <a:cubicBezTo>
                    <a:pt x="193" y="87"/>
                    <a:pt x="172" y="73"/>
                    <a:pt x="156" y="52"/>
                  </a:cubicBezTo>
                  <a:cubicBezTo>
                    <a:pt x="146" y="37"/>
                    <a:pt x="135" y="31"/>
                    <a:pt x="119" y="31"/>
                  </a:cubicBezTo>
                  <a:cubicBezTo>
                    <a:pt x="102" y="31"/>
                    <a:pt x="92" y="38"/>
                    <a:pt x="92" y="49"/>
                  </a:cubicBezTo>
                  <a:cubicBezTo>
                    <a:pt x="92" y="62"/>
                    <a:pt x="101" y="74"/>
                    <a:pt x="111" y="82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51" y="81"/>
                    <a:pt x="44" y="67"/>
                    <a:pt x="42" y="5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4" name="îṧḻîḍe"/>
            <p:cNvSpPr/>
            <p:nvPr/>
          </p:nvSpPr>
          <p:spPr bwMode="auto">
            <a:xfrm flipH="1">
              <a:off x="7430736" y="3808162"/>
              <a:ext cx="1174081" cy="674602"/>
            </a:xfrm>
            <a:custGeom>
              <a:avLst/>
              <a:gdLst>
                <a:gd name="T0" fmla="*/ 0 w 771"/>
                <a:gd name="T1" fmla="*/ 435 h 443"/>
                <a:gd name="T2" fmla="*/ 0 w 771"/>
                <a:gd name="T3" fmla="*/ 2 h 443"/>
                <a:gd name="T4" fmla="*/ 771 w 771"/>
                <a:gd name="T5" fmla="*/ 0 h 443"/>
                <a:gd name="T6" fmla="*/ 771 w 771"/>
                <a:gd name="T7" fmla="*/ 443 h 443"/>
                <a:gd name="T8" fmla="*/ 0 w 771"/>
                <a:gd name="T9" fmla="*/ 435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443">
                  <a:moveTo>
                    <a:pt x="0" y="435"/>
                  </a:moveTo>
                  <a:lnTo>
                    <a:pt x="0" y="2"/>
                  </a:lnTo>
                  <a:lnTo>
                    <a:pt x="771" y="0"/>
                  </a:lnTo>
                  <a:lnTo>
                    <a:pt x="771" y="443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D9A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5" name="îṧļîďé"/>
            <p:cNvSpPr/>
            <p:nvPr/>
          </p:nvSpPr>
          <p:spPr bwMode="auto">
            <a:xfrm flipH="1">
              <a:off x="7430736" y="4097495"/>
              <a:ext cx="1174081" cy="534504"/>
            </a:xfrm>
            <a:custGeom>
              <a:avLst/>
              <a:gdLst>
                <a:gd name="T0" fmla="*/ 286 w 571"/>
                <a:gd name="T1" fmla="*/ 0 h 260"/>
                <a:gd name="T2" fmla="*/ 571 w 571"/>
                <a:gd name="T3" fmla="*/ 130 h 260"/>
                <a:gd name="T4" fmla="*/ 286 w 571"/>
                <a:gd name="T5" fmla="*/ 260 h 260"/>
                <a:gd name="T6" fmla="*/ 0 w 571"/>
                <a:gd name="T7" fmla="*/ 130 h 260"/>
                <a:gd name="T8" fmla="*/ 286 w 571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260">
                  <a:moveTo>
                    <a:pt x="286" y="0"/>
                  </a:moveTo>
                  <a:cubicBezTo>
                    <a:pt x="443" y="1"/>
                    <a:pt x="571" y="59"/>
                    <a:pt x="571" y="130"/>
                  </a:cubicBezTo>
                  <a:cubicBezTo>
                    <a:pt x="571" y="202"/>
                    <a:pt x="443" y="260"/>
                    <a:pt x="286" y="260"/>
                  </a:cubicBezTo>
                  <a:cubicBezTo>
                    <a:pt x="128" y="260"/>
                    <a:pt x="0" y="202"/>
                    <a:pt x="0" y="130"/>
                  </a:cubicBezTo>
                  <a:cubicBezTo>
                    <a:pt x="0" y="59"/>
                    <a:pt x="128" y="1"/>
                    <a:pt x="286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6" name="íṩḻïďè"/>
            <p:cNvSpPr/>
            <p:nvPr/>
          </p:nvSpPr>
          <p:spPr bwMode="auto">
            <a:xfrm flipH="1">
              <a:off x="7529719" y="4141656"/>
              <a:ext cx="976117" cy="398974"/>
            </a:xfrm>
            <a:custGeom>
              <a:avLst/>
              <a:gdLst>
                <a:gd name="T0" fmla="*/ 238 w 475"/>
                <a:gd name="T1" fmla="*/ 0 h 194"/>
                <a:gd name="T2" fmla="*/ 475 w 475"/>
                <a:gd name="T3" fmla="*/ 97 h 194"/>
                <a:gd name="T4" fmla="*/ 238 w 475"/>
                <a:gd name="T5" fmla="*/ 194 h 194"/>
                <a:gd name="T6" fmla="*/ 0 w 475"/>
                <a:gd name="T7" fmla="*/ 97 h 194"/>
                <a:gd name="T8" fmla="*/ 238 w 47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194">
                  <a:moveTo>
                    <a:pt x="238" y="0"/>
                  </a:moveTo>
                  <a:cubicBezTo>
                    <a:pt x="369" y="0"/>
                    <a:pt x="475" y="44"/>
                    <a:pt x="475" y="97"/>
                  </a:cubicBezTo>
                  <a:cubicBezTo>
                    <a:pt x="475" y="150"/>
                    <a:pt x="369" y="193"/>
                    <a:pt x="238" y="194"/>
                  </a:cubicBezTo>
                  <a:cubicBezTo>
                    <a:pt x="106" y="193"/>
                    <a:pt x="0" y="150"/>
                    <a:pt x="0" y="97"/>
                  </a:cubicBezTo>
                  <a:cubicBezTo>
                    <a:pt x="0" y="44"/>
                    <a:pt x="106" y="0"/>
                    <a:pt x="238" y="0"/>
                  </a:cubicBezTo>
                  <a:close/>
                </a:path>
              </a:pathLst>
            </a:cu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7" name="îSḷïḍé"/>
            <p:cNvSpPr/>
            <p:nvPr/>
          </p:nvSpPr>
          <p:spPr bwMode="auto">
            <a:xfrm flipH="1">
              <a:off x="7528196" y="4135565"/>
              <a:ext cx="977639" cy="408111"/>
            </a:xfrm>
            <a:custGeom>
              <a:avLst/>
              <a:gdLst>
                <a:gd name="T0" fmla="*/ 236 w 476"/>
                <a:gd name="T1" fmla="*/ 196 h 198"/>
                <a:gd name="T2" fmla="*/ 249 w 476"/>
                <a:gd name="T3" fmla="*/ 195 h 198"/>
                <a:gd name="T4" fmla="*/ 249 w 476"/>
                <a:gd name="T5" fmla="*/ 195 h 198"/>
                <a:gd name="T6" fmla="*/ 215 w 476"/>
                <a:gd name="T7" fmla="*/ 198 h 198"/>
                <a:gd name="T8" fmla="*/ 284 w 476"/>
                <a:gd name="T9" fmla="*/ 197 h 198"/>
                <a:gd name="T10" fmla="*/ 181 w 476"/>
                <a:gd name="T11" fmla="*/ 192 h 198"/>
                <a:gd name="T12" fmla="*/ 295 w 476"/>
                <a:gd name="T13" fmla="*/ 192 h 198"/>
                <a:gd name="T14" fmla="*/ 295 w 476"/>
                <a:gd name="T15" fmla="*/ 192 h 198"/>
                <a:gd name="T16" fmla="*/ 169 w 476"/>
                <a:gd name="T17" fmla="*/ 194 h 198"/>
                <a:gd name="T18" fmla="*/ 329 w 476"/>
                <a:gd name="T19" fmla="*/ 191 h 198"/>
                <a:gd name="T20" fmla="*/ 136 w 476"/>
                <a:gd name="T21" fmla="*/ 185 h 198"/>
                <a:gd name="T22" fmla="*/ 340 w 476"/>
                <a:gd name="T23" fmla="*/ 185 h 198"/>
                <a:gd name="T24" fmla="*/ 340 w 476"/>
                <a:gd name="T25" fmla="*/ 185 h 198"/>
                <a:gd name="T26" fmla="*/ 124 w 476"/>
                <a:gd name="T27" fmla="*/ 187 h 198"/>
                <a:gd name="T28" fmla="*/ 374 w 476"/>
                <a:gd name="T29" fmla="*/ 181 h 198"/>
                <a:gd name="T30" fmla="*/ 92 w 476"/>
                <a:gd name="T31" fmla="*/ 174 h 198"/>
                <a:gd name="T32" fmla="*/ 384 w 476"/>
                <a:gd name="T33" fmla="*/ 174 h 198"/>
                <a:gd name="T34" fmla="*/ 384 w 476"/>
                <a:gd name="T35" fmla="*/ 174 h 198"/>
                <a:gd name="T36" fmla="*/ 80 w 476"/>
                <a:gd name="T37" fmla="*/ 174 h 198"/>
                <a:gd name="T38" fmla="*/ 417 w 476"/>
                <a:gd name="T39" fmla="*/ 165 h 198"/>
                <a:gd name="T40" fmla="*/ 50 w 476"/>
                <a:gd name="T41" fmla="*/ 157 h 198"/>
                <a:gd name="T42" fmla="*/ 426 w 476"/>
                <a:gd name="T43" fmla="*/ 157 h 198"/>
                <a:gd name="T44" fmla="*/ 426 w 476"/>
                <a:gd name="T45" fmla="*/ 157 h 198"/>
                <a:gd name="T46" fmla="*/ 38 w 476"/>
                <a:gd name="T47" fmla="*/ 155 h 198"/>
                <a:gd name="T48" fmla="*/ 456 w 476"/>
                <a:gd name="T49" fmla="*/ 140 h 198"/>
                <a:gd name="T50" fmla="*/ 14 w 476"/>
                <a:gd name="T51" fmla="*/ 130 h 198"/>
                <a:gd name="T52" fmla="*/ 461 w 476"/>
                <a:gd name="T53" fmla="*/ 130 h 198"/>
                <a:gd name="T54" fmla="*/ 461 w 476"/>
                <a:gd name="T55" fmla="*/ 130 h 198"/>
                <a:gd name="T56" fmla="*/ 5 w 476"/>
                <a:gd name="T57" fmla="*/ 123 h 198"/>
                <a:gd name="T58" fmla="*/ 472 w 476"/>
                <a:gd name="T59" fmla="*/ 100 h 198"/>
                <a:gd name="T60" fmla="*/ 0 w 476"/>
                <a:gd name="T61" fmla="*/ 100 h 198"/>
                <a:gd name="T62" fmla="*/ 0 w 476"/>
                <a:gd name="T63" fmla="*/ 100 h 198"/>
                <a:gd name="T64" fmla="*/ 471 w 476"/>
                <a:gd name="T65" fmla="*/ 77 h 198"/>
                <a:gd name="T66" fmla="*/ 4 w 476"/>
                <a:gd name="T67" fmla="*/ 78 h 198"/>
                <a:gd name="T68" fmla="*/ 4 w 476"/>
                <a:gd name="T69" fmla="*/ 78 h 198"/>
                <a:gd name="T70" fmla="*/ 461 w 476"/>
                <a:gd name="T71" fmla="*/ 70 h 198"/>
                <a:gd name="T72" fmla="*/ 30 w 476"/>
                <a:gd name="T73" fmla="*/ 55 h 198"/>
                <a:gd name="T74" fmla="*/ 437 w 476"/>
                <a:gd name="T75" fmla="*/ 45 h 198"/>
                <a:gd name="T76" fmla="*/ 37 w 476"/>
                <a:gd name="T77" fmla="*/ 46 h 198"/>
                <a:gd name="T78" fmla="*/ 37 w 476"/>
                <a:gd name="T79" fmla="*/ 46 h 198"/>
                <a:gd name="T80" fmla="*/ 425 w 476"/>
                <a:gd name="T81" fmla="*/ 43 h 198"/>
                <a:gd name="T82" fmla="*/ 70 w 476"/>
                <a:gd name="T83" fmla="*/ 33 h 198"/>
                <a:gd name="T84" fmla="*/ 396 w 476"/>
                <a:gd name="T85" fmla="*/ 26 h 198"/>
                <a:gd name="T86" fmla="*/ 79 w 476"/>
                <a:gd name="T87" fmla="*/ 26 h 198"/>
                <a:gd name="T88" fmla="*/ 79 w 476"/>
                <a:gd name="T89" fmla="*/ 26 h 198"/>
                <a:gd name="T90" fmla="*/ 384 w 476"/>
                <a:gd name="T91" fmla="*/ 26 h 198"/>
                <a:gd name="T92" fmla="*/ 113 w 476"/>
                <a:gd name="T93" fmla="*/ 19 h 198"/>
                <a:gd name="T94" fmla="*/ 351 w 476"/>
                <a:gd name="T95" fmla="*/ 13 h 198"/>
                <a:gd name="T96" fmla="*/ 123 w 476"/>
                <a:gd name="T97" fmla="*/ 13 h 198"/>
                <a:gd name="T98" fmla="*/ 123 w 476"/>
                <a:gd name="T99" fmla="*/ 13 h 198"/>
                <a:gd name="T100" fmla="*/ 339 w 476"/>
                <a:gd name="T101" fmla="*/ 14 h 198"/>
                <a:gd name="T102" fmla="*/ 158 w 476"/>
                <a:gd name="T103" fmla="*/ 11 h 198"/>
                <a:gd name="T104" fmla="*/ 306 w 476"/>
                <a:gd name="T105" fmla="*/ 5 h 198"/>
                <a:gd name="T106" fmla="*/ 168 w 476"/>
                <a:gd name="T107" fmla="*/ 5 h 198"/>
                <a:gd name="T108" fmla="*/ 168 w 476"/>
                <a:gd name="T109" fmla="*/ 5 h 198"/>
                <a:gd name="T110" fmla="*/ 294 w 476"/>
                <a:gd name="T111" fmla="*/ 8 h 198"/>
                <a:gd name="T112" fmla="*/ 203 w 476"/>
                <a:gd name="T113" fmla="*/ 6 h 198"/>
                <a:gd name="T114" fmla="*/ 260 w 476"/>
                <a:gd name="T115" fmla="*/ 2 h 198"/>
                <a:gd name="T116" fmla="*/ 214 w 476"/>
                <a:gd name="T117" fmla="*/ 2 h 198"/>
                <a:gd name="T118" fmla="*/ 214 w 476"/>
                <a:gd name="T119" fmla="*/ 2 h 198"/>
                <a:gd name="T120" fmla="*/ 238 w 476"/>
                <a:gd name="T12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6" h="198">
                  <a:moveTo>
                    <a:pt x="226" y="198"/>
                  </a:moveTo>
                  <a:cubicBezTo>
                    <a:pt x="226" y="195"/>
                    <a:pt x="226" y="195"/>
                    <a:pt x="226" y="195"/>
                  </a:cubicBezTo>
                  <a:cubicBezTo>
                    <a:pt x="230" y="195"/>
                    <a:pt x="234" y="196"/>
                    <a:pt x="238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3" y="198"/>
                    <a:pt x="230" y="198"/>
                    <a:pt x="226" y="198"/>
                  </a:cubicBezTo>
                  <a:close/>
                  <a:moveTo>
                    <a:pt x="249" y="195"/>
                  </a:moveTo>
                  <a:cubicBezTo>
                    <a:pt x="253" y="194"/>
                    <a:pt x="257" y="194"/>
                    <a:pt x="261" y="194"/>
                  </a:cubicBezTo>
                  <a:cubicBezTo>
                    <a:pt x="261" y="198"/>
                    <a:pt x="261" y="198"/>
                    <a:pt x="261" y="198"/>
                  </a:cubicBezTo>
                  <a:cubicBezTo>
                    <a:pt x="257" y="198"/>
                    <a:pt x="253" y="198"/>
                    <a:pt x="249" y="198"/>
                  </a:cubicBezTo>
                  <a:lnTo>
                    <a:pt x="249" y="195"/>
                  </a:lnTo>
                  <a:close/>
                  <a:moveTo>
                    <a:pt x="203" y="197"/>
                  </a:moveTo>
                  <a:cubicBezTo>
                    <a:pt x="204" y="194"/>
                    <a:pt x="204" y="194"/>
                    <a:pt x="204" y="194"/>
                  </a:cubicBezTo>
                  <a:cubicBezTo>
                    <a:pt x="207" y="194"/>
                    <a:pt x="211" y="194"/>
                    <a:pt x="215" y="194"/>
                  </a:cubicBezTo>
                  <a:cubicBezTo>
                    <a:pt x="215" y="198"/>
                    <a:pt x="215" y="198"/>
                    <a:pt x="215" y="198"/>
                  </a:cubicBezTo>
                  <a:cubicBezTo>
                    <a:pt x="211" y="198"/>
                    <a:pt x="207" y="198"/>
                    <a:pt x="203" y="197"/>
                  </a:cubicBezTo>
                  <a:close/>
                  <a:moveTo>
                    <a:pt x="272" y="194"/>
                  </a:moveTo>
                  <a:cubicBezTo>
                    <a:pt x="276" y="193"/>
                    <a:pt x="280" y="193"/>
                    <a:pt x="283" y="193"/>
                  </a:cubicBezTo>
                  <a:cubicBezTo>
                    <a:pt x="284" y="197"/>
                    <a:pt x="284" y="197"/>
                    <a:pt x="284" y="197"/>
                  </a:cubicBezTo>
                  <a:cubicBezTo>
                    <a:pt x="280" y="197"/>
                    <a:pt x="276" y="197"/>
                    <a:pt x="272" y="197"/>
                  </a:cubicBezTo>
                  <a:lnTo>
                    <a:pt x="272" y="194"/>
                  </a:lnTo>
                  <a:close/>
                  <a:moveTo>
                    <a:pt x="181" y="196"/>
                  </a:moveTo>
                  <a:cubicBezTo>
                    <a:pt x="181" y="192"/>
                    <a:pt x="181" y="192"/>
                    <a:pt x="181" y="192"/>
                  </a:cubicBezTo>
                  <a:cubicBezTo>
                    <a:pt x="185" y="192"/>
                    <a:pt x="188" y="193"/>
                    <a:pt x="192" y="193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88" y="196"/>
                    <a:pt x="184" y="196"/>
                    <a:pt x="181" y="196"/>
                  </a:cubicBezTo>
                  <a:close/>
                  <a:moveTo>
                    <a:pt x="295" y="192"/>
                  </a:moveTo>
                  <a:cubicBezTo>
                    <a:pt x="298" y="191"/>
                    <a:pt x="302" y="191"/>
                    <a:pt x="306" y="191"/>
                  </a:cubicBezTo>
                  <a:cubicBezTo>
                    <a:pt x="306" y="194"/>
                    <a:pt x="306" y="194"/>
                    <a:pt x="306" y="194"/>
                  </a:cubicBezTo>
                  <a:cubicBezTo>
                    <a:pt x="303" y="195"/>
                    <a:pt x="299" y="195"/>
                    <a:pt x="295" y="196"/>
                  </a:cubicBezTo>
                  <a:lnTo>
                    <a:pt x="295" y="192"/>
                  </a:lnTo>
                  <a:close/>
                  <a:moveTo>
                    <a:pt x="158" y="193"/>
                  </a:moveTo>
                  <a:cubicBezTo>
                    <a:pt x="158" y="189"/>
                    <a:pt x="158" y="189"/>
                    <a:pt x="158" y="189"/>
                  </a:cubicBezTo>
                  <a:cubicBezTo>
                    <a:pt x="162" y="190"/>
                    <a:pt x="166" y="190"/>
                    <a:pt x="170" y="191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65" y="194"/>
                    <a:pt x="162" y="193"/>
                    <a:pt x="158" y="193"/>
                  </a:cubicBezTo>
                  <a:close/>
                  <a:moveTo>
                    <a:pt x="317" y="189"/>
                  </a:moveTo>
                  <a:cubicBezTo>
                    <a:pt x="321" y="188"/>
                    <a:pt x="325" y="188"/>
                    <a:pt x="328" y="187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5" y="192"/>
                    <a:pt x="322" y="192"/>
                    <a:pt x="318" y="193"/>
                  </a:cubicBezTo>
                  <a:lnTo>
                    <a:pt x="317" y="189"/>
                  </a:lnTo>
                  <a:close/>
                  <a:moveTo>
                    <a:pt x="135" y="189"/>
                  </a:moveTo>
                  <a:cubicBezTo>
                    <a:pt x="136" y="185"/>
                    <a:pt x="136" y="185"/>
                    <a:pt x="136" y="185"/>
                  </a:cubicBezTo>
                  <a:cubicBezTo>
                    <a:pt x="140" y="186"/>
                    <a:pt x="143" y="187"/>
                    <a:pt x="147" y="187"/>
                  </a:cubicBezTo>
                  <a:cubicBezTo>
                    <a:pt x="146" y="191"/>
                    <a:pt x="146" y="191"/>
                    <a:pt x="146" y="191"/>
                  </a:cubicBezTo>
                  <a:cubicBezTo>
                    <a:pt x="143" y="190"/>
                    <a:pt x="139" y="190"/>
                    <a:pt x="135" y="189"/>
                  </a:cubicBezTo>
                  <a:close/>
                  <a:moveTo>
                    <a:pt x="340" y="185"/>
                  </a:moveTo>
                  <a:cubicBezTo>
                    <a:pt x="343" y="184"/>
                    <a:pt x="347" y="184"/>
                    <a:pt x="351" y="183"/>
                  </a:cubicBezTo>
                  <a:cubicBezTo>
                    <a:pt x="352" y="187"/>
                    <a:pt x="352" y="187"/>
                    <a:pt x="352" y="187"/>
                  </a:cubicBezTo>
                  <a:cubicBezTo>
                    <a:pt x="348" y="187"/>
                    <a:pt x="344" y="188"/>
                    <a:pt x="340" y="189"/>
                  </a:cubicBezTo>
                  <a:lnTo>
                    <a:pt x="340" y="185"/>
                  </a:lnTo>
                  <a:close/>
                  <a:moveTo>
                    <a:pt x="113" y="184"/>
                  </a:moveTo>
                  <a:cubicBezTo>
                    <a:pt x="114" y="180"/>
                    <a:pt x="114" y="180"/>
                    <a:pt x="114" y="180"/>
                  </a:cubicBezTo>
                  <a:cubicBezTo>
                    <a:pt x="117" y="181"/>
                    <a:pt x="121" y="182"/>
                    <a:pt x="125" y="183"/>
                  </a:cubicBezTo>
                  <a:cubicBezTo>
                    <a:pt x="124" y="187"/>
                    <a:pt x="124" y="187"/>
                    <a:pt x="124" y="187"/>
                  </a:cubicBezTo>
                  <a:cubicBezTo>
                    <a:pt x="120" y="186"/>
                    <a:pt x="116" y="185"/>
                    <a:pt x="113" y="184"/>
                  </a:cubicBezTo>
                  <a:close/>
                  <a:moveTo>
                    <a:pt x="362" y="180"/>
                  </a:moveTo>
                  <a:cubicBezTo>
                    <a:pt x="366" y="179"/>
                    <a:pt x="369" y="178"/>
                    <a:pt x="373" y="177"/>
                  </a:cubicBezTo>
                  <a:cubicBezTo>
                    <a:pt x="374" y="181"/>
                    <a:pt x="374" y="181"/>
                    <a:pt x="374" y="181"/>
                  </a:cubicBezTo>
                  <a:cubicBezTo>
                    <a:pt x="370" y="182"/>
                    <a:pt x="367" y="183"/>
                    <a:pt x="363" y="184"/>
                  </a:cubicBezTo>
                  <a:lnTo>
                    <a:pt x="362" y="180"/>
                  </a:lnTo>
                  <a:close/>
                  <a:moveTo>
                    <a:pt x="91" y="178"/>
                  </a:moveTo>
                  <a:cubicBezTo>
                    <a:pt x="92" y="174"/>
                    <a:pt x="92" y="174"/>
                    <a:pt x="92" y="174"/>
                  </a:cubicBezTo>
                  <a:cubicBezTo>
                    <a:pt x="95" y="175"/>
                    <a:pt x="99" y="176"/>
                    <a:pt x="103" y="177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98" y="180"/>
                    <a:pt x="94" y="179"/>
                    <a:pt x="91" y="178"/>
                  </a:cubicBezTo>
                  <a:close/>
                  <a:moveTo>
                    <a:pt x="384" y="174"/>
                  </a:moveTo>
                  <a:cubicBezTo>
                    <a:pt x="387" y="173"/>
                    <a:pt x="391" y="172"/>
                    <a:pt x="394" y="170"/>
                  </a:cubicBezTo>
                  <a:cubicBezTo>
                    <a:pt x="396" y="174"/>
                    <a:pt x="396" y="174"/>
                    <a:pt x="396" y="174"/>
                  </a:cubicBezTo>
                  <a:cubicBezTo>
                    <a:pt x="392" y="175"/>
                    <a:pt x="389" y="176"/>
                    <a:pt x="385" y="178"/>
                  </a:cubicBezTo>
                  <a:lnTo>
                    <a:pt x="384" y="174"/>
                  </a:lnTo>
                  <a:close/>
                  <a:moveTo>
                    <a:pt x="69" y="170"/>
                  </a:moveTo>
                  <a:cubicBezTo>
                    <a:pt x="70" y="166"/>
                    <a:pt x="70" y="166"/>
                    <a:pt x="70" y="166"/>
                  </a:cubicBezTo>
                  <a:cubicBezTo>
                    <a:pt x="74" y="168"/>
                    <a:pt x="77" y="169"/>
                    <a:pt x="81" y="170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6" y="173"/>
                    <a:pt x="72" y="171"/>
                    <a:pt x="69" y="170"/>
                  </a:cubicBezTo>
                  <a:close/>
                  <a:moveTo>
                    <a:pt x="405" y="166"/>
                  </a:moveTo>
                  <a:cubicBezTo>
                    <a:pt x="409" y="165"/>
                    <a:pt x="412" y="163"/>
                    <a:pt x="415" y="162"/>
                  </a:cubicBezTo>
                  <a:cubicBezTo>
                    <a:pt x="417" y="165"/>
                    <a:pt x="417" y="165"/>
                    <a:pt x="417" y="165"/>
                  </a:cubicBezTo>
                  <a:cubicBezTo>
                    <a:pt x="414" y="167"/>
                    <a:pt x="410" y="168"/>
                    <a:pt x="407" y="170"/>
                  </a:cubicBezTo>
                  <a:lnTo>
                    <a:pt x="405" y="166"/>
                  </a:lnTo>
                  <a:close/>
                  <a:moveTo>
                    <a:pt x="48" y="160"/>
                  </a:moveTo>
                  <a:cubicBezTo>
                    <a:pt x="50" y="157"/>
                    <a:pt x="50" y="157"/>
                    <a:pt x="50" y="157"/>
                  </a:cubicBezTo>
                  <a:cubicBezTo>
                    <a:pt x="53" y="159"/>
                    <a:pt x="57" y="160"/>
                    <a:pt x="60" y="162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1" y="162"/>
                    <a:pt x="48" y="160"/>
                  </a:cubicBezTo>
                  <a:close/>
                  <a:moveTo>
                    <a:pt x="426" y="157"/>
                  </a:moveTo>
                  <a:cubicBezTo>
                    <a:pt x="429" y="155"/>
                    <a:pt x="432" y="153"/>
                    <a:pt x="435" y="151"/>
                  </a:cubicBezTo>
                  <a:cubicBezTo>
                    <a:pt x="437" y="154"/>
                    <a:pt x="437" y="154"/>
                    <a:pt x="437" y="154"/>
                  </a:cubicBezTo>
                  <a:cubicBezTo>
                    <a:pt x="434" y="156"/>
                    <a:pt x="431" y="158"/>
                    <a:pt x="427" y="160"/>
                  </a:cubicBezTo>
                  <a:lnTo>
                    <a:pt x="426" y="157"/>
                  </a:lnTo>
                  <a:close/>
                  <a:moveTo>
                    <a:pt x="28" y="148"/>
                  </a:moveTo>
                  <a:cubicBezTo>
                    <a:pt x="31" y="145"/>
                    <a:pt x="31" y="145"/>
                    <a:pt x="31" y="145"/>
                  </a:cubicBezTo>
                  <a:cubicBezTo>
                    <a:pt x="34" y="147"/>
                    <a:pt x="37" y="149"/>
                    <a:pt x="40" y="151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5" y="152"/>
                    <a:pt x="31" y="150"/>
                    <a:pt x="28" y="148"/>
                  </a:cubicBezTo>
                  <a:close/>
                  <a:moveTo>
                    <a:pt x="445" y="145"/>
                  </a:moveTo>
                  <a:cubicBezTo>
                    <a:pt x="448" y="142"/>
                    <a:pt x="451" y="140"/>
                    <a:pt x="453" y="138"/>
                  </a:cubicBezTo>
                  <a:cubicBezTo>
                    <a:pt x="456" y="140"/>
                    <a:pt x="456" y="140"/>
                    <a:pt x="456" y="140"/>
                  </a:cubicBezTo>
                  <a:cubicBezTo>
                    <a:pt x="453" y="143"/>
                    <a:pt x="450" y="145"/>
                    <a:pt x="447" y="148"/>
                  </a:cubicBezTo>
                  <a:lnTo>
                    <a:pt x="445" y="145"/>
                  </a:lnTo>
                  <a:close/>
                  <a:moveTo>
                    <a:pt x="11" y="132"/>
                  </a:moveTo>
                  <a:cubicBezTo>
                    <a:pt x="14" y="130"/>
                    <a:pt x="14" y="130"/>
                    <a:pt x="14" y="130"/>
                  </a:cubicBezTo>
                  <a:cubicBezTo>
                    <a:pt x="17" y="133"/>
                    <a:pt x="19" y="135"/>
                    <a:pt x="22" y="138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16" y="138"/>
                    <a:pt x="14" y="135"/>
                    <a:pt x="11" y="132"/>
                  </a:cubicBezTo>
                  <a:close/>
                  <a:moveTo>
                    <a:pt x="461" y="130"/>
                  </a:moveTo>
                  <a:cubicBezTo>
                    <a:pt x="464" y="127"/>
                    <a:pt x="466" y="124"/>
                    <a:pt x="467" y="120"/>
                  </a:cubicBezTo>
                  <a:cubicBezTo>
                    <a:pt x="471" y="122"/>
                    <a:pt x="471" y="122"/>
                    <a:pt x="471" y="122"/>
                  </a:cubicBezTo>
                  <a:cubicBezTo>
                    <a:pt x="469" y="126"/>
                    <a:pt x="467" y="129"/>
                    <a:pt x="464" y="132"/>
                  </a:cubicBezTo>
                  <a:lnTo>
                    <a:pt x="461" y="130"/>
                  </a:lnTo>
                  <a:close/>
                  <a:moveTo>
                    <a:pt x="0" y="112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5" y="114"/>
                    <a:pt x="6" y="118"/>
                    <a:pt x="8" y="121"/>
                  </a:cubicBezTo>
                  <a:cubicBezTo>
                    <a:pt x="5" y="123"/>
                    <a:pt x="5" y="123"/>
                    <a:pt x="5" y="123"/>
                  </a:cubicBezTo>
                  <a:cubicBezTo>
                    <a:pt x="3" y="119"/>
                    <a:pt x="1" y="116"/>
                    <a:pt x="0" y="112"/>
                  </a:cubicBezTo>
                  <a:close/>
                  <a:moveTo>
                    <a:pt x="471" y="110"/>
                  </a:moveTo>
                  <a:cubicBezTo>
                    <a:pt x="472" y="107"/>
                    <a:pt x="472" y="103"/>
                    <a:pt x="472" y="100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76" y="100"/>
                    <a:pt x="476" y="100"/>
                    <a:pt x="476" y="100"/>
                  </a:cubicBezTo>
                  <a:cubicBezTo>
                    <a:pt x="476" y="104"/>
                    <a:pt x="476" y="108"/>
                    <a:pt x="475" y="111"/>
                  </a:cubicBezTo>
                  <a:lnTo>
                    <a:pt x="471" y="110"/>
                  </a:lnTo>
                  <a:close/>
                  <a:moveTo>
                    <a:pt x="0" y="100"/>
                  </a:moveTo>
                  <a:cubicBezTo>
                    <a:pt x="0" y="96"/>
                    <a:pt x="0" y="92"/>
                    <a:pt x="1" y="88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3" y="93"/>
                    <a:pt x="2" y="96"/>
                    <a:pt x="2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  <a:moveTo>
                    <a:pt x="467" y="79"/>
                  </a:moveTo>
                  <a:cubicBezTo>
                    <a:pt x="471" y="77"/>
                    <a:pt x="471" y="77"/>
                    <a:pt x="471" y="77"/>
                  </a:cubicBezTo>
                  <a:cubicBezTo>
                    <a:pt x="473" y="81"/>
                    <a:pt x="474" y="84"/>
                    <a:pt x="475" y="88"/>
                  </a:cubicBezTo>
                  <a:cubicBezTo>
                    <a:pt x="472" y="89"/>
                    <a:pt x="472" y="89"/>
                    <a:pt x="472" y="89"/>
                  </a:cubicBezTo>
                  <a:cubicBezTo>
                    <a:pt x="471" y="86"/>
                    <a:pt x="469" y="82"/>
                    <a:pt x="467" y="79"/>
                  </a:cubicBezTo>
                  <a:close/>
                  <a:moveTo>
                    <a:pt x="4" y="78"/>
                  </a:moveTo>
                  <a:cubicBezTo>
                    <a:pt x="6" y="74"/>
                    <a:pt x="8" y="71"/>
                    <a:pt x="11" y="68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1" y="73"/>
                    <a:pt x="9" y="76"/>
                    <a:pt x="8" y="79"/>
                  </a:cubicBezTo>
                  <a:lnTo>
                    <a:pt x="4" y="78"/>
                  </a:lnTo>
                  <a:close/>
                  <a:moveTo>
                    <a:pt x="453" y="62"/>
                  </a:moveTo>
                  <a:cubicBezTo>
                    <a:pt x="456" y="59"/>
                    <a:pt x="456" y="59"/>
                    <a:pt x="456" y="59"/>
                  </a:cubicBezTo>
                  <a:cubicBezTo>
                    <a:pt x="459" y="62"/>
                    <a:pt x="462" y="65"/>
                    <a:pt x="464" y="67"/>
                  </a:cubicBezTo>
                  <a:cubicBezTo>
                    <a:pt x="461" y="70"/>
                    <a:pt x="461" y="70"/>
                    <a:pt x="461" y="70"/>
                  </a:cubicBezTo>
                  <a:cubicBezTo>
                    <a:pt x="459" y="67"/>
                    <a:pt x="456" y="65"/>
                    <a:pt x="453" y="62"/>
                  </a:cubicBezTo>
                  <a:close/>
                  <a:moveTo>
                    <a:pt x="19" y="59"/>
                  </a:moveTo>
                  <a:cubicBezTo>
                    <a:pt x="22" y="57"/>
                    <a:pt x="25" y="54"/>
                    <a:pt x="28" y="5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7" y="57"/>
                    <a:pt x="24" y="60"/>
                    <a:pt x="21" y="62"/>
                  </a:cubicBezTo>
                  <a:lnTo>
                    <a:pt x="19" y="59"/>
                  </a:lnTo>
                  <a:close/>
                  <a:moveTo>
                    <a:pt x="435" y="48"/>
                  </a:moveTo>
                  <a:cubicBezTo>
                    <a:pt x="437" y="45"/>
                    <a:pt x="437" y="45"/>
                    <a:pt x="437" y="45"/>
                  </a:cubicBezTo>
                  <a:cubicBezTo>
                    <a:pt x="441" y="47"/>
                    <a:pt x="444" y="50"/>
                    <a:pt x="447" y="52"/>
                  </a:cubicBezTo>
                  <a:cubicBezTo>
                    <a:pt x="445" y="55"/>
                    <a:pt x="445" y="55"/>
                    <a:pt x="445" y="55"/>
                  </a:cubicBezTo>
                  <a:cubicBezTo>
                    <a:pt x="442" y="53"/>
                    <a:pt x="439" y="51"/>
                    <a:pt x="435" y="48"/>
                  </a:cubicBezTo>
                  <a:close/>
                  <a:moveTo>
                    <a:pt x="37" y="46"/>
                  </a:moveTo>
                  <a:cubicBezTo>
                    <a:pt x="41" y="44"/>
                    <a:pt x="44" y="42"/>
                    <a:pt x="47" y="40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6" y="45"/>
                    <a:pt x="43" y="47"/>
                    <a:pt x="39" y="49"/>
                  </a:cubicBezTo>
                  <a:lnTo>
                    <a:pt x="37" y="46"/>
                  </a:lnTo>
                  <a:close/>
                  <a:moveTo>
                    <a:pt x="415" y="38"/>
                  </a:moveTo>
                  <a:cubicBezTo>
                    <a:pt x="417" y="34"/>
                    <a:pt x="417" y="34"/>
                    <a:pt x="417" y="34"/>
                  </a:cubicBezTo>
                  <a:cubicBezTo>
                    <a:pt x="420" y="36"/>
                    <a:pt x="424" y="38"/>
                    <a:pt x="427" y="40"/>
                  </a:cubicBezTo>
                  <a:cubicBezTo>
                    <a:pt x="425" y="43"/>
                    <a:pt x="425" y="43"/>
                    <a:pt x="425" y="43"/>
                  </a:cubicBezTo>
                  <a:cubicBezTo>
                    <a:pt x="422" y="41"/>
                    <a:pt x="419" y="39"/>
                    <a:pt x="415" y="38"/>
                  </a:cubicBezTo>
                  <a:close/>
                  <a:moveTo>
                    <a:pt x="58" y="35"/>
                  </a:moveTo>
                  <a:cubicBezTo>
                    <a:pt x="61" y="33"/>
                    <a:pt x="65" y="31"/>
                    <a:pt x="68" y="30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6" y="35"/>
                    <a:pt x="63" y="36"/>
                    <a:pt x="59" y="38"/>
                  </a:cubicBezTo>
                  <a:lnTo>
                    <a:pt x="58" y="35"/>
                  </a:lnTo>
                  <a:close/>
                  <a:moveTo>
                    <a:pt x="394" y="29"/>
                  </a:moveTo>
                  <a:cubicBezTo>
                    <a:pt x="396" y="26"/>
                    <a:pt x="396" y="26"/>
                    <a:pt x="396" y="26"/>
                  </a:cubicBezTo>
                  <a:cubicBezTo>
                    <a:pt x="399" y="27"/>
                    <a:pt x="403" y="28"/>
                    <a:pt x="406" y="30"/>
                  </a:cubicBezTo>
                  <a:cubicBezTo>
                    <a:pt x="405" y="33"/>
                    <a:pt x="405" y="33"/>
                    <a:pt x="405" y="33"/>
                  </a:cubicBezTo>
                  <a:cubicBezTo>
                    <a:pt x="401" y="32"/>
                    <a:pt x="398" y="31"/>
                    <a:pt x="394" y="29"/>
                  </a:cubicBezTo>
                  <a:close/>
                  <a:moveTo>
                    <a:pt x="79" y="26"/>
                  </a:moveTo>
                  <a:cubicBezTo>
                    <a:pt x="83" y="25"/>
                    <a:pt x="86" y="23"/>
                    <a:pt x="90" y="22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7" y="27"/>
                    <a:pt x="84" y="28"/>
                    <a:pt x="80" y="29"/>
                  </a:cubicBezTo>
                  <a:lnTo>
                    <a:pt x="79" y="26"/>
                  </a:lnTo>
                  <a:close/>
                  <a:moveTo>
                    <a:pt x="373" y="22"/>
                  </a:moveTo>
                  <a:cubicBezTo>
                    <a:pt x="374" y="19"/>
                    <a:pt x="374" y="19"/>
                    <a:pt x="374" y="19"/>
                  </a:cubicBezTo>
                  <a:cubicBezTo>
                    <a:pt x="377" y="20"/>
                    <a:pt x="381" y="21"/>
                    <a:pt x="385" y="22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0" y="24"/>
                    <a:pt x="376" y="23"/>
                    <a:pt x="373" y="22"/>
                  </a:cubicBezTo>
                  <a:close/>
                  <a:moveTo>
                    <a:pt x="101" y="19"/>
                  </a:moveTo>
                  <a:cubicBezTo>
                    <a:pt x="105" y="18"/>
                    <a:pt x="108" y="17"/>
                    <a:pt x="112" y="16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09" y="20"/>
                    <a:pt x="106" y="21"/>
                    <a:pt x="102" y="22"/>
                  </a:cubicBezTo>
                  <a:lnTo>
                    <a:pt x="101" y="19"/>
                  </a:lnTo>
                  <a:close/>
                  <a:moveTo>
                    <a:pt x="351" y="17"/>
                  </a:moveTo>
                  <a:cubicBezTo>
                    <a:pt x="351" y="13"/>
                    <a:pt x="351" y="13"/>
                    <a:pt x="351" y="13"/>
                  </a:cubicBezTo>
                  <a:cubicBezTo>
                    <a:pt x="355" y="14"/>
                    <a:pt x="359" y="15"/>
                    <a:pt x="363" y="16"/>
                  </a:cubicBezTo>
                  <a:cubicBezTo>
                    <a:pt x="362" y="19"/>
                    <a:pt x="362" y="19"/>
                    <a:pt x="362" y="19"/>
                  </a:cubicBezTo>
                  <a:cubicBezTo>
                    <a:pt x="358" y="18"/>
                    <a:pt x="354" y="18"/>
                    <a:pt x="351" y="17"/>
                  </a:cubicBezTo>
                  <a:close/>
                  <a:moveTo>
                    <a:pt x="123" y="13"/>
                  </a:moveTo>
                  <a:cubicBezTo>
                    <a:pt x="127" y="12"/>
                    <a:pt x="131" y="12"/>
                    <a:pt x="134" y="11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1" y="15"/>
                    <a:pt x="128" y="16"/>
                    <a:pt x="124" y="17"/>
                  </a:cubicBezTo>
                  <a:lnTo>
                    <a:pt x="123" y="13"/>
                  </a:lnTo>
                  <a:close/>
                  <a:moveTo>
                    <a:pt x="328" y="12"/>
                  </a:moveTo>
                  <a:cubicBezTo>
                    <a:pt x="329" y="9"/>
                    <a:pt x="329" y="9"/>
                    <a:pt x="329" y="9"/>
                  </a:cubicBezTo>
                  <a:cubicBezTo>
                    <a:pt x="333" y="9"/>
                    <a:pt x="336" y="10"/>
                    <a:pt x="340" y="11"/>
                  </a:cubicBezTo>
                  <a:cubicBezTo>
                    <a:pt x="339" y="14"/>
                    <a:pt x="339" y="14"/>
                    <a:pt x="339" y="14"/>
                  </a:cubicBezTo>
                  <a:cubicBezTo>
                    <a:pt x="336" y="14"/>
                    <a:pt x="332" y="13"/>
                    <a:pt x="328" y="12"/>
                  </a:cubicBezTo>
                  <a:close/>
                  <a:moveTo>
                    <a:pt x="146" y="9"/>
                  </a:moveTo>
                  <a:cubicBezTo>
                    <a:pt x="149" y="8"/>
                    <a:pt x="153" y="7"/>
                    <a:pt x="157" y="7"/>
                  </a:cubicBezTo>
                  <a:cubicBezTo>
                    <a:pt x="158" y="11"/>
                    <a:pt x="158" y="11"/>
                    <a:pt x="158" y="11"/>
                  </a:cubicBezTo>
                  <a:cubicBezTo>
                    <a:pt x="154" y="11"/>
                    <a:pt x="150" y="12"/>
                    <a:pt x="146" y="12"/>
                  </a:cubicBezTo>
                  <a:lnTo>
                    <a:pt x="146" y="9"/>
                  </a:lnTo>
                  <a:close/>
                  <a:moveTo>
                    <a:pt x="306" y="9"/>
                  </a:moveTo>
                  <a:cubicBezTo>
                    <a:pt x="306" y="5"/>
                    <a:pt x="306" y="5"/>
                    <a:pt x="306" y="5"/>
                  </a:cubicBezTo>
                  <a:cubicBezTo>
                    <a:pt x="310" y="6"/>
                    <a:pt x="314" y="6"/>
                    <a:pt x="318" y="7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3" y="10"/>
                    <a:pt x="310" y="10"/>
                    <a:pt x="306" y="9"/>
                  </a:cubicBezTo>
                  <a:close/>
                  <a:moveTo>
                    <a:pt x="168" y="5"/>
                  </a:moveTo>
                  <a:cubicBezTo>
                    <a:pt x="172" y="5"/>
                    <a:pt x="176" y="5"/>
                    <a:pt x="180" y="4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76" y="8"/>
                    <a:pt x="173" y="9"/>
                    <a:pt x="169" y="9"/>
                  </a:cubicBezTo>
                  <a:lnTo>
                    <a:pt x="168" y="5"/>
                  </a:lnTo>
                  <a:close/>
                  <a:moveTo>
                    <a:pt x="283" y="7"/>
                  </a:moveTo>
                  <a:cubicBezTo>
                    <a:pt x="283" y="3"/>
                    <a:pt x="283" y="3"/>
                    <a:pt x="283" y="3"/>
                  </a:cubicBezTo>
                  <a:cubicBezTo>
                    <a:pt x="287" y="3"/>
                    <a:pt x="291" y="4"/>
                    <a:pt x="295" y="4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1" y="7"/>
                    <a:pt x="287" y="7"/>
                    <a:pt x="283" y="7"/>
                  </a:cubicBezTo>
                  <a:close/>
                  <a:moveTo>
                    <a:pt x="191" y="3"/>
                  </a:moveTo>
                  <a:cubicBezTo>
                    <a:pt x="195" y="3"/>
                    <a:pt x="199" y="2"/>
                    <a:pt x="203" y="2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199" y="6"/>
                    <a:pt x="195" y="7"/>
                    <a:pt x="192" y="7"/>
                  </a:cubicBezTo>
                  <a:lnTo>
                    <a:pt x="191" y="3"/>
                  </a:lnTo>
                  <a:close/>
                  <a:moveTo>
                    <a:pt x="260" y="5"/>
                  </a:moveTo>
                  <a:cubicBezTo>
                    <a:pt x="260" y="2"/>
                    <a:pt x="260" y="2"/>
                    <a:pt x="260" y="2"/>
                  </a:cubicBezTo>
                  <a:cubicBezTo>
                    <a:pt x="264" y="2"/>
                    <a:pt x="268" y="2"/>
                    <a:pt x="272" y="2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68" y="6"/>
                    <a:pt x="264" y="6"/>
                    <a:pt x="260" y="5"/>
                  </a:cubicBezTo>
                  <a:close/>
                  <a:moveTo>
                    <a:pt x="214" y="2"/>
                  </a:moveTo>
                  <a:cubicBezTo>
                    <a:pt x="218" y="2"/>
                    <a:pt x="222" y="1"/>
                    <a:pt x="226" y="1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2" y="5"/>
                    <a:pt x="218" y="5"/>
                    <a:pt x="214" y="5"/>
                  </a:cubicBezTo>
                  <a:lnTo>
                    <a:pt x="214" y="2"/>
                  </a:lnTo>
                  <a:close/>
                  <a:moveTo>
                    <a:pt x="238" y="4"/>
                  </a:moveTo>
                  <a:cubicBezTo>
                    <a:pt x="236" y="4"/>
                    <a:pt x="236" y="4"/>
                    <a:pt x="236" y="4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41" y="0"/>
                    <a:pt x="245" y="1"/>
                    <a:pt x="249" y="1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4"/>
                    <a:pt x="241" y="4"/>
                    <a:pt x="238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8" name="ísḻïḓè"/>
            <p:cNvSpPr/>
            <p:nvPr/>
          </p:nvSpPr>
          <p:spPr bwMode="auto">
            <a:xfrm flipH="1">
              <a:off x="7430736" y="3910190"/>
              <a:ext cx="1174081" cy="534504"/>
            </a:xfrm>
            <a:custGeom>
              <a:avLst/>
              <a:gdLst>
                <a:gd name="T0" fmla="*/ 286 w 571"/>
                <a:gd name="T1" fmla="*/ 0 h 260"/>
                <a:gd name="T2" fmla="*/ 571 w 571"/>
                <a:gd name="T3" fmla="*/ 130 h 260"/>
                <a:gd name="T4" fmla="*/ 286 w 571"/>
                <a:gd name="T5" fmla="*/ 260 h 260"/>
                <a:gd name="T6" fmla="*/ 0 w 571"/>
                <a:gd name="T7" fmla="*/ 130 h 260"/>
                <a:gd name="T8" fmla="*/ 286 w 571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260">
                  <a:moveTo>
                    <a:pt x="286" y="0"/>
                  </a:moveTo>
                  <a:cubicBezTo>
                    <a:pt x="443" y="0"/>
                    <a:pt x="571" y="58"/>
                    <a:pt x="571" y="130"/>
                  </a:cubicBezTo>
                  <a:cubicBezTo>
                    <a:pt x="571" y="201"/>
                    <a:pt x="443" y="259"/>
                    <a:pt x="286" y="260"/>
                  </a:cubicBezTo>
                  <a:cubicBezTo>
                    <a:pt x="128" y="259"/>
                    <a:pt x="0" y="216"/>
                    <a:pt x="0" y="130"/>
                  </a:cubicBezTo>
                  <a:cubicBezTo>
                    <a:pt x="0" y="58"/>
                    <a:pt x="128" y="0"/>
                    <a:pt x="286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9" name="işḻîḑê"/>
            <p:cNvSpPr/>
            <p:nvPr/>
          </p:nvSpPr>
          <p:spPr bwMode="auto">
            <a:xfrm flipH="1">
              <a:off x="7529719" y="3948260"/>
              <a:ext cx="976117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0" name="íṧľïḓe"/>
            <p:cNvSpPr/>
            <p:nvPr/>
          </p:nvSpPr>
          <p:spPr bwMode="auto">
            <a:xfrm flipH="1">
              <a:off x="7528196" y="3945214"/>
              <a:ext cx="977639" cy="405065"/>
            </a:xfrm>
            <a:custGeom>
              <a:avLst/>
              <a:gdLst>
                <a:gd name="T0" fmla="*/ 236 w 476"/>
                <a:gd name="T1" fmla="*/ 193 h 197"/>
                <a:gd name="T2" fmla="*/ 249 w 476"/>
                <a:gd name="T3" fmla="*/ 193 h 197"/>
                <a:gd name="T4" fmla="*/ 249 w 476"/>
                <a:gd name="T5" fmla="*/ 193 h 197"/>
                <a:gd name="T6" fmla="*/ 215 w 476"/>
                <a:gd name="T7" fmla="*/ 197 h 197"/>
                <a:gd name="T8" fmla="*/ 284 w 476"/>
                <a:gd name="T9" fmla="*/ 195 h 197"/>
                <a:gd name="T10" fmla="*/ 181 w 476"/>
                <a:gd name="T11" fmla="*/ 190 h 197"/>
                <a:gd name="T12" fmla="*/ 295 w 476"/>
                <a:gd name="T13" fmla="*/ 190 h 197"/>
                <a:gd name="T14" fmla="*/ 295 w 476"/>
                <a:gd name="T15" fmla="*/ 190 h 197"/>
                <a:gd name="T16" fmla="*/ 169 w 476"/>
                <a:gd name="T17" fmla="*/ 193 h 197"/>
                <a:gd name="T18" fmla="*/ 329 w 476"/>
                <a:gd name="T19" fmla="*/ 190 h 197"/>
                <a:gd name="T20" fmla="*/ 136 w 476"/>
                <a:gd name="T21" fmla="*/ 184 h 197"/>
                <a:gd name="T22" fmla="*/ 340 w 476"/>
                <a:gd name="T23" fmla="*/ 184 h 197"/>
                <a:gd name="T24" fmla="*/ 340 w 476"/>
                <a:gd name="T25" fmla="*/ 184 h 197"/>
                <a:gd name="T26" fmla="*/ 124 w 476"/>
                <a:gd name="T27" fmla="*/ 185 h 197"/>
                <a:gd name="T28" fmla="*/ 374 w 476"/>
                <a:gd name="T29" fmla="*/ 180 h 197"/>
                <a:gd name="T30" fmla="*/ 92 w 476"/>
                <a:gd name="T31" fmla="*/ 173 h 197"/>
                <a:gd name="T32" fmla="*/ 384 w 476"/>
                <a:gd name="T33" fmla="*/ 173 h 197"/>
                <a:gd name="T34" fmla="*/ 384 w 476"/>
                <a:gd name="T35" fmla="*/ 173 h 197"/>
                <a:gd name="T36" fmla="*/ 80 w 476"/>
                <a:gd name="T37" fmla="*/ 173 h 197"/>
                <a:gd name="T38" fmla="*/ 417 w 476"/>
                <a:gd name="T39" fmla="*/ 164 h 197"/>
                <a:gd name="T40" fmla="*/ 50 w 476"/>
                <a:gd name="T41" fmla="*/ 156 h 197"/>
                <a:gd name="T42" fmla="*/ 426 w 476"/>
                <a:gd name="T43" fmla="*/ 155 h 197"/>
                <a:gd name="T44" fmla="*/ 426 w 476"/>
                <a:gd name="T45" fmla="*/ 155 h 197"/>
                <a:gd name="T46" fmla="*/ 38 w 476"/>
                <a:gd name="T47" fmla="*/ 153 h 197"/>
                <a:gd name="T48" fmla="*/ 456 w 476"/>
                <a:gd name="T49" fmla="*/ 139 h 197"/>
                <a:gd name="T50" fmla="*/ 14 w 476"/>
                <a:gd name="T51" fmla="*/ 129 h 197"/>
                <a:gd name="T52" fmla="*/ 461 w 476"/>
                <a:gd name="T53" fmla="*/ 128 h 197"/>
                <a:gd name="T54" fmla="*/ 461 w 476"/>
                <a:gd name="T55" fmla="*/ 128 h 197"/>
                <a:gd name="T56" fmla="*/ 5 w 476"/>
                <a:gd name="T57" fmla="*/ 121 h 197"/>
                <a:gd name="T58" fmla="*/ 472 w 476"/>
                <a:gd name="T59" fmla="*/ 98 h 197"/>
                <a:gd name="T60" fmla="*/ 0 w 476"/>
                <a:gd name="T61" fmla="*/ 98 h 197"/>
                <a:gd name="T62" fmla="*/ 0 w 476"/>
                <a:gd name="T63" fmla="*/ 99 h 197"/>
                <a:gd name="T64" fmla="*/ 467 w 476"/>
                <a:gd name="T65" fmla="*/ 78 h 197"/>
                <a:gd name="T66" fmla="*/ 467 w 476"/>
                <a:gd name="T67" fmla="*/ 78 h 197"/>
                <a:gd name="T68" fmla="*/ 8 w 476"/>
                <a:gd name="T69" fmla="*/ 78 h 197"/>
                <a:gd name="T70" fmla="*/ 464 w 476"/>
                <a:gd name="T71" fmla="*/ 66 h 197"/>
                <a:gd name="T72" fmla="*/ 28 w 476"/>
                <a:gd name="T73" fmla="*/ 51 h 197"/>
                <a:gd name="T74" fmla="*/ 435 w 476"/>
                <a:gd name="T75" fmla="*/ 47 h 197"/>
                <a:gd name="T76" fmla="*/ 435 w 476"/>
                <a:gd name="T77" fmla="*/ 47 h 197"/>
                <a:gd name="T78" fmla="*/ 39 w 476"/>
                <a:gd name="T79" fmla="*/ 47 h 197"/>
                <a:gd name="T80" fmla="*/ 427 w 476"/>
                <a:gd name="T81" fmla="*/ 38 h 197"/>
                <a:gd name="T82" fmla="*/ 68 w 476"/>
                <a:gd name="T83" fmla="*/ 29 h 197"/>
                <a:gd name="T84" fmla="*/ 394 w 476"/>
                <a:gd name="T85" fmla="*/ 28 h 197"/>
                <a:gd name="T86" fmla="*/ 394 w 476"/>
                <a:gd name="T87" fmla="*/ 28 h 197"/>
                <a:gd name="T88" fmla="*/ 80 w 476"/>
                <a:gd name="T89" fmla="*/ 28 h 197"/>
                <a:gd name="T90" fmla="*/ 385 w 476"/>
                <a:gd name="T91" fmla="*/ 21 h 197"/>
                <a:gd name="T92" fmla="*/ 112 w 476"/>
                <a:gd name="T93" fmla="*/ 14 h 197"/>
                <a:gd name="T94" fmla="*/ 351 w 476"/>
                <a:gd name="T95" fmla="*/ 15 h 197"/>
                <a:gd name="T96" fmla="*/ 351 w 476"/>
                <a:gd name="T97" fmla="*/ 15 h 197"/>
                <a:gd name="T98" fmla="*/ 124 w 476"/>
                <a:gd name="T99" fmla="*/ 16 h 197"/>
                <a:gd name="T100" fmla="*/ 340 w 476"/>
                <a:gd name="T101" fmla="*/ 9 h 197"/>
                <a:gd name="T102" fmla="*/ 157 w 476"/>
                <a:gd name="T103" fmla="*/ 6 h 197"/>
                <a:gd name="T104" fmla="*/ 306 w 476"/>
                <a:gd name="T105" fmla="*/ 8 h 197"/>
                <a:gd name="T106" fmla="*/ 306 w 476"/>
                <a:gd name="T107" fmla="*/ 8 h 197"/>
                <a:gd name="T108" fmla="*/ 169 w 476"/>
                <a:gd name="T109" fmla="*/ 8 h 197"/>
                <a:gd name="T110" fmla="*/ 295 w 476"/>
                <a:gd name="T111" fmla="*/ 3 h 197"/>
                <a:gd name="T112" fmla="*/ 203 w 476"/>
                <a:gd name="T113" fmla="*/ 1 h 197"/>
                <a:gd name="T114" fmla="*/ 260 w 476"/>
                <a:gd name="T115" fmla="*/ 4 h 197"/>
                <a:gd name="T116" fmla="*/ 260 w 476"/>
                <a:gd name="T117" fmla="*/ 4 h 197"/>
                <a:gd name="T118" fmla="*/ 214 w 476"/>
                <a:gd name="T119" fmla="*/ 4 h 197"/>
                <a:gd name="T120" fmla="*/ 236 w 476"/>
                <a:gd name="T121" fmla="*/ 1 h 197"/>
                <a:gd name="T122" fmla="*/ 238 w 476"/>
                <a:gd name="T123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" h="197">
                  <a:moveTo>
                    <a:pt x="226" y="197"/>
                  </a:moveTo>
                  <a:cubicBezTo>
                    <a:pt x="226" y="193"/>
                    <a:pt x="226" y="193"/>
                    <a:pt x="226" y="193"/>
                  </a:cubicBezTo>
                  <a:cubicBezTo>
                    <a:pt x="230" y="193"/>
                    <a:pt x="234" y="193"/>
                    <a:pt x="238" y="193"/>
                  </a:cubicBezTo>
                  <a:cubicBezTo>
                    <a:pt x="236" y="193"/>
                    <a:pt x="236" y="193"/>
                    <a:pt x="236" y="193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3" y="197"/>
                    <a:pt x="230" y="197"/>
                    <a:pt x="226" y="197"/>
                  </a:cubicBezTo>
                  <a:close/>
                  <a:moveTo>
                    <a:pt x="249" y="193"/>
                  </a:moveTo>
                  <a:cubicBezTo>
                    <a:pt x="253" y="193"/>
                    <a:pt x="257" y="193"/>
                    <a:pt x="261" y="193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57" y="197"/>
                    <a:pt x="253" y="197"/>
                    <a:pt x="249" y="197"/>
                  </a:cubicBezTo>
                  <a:lnTo>
                    <a:pt x="249" y="193"/>
                  </a:lnTo>
                  <a:close/>
                  <a:moveTo>
                    <a:pt x="203" y="196"/>
                  </a:moveTo>
                  <a:cubicBezTo>
                    <a:pt x="204" y="192"/>
                    <a:pt x="204" y="192"/>
                    <a:pt x="204" y="192"/>
                  </a:cubicBezTo>
                  <a:cubicBezTo>
                    <a:pt x="207" y="193"/>
                    <a:pt x="211" y="193"/>
                    <a:pt x="215" y="193"/>
                  </a:cubicBezTo>
                  <a:cubicBezTo>
                    <a:pt x="215" y="197"/>
                    <a:pt x="215" y="197"/>
                    <a:pt x="215" y="197"/>
                  </a:cubicBezTo>
                  <a:cubicBezTo>
                    <a:pt x="211" y="196"/>
                    <a:pt x="207" y="196"/>
                    <a:pt x="203" y="196"/>
                  </a:cubicBezTo>
                  <a:close/>
                  <a:moveTo>
                    <a:pt x="272" y="192"/>
                  </a:moveTo>
                  <a:cubicBezTo>
                    <a:pt x="276" y="192"/>
                    <a:pt x="280" y="192"/>
                    <a:pt x="283" y="191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0" y="196"/>
                    <a:pt x="276" y="196"/>
                    <a:pt x="272" y="196"/>
                  </a:cubicBezTo>
                  <a:lnTo>
                    <a:pt x="272" y="192"/>
                  </a:lnTo>
                  <a:close/>
                  <a:moveTo>
                    <a:pt x="181" y="194"/>
                  </a:moveTo>
                  <a:cubicBezTo>
                    <a:pt x="181" y="190"/>
                    <a:pt x="181" y="190"/>
                    <a:pt x="181" y="190"/>
                  </a:cubicBezTo>
                  <a:cubicBezTo>
                    <a:pt x="185" y="191"/>
                    <a:pt x="188" y="191"/>
                    <a:pt x="192" y="192"/>
                  </a:cubicBezTo>
                  <a:cubicBezTo>
                    <a:pt x="192" y="195"/>
                    <a:pt x="192" y="195"/>
                    <a:pt x="192" y="195"/>
                  </a:cubicBezTo>
                  <a:cubicBezTo>
                    <a:pt x="188" y="195"/>
                    <a:pt x="184" y="195"/>
                    <a:pt x="181" y="194"/>
                  </a:cubicBezTo>
                  <a:close/>
                  <a:moveTo>
                    <a:pt x="295" y="190"/>
                  </a:moveTo>
                  <a:cubicBezTo>
                    <a:pt x="298" y="190"/>
                    <a:pt x="302" y="190"/>
                    <a:pt x="306" y="189"/>
                  </a:cubicBezTo>
                  <a:cubicBezTo>
                    <a:pt x="306" y="193"/>
                    <a:pt x="306" y="193"/>
                    <a:pt x="306" y="193"/>
                  </a:cubicBezTo>
                  <a:cubicBezTo>
                    <a:pt x="303" y="193"/>
                    <a:pt x="299" y="194"/>
                    <a:pt x="295" y="194"/>
                  </a:cubicBezTo>
                  <a:lnTo>
                    <a:pt x="295" y="190"/>
                  </a:lnTo>
                  <a:close/>
                  <a:moveTo>
                    <a:pt x="158" y="191"/>
                  </a:moveTo>
                  <a:cubicBezTo>
                    <a:pt x="158" y="188"/>
                    <a:pt x="158" y="188"/>
                    <a:pt x="158" y="188"/>
                  </a:cubicBezTo>
                  <a:cubicBezTo>
                    <a:pt x="162" y="188"/>
                    <a:pt x="166" y="189"/>
                    <a:pt x="170" y="189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5" y="193"/>
                    <a:pt x="162" y="192"/>
                    <a:pt x="158" y="191"/>
                  </a:cubicBezTo>
                  <a:close/>
                  <a:moveTo>
                    <a:pt x="317" y="188"/>
                  </a:moveTo>
                  <a:cubicBezTo>
                    <a:pt x="321" y="187"/>
                    <a:pt x="325" y="186"/>
                    <a:pt x="328" y="186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5" y="190"/>
                    <a:pt x="322" y="191"/>
                    <a:pt x="318" y="191"/>
                  </a:cubicBezTo>
                  <a:lnTo>
                    <a:pt x="317" y="188"/>
                  </a:lnTo>
                  <a:close/>
                  <a:moveTo>
                    <a:pt x="135" y="188"/>
                  </a:moveTo>
                  <a:cubicBezTo>
                    <a:pt x="136" y="184"/>
                    <a:pt x="136" y="184"/>
                    <a:pt x="136" y="184"/>
                  </a:cubicBezTo>
                  <a:cubicBezTo>
                    <a:pt x="140" y="185"/>
                    <a:pt x="143" y="185"/>
                    <a:pt x="147" y="186"/>
                  </a:cubicBezTo>
                  <a:cubicBezTo>
                    <a:pt x="146" y="190"/>
                    <a:pt x="146" y="190"/>
                    <a:pt x="146" y="190"/>
                  </a:cubicBezTo>
                  <a:cubicBezTo>
                    <a:pt x="143" y="189"/>
                    <a:pt x="139" y="188"/>
                    <a:pt x="135" y="188"/>
                  </a:cubicBezTo>
                  <a:close/>
                  <a:moveTo>
                    <a:pt x="340" y="184"/>
                  </a:moveTo>
                  <a:cubicBezTo>
                    <a:pt x="343" y="183"/>
                    <a:pt x="347" y="182"/>
                    <a:pt x="351" y="181"/>
                  </a:cubicBezTo>
                  <a:cubicBezTo>
                    <a:pt x="352" y="185"/>
                    <a:pt x="352" y="185"/>
                    <a:pt x="352" y="185"/>
                  </a:cubicBezTo>
                  <a:cubicBezTo>
                    <a:pt x="348" y="186"/>
                    <a:pt x="344" y="187"/>
                    <a:pt x="340" y="188"/>
                  </a:cubicBezTo>
                  <a:lnTo>
                    <a:pt x="340" y="184"/>
                  </a:lnTo>
                  <a:close/>
                  <a:moveTo>
                    <a:pt x="113" y="183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7" y="180"/>
                    <a:pt x="121" y="181"/>
                    <a:pt x="125" y="182"/>
                  </a:cubicBezTo>
                  <a:cubicBezTo>
                    <a:pt x="124" y="185"/>
                    <a:pt x="124" y="185"/>
                    <a:pt x="124" y="185"/>
                  </a:cubicBezTo>
                  <a:cubicBezTo>
                    <a:pt x="120" y="184"/>
                    <a:pt x="116" y="184"/>
                    <a:pt x="113" y="183"/>
                  </a:cubicBezTo>
                  <a:close/>
                  <a:moveTo>
                    <a:pt x="362" y="179"/>
                  </a:moveTo>
                  <a:cubicBezTo>
                    <a:pt x="366" y="178"/>
                    <a:pt x="369" y="177"/>
                    <a:pt x="373" y="176"/>
                  </a:cubicBezTo>
                  <a:cubicBezTo>
                    <a:pt x="374" y="180"/>
                    <a:pt x="374" y="180"/>
                    <a:pt x="374" y="180"/>
                  </a:cubicBezTo>
                  <a:cubicBezTo>
                    <a:pt x="370" y="181"/>
                    <a:pt x="367" y="182"/>
                    <a:pt x="363" y="183"/>
                  </a:cubicBezTo>
                  <a:lnTo>
                    <a:pt x="362" y="179"/>
                  </a:lnTo>
                  <a:close/>
                  <a:moveTo>
                    <a:pt x="91" y="176"/>
                  </a:moveTo>
                  <a:cubicBezTo>
                    <a:pt x="92" y="173"/>
                    <a:pt x="92" y="173"/>
                    <a:pt x="92" y="173"/>
                  </a:cubicBezTo>
                  <a:cubicBezTo>
                    <a:pt x="95" y="174"/>
                    <a:pt x="99" y="175"/>
                    <a:pt x="103" y="176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98" y="179"/>
                    <a:pt x="94" y="178"/>
                    <a:pt x="91" y="176"/>
                  </a:cubicBezTo>
                  <a:close/>
                  <a:moveTo>
                    <a:pt x="384" y="173"/>
                  </a:moveTo>
                  <a:cubicBezTo>
                    <a:pt x="387" y="171"/>
                    <a:pt x="391" y="170"/>
                    <a:pt x="394" y="169"/>
                  </a:cubicBezTo>
                  <a:cubicBezTo>
                    <a:pt x="396" y="173"/>
                    <a:pt x="396" y="173"/>
                    <a:pt x="396" y="173"/>
                  </a:cubicBezTo>
                  <a:cubicBezTo>
                    <a:pt x="392" y="174"/>
                    <a:pt x="389" y="175"/>
                    <a:pt x="385" y="176"/>
                  </a:cubicBezTo>
                  <a:lnTo>
                    <a:pt x="384" y="173"/>
                  </a:lnTo>
                  <a:close/>
                  <a:moveTo>
                    <a:pt x="69" y="169"/>
                  </a:moveTo>
                  <a:cubicBezTo>
                    <a:pt x="70" y="165"/>
                    <a:pt x="70" y="165"/>
                    <a:pt x="70" y="165"/>
                  </a:cubicBezTo>
                  <a:cubicBezTo>
                    <a:pt x="74" y="166"/>
                    <a:pt x="77" y="168"/>
                    <a:pt x="81" y="169"/>
                  </a:cubicBezTo>
                  <a:cubicBezTo>
                    <a:pt x="80" y="173"/>
                    <a:pt x="80" y="173"/>
                    <a:pt x="80" y="173"/>
                  </a:cubicBezTo>
                  <a:cubicBezTo>
                    <a:pt x="76" y="171"/>
                    <a:pt x="72" y="170"/>
                    <a:pt x="69" y="169"/>
                  </a:cubicBezTo>
                  <a:close/>
                  <a:moveTo>
                    <a:pt x="405" y="165"/>
                  </a:moveTo>
                  <a:cubicBezTo>
                    <a:pt x="409" y="163"/>
                    <a:pt x="412" y="162"/>
                    <a:pt x="415" y="160"/>
                  </a:cubicBezTo>
                  <a:cubicBezTo>
                    <a:pt x="417" y="164"/>
                    <a:pt x="417" y="164"/>
                    <a:pt x="417" y="164"/>
                  </a:cubicBezTo>
                  <a:cubicBezTo>
                    <a:pt x="414" y="165"/>
                    <a:pt x="410" y="167"/>
                    <a:pt x="407" y="168"/>
                  </a:cubicBezTo>
                  <a:lnTo>
                    <a:pt x="405" y="165"/>
                  </a:lnTo>
                  <a:close/>
                  <a:moveTo>
                    <a:pt x="48" y="159"/>
                  </a:moveTo>
                  <a:cubicBezTo>
                    <a:pt x="50" y="156"/>
                    <a:pt x="50" y="156"/>
                    <a:pt x="50" y="156"/>
                  </a:cubicBezTo>
                  <a:cubicBezTo>
                    <a:pt x="53" y="157"/>
                    <a:pt x="57" y="159"/>
                    <a:pt x="60" y="161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5" y="162"/>
                    <a:pt x="51" y="161"/>
                    <a:pt x="48" y="159"/>
                  </a:cubicBezTo>
                  <a:close/>
                  <a:moveTo>
                    <a:pt x="426" y="155"/>
                  </a:moveTo>
                  <a:cubicBezTo>
                    <a:pt x="429" y="154"/>
                    <a:pt x="432" y="152"/>
                    <a:pt x="435" y="150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4" y="155"/>
                    <a:pt x="431" y="157"/>
                    <a:pt x="427" y="159"/>
                  </a:cubicBezTo>
                  <a:lnTo>
                    <a:pt x="426" y="155"/>
                  </a:lnTo>
                  <a:close/>
                  <a:moveTo>
                    <a:pt x="28" y="147"/>
                  </a:moveTo>
                  <a:cubicBezTo>
                    <a:pt x="31" y="144"/>
                    <a:pt x="31" y="144"/>
                    <a:pt x="31" y="144"/>
                  </a:cubicBezTo>
                  <a:cubicBezTo>
                    <a:pt x="34" y="146"/>
                    <a:pt x="37" y="148"/>
                    <a:pt x="40" y="150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5" y="151"/>
                    <a:pt x="31" y="149"/>
                    <a:pt x="28" y="147"/>
                  </a:cubicBezTo>
                  <a:close/>
                  <a:moveTo>
                    <a:pt x="445" y="143"/>
                  </a:moveTo>
                  <a:cubicBezTo>
                    <a:pt x="448" y="141"/>
                    <a:pt x="451" y="139"/>
                    <a:pt x="453" y="136"/>
                  </a:cubicBezTo>
                  <a:cubicBezTo>
                    <a:pt x="456" y="139"/>
                    <a:pt x="456" y="139"/>
                    <a:pt x="456" y="139"/>
                  </a:cubicBezTo>
                  <a:cubicBezTo>
                    <a:pt x="453" y="142"/>
                    <a:pt x="450" y="144"/>
                    <a:pt x="447" y="146"/>
                  </a:cubicBezTo>
                  <a:lnTo>
                    <a:pt x="445" y="143"/>
                  </a:lnTo>
                  <a:close/>
                  <a:moveTo>
                    <a:pt x="11" y="131"/>
                  </a:moveTo>
                  <a:cubicBezTo>
                    <a:pt x="14" y="129"/>
                    <a:pt x="14" y="129"/>
                    <a:pt x="14" y="129"/>
                  </a:cubicBezTo>
                  <a:cubicBezTo>
                    <a:pt x="17" y="131"/>
                    <a:pt x="19" y="134"/>
                    <a:pt x="22" y="137"/>
                  </a:cubicBezTo>
                  <a:cubicBezTo>
                    <a:pt x="19" y="139"/>
                    <a:pt x="19" y="139"/>
                    <a:pt x="19" y="139"/>
                  </a:cubicBezTo>
                  <a:cubicBezTo>
                    <a:pt x="16" y="137"/>
                    <a:pt x="14" y="134"/>
                    <a:pt x="11" y="131"/>
                  </a:cubicBezTo>
                  <a:close/>
                  <a:moveTo>
                    <a:pt x="461" y="128"/>
                  </a:moveTo>
                  <a:cubicBezTo>
                    <a:pt x="464" y="125"/>
                    <a:pt x="466" y="122"/>
                    <a:pt x="467" y="119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69" y="124"/>
                    <a:pt x="467" y="127"/>
                    <a:pt x="464" y="131"/>
                  </a:cubicBezTo>
                  <a:lnTo>
                    <a:pt x="461" y="128"/>
                  </a:lnTo>
                  <a:close/>
                  <a:moveTo>
                    <a:pt x="0" y="111"/>
                  </a:moveTo>
                  <a:cubicBezTo>
                    <a:pt x="4" y="110"/>
                    <a:pt x="4" y="110"/>
                    <a:pt x="4" y="110"/>
                  </a:cubicBezTo>
                  <a:cubicBezTo>
                    <a:pt x="5" y="113"/>
                    <a:pt x="6" y="116"/>
                    <a:pt x="8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3" y="118"/>
                    <a:pt x="1" y="114"/>
                    <a:pt x="0" y="111"/>
                  </a:cubicBezTo>
                  <a:close/>
                  <a:moveTo>
                    <a:pt x="471" y="109"/>
                  </a:moveTo>
                  <a:cubicBezTo>
                    <a:pt x="472" y="106"/>
                    <a:pt x="472" y="102"/>
                    <a:pt x="472" y="98"/>
                  </a:cubicBezTo>
                  <a:cubicBezTo>
                    <a:pt x="472" y="98"/>
                    <a:pt x="472" y="98"/>
                    <a:pt x="472" y="98"/>
                  </a:cubicBezTo>
                  <a:cubicBezTo>
                    <a:pt x="476" y="98"/>
                    <a:pt x="476" y="98"/>
                    <a:pt x="476" y="98"/>
                  </a:cubicBezTo>
                  <a:cubicBezTo>
                    <a:pt x="476" y="102"/>
                    <a:pt x="476" y="106"/>
                    <a:pt x="475" y="110"/>
                  </a:cubicBezTo>
                  <a:lnTo>
                    <a:pt x="471" y="109"/>
                  </a:lnTo>
                  <a:close/>
                  <a:moveTo>
                    <a:pt x="0" y="98"/>
                  </a:moveTo>
                  <a:cubicBezTo>
                    <a:pt x="0" y="95"/>
                    <a:pt x="0" y="91"/>
                    <a:pt x="1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92"/>
                    <a:pt x="2" y="95"/>
                    <a:pt x="2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0" y="99"/>
                    <a:pt x="0" y="99"/>
                    <a:pt x="0" y="99"/>
                  </a:cubicBezTo>
                  <a:lnTo>
                    <a:pt x="0" y="98"/>
                  </a:lnTo>
                  <a:close/>
                  <a:moveTo>
                    <a:pt x="467" y="78"/>
                  </a:moveTo>
                  <a:cubicBezTo>
                    <a:pt x="471" y="76"/>
                    <a:pt x="471" y="76"/>
                    <a:pt x="471" y="76"/>
                  </a:cubicBezTo>
                  <a:cubicBezTo>
                    <a:pt x="473" y="79"/>
                    <a:pt x="474" y="83"/>
                    <a:pt x="475" y="87"/>
                  </a:cubicBezTo>
                  <a:cubicBezTo>
                    <a:pt x="472" y="88"/>
                    <a:pt x="472" y="88"/>
                    <a:pt x="472" y="88"/>
                  </a:cubicBezTo>
                  <a:cubicBezTo>
                    <a:pt x="471" y="84"/>
                    <a:pt x="469" y="81"/>
                    <a:pt x="467" y="78"/>
                  </a:cubicBezTo>
                  <a:close/>
                  <a:moveTo>
                    <a:pt x="4" y="76"/>
                  </a:moveTo>
                  <a:cubicBezTo>
                    <a:pt x="6" y="73"/>
                    <a:pt x="8" y="70"/>
                    <a:pt x="11" y="66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72"/>
                    <a:pt x="9" y="75"/>
                    <a:pt x="8" y="78"/>
                  </a:cubicBezTo>
                  <a:lnTo>
                    <a:pt x="4" y="76"/>
                  </a:lnTo>
                  <a:close/>
                  <a:moveTo>
                    <a:pt x="453" y="61"/>
                  </a:moveTo>
                  <a:cubicBezTo>
                    <a:pt x="456" y="58"/>
                    <a:pt x="456" y="58"/>
                    <a:pt x="456" y="58"/>
                  </a:cubicBezTo>
                  <a:cubicBezTo>
                    <a:pt x="459" y="60"/>
                    <a:pt x="462" y="63"/>
                    <a:pt x="464" y="66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59" y="66"/>
                    <a:pt x="456" y="63"/>
                    <a:pt x="453" y="61"/>
                  </a:cubicBezTo>
                  <a:close/>
                  <a:moveTo>
                    <a:pt x="19" y="58"/>
                  </a:moveTo>
                  <a:cubicBezTo>
                    <a:pt x="22" y="56"/>
                    <a:pt x="25" y="53"/>
                    <a:pt x="28" y="5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7" y="56"/>
                    <a:pt x="24" y="58"/>
                    <a:pt x="21" y="61"/>
                  </a:cubicBezTo>
                  <a:lnTo>
                    <a:pt x="19" y="58"/>
                  </a:lnTo>
                  <a:close/>
                  <a:moveTo>
                    <a:pt x="435" y="47"/>
                  </a:moveTo>
                  <a:cubicBezTo>
                    <a:pt x="437" y="44"/>
                    <a:pt x="437" y="44"/>
                    <a:pt x="437" y="44"/>
                  </a:cubicBezTo>
                  <a:cubicBezTo>
                    <a:pt x="441" y="46"/>
                    <a:pt x="444" y="48"/>
                    <a:pt x="447" y="50"/>
                  </a:cubicBezTo>
                  <a:cubicBezTo>
                    <a:pt x="445" y="53"/>
                    <a:pt x="445" y="53"/>
                    <a:pt x="445" y="53"/>
                  </a:cubicBezTo>
                  <a:cubicBezTo>
                    <a:pt x="442" y="51"/>
                    <a:pt x="439" y="49"/>
                    <a:pt x="435" y="47"/>
                  </a:cubicBezTo>
                  <a:close/>
                  <a:moveTo>
                    <a:pt x="37" y="44"/>
                  </a:moveTo>
                  <a:cubicBezTo>
                    <a:pt x="41" y="42"/>
                    <a:pt x="44" y="40"/>
                    <a:pt x="47" y="3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6" y="44"/>
                    <a:pt x="43" y="45"/>
                    <a:pt x="39" y="47"/>
                  </a:cubicBezTo>
                  <a:lnTo>
                    <a:pt x="37" y="44"/>
                  </a:lnTo>
                  <a:close/>
                  <a:moveTo>
                    <a:pt x="415" y="36"/>
                  </a:moveTo>
                  <a:cubicBezTo>
                    <a:pt x="417" y="33"/>
                    <a:pt x="417" y="33"/>
                    <a:pt x="417" y="33"/>
                  </a:cubicBezTo>
                  <a:cubicBezTo>
                    <a:pt x="420" y="35"/>
                    <a:pt x="424" y="36"/>
                    <a:pt x="427" y="38"/>
                  </a:cubicBezTo>
                  <a:cubicBezTo>
                    <a:pt x="425" y="42"/>
                    <a:pt x="425" y="42"/>
                    <a:pt x="425" y="42"/>
                  </a:cubicBezTo>
                  <a:cubicBezTo>
                    <a:pt x="422" y="40"/>
                    <a:pt x="419" y="38"/>
                    <a:pt x="415" y="36"/>
                  </a:cubicBezTo>
                  <a:close/>
                  <a:moveTo>
                    <a:pt x="58" y="33"/>
                  </a:moveTo>
                  <a:cubicBezTo>
                    <a:pt x="61" y="32"/>
                    <a:pt x="65" y="30"/>
                    <a:pt x="68" y="29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6" y="34"/>
                    <a:pt x="63" y="35"/>
                    <a:pt x="59" y="37"/>
                  </a:cubicBezTo>
                  <a:lnTo>
                    <a:pt x="58" y="33"/>
                  </a:lnTo>
                  <a:close/>
                  <a:moveTo>
                    <a:pt x="394" y="28"/>
                  </a:moveTo>
                  <a:cubicBezTo>
                    <a:pt x="396" y="24"/>
                    <a:pt x="396" y="24"/>
                    <a:pt x="396" y="24"/>
                  </a:cubicBezTo>
                  <a:cubicBezTo>
                    <a:pt x="399" y="26"/>
                    <a:pt x="403" y="27"/>
                    <a:pt x="406" y="28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1" y="31"/>
                    <a:pt x="398" y="29"/>
                    <a:pt x="394" y="28"/>
                  </a:cubicBezTo>
                  <a:close/>
                  <a:moveTo>
                    <a:pt x="79" y="24"/>
                  </a:moveTo>
                  <a:cubicBezTo>
                    <a:pt x="83" y="23"/>
                    <a:pt x="86" y="22"/>
                    <a:pt x="90" y="21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7" y="26"/>
                    <a:pt x="84" y="27"/>
                    <a:pt x="80" y="28"/>
                  </a:cubicBezTo>
                  <a:lnTo>
                    <a:pt x="79" y="24"/>
                  </a:lnTo>
                  <a:close/>
                  <a:moveTo>
                    <a:pt x="373" y="21"/>
                  </a:moveTo>
                  <a:cubicBezTo>
                    <a:pt x="374" y="17"/>
                    <a:pt x="374" y="17"/>
                    <a:pt x="374" y="17"/>
                  </a:cubicBezTo>
                  <a:cubicBezTo>
                    <a:pt x="377" y="18"/>
                    <a:pt x="381" y="19"/>
                    <a:pt x="385" y="21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0" y="23"/>
                    <a:pt x="376" y="22"/>
                    <a:pt x="373" y="21"/>
                  </a:cubicBezTo>
                  <a:close/>
                  <a:moveTo>
                    <a:pt x="101" y="17"/>
                  </a:moveTo>
                  <a:cubicBezTo>
                    <a:pt x="105" y="16"/>
                    <a:pt x="108" y="15"/>
                    <a:pt x="112" y="14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09" y="19"/>
                    <a:pt x="106" y="20"/>
                    <a:pt x="102" y="21"/>
                  </a:cubicBezTo>
                  <a:lnTo>
                    <a:pt x="101" y="17"/>
                  </a:lnTo>
                  <a:close/>
                  <a:moveTo>
                    <a:pt x="351" y="15"/>
                  </a:moveTo>
                  <a:cubicBezTo>
                    <a:pt x="351" y="12"/>
                    <a:pt x="351" y="12"/>
                    <a:pt x="351" y="12"/>
                  </a:cubicBezTo>
                  <a:cubicBezTo>
                    <a:pt x="355" y="13"/>
                    <a:pt x="359" y="13"/>
                    <a:pt x="363" y="14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58" y="17"/>
                    <a:pt x="354" y="16"/>
                    <a:pt x="351" y="15"/>
                  </a:cubicBezTo>
                  <a:close/>
                  <a:moveTo>
                    <a:pt x="123" y="12"/>
                  </a:moveTo>
                  <a:cubicBezTo>
                    <a:pt x="127" y="11"/>
                    <a:pt x="131" y="10"/>
                    <a:pt x="134" y="9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1" y="14"/>
                    <a:pt x="128" y="15"/>
                    <a:pt x="124" y="16"/>
                  </a:cubicBezTo>
                  <a:lnTo>
                    <a:pt x="123" y="12"/>
                  </a:lnTo>
                  <a:close/>
                  <a:moveTo>
                    <a:pt x="328" y="11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33" y="8"/>
                    <a:pt x="336" y="9"/>
                    <a:pt x="340" y="9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6" y="12"/>
                    <a:pt x="332" y="12"/>
                    <a:pt x="328" y="11"/>
                  </a:cubicBezTo>
                  <a:close/>
                  <a:moveTo>
                    <a:pt x="146" y="7"/>
                  </a:moveTo>
                  <a:cubicBezTo>
                    <a:pt x="149" y="7"/>
                    <a:pt x="153" y="6"/>
                    <a:pt x="157" y="6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4" y="10"/>
                    <a:pt x="150" y="10"/>
                    <a:pt x="146" y="11"/>
                  </a:cubicBezTo>
                  <a:lnTo>
                    <a:pt x="146" y="7"/>
                  </a:lnTo>
                  <a:close/>
                  <a:moveTo>
                    <a:pt x="306" y="8"/>
                  </a:moveTo>
                  <a:cubicBezTo>
                    <a:pt x="306" y="4"/>
                    <a:pt x="306" y="4"/>
                    <a:pt x="306" y="4"/>
                  </a:cubicBezTo>
                  <a:cubicBezTo>
                    <a:pt x="310" y="4"/>
                    <a:pt x="314" y="5"/>
                    <a:pt x="318" y="6"/>
                  </a:cubicBezTo>
                  <a:cubicBezTo>
                    <a:pt x="317" y="9"/>
                    <a:pt x="317" y="9"/>
                    <a:pt x="317" y="9"/>
                  </a:cubicBezTo>
                  <a:cubicBezTo>
                    <a:pt x="313" y="9"/>
                    <a:pt x="310" y="8"/>
                    <a:pt x="306" y="8"/>
                  </a:cubicBezTo>
                  <a:close/>
                  <a:moveTo>
                    <a:pt x="168" y="4"/>
                  </a:moveTo>
                  <a:cubicBezTo>
                    <a:pt x="172" y="4"/>
                    <a:pt x="176" y="3"/>
                    <a:pt x="180" y="3"/>
                  </a:cubicBezTo>
                  <a:cubicBezTo>
                    <a:pt x="180" y="7"/>
                    <a:pt x="180" y="7"/>
                    <a:pt x="180" y="7"/>
                  </a:cubicBezTo>
                  <a:cubicBezTo>
                    <a:pt x="176" y="7"/>
                    <a:pt x="173" y="7"/>
                    <a:pt x="169" y="8"/>
                  </a:cubicBezTo>
                  <a:lnTo>
                    <a:pt x="168" y="4"/>
                  </a:lnTo>
                  <a:close/>
                  <a:moveTo>
                    <a:pt x="283" y="5"/>
                  </a:moveTo>
                  <a:cubicBezTo>
                    <a:pt x="283" y="2"/>
                    <a:pt x="283" y="2"/>
                    <a:pt x="283" y="2"/>
                  </a:cubicBezTo>
                  <a:cubicBezTo>
                    <a:pt x="287" y="2"/>
                    <a:pt x="291" y="2"/>
                    <a:pt x="295" y="3"/>
                  </a:cubicBezTo>
                  <a:cubicBezTo>
                    <a:pt x="294" y="6"/>
                    <a:pt x="294" y="6"/>
                    <a:pt x="294" y="6"/>
                  </a:cubicBezTo>
                  <a:cubicBezTo>
                    <a:pt x="291" y="6"/>
                    <a:pt x="287" y="6"/>
                    <a:pt x="283" y="5"/>
                  </a:cubicBezTo>
                  <a:close/>
                  <a:moveTo>
                    <a:pt x="191" y="2"/>
                  </a:moveTo>
                  <a:cubicBezTo>
                    <a:pt x="195" y="1"/>
                    <a:pt x="199" y="1"/>
                    <a:pt x="203" y="1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199" y="5"/>
                    <a:pt x="195" y="5"/>
                    <a:pt x="192" y="5"/>
                  </a:cubicBezTo>
                  <a:lnTo>
                    <a:pt x="191" y="2"/>
                  </a:lnTo>
                  <a:close/>
                  <a:moveTo>
                    <a:pt x="260" y="4"/>
                  </a:moveTo>
                  <a:cubicBezTo>
                    <a:pt x="260" y="0"/>
                    <a:pt x="260" y="0"/>
                    <a:pt x="260" y="0"/>
                  </a:cubicBezTo>
                  <a:cubicBezTo>
                    <a:pt x="264" y="0"/>
                    <a:pt x="268" y="1"/>
                    <a:pt x="272" y="1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268" y="4"/>
                    <a:pt x="264" y="4"/>
                    <a:pt x="260" y="4"/>
                  </a:cubicBezTo>
                  <a:close/>
                  <a:moveTo>
                    <a:pt x="214" y="0"/>
                  </a:moveTo>
                  <a:cubicBezTo>
                    <a:pt x="218" y="0"/>
                    <a:pt x="222" y="0"/>
                    <a:pt x="226" y="0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2" y="4"/>
                    <a:pt x="218" y="4"/>
                    <a:pt x="214" y="4"/>
                  </a:cubicBezTo>
                  <a:lnTo>
                    <a:pt x="214" y="0"/>
                  </a:lnTo>
                  <a:close/>
                  <a:moveTo>
                    <a:pt x="238" y="5"/>
                  </a:moveTo>
                  <a:cubicBezTo>
                    <a:pt x="236" y="5"/>
                    <a:pt x="236" y="5"/>
                    <a:pt x="236" y="5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38" y="1"/>
                    <a:pt x="238" y="1"/>
                    <a:pt x="238" y="1"/>
                  </a:cubicBezTo>
                  <a:cubicBezTo>
                    <a:pt x="241" y="1"/>
                    <a:pt x="245" y="0"/>
                    <a:pt x="249" y="1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5"/>
                    <a:pt x="241" y="5"/>
                    <a:pt x="238" y="5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1" name="iṧlîḍe"/>
            <p:cNvSpPr/>
            <p:nvPr/>
          </p:nvSpPr>
          <p:spPr bwMode="auto">
            <a:xfrm flipH="1">
              <a:off x="7430736" y="3760956"/>
              <a:ext cx="1174081" cy="536026"/>
            </a:xfrm>
            <a:prstGeom prst="ellipse">
              <a:avLst/>
            </a:pr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2" name="íşļîḓé"/>
            <p:cNvSpPr/>
            <p:nvPr/>
          </p:nvSpPr>
          <p:spPr bwMode="auto">
            <a:xfrm flipH="1">
              <a:off x="7529719" y="3806640"/>
              <a:ext cx="976117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3" name="íšľiḋe"/>
            <p:cNvSpPr/>
            <p:nvPr/>
          </p:nvSpPr>
          <p:spPr bwMode="auto">
            <a:xfrm flipH="1">
              <a:off x="7528196" y="3802071"/>
              <a:ext cx="977639" cy="406589"/>
            </a:xfrm>
            <a:custGeom>
              <a:avLst/>
              <a:gdLst>
                <a:gd name="T0" fmla="*/ 236 w 476"/>
                <a:gd name="T1" fmla="*/ 194 h 197"/>
                <a:gd name="T2" fmla="*/ 249 w 476"/>
                <a:gd name="T3" fmla="*/ 193 h 197"/>
                <a:gd name="T4" fmla="*/ 249 w 476"/>
                <a:gd name="T5" fmla="*/ 193 h 197"/>
                <a:gd name="T6" fmla="*/ 215 w 476"/>
                <a:gd name="T7" fmla="*/ 197 h 197"/>
                <a:gd name="T8" fmla="*/ 284 w 476"/>
                <a:gd name="T9" fmla="*/ 195 h 197"/>
                <a:gd name="T10" fmla="*/ 181 w 476"/>
                <a:gd name="T11" fmla="*/ 191 h 197"/>
                <a:gd name="T12" fmla="*/ 295 w 476"/>
                <a:gd name="T13" fmla="*/ 191 h 197"/>
                <a:gd name="T14" fmla="*/ 295 w 476"/>
                <a:gd name="T15" fmla="*/ 191 h 197"/>
                <a:gd name="T16" fmla="*/ 169 w 476"/>
                <a:gd name="T17" fmla="*/ 193 h 197"/>
                <a:gd name="T18" fmla="*/ 329 w 476"/>
                <a:gd name="T19" fmla="*/ 190 h 197"/>
                <a:gd name="T20" fmla="*/ 136 w 476"/>
                <a:gd name="T21" fmla="*/ 184 h 197"/>
                <a:gd name="T22" fmla="*/ 340 w 476"/>
                <a:gd name="T23" fmla="*/ 184 h 197"/>
                <a:gd name="T24" fmla="*/ 340 w 476"/>
                <a:gd name="T25" fmla="*/ 184 h 197"/>
                <a:gd name="T26" fmla="*/ 124 w 476"/>
                <a:gd name="T27" fmla="*/ 186 h 197"/>
                <a:gd name="T28" fmla="*/ 374 w 476"/>
                <a:gd name="T29" fmla="*/ 180 h 197"/>
                <a:gd name="T30" fmla="*/ 92 w 476"/>
                <a:gd name="T31" fmla="*/ 173 h 197"/>
                <a:gd name="T32" fmla="*/ 384 w 476"/>
                <a:gd name="T33" fmla="*/ 173 h 197"/>
                <a:gd name="T34" fmla="*/ 384 w 476"/>
                <a:gd name="T35" fmla="*/ 173 h 197"/>
                <a:gd name="T36" fmla="*/ 80 w 476"/>
                <a:gd name="T37" fmla="*/ 173 h 197"/>
                <a:gd name="T38" fmla="*/ 417 w 476"/>
                <a:gd name="T39" fmla="*/ 164 h 197"/>
                <a:gd name="T40" fmla="*/ 50 w 476"/>
                <a:gd name="T41" fmla="*/ 156 h 197"/>
                <a:gd name="T42" fmla="*/ 426 w 476"/>
                <a:gd name="T43" fmla="*/ 156 h 197"/>
                <a:gd name="T44" fmla="*/ 426 w 476"/>
                <a:gd name="T45" fmla="*/ 156 h 197"/>
                <a:gd name="T46" fmla="*/ 38 w 476"/>
                <a:gd name="T47" fmla="*/ 153 h 197"/>
                <a:gd name="T48" fmla="*/ 456 w 476"/>
                <a:gd name="T49" fmla="*/ 139 h 197"/>
                <a:gd name="T50" fmla="*/ 14 w 476"/>
                <a:gd name="T51" fmla="*/ 129 h 197"/>
                <a:gd name="T52" fmla="*/ 461 w 476"/>
                <a:gd name="T53" fmla="*/ 128 h 197"/>
                <a:gd name="T54" fmla="*/ 461 w 476"/>
                <a:gd name="T55" fmla="*/ 128 h 197"/>
                <a:gd name="T56" fmla="*/ 5 w 476"/>
                <a:gd name="T57" fmla="*/ 122 h 197"/>
                <a:gd name="T58" fmla="*/ 472 w 476"/>
                <a:gd name="T59" fmla="*/ 99 h 197"/>
                <a:gd name="T60" fmla="*/ 0 w 476"/>
                <a:gd name="T61" fmla="*/ 99 h 197"/>
                <a:gd name="T62" fmla="*/ 0 w 476"/>
                <a:gd name="T63" fmla="*/ 99 h 197"/>
                <a:gd name="T64" fmla="*/ 471 w 476"/>
                <a:gd name="T65" fmla="*/ 76 h 197"/>
                <a:gd name="T66" fmla="*/ 4 w 476"/>
                <a:gd name="T67" fmla="*/ 76 h 197"/>
                <a:gd name="T68" fmla="*/ 4 w 476"/>
                <a:gd name="T69" fmla="*/ 76 h 197"/>
                <a:gd name="T70" fmla="*/ 461 w 476"/>
                <a:gd name="T71" fmla="*/ 69 h 197"/>
                <a:gd name="T72" fmla="*/ 30 w 476"/>
                <a:gd name="T73" fmla="*/ 54 h 197"/>
                <a:gd name="T74" fmla="*/ 437 w 476"/>
                <a:gd name="T75" fmla="*/ 44 h 197"/>
                <a:gd name="T76" fmla="*/ 37 w 476"/>
                <a:gd name="T77" fmla="*/ 44 h 197"/>
                <a:gd name="T78" fmla="*/ 37 w 476"/>
                <a:gd name="T79" fmla="*/ 44 h 197"/>
                <a:gd name="T80" fmla="*/ 425 w 476"/>
                <a:gd name="T81" fmla="*/ 42 h 197"/>
                <a:gd name="T82" fmla="*/ 70 w 476"/>
                <a:gd name="T83" fmla="*/ 32 h 197"/>
                <a:gd name="T84" fmla="*/ 396 w 476"/>
                <a:gd name="T85" fmla="*/ 25 h 197"/>
                <a:gd name="T86" fmla="*/ 79 w 476"/>
                <a:gd name="T87" fmla="*/ 25 h 197"/>
                <a:gd name="T88" fmla="*/ 79 w 476"/>
                <a:gd name="T89" fmla="*/ 25 h 197"/>
                <a:gd name="T90" fmla="*/ 384 w 476"/>
                <a:gd name="T91" fmla="*/ 24 h 197"/>
                <a:gd name="T92" fmla="*/ 113 w 476"/>
                <a:gd name="T93" fmla="*/ 18 h 197"/>
                <a:gd name="T94" fmla="*/ 351 w 476"/>
                <a:gd name="T95" fmla="*/ 12 h 197"/>
                <a:gd name="T96" fmla="*/ 123 w 476"/>
                <a:gd name="T97" fmla="*/ 12 h 197"/>
                <a:gd name="T98" fmla="*/ 123 w 476"/>
                <a:gd name="T99" fmla="*/ 12 h 197"/>
                <a:gd name="T100" fmla="*/ 339 w 476"/>
                <a:gd name="T101" fmla="*/ 13 h 197"/>
                <a:gd name="T102" fmla="*/ 158 w 476"/>
                <a:gd name="T103" fmla="*/ 10 h 197"/>
                <a:gd name="T104" fmla="*/ 306 w 476"/>
                <a:gd name="T105" fmla="*/ 4 h 197"/>
                <a:gd name="T106" fmla="*/ 168 w 476"/>
                <a:gd name="T107" fmla="*/ 4 h 197"/>
                <a:gd name="T108" fmla="*/ 168 w 476"/>
                <a:gd name="T109" fmla="*/ 4 h 197"/>
                <a:gd name="T110" fmla="*/ 294 w 476"/>
                <a:gd name="T111" fmla="*/ 7 h 197"/>
                <a:gd name="T112" fmla="*/ 203 w 476"/>
                <a:gd name="T113" fmla="*/ 5 h 197"/>
                <a:gd name="T114" fmla="*/ 260 w 476"/>
                <a:gd name="T115" fmla="*/ 1 h 197"/>
                <a:gd name="T116" fmla="*/ 214 w 476"/>
                <a:gd name="T117" fmla="*/ 1 h 197"/>
                <a:gd name="T118" fmla="*/ 214 w 476"/>
                <a:gd name="T119" fmla="*/ 1 h 197"/>
                <a:gd name="T120" fmla="*/ 238 w 476"/>
                <a:gd name="T121" fmla="*/ 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6" h="197">
                  <a:moveTo>
                    <a:pt x="226" y="197"/>
                  </a:moveTo>
                  <a:cubicBezTo>
                    <a:pt x="226" y="194"/>
                    <a:pt x="226" y="194"/>
                    <a:pt x="226" y="194"/>
                  </a:cubicBezTo>
                  <a:cubicBezTo>
                    <a:pt x="230" y="194"/>
                    <a:pt x="234" y="194"/>
                    <a:pt x="238" y="194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3" y="197"/>
                    <a:pt x="230" y="197"/>
                    <a:pt x="226" y="197"/>
                  </a:cubicBezTo>
                  <a:close/>
                  <a:moveTo>
                    <a:pt x="249" y="193"/>
                  </a:moveTo>
                  <a:cubicBezTo>
                    <a:pt x="253" y="193"/>
                    <a:pt x="257" y="193"/>
                    <a:pt x="261" y="193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57" y="197"/>
                    <a:pt x="253" y="197"/>
                    <a:pt x="249" y="197"/>
                  </a:cubicBezTo>
                  <a:lnTo>
                    <a:pt x="249" y="193"/>
                  </a:lnTo>
                  <a:close/>
                  <a:moveTo>
                    <a:pt x="203" y="196"/>
                  </a:moveTo>
                  <a:cubicBezTo>
                    <a:pt x="204" y="193"/>
                    <a:pt x="204" y="193"/>
                    <a:pt x="204" y="193"/>
                  </a:cubicBezTo>
                  <a:cubicBezTo>
                    <a:pt x="207" y="193"/>
                    <a:pt x="211" y="193"/>
                    <a:pt x="215" y="193"/>
                  </a:cubicBezTo>
                  <a:cubicBezTo>
                    <a:pt x="215" y="197"/>
                    <a:pt x="215" y="197"/>
                    <a:pt x="215" y="197"/>
                  </a:cubicBezTo>
                  <a:cubicBezTo>
                    <a:pt x="211" y="197"/>
                    <a:pt x="207" y="197"/>
                    <a:pt x="203" y="196"/>
                  </a:cubicBezTo>
                  <a:close/>
                  <a:moveTo>
                    <a:pt x="272" y="193"/>
                  </a:moveTo>
                  <a:cubicBezTo>
                    <a:pt x="276" y="192"/>
                    <a:pt x="280" y="192"/>
                    <a:pt x="283" y="192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0" y="196"/>
                    <a:pt x="276" y="196"/>
                    <a:pt x="272" y="196"/>
                  </a:cubicBezTo>
                  <a:lnTo>
                    <a:pt x="272" y="193"/>
                  </a:lnTo>
                  <a:close/>
                  <a:moveTo>
                    <a:pt x="181" y="195"/>
                  </a:moveTo>
                  <a:cubicBezTo>
                    <a:pt x="181" y="191"/>
                    <a:pt x="181" y="191"/>
                    <a:pt x="181" y="191"/>
                  </a:cubicBezTo>
                  <a:cubicBezTo>
                    <a:pt x="185" y="191"/>
                    <a:pt x="188" y="191"/>
                    <a:pt x="192" y="192"/>
                  </a:cubicBezTo>
                  <a:cubicBezTo>
                    <a:pt x="192" y="196"/>
                    <a:pt x="192" y="196"/>
                    <a:pt x="192" y="196"/>
                  </a:cubicBezTo>
                  <a:cubicBezTo>
                    <a:pt x="188" y="195"/>
                    <a:pt x="184" y="195"/>
                    <a:pt x="181" y="195"/>
                  </a:cubicBezTo>
                  <a:close/>
                  <a:moveTo>
                    <a:pt x="295" y="191"/>
                  </a:moveTo>
                  <a:cubicBezTo>
                    <a:pt x="298" y="190"/>
                    <a:pt x="302" y="190"/>
                    <a:pt x="306" y="189"/>
                  </a:cubicBezTo>
                  <a:cubicBezTo>
                    <a:pt x="306" y="193"/>
                    <a:pt x="306" y="193"/>
                    <a:pt x="306" y="193"/>
                  </a:cubicBezTo>
                  <a:cubicBezTo>
                    <a:pt x="303" y="194"/>
                    <a:pt x="299" y="194"/>
                    <a:pt x="295" y="194"/>
                  </a:cubicBezTo>
                  <a:lnTo>
                    <a:pt x="295" y="191"/>
                  </a:lnTo>
                  <a:close/>
                  <a:moveTo>
                    <a:pt x="158" y="192"/>
                  </a:moveTo>
                  <a:cubicBezTo>
                    <a:pt x="158" y="188"/>
                    <a:pt x="158" y="188"/>
                    <a:pt x="158" y="188"/>
                  </a:cubicBezTo>
                  <a:cubicBezTo>
                    <a:pt x="162" y="188"/>
                    <a:pt x="166" y="189"/>
                    <a:pt x="170" y="189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5" y="193"/>
                    <a:pt x="162" y="192"/>
                    <a:pt x="158" y="192"/>
                  </a:cubicBezTo>
                  <a:close/>
                  <a:moveTo>
                    <a:pt x="317" y="188"/>
                  </a:moveTo>
                  <a:cubicBezTo>
                    <a:pt x="321" y="187"/>
                    <a:pt x="325" y="187"/>
                    <a:pt x="328" y="186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5" y="190"/>
                    <a:pt x="322" y="191"/>
                    <a:pt x="318" y="192"/>
                  </a:cubicBezTo>
                  <a:lnTo>
                    <a:pt x="317" y="188"/>
                  </a:lnTo>
                  <a:close/>
                  <a:moveTo>
                    <a:pt x="135" y="188"/>
                  </a:moveTo>
                  <a:cubicBezTo>
                    <a:pt x="136" y="184"/>
                    <a:pt x="136" y="184"/>
                    <a:pt x="136" y="184"/>
                  </a:cubicBezTo>
                  <a:cubicBezTo>
                    <a:pt x="140" y="185"/>
                    <a:pt x="143" y="186"/>
                    <a:pt x="147" y="186"/>
                  </a:cubicBezTo>
                  <a:cubicBezTo>
                    <a:pt x="146" y="190"/>
                    <a:pt x="146" y="190"/>
                    <a:pt x="146" y="190"/>
                  </a:cubicBezTo>
                  <a:cubicBezTo>
                    <a:pt x="143" y="189"/>
                    <a:pt x="139" y="189"/>
                    <a:pt x="135" y="188"/>
                  </a:cubicBezTo>
                  <a:close/>
                  <a:moveTo>
                    <a:pt x="340" y="184"/>
                  </a:moveTo>
                  <a:cubicBezTo>
                    <a:pt x="343" y="183"/>
                    <a:pt x="347" y="183"/>
                    <a:pt x="351" y="182"/>
                  </a:cubicBezTo>
                  <a:cubicBezTo>
                    <a:pt x="352" y="185"/>
                    <a:pt x="352" y="185"/>
                    <a:pt x="352" y="185"/>
                  </a:cubicBezTo>
                  <a:cubicBezTo>
                    <a:pt x="348" y="186"/>
                    <a:pt x="344" y="187"/>
                    <a:pt x="340" y="188"/>
                  </a:cubicBezTo>
                  <a:lnTo>
                    <a:pt x="340" y="184"/>
                  </a:lnTo>
                  <a:close/>
                  <a:moveTo>
                    <a:pt x="113" y="183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7" y="180"/>
                    <a:pt x="121" y="181"/>
                    <a:pt x="125" y="182"/>
                  </a:cubicBezTo>
                  <a:cubicBezTo>
                    <a:pt x="124" y="186"/>
                    <a:pt x="124" y="186"/>
                    <a:pt x="124" y="186"/>
                  </a:cubicBezTo>
                  <a:cubicBezTo>
                    <a:pt x="120" y="185"/>
                    <a:pt x="116" y="184"/>
                    <a:pt x="113" y="183"/>
                  </a:cubicBezTo>
                  <a:close/>
                  <a:moveTo>
                    <a:pt x="362" y="179"/>
                  </a:moveTo>
                  <a:cubicBezTo>
                    <a:pt x="366" y="178"/>
                    <a:pt x="369" y="177"/>
                    <a:pt x="373" y="176"/>
                  </a:cubicBezTo>
                  <a:cubicBezTo>
                    <a:pt x="374" y="180"/>
                    <a:pt x="374" y="180"/>
                    <a:pt x="374" y="180"/>
                  </a:cubicBezTo>
                  <a:cubicBezTo>
                    <a:pt x="370" y="181"/>
                    <a:pt x="367" y="182"/>
                    <a:pt x="363" y="183"/>
                  </a:cubicBezTo>
                  <a:lnTo>
                    <a:pt x="362" y="179"/>
                  </a:lnTo>
                  <a:close/>
                  <a:moveTo>
                    <a:pt x="91" y="177"/>
                  </a:moveTo>
                  <a:cubicBezTo>
                    <a:pt x="92" y="173"/>
                    <a:pt x="92" y="173"/>
                    <a:pt x="92" y="173"/>
                  </a:cubicBezTo>
                  <a:cubicBezTo>
                    <a:pt x="95" y="174"/>
                    <a:pt x="99" y="175"/>
                    <a:pt x="103" y="176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98" y="179"/>
                    <a:pt x="94" y="178"/>
                    <a:pt x="91" y="177"/>
                  </a:cubicBezTo>
                  <a:close/>
                  <a:moveTo>
                    <a:pt x="384" y="173"/>
                  </a:moveTo>
                  <a:cubicBezTo>
                    <a:pt x="387" y="172"/>
                    <a:pt x="391" y="170"/>
                    <a:pt x="394" y="169"/>
                  </a:cubicBezTo>
                  <a:cubicBezTo>
                    <a:pt x="396" y="173"/>
                    <a:pt x="396" y="173"/>
                    <a:pt x="396" y="173"/>
                  </a:cubicBezTo>
                  <a:cubicBezTo>
                    <a:pt x="392" y="174"/>
                    <a:pt x="389" y="175"/>
                    <a:pt x="385" y="176"/>
                  </a:cubicBezTo>
                  <a:lnTo>
                    <a:pt x="384" y="173"/>
                  </a:lnTo>
                  <a:close/>
                  <a:moveTo>
                    <a:pt x="69" y="169"/>
                  </a:moveTo>
                  <a:cubicBezTo>
                    <a:pt x="70" y="165"/>
                    <a:pt x="70" y="165"/>
                    <a:pt x="70" y="165"/>
                  </a:cubicBezTo>
                  <a:cubicBezTo>
                    <a:pt x="74" y="167"/>
                    <a:pt x="77" y="168"/>
                    <a:pt x="81" y="169"/>
                  </a:cubicBezTo>
                  <a:cubicBezTo>
                    <a:pt x="80" y="173"/>
                    <a:pt x="80" y="173"/>
                    <a:pt x="80" y="173"/>
                  </a:cubicBezTo>
                  <a:cubicBezTo>
                    <a:pt x="76" y="172"/>
                    <a:pt x="72" y="170"/>
                    <a:pt x="69" y="169"/>
                  </a:cubicBezTo>
                  <a:close/>
                  <a:moveTo>
                    <a:pt x="405" y="165"/>
                  </a:moveTo>
                  <a:cubicBezTo>
                    <a:pt x="409" y="164"/>
                    <a:pt x="412" y="162"/>
                    <a:pt x="415" y="161"/>
                  </a:cubicBezTo>
                  <a:cubicBezTo>
                    <a:pt x="417" y="164"/>
                    <a:pt x="417" y="164"/>
                    <a:pt x="417" y="164"/>
                  </a:cubicBezTo>
                  <a:cubicBezTo>
                    <a:pt x="414" y="166"/>
                    <a:pt x="410" y="167"/>
                    <a:pt x="407" y="169"/>
                  </a:cubicBezTo>
                  <a:lnTo>
                    <a:pt x="405" y="165"/>
                  </a:lnTo>
                  <a:close/>
                  <a:moveTo>
                    <a:pt x="48" y="159"/>
                  </a:moveTo>
                  <a:cubicBezTo>
                    <a:pt x="50" y="156"/>
                    <a:pt x="50" y="156"/>
                    <a:pt x="50" y="156"/>
                  </a:cubicBezTo>
                  <a:cubicBezTo>
                    <a:pt x="53" y="158"/>
                    <a:pt x="57" y="159"/>
                    <a:pt x="60" y="161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5" y="163"/>
                    <a:pt x="51" y="161"/>
                    <a:pt x="48" y="159"/>
                  </a:cubicBezTo>
                  <a:close/>
                  <a:moveTo>
                    <a:pt x="426" y="156"/>
                  </a:moveTo>
                  <a:cubicBezTo>
                    <a:pt x="429" y="154"/>
                    <a:pt x="432" y="152"/>
                    <a:pt x="435" y="150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4" y="155"/>
                    <a:pt x="431" y="157"/>
                    <a:pt x="427" y="159"/>
                  </a:cubicBezTo>
                  <a:lnTo>
                    <a:pt x="426" y="156"/>
                  </a:lnTo>
                  <a:close/>
                  <a:moveTo>
                    <a:pt x="28" y="147"/>
                  </a:moveTo>
                  <a:cubicBezTo>
                    <a:pt x="31" y="144"/>
                    <a:pt x="31" y="144"/>
                    <a:pt x="31" y="144"/>
                  </a:cubicBezTo>
                  <a:cubicBezTo>
                    <a:pt x="34" y="146"/>
                    <a:pt x="37" y="148"/>
                    <a:pt x="40" y="150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5" y="151"/>
                    <a:pt x="31" y="149"/>
                    <a:pt x="28" y="147"/>
                  </a:cubicBezTo>
                  <a:close/>
                  <a:moveTo>
                    <a:pt x="445" y="144"/>
                  </a:moveTo>
                  <a:cubicBezTo>
                    <a:pt x="448" y="141"/>
                    <a:pt x="451" y="139"/>
                    <a:pt x="453" y="136"/>
                  </a:cubicBezTo>
                  <a:cubicBezTo>
                    <a:pt x="456" y="139"/>
                    <a:pt x="456" y="139"/>
                    <a:pt x="456" y="139"/>
                  </a:cubicBezTo>
                  <a:cubicBezTo>
                    <a:pt x="453" y="142"/>
                    <a:pt x="450" y="144"/>
                    <a:pt x="447" y="147"/>
                  </a:cubicBezTo>
                  <a:lnTo>
                    <a:pt x="445" y="144"/>
                  </a:lnTo>
                  <a:close/>
                  <a:moveTo>
                    <a:pt x="11" y="131"/>
                  </a:moveTo>
                  <a:cubicBezTo>
                    <a:pt x="14" y="129"/>
                    <a:pt x="14" y="129"/>
                    <a:pt x="14" y="129"/>
                  </a:cubicBezTo>
                  <a:cubicBezTo>
                    <a:pt x="17" y="132"/>
                    <a:pt x="19" y="134"/>
                    <a:pt x="22" y="137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6" y="137"/>
                    <a:pt x="14" y="134"/>
                    <a:pt x="11" y="131"/>
                  </a:cubicBezTo>
                  <a:close/>
                  <a:moveTo>
                    <a:pt x="461" y="128"/>
                  </a:moveTo>
                  <a:cubicBezTo>
                    <a:pt x="464" y="125"/>
                    <a:pt x="466" y="122"/>
                    <a:pt x="467" y="119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69" y="124"/>
                    <a:pt x="467" y="128"/>
                    <a:pt x="464" y="131"/>
                  </a:cubicBezTo>
                  <a:lnTo>
                    <a:pt x="461" y="128"/>
                  </a:lnTo>
                  <a:close/>
                  <a:moveTo>
                    <a:pt x="0" y="111"/>
                  </a:moveTo>
                  <a:cubicBezTo>
                    <a:pt x="4" y="110"/>
                    <a:pt x="4" y="110"/>
                    <a:pt x="4" y="110"/>
                  </a:cubicBezTo>
                  <a:cubicBezTo>
                    <a:pt x="5" y="113"/>
                    <a:pt x="6" y="116"/>
                    <a:pt x="8" y="120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3" y="118"/>
                    <a:pt x="1" y="114"/>
                    <a:pt x="0" y="111"/>
                  </a:cubicBezTo>
                  <a:close/>
                  <a:moveTo>
                    <a:pt x="471" y="109"/>
                  </a:moveTo>
                  <a:cubicBezTo>
                    <a:pt x="472" y="106"/>
                    <a:pt x="472" y="102"/>
                    <a:pt x="472" y="99"/>
                  </a:cubicBezTo>
                  <a:cubicBezTo>
                    <a:pt x="472" y="99"/>
                    <a:pt x="472" y="99"/>
                    <a:pt x="472" y="99"/>
                  </a:cubicBezTo>
                  <a:cubicBezTo>
                    <a:pt x="476" y="99"/>
                    <a:pt x="476" y="99"/>
                    <a:pt x="476" y="99"/>
                  </a:cubicBezTo>
                  <a:cubicBezTo>
                    <a:pt x="476" y="103"/>
                    <a:pt x="476" y="107"/>
                    <a:pt x="475" y="110"/>
                  </a:cubicBezTo>
                  <a:lnTo>
                    <a:pt x="471" y="109"/>
                  </a:lnTo>
                  <a:close/>
                  <a:moveTo>
                    <a:pt x="0" y="99"/>
                  </a:moveTo>
                  <a:cubicBezTo>
                    <a:pt x="0" y="95"/>
                    <a:pt x="0" y="91"/>
                    <a:pt x="1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92"/>
                    <a:pt x="2" y="95"/>
                    <a:pt x="2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  <a:moveTo>
                    <a:pt x="467" y="78"/>
                  </a:moveTo>
                  <a:cubicBezTo>
                    <a:pt x="471" y="76"/>
                    <a:pt x="471" y="76"/>
                    <a:pt x="471" y="76"/>
                  </a:cubicBezTo>
                  <a:cubicBezTo>
                    <a:pt x="473" y="80"/>
                    <a:pt x="474" y="83"/>
                    <a:pt x="475" y="87"/>
                  </a:cubicBezTo>
                  <a:cubicBezTo>
                    <a:pt x="472" y="88"/>
                    <a:pt x="472" y="88"/>
                    <a:pt x="472" y="88"/>
                  </a:cubicBezTo>
                  <a:cubicBezTo>
                    <a:pt x="471" y="85"/>
                    <a:pt x="469" y="81"/>
                    <a:pt x="467" y="78"/>
                  </a:cubicBezTo>
                  <a:close/>
                  <a:moveTo>
                    <a:pt x="4" y="76"/>
                  </a:moveTo>
                  <a:cubicBezTo>
                    <a:pt x="6" y="73"/>
                    <a:pt x="8" y="70"/>
                    <a:pt x="11" y="6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72"/>
                    <a:pt x="9" y="75"/>
                    <a:pt x="8" y="78"/>
                  </a:cubicBezTo>
                  <a:lnTo>
                    <a:pt x="4" y="76"/>
                  </a:lnTo>
                  <a:close/>
                  <a:moveTo>
                    <a:pt x="453" y="61"/>
                  </a:moveTo>
                  <a:cubicBezTo>
                    <a:pt x="456" y="58"/>
                    <a:pt x="456" y="58"/>
                    <a:pt x="456" y="58"/>
                  </a:cubicBezTo>
                  <a:cubicBezTo>
                    <a:pt x="459" y="61"/>
                    <a:pt x="462" y="64"/>
                    <a:pt x="464" y="66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59" y="66"/>
                    <a:pt x="456" y="63"/>
                    <a:pt x="453" y="61"/>
                  </a:cubicBezTo>
                  <a:close/>
                  <a:moveTo>
                    <a:pt x="19" y="58"/>
                  </a:moveTo>
                  <a:cubicBezTo>
                    <a:pt x="22" y="56"/>
                    <a:pt x="25" y="53"/>
                    <a:pt x="28" y="5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7" y="56"/>
                    <a:pt x="24" y="59"/>
                    <a:pt x="21" y="61"/>
                  </a:cubicBezTo>
                  <a:lnTo>
                    <a:pt x="19" y="58"/>
                  </a:lnTo>
                  <a:close/>
                  <a:moveTo>
                    <a:pt x="435" y="47"/>
                  </a:moveTo>
                  <a:cubicBezTo>
                    <a:pt x="437" y="44"/>
                    <a:pt x="437" y="44"/>
                    <a:pt x="437" y="44"/>
                  </a:cubicBezTo>
                  <a:cubicBezTo>
                    <a:pt x="441" y="46"/>
                    <a:pt x="444" y="48"/>
                    <a:pt x="447" y="51"/>
                  </a:cubicBezTo>
                  <a:cubicBezTo>
                    <a:pt x="445" y="54"/>
                    <a:pt x="445" y="54"/>
                    <a:pt x="445" y="54"/>
                  </a:cubicBezTo>
                  <a:cubicBezTo>
                    <a:pt x="442" y="52"/>
                    <a:pt x="439" y="49"/>
                    <a:pt x="435" y="47"/>
                  </a:cubicBezTo>
                  <a:close/>
                  <a:moveTo>
                    <a:pt x="37" y="44"/>
                  </a:moveTo>
                  <a:cubicBezTo>
                    <a:pt x="41" y="42"/>
                    <a:pt x="44" y="41"/>
                    <a:pt x="47" y="39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6" y="44"/>
                    <a:pt x="43" y="46"/>
                    <a:pt x="39" y="48"/>
                  </a:cubicBezTo>
                  <a:lnTo>
                    <a:pt x="37" y="44"/>
                  </a:lnTo>
                  <a:close/>
                  <a:moveTo>
                    <a:pt x="415" y="37"/>
                  </a:moveTo>
                  <a:cubicBezTo>
                    <a:pt x="417" y="33"/>
                    <a:pt x="417" y="33"/>
                    <a:pt x="417" y="33"/>
                  </a:cubicBezTo>
                  <a:cubicBezTo>
                    <a:pt x="420" y="35"/>
                    <a:pt x="424" y="37"/>
                    <a:pt x="427" y="38"/>
                  </a:cubicBezTo>
                  <a:cubicBezTo>
                    <a:pt x="425" y="42"/>
                    <a:pt x="425" y="42"/>
                    <a:pt x="425" y="42"/>
                  </a:cubicBezTo>
                  <a:cubicBezTo>
                    <a:pt x="422" y="40"/>
                    <a:pt x="419" y="38"/>
                    <a:pt x="415" y="37"/>
                  </a:cubicBezTo>
                  <a:close/>
                  <a:moveTo>
                    <a:pt x="58" y="33"/>
                  </a:moveTo>
                  <a:cubicBezTo>
                    <a:pt x="61" y="32"/>
                    <a:pt x="65" y="30"/>
                    <a:pt x="68" y="29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6" y="34"/>
                    <a:pt x="63" y="35"/>
                    <a:pt x="59" y="37"/>
                  </a:cubicBezTo>
                  <a:lnTo>
                    <a:pt x="58" y="33"/>
                  </a:lnTo>
                  <a:close/>
                  <a:moveTo>
                    <a:pt x="394" y="28"/>
                  </a:moveTo>
                  <a:cubicBezTo>
                    <a:pt x="396" y="25"/>
                    <a:pt x="396" y="25"/>
                    <a:pt x="396" y="25"/>
                  </a:cubicBezTo>
                  <a:cubicBezTo>
                    <a:pt x="399" y="26"/>
                    <a:pt x="403" y="27"/>
                    <a:pt x="406" y="29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1" y="31"/>
                    <a:pt x="398" y="29"/>
                    <a:pt x="394" y="28"/>
                  </a:cubicBezTo>
                  <a:close/>
                  <a:moveTo>
                    <a:pt x="79" y="25"/>
                  </a:moveTo>
                  <a:cubicBezTo>
                    <a:pt x="83" y="23"/>
                    <a:pt x="86" y="22"/>
                    <a:pt x="90" y="21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87" y="26"/>
                    <a:pt x="84" y="27"/>
                    <a:pt x="80" y="28"/>
                  </a:cubicBezTo>
                  <a:lnTo>
                    <a:pt x="79" y="25"/>
                  </a:lnTo>
                  <a:close/>
                  <a:moveTo>
                    <a:pt x="373" y="21"/>
                  </a:moveTo>
                  <a:cubicBezTo>
                    <a:pt x="374" y="18"/>
                    <a:pt x="374" y="18"/>
                    <a:pt x="374" y="18"/>
                  </a:cubicBezTo>
                  <a:cubicBezTo>
                    <a:pt x="377" y="19"/>
                    <a:pt x="381" y="20"/>
                    <a:pt x="385" y="21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0" y="23"/>
                    <a:pt x="376" y="22"/>
                    <a:pt x="373" y="21"/>
                  </a:cubicBezTo>
                  <a:close/>
                  <a:moveTo>
                    <a:pt x="101" y="18"/>
                  </a:moveTo>
                  <a:cubicBezTo>
                    <a:pt x="105" y="17"/>
                    <a:pt x="108" y="16"/>
                    <a:pt x="112" y="15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09" y="19"/>
                    <a:pt x="106" y="20"/>
                    <a:pt x="102" y="21"/>
                  </a:cubicBezTo>
                  <a:lnTo>
                    <a:pt x="101" y="18"/>
                  </a:lnTo>
                  <a:close/>
                  <a:moveTo>
                    <a:pt x="351" y="16"/>
                  </a:moveTo>
                  <a:cubicBezTo>
                    <a:pt x="351" y="12"/>
                    <a:pt x="351" y="12"/>
                    <a:pt x="351" y="12"/>
                  </a:cubicBezTo>
                  <a:cubicBezTo>
                    <a:pt x="355" y="13"/>
                    <a:pt x="359" y="14"/>
                    <a:pt x="363" y="15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58" y="17"/>
                    <a:pt x="354" y="16"/>
                    <a:pt x="351" y="16"/>
                  </a:cubicBezTo>
                  <a:close/>
                  <a:moveTo>
                    <a:pt x="123" y="12"/>
                  </a:moveTo>
                  <a:cubicBezTo>
                    <a:pt x="127" y="11"/>
                    <a:pt x="131" y="10"/>
                    <a:pt x="134" y="10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1" y="14"/>
                    <a:pt x="128" y="15"/>
                    <a:pt x="124" y="16"/>
                  </a:cubicBezTo>
                  <a:lnTo>
                    <a:pt x="123" y="12"/>
                  </a:lnTo>
                  <a:close/>
                  <a:moveTo>
                    <a:pt x="328" y="11"/>
                  </a:moveTo>
                  <a:cubicBezTo>
                    <a:pt x="329" y="8"/>
                    <a:pt x="329" y="8"/>
                    <a:pt x="329" y="8"/>
                  </a:cubicBezTo>
                  <a:cubicBezTo>
                    <a:pt x="333" y="8"/>
                    <a:pt x="336" y="9"/>
                    <a:pt x="340" y="10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6" y="13"/>
                    <a:pt x="332" y="12"/>
                    <a:pt x="328" y="11"/>
                  </a:cubicBezTo>
                  <a:close/>
                  <a:moveTo>
                    <a:pt x="146" y="8"/>
                  </a:moveTo>
                  <a:cubicBezTo>
                    <a:pt x="149" y="7"/>
                    <a:pt x="153" y="6"/>
                    <a:pt x="157" y="6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4" y="10"/>
                    <a:pt x="150" y="11"/>
                    <a:pt x="146" y="11"/>
                  </a:cubicBezTo>
                  <a:lnTo>
                    <a:pt x="146" y="8"/>
                  </a:lnTo>
                  <a:close/>
                  <a:moveTo>
                    <a:pt x="306" y="8"/>
                  </a:moveTo>
                  <a:cubicBezTo>
                    <a:pt x="306" y="4"/>
                    <a:pt x="306" y="4"/>
                    <a:pt x="306" y="4"/>
                  </a:cubicBezTo>
                  <a:cubicBezTo>
                    <a:pt x="310" y="5"/>
                    <a:pt x="314" y="5"/>
                    <a:pt x="318" y="6"/>
                  </a:cubicBezTo>
                  <a:cubicBezTo>
                    <a:pt x="317" y="9"/>
                    <a:pt x="317" y="9"/>
                    <a:pt x="317" y="9"/>
                  </a:cubicBezTo>
                  <a:cubicBezTo>
                    <a:pt x="313" y="9"/>
                    <a:pt x="310" y="8"/>
                    <a:pt x="306" y="8"/>
                  </a:cubicBezTo>
                  <a:close/>
                  <a:moveTo>
                    <a:pt x="168" y="4"/>
                  </a:moveTo>
                  <a:cubicBezTo>
                    <a:pt x="172" y="4"/>
                    <a:pt x="176" y="3"/>
                    <a:pt x="180" y="3"/>
                  </a:cubicBezTo>
                  <a:cubicBezTo>
                    <a:pt x="180" y="7"/>
                    <a:pt x="180" y="7"/>
                    <a:pt x="180" y="7"/>
                  </a:cubicBezTo>
                  <a:cubicBezTo>
                    <a:pt x="176" y="7"/>
                    <a:pt x="173" y="8"/>
                    <a:pt x="169" y="8"/>
                  </a:cubicBezTo>
                  <a:lnTo>
                    <a:pt x="168" y="4"/>
                  </a:lnTo>
                  <a:close/>
                  <a:moveTo>
                    <a:pt x="283" y="6"/>
                  </a:moveTo>
                  <a:cubicBezTo>
                    <a:pt x="283" y="2"/>
                    <a:pt x="283" y="2"/>
                    <a:pt x="283" y="2"/>
                  </a:cubicBezTo>
                  <a:cubicBezTo>
                    <a:pt x="287" y="2"/>
                    <a:pt x="291" y="3"/>
                    <a:pt x="295" y="3"/>
                  </a:cubicBezTo>
                  <a:cubicBezTo>
                    <a:pt x="294" y="7"/>
                    <a:pt x="294" y="7"/>
                    <a:pt x="294" y="7"/>
                  </a:cubicBezTo>
                  <a:cubicBezTo>
                    <a:pt x="291" y="6"/>
                    <a:pt x="287" y="6"/>
                    <a:pt x="283" y="6"/>
                  </a:cubicBezTo>
                  <a:close/>
                  <a:moveTo>
                    <a:pt x="191" y="2"/>
                  </a:moveTo>
                  <a:cubicBezTo>
                    <a:pt x="195" y="2"/>
                    <a:pt x="199" y="1"/>
                    <a:pt x="203" y="1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199" y="5"/>
                    <a:pt x="195" y="5"/>
                    <a:pt x="192" y="6"/>
                  </a:cubicBezTo>
                  <a:lnTo>
                    <a:pt x="191" y="2"/>
                  </a:lnTo>
                  <a:close/>
                  <a:moveTo>
                    <a:pt x="260" y="4"/>
                  </a:moveTo>
                  <a:cubicBezTo>
                    <a:pt x="260" y="1"/>
                    <a:pt x="260" y="1"/>
                    <a:pt x="260" y="1"/>
                  </a:cubicBezTo>
                  <a:cubicBezTo>
                    <a:pt x="264" y="1"/>
                    <a:pt x="268" y="1"/>
                    <a:pt x="272" y="1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268" y="5"/>
                    <a:pt x="264" y="4"/>
                    <a:pt x="260" y="4"/>
                  </a:cubicBezTo>
                  <a:close/>
                  <a:moveTo>
                    <a:pt x="214" y="1"/>
                  </a:moveTo>
                  <a:cubicBezTo>
                    <a:pt x="218" y="0"/>
                    <a:pt x="222" y="0"/>
                    <a:pt x="226" y="0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2" y="4"/>
                    <a:pt x="218" y="4"/>
                    <a:pt x="214" y="4"/>
                  </a:cubicBezTo>
                  <a:lnTo>
                    <a:pt x="214" y="1"/>
                  </a:lnTo>
                  <a:close/>
                  <a:moveTo>
                    <a:pt x="238" y="2"/>
                  </a:moveTo>
                  <a:cubicBezTo>
                    <a:pt x="236" y="2"/>
                    <a:pt x="236" y="2"/>
                    <a:pt x="236" y="2"/>
                  </a:cubicBezTo>
                  <a:cubicBezTo>
                    <a:pt x="236" y="2"/>
                    <a:pt x="236" y="2"/>
                    <a:pt x="236" y="2"/>
                  </a:cubicBezTo>
                  <a:cubicBezTo>
                    <a:pt x="238" y="2"/>
                    <a:pt x="238" y="2"/>
                    <a:pt x="238" y="2"/>
                  </a:cubicBezTo>
                  <a:cubicBezTo>
                    <a:pt x="241" y="2"/>
                    <a:pt x="245" y="1"/>
                    <a:pt x="249" y="1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3"/>
                    <a:pt x="241" y="2"/>
                    <a:pt x="238" y="2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4" name="iṧ1íḑe"/>
            <p:cNvSpPr/>
            <p:nvPr/>
          </p:nvSpPr>
          <p:spPr bwMode="auto">
            <a:xfrm flipH="1">
              <a:off x="7430736" y="3625426"/>
              <a:ext cx="1174081" cy="534504"/>
            </a:xfrm>
            <a:prstGeom prst="ellipse">
              <a:avLst/>
            </a:pr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5" name="îṧḻiḑe"/>
            <p:cNvSpPr/>
            <p:nvPr/>
          </p:nvSpPr>
          <p:spPr bwMode="auto">
            <a:xfrm flipH="1">
              <a:off x="7529719" y="3671110"/>
              <a:ext cx="976117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6" name="ïṣlîḑé"/>
            <p:cNvSpPr/>
            <p:nvPr/>
          </p:nvSpPr>
          <p:spPr bwMode="auto">
            <a:xfrm flipH="1">
              <a:off x="7528196" y="3666542"/>
              <a:ext cx="977639" cy="405065"/>
            </a:xfrm>
            <a:custGeom>
              <a:avLst/>
              <a:gdLst>
                <a:gd name="T0" fmla="*/ 236 w 476"/>
                <a:gd name="T1" fmla="*/ 192 h 197"/>
                <a:gd name="T2" fmla="*/ 249 w 476"/>
                <a:gd name="T3" fmla="*/ 193 h 197"/>
                <a:gd name="T4" fmla="*/ 249 w 476"/>
                <a:gd name="T5" fmla="*/ 193 h 197"/>
                <a:gd name="T6" fmla="*/ 215 w 476"/>
                <a:gd name="T7" fmla="*/ 197 h 197"/>
                <a:gd name="T8" fmla="*/ 284 w 476"/>
                <a:gd name="T9" fmla="*/ 195 h 197"/>
                <a:gd name="T10" fmla="*/ 181 w 476"/>
                <a:gd name="T11" fmla="*/ 191 h 197"/>
                <a:gd name="T12" fmla="*/ 295 w 476"/>
                <a:gd name="T13" fmla="*/ 190 h 197"/>
                <a:gd name="T14" fmla="*/ 295 w 476"/>
                <a:gd name="T15" fmla="*/ 190 h 197"/>
                <a:gd name="T16" fmla="*/ 169 w 476"/>
                <a:gd name="T17" fmla="*/ 193 h 197"/>
                <a:gd name="T18" fmla="*/ 329 w 476"/>
                <a:gd name="T19" fmla="*/ 190 h 197"/>
                <a:gd name="T20" fmla="*/ 136 w 476"/>
                <a:gd name="T21" fmla="*/ 184 h 197"/>
                <a:gd name="T22" fmla="*/ 340 w 476"/>
                <a:gd name="T23" fmla="*/ 184 h 197"/>
                <a:gd name="T24" fmla="*/ 340 w 476"/>
                <a:gd name="T25" fmla="*/ 184 h 197"/>
                <a:gd name="T26" fmla="*/ 124 w 476"/>
                <a:gd name="T27" fmla="*/ 185 h 197"/>
                <a:gd name="T28" fmla="*/ 374 w 476"/>
                <a:gd name="T29" fmla="*/ 180 h 197"/>
                <a:gd name="T30" fmla="*/ 92 w 476"/>
                <a:gd name="T31" fmla="*/ 173 h 197"/>
                <a:gd name="T32" fmla="*/ 384 w 476"/>
                <a:gd name="T33" fmla="*/ 173 h 197"/>
                <a:gd name="T34" fmla="*/ 384 w 476"/>
                <a:gd name="T35" fmla="*/ 173 h 197"/>
                <a:gd name="T36" fmla="*/ 80 w 476"/>
                <a:gd name="T37" fmla="*/ 173 h 197"/>
                <a:gd name="T38" fmla="*/ 417 w 476"/>
                <a:gd name="T39" fmla="*/ 164 h 197"/>
                <a:gd name="T40" fmla="*/ 50 w 476"/>
                <a:gd name="T41" fmla="*/ 156 h 197"/>
                <a:gd name="T42" fmla="*/ 426 w 476"/>
                <a:gd name="T43" fmla="*/ 155 h 197"/>
                <a:gd name="T44" fmla="*/ 426 w 476"/>
                <a:gd name="T45" fmla="*/ 155 h 197"/>
                <a:gd name="T46" fmla="*/ 38 w 476"/>
                <a:gd name="T47" fmla="*/ 153 h 197"/>
                <a:gd name="T48" fmla="*/ 456 w 476"/>
                <a:gd name="T49" fmla="*/ 139 h 197"/>
                <a:gd name="T50" fmla="*/ 14 w 476"/>
                <a:gd name="T51" fmla="*/ 129 h 197"/>
                <a:gd name="T52" fmla="*/ 461 w 476"/>
                <a:gd name="T53" fmla="*/ 128 h 197"/>
                <a:gd name="T54" fmla="*/ 461 w 476"/>
                <a:gd name="T55" fmla="*/ 128 h 197"/>
                <a:gd name="T56" fmla="*/ 5 w 476"/>
                <a:gd name="T57" fmla="*/ 121 h 197"/>
                <a:gd name="T58" fmla="*/ 472 w 476"/>
                <a:gd name="T59" fmla="*/ 98 h 197"/>
                <a:gd name="T60" fmla="*/ 0 w 476"/>
                <a:gd name="T61" fmla="*/ 99 h 197"/>
                <a:gd name="T62" fmla="*/ 0 w 476"/>
                <a:gd name="T63" fmla="*/ 99 h 197"/>
                <a:gd name="T64" fmla="*/ 471 w 476"/>
                <a:gd name="T65" fmla="*/ 76 h 197"/>
                <a:gd name="T66" fmla="*/ 4 w 476"/>
                <a:gd name="T67" fmla="*/ 76 h 197"/>
                <a:gd name="T68" fmla="*/ 4 w 476"/>
                <a:gd name="T69" fmla="*/ 76 h 197"/>
                <a:gd name="T70" fmla="*/ 461 w 476"/>
                <a:gd name="T71" fmla="*/ 69 h 197"/>
                <a:gd name="T72" fmla="*/ 30 w 476"/>
                <a:gd name="T73" fmla="*/ 54 h 197"/>
                <a:gd name="T74" fmla="*/ 437 w 476"/>
                <a:gd name="T75" fmla="*/ 44 h 197"/>
                <a:gd name="T76" fmla="*/ 37 w 476"/>
                <a:gd name="T77" fmla="*/ 44 h 197"/>
                <a:gd name="T78" fmla="*/ 37 w 476"/>
                <a:gd name="T79" fmla="*/ 44 h 197"/>
                <a:gd name="T80" fmla="*/ 425 w 476"/>
                <a:gd name="T81" fmla="*/ 42 h 197"/>
                <a:gd name="T82" fmla="*/ 70 w 476"/>
                <a:gd name="T83" fmla="*/ 32 h 197"/>
                <a:gd name="T84" fmla="*/ 396 w 476"/>
                <a:gd name="T85" fmla="*/ 24 h 197"/>
                <a:gd name="T86" fmla="*/ 79 w 476"/>
                <a:gd name="T87" fmla="*/ 25 h 197"/>
                <a:gd name="T88" fmla="*/ 79 w 476"/>
                <a:gd name="T89" fmla="*/ 25 h 197"/>
                <a:gd name="T90" fmla="*/ 384 w 476"/>
                <a:gd name="T91" fmla="*/ 24 h 197"/>
                <a:gd name="T92" fmla="*/ 113 w 476"/>
                <a:gd name="T93" fmla="*/ 18 h 197"/>
                <a:gd name="T94" fmla="*/ 351 w 476"/>
                <a:gd name="T95" fmla="*/ 12 h 197"/>
                <a:gd name="T96" fmla="*/ 123 w 476"/>
                <a:gd name="T97" fmla="*/ 12 h 197"/>
                <a:gd name="T98" fmla="*/ 123 w 476"/>
                <a:gd name="T99" fmla="*/ 12 h 197"/>
                <a:gd name="T100" fmla="*/ 339 w 476"/>
                <a:gd name="T101" fmla="*/ 13 h 197"/>
                <a:gd name="T102" fmla="*/ 158 w 476"/>
                <a:gd name="T103" fmla="*/ 9 h 197"/>
                <a:gd name="T104" fmla="*/ 306 w 476"/>
                <a:gd name="T105" fmla="*/ 4 h 197"/>
                <a:gd name="T106" fmla="*/ 168 w 476"/>
                <a:gd name="T107" fmla="*/ 4 h 197"/>
                <a:gd name="T108" fmla="*/ 168 w 476"/>
                <a:gd name="T109" fmla="*/ 4 h 197"/>
                <a:gd name="T110" fmla="*/ 294 w 476"/>
                <a:gd name="T111" fmla="*/ 7 h 197"/>
                <a:gd name="T112" fmla="*/ 203 w 476"/>
                <a:gd name="T113" fmla="*/ 5 h 197"/>
                <a:gd name="T114" fmla="*/ 260 w 476"/>
                <a:gd name="T115" fmla="*/ 0 h 197"/>
                <a:gd name="T116" fmla="*/ 214 w 476"/>
                <a:gd name="T117" fmla="*/ 0 h 197"/>
                <a:gd name="T118" fmla="*/ 214 w 476"/>
                <a:gd name="T119" fmla="*/ 0 h 197"/>
                <a:gd name="T120" fmla="*/ 238 w 476"/>
                <a:gd name="T1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6" h="197">
                  <a:moveTo>
                    <a:pt x="226" y="197"/>
                  </a:moveTo>
                  <a:cubicBezTo>
                    <a:pt x="226" y="193"/>
                    <a:pt x="226" y="193"/>
                    <a:pt x="226" y="193"/>
                  </a:cubicBezTo>
                  <a:cubicBezTo>
                    <a:pt x="230" y="193"/>
                    <a:pt x="234" y="192"/>
                    <a:pt x="238" y="192"/>
                  </a:cubicBezTo>
                  <a:cubicBezTo>
                    <a:pt x="236" y="192"/>
                    <a:pt x="236" y="192"/>
                    <a:pt x="236" y="192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3" y="197"/>
                    <a:pt x="230" y="197"/>
                    <a:pt x="226" y="197"/>
                  </a:cubicBezTo>
                  <a:close/>
                  <a:moveTo>
                    <a:pt x="249" y="193"/>
                  </a:moveTo>
                  <a:cubicBezTo>
                    <a:pt x="253" y="193"/>
                    <a:pt x="257" y="193"/>
                    <a:pt x="261" y="193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57" y="197"/>
                    <a:pt x="253" y="197"/>
                    <a:pt x="249" y="197"/>
                  </a:cubicBezTo>
                  <a:lnTo>
                    <a:pt x="249" y="193"/>
                  </a:lnTo>
                  <a:close/>
                  <a:moveTo>
                    <a:pt x="203" y="196"/>
                  </a:moveTo>
                  <a:cubicBezTo>
                    <a:pt x="204" y="192"/>
                    <a:pt x="204" y="192"/>
                    <a:pt x="204" y="192"/>
                  </a:cubicBezTo>
                  <a:cubicBezTo>
                    <a:pt x="207" y="193"/>
                    <a:pt x="211" y="193"/>
                    <a:pt x="215" y="193"/>
                  </a:cubicBezTo>
                  <a:cubicBezTo>
                    <a:pt x="215" y="197"/>
                    <a:pt x="215" y="197"/>
                    <a:pt x="215" y="197"/>
                  </a:cubicBezTo>
                  <a:cubicBezTo>
                    <a:pt x="211" y="197"/>
                    <a:pt x="207" y="196"/>
                    <a:pt x="203" y="196"/>
                  </a:cubicBezTo>
                  <a:close/>
                  <a:moveTo>
                    <a:pt x="272" y="192"/>
                  </a:moveTo>
                  <a:cubicBezTo>
                    <a:pt x="276" y="192"/>
                    <a:pt x="280" y="192"/>
                    <a:pt x="283" y="192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0" y="196"/>
                    <a:pt x="276" y="196"/>
                    <a:pt x="272" y="196"/>
                  </a:cubicBezTo>
                  <a:lnTo>
                    <a:pt x="272" y="192"/>
                  </a:lnTo>
                  <a:close/>
                  <a:moveTo>
                    <a:pt x="181" y="194"/>
                  </a:moveTo>
                  <a:cubicBezTo>
                    <a:pt x="181" y="191"/>
                    <a:pt x="181" y="191"/>
                    <a:pt x="181" y="191"/>
                  </a:cubicBezTo>
                  <a:cubicBezTo>
                    <a:pt x="185" y="191"/>
                    <a:pt x="188" y="191"/>
                    <a:pt x="192" y="192"/>
                  </a:cubicBezTo>
                  <a:cubicBezTo>
                    <a:pt x="192" y="195"/>
                    <a:pt x="192" y="195"/>
                    <a:pt x="192" y="195"/>
                  </a:cubicBezTo>
                  <a:cubicBezTo>
                    <a:pt x="188" y="195"/>
                    <a:pt x="184" y="195"/>
                    <a:pt x="181" y="194"/>
                  </a:cubicBezTo>
                  <a:close/>
                  <a:moveTo>
                    <a:pt x="295" y="190"/>
                  </a:moveTo>
                  <a:cubicBezTo>
                    <a:pt x="298" y="190"/>
                    <a:pt x="302" y="190"/>
                    <a:pt x="306" y="189"/>
                  </a:cubicBezTo>
                  <a:cubicBezTo>
                    <a:pt x="306" y="193"/>
                    <a:pt x="306" y="193"/>
                    <a:pt x="306" y="193"/>
                  </a:cubicBezTo>
                  <a:cubicBezTo>
                    <a:pt x="303" y="193"/>
                    <a:pt x="299" y="194"/>
                    <a:pt x="295" y="194"/>
                  </a:cubicBezTo>
                  <a:lnTo>
                    <a:pt x="295" y="190"/>
                  </a:lnTo>
                  <a:close/>
                  <a:moveTo>
                    <a:pt x="158" y="192"/>
                  </a:moveTo>
                  <a:cubicBezTo>
                    <a:pt x="158" y="188"/>
                    <a:pt x="158" y="188"/>
                    <a:pt x="158" y="188"/>
                  </a:cubicBezTo>
                  <a:cubicBezTo>
                    <a:pt x="162" y="188"/>
                    <a:pt x="166" y="189"/>
                    <a:pt x="170" y="189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5" y="193"/>
                    <a:pt x="162" y="192"/>
                    <a:pt x="158" y="192"/>
                  </a:cubicBezTo>
                  <a:close/>
                  <a:moveTo>
                    <a:pt x="317" y="188"/>
                  </a:moveTo>
                  <a:cubicBezTo>
                    <a:pt x="321" y="187"/>
                    <a:pt x="325" y="187"/>
                    <a:pt x="328" y="186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5" y="190"/>
                    <a:pt x="322" y="191"/>
                    <a:pt x="318" y="191"/>
                  </a:cubicBezTo>
                  <a:lnTo>
                    <a:pt x="317" y="188"/>
                  </a:lnTo>
                  <a:close/>
                  <a:moveTo>
                    <a:pt x="135" y="188"/>
                  </a:moveTo>
                  <a:cubicBezTo>
                    <a:pt x="136" y="184"/>
                    <a:pt x="136" y="184"/>
                    <a:pt x="136" y="184"/>
                  </a:cubicBezTo>
                  <a:cubicBezTo>
                    <a:pt x="140" y="185"/>
                    <a:pt x="143" y="185"/>
                    <a:pt x="147" y="186"/>
                  </a:cubicBezTo>
                  <a:cubicBezTo>
                    <a:pt x="146" y="190"/>
                    <a:pt x="146" y="190"/>
                    <a:pt x="146" y="190"/>
                  </a:cubicBezTo>
                  <a:cubicBezTo>
                    <a:pt x="143" y="189"/>
                    <a:pt x="139" y="188"/>
                    <a:pt x="135" y="188"/>
                  </a:cubicBezTo>
                  <a:close/>
                  <a:moveTo>
                    <a:pt x="340" y="184"/>
                  </a:moveTo>
                  <a:cubicBezTo>
                    <a:pt x="343" y="183"/>
                    <a:pt x="347" y="182"/>
                    <a:pt x="351" y="182"/>
                  </a:cubicBezTo>
                  <a:cubicBezTo>
                    <a:pt x="352" y="185"/>
                    <a:pt x="352" y="185"/>
                    <a:pt x="352" y="185"/>
                  </a:cubicBezTo>
                  <a:cubicBezTo>
                    <a:pt x="348" y="186"/>
                    <a:pt x="344" y="187"/>
                    <a:pt x="340" y="188"/>
                  </a:cubicBezTo>
                  <a:lnTo>
                    <a:pt x="340" y="184"/>
                  </a:lnTo>
                  <a:close/>
                  <a:moveTo>
                    <a:pt x="113" y="183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7" y="180"/>
                    <a:pt x="121" y="181"/>
                    <a:pt x="125" y="182"/>
                  </a:cubicBezTo>
                  <a:cubicBezTo>
                    <a:pt x="124" y="185"/>
                    <a:pt x="124" y="185"/>
                    <a:pt x="124" y="185"/>
                  </a:cubicBezTo>
                  <a:cubicBezTo>
                    <a:pt x="120" y="185"/>
                    <a:pt x="116" y="184"/>
                    <a:pt x="113" y="183"/>
                  </a:cubicBezTo>
                  <a:close/>
                  <a:moveTo>
                    <a:pt x="362" y="179"/>
                  </a:moveTo>
                  <a:cubicBezTo>
                    <a:pt x="366" y="178"/>
                    <a:pt x="369" y="177"/>
                    <a:pt x="373" y="176"/>
                  </a:cubicBezTo>
                  <a:cubicBezTo>
                    <a:pt x="374" y="180"/>
                    <a:pt x="374" y="180"/>
                    <a:pt x="374" y="180"/>
                  </a:cubicBezTo>
                  <a:cubicBezTo>
                    <a:pt x="370" y="181"/>
                    <a:pt x="367" y="182"/>
                    <a:pt x="363" y="183"/>
                  </a:cubicBezTo>
                  <a:lnTo>
                    <a:pt x="362" y="179"/>
                  </a:lnTo>
                  <a:close/>
                  <a:moveTo>
                    <a:pt x="91" y="176"/>
                  </a:moveTo>
                  <a:cubicBezTo>
                    <a:pt x="92" y="173"/>
                    <a:pt x="92" y="173"/>
                    <a:pt x="92" y="173"/>
                  </a:cubicBezTo>
                  <a:cubicBezTo>
                    <a:pt x="95" y="174"/>
                    <a:pt x="99" y="175"/>
                    <a:pt x="103" y="176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98" y="179"/>
                    <a:pt x="94" y="178"/>
                    <a:pt x="91" y="176"/>
                  </a:cubicBezTo>
                  <a:close/>
                  <a:moveTo>
                    <a:pt x="384" y="173"/>
                  </a:moveTo>
                  <a:cubicBezTo>
                    <a:pt x="387" y="171"/>
                    <a:pt x="391" y="170"/>
                    <a:pt x="394" y="169"/>
                  </a:cubicBezTo>
                  <a:cubicBezTo>
                    <a:pt x="396" y="173"/>
                    <a:pt x="396" y="173"/>
                    <a:pt x="396" y="173"/>
                  </a:cubicBezTo>
                  <a:cubicBezTo>
                    <a:pt x="392" y="174"/>
                    <a:pt x="389" y="175"/>
                    <a:pt x="385" y="176"/>
                  </a:cubicBezTo>
                  <a:lnTo>
                    <a:pt x="384" y="173"/>
                  </a:lnTo>
                  <a:close/>
                  <a:moveTo>
                    <a:pt x="69" y="169"/>
                  </a:moveTo>
                  <a:cubicBezTo>
                    <a:pt x="70" y="165"/>
                    <a:pt x="70" y="165"/>
                    <a:pt x="70" y="165"/>
                  </a:cubicBezTo>
                  <a:cubicBezTo>
                    <a:pt x="74" y="167"/>
                    <a:pt x="77" y="168"/>
                    <a:pt x="81" y="169"/>
                  </a:cubicBezTo>
                  <a:cubicBezTo>
                    <a:pt x="80" y="173"/>
                    <a:pt x="80" y="173"/>
                    <a:pt x="80" y="173"/>
                  </a:cubicBezTo>
                  <a:cubicBezTo>
                    <a:pt x="76" y="171"/>
                    <a:pt x="72" y="170"/>
                    <a:pt x="69" y="169"/>
                  </a:cubicBezTo>
                  <a:close/>
                  <a:moveTo>
                    <a:pt x="405" y="165"/>
                  </a:moveTo>
                  <a:cubicBezTo>
                    <a:pt x="409" y="163"/>
                    <a:pt x="412" y="162"/>
                    <a:pt x="415" y="160"/>
                  </a:cubicBezTo>
                  <a:cubicBezTo>
                    <a:pt x="417" y="164"/>
                    <a:pt x="417" y="164"/>
                    <a:pt x="417" y="164"/>
                  </a:cubicBezTo>
                  <a:cubicBezTo>
                    <a:pt x="414" y="165"/>
                    <a:pt x="410" y="167"/>
                    <a:pt x="407" y="168"/>
                  </a:cubicBezTo>
                  <a:lnTo>
                    <a:pt x="405" y="165"/>
                  </a:lnTo>
                  <a:close/>
                  <a:moveTo>
                    <a:pt x="48" y="159"/>
                  </a:moveTo>
                  <a:cubicBezTo>
                    <a:pt x="50" y="156"/>
                    <a:pt x="50" y="156"/>
                    <a:pt x="50" y="156"/>
                  </a:cubicBezTo>
                  <a:cubicBezTo>
                    <a:pt x="53" y="157"/>
                    <a:pt x="57" y="159"/>
                    <a:pt x="60" y="161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5" y="162"/>
                    <a:pt x="51" y="161"/>
                    <a:pt x="48" y="159"/>
                  </a:cubicBezTo>
                  <a:close/>
                  <a:moveTo>
                    <a:pt x="426" y="155"/>
                  </a:moveTo>
                  <a:cubicBezTo>
                    <a:pt x="429" y="154"/>
                    <a:pt x="432" y="152"/>
                    <a:pt x="435" y="150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4" y="155"/>
                    <a:pt x="431" y="157"/>
                    <a:pt x="427" y="159"/>
                  </a:cubicBezTo>
                  <a:lnTo>
                    <a:pt x="426" y="155"/>
                  </a:lnTo>
                  <a:close/>
                  <a:moveTo>
                    <a:pt x="28" y="147"/>
                  </a:moveTo>
                  <a:cubicBezTo>
                    <a:pt x="31" y="144"/>
                    <a:pt x="31" y="144"/>
                    <a:pt x="31" y="144"/>
                  </a:cubicBezTo>
                  <a:cubicBezTo>
                    <a:pt x="34" y="146"/>
                    <a:pt x="37" y="148"/>
                    <a:pt x="40" y="150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5" y="151"/>
                    <a:pt x="31" y="149"/>
                    <a:pt x="28" y="147"/>
                  </a:cubicBezTo>
                  <a:close/>
                  <a:moveTo>
                    <a:pt x="445" y="143"/>
                  </a:moveTo>
                  <a:cubicBezTo>
                    <a:pt x="448" y="141"/>
                    <a:pt x="451" y="139"/>
                    <a:pt x="453" y="136"/>
                  </a:cubicBezTo>
                  <a:cubicBezTo>
                    <a:pt x="456" y="139"/>
                    <a:pt x="456" y="139"/>
                    <a:pt x="456" y="139"/>
                  </a:cubicBezTo>
                  <a:cubicBezTo>
                    <a:pt x="453" y="142"/>
                    <a:pt x="450" y="144"/>
                    <a:pt x="447" y="146"/>
                  </a:cubicBezTo>
                  <a:lnTo>
                    <a:pt x="445" y="143"/>
                  </a:lnTo>
                  <a:close/>
                  <a:moveTo>
                    <a:pt x="11" y="131"/>
                  </a:moveTo>
                  <a:cubicBezTo>
                    <a:pt x="14" y="129"/>
                    <a:pt x="14" y="129"/>
                    <a:pt x="14" y="129"/>
                  </a:cubicBezTo>
                  <a:cubicBezTo>
                    <a:pt x="17" y="131"/>
                    <a:pt x="19" y="134"/>
                    <a:pt x="22" y="137"/>
                  </a:cubicBezTo>
                  <a:cubicBezTo>
                    <a:pt x="19" y="139"/>
                    <a:pt x="19" y="139"/>
                    <a:pt x="19" y="139"/>
                  </a:cubicBezTo>
                  <a:cubicBezTo>
                    <a:pt x="16" y="137"/>
                    <a:pt x="14" y="134"/>
                    <a:pt x="11" y="131"/>
                  </a:cubicBezTo>
                  <a:close/>
                  <a:moveTo>
                    <a:pt x="461" y="128"/>
                  </a:moveTo>
                  <a:cubicBezTo>
                    <a:pt x="464" y="125"/>
                    <a:pt x="466" y="122"/>
                    <a:pt x="467" y="119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69" y="124"/>
                    <a:pt x="467" y="128"/>
                    <a:pt x="464" y="131"/>
                  </a:cubicBezTo>
                  <a:lnTo>
                    <a:pt x="461" y="128"/>
                  </a:lnTo>
                  <a:close/>
                  <a:moveTo>
                    <a:pt x="0" y="111"/>
                  </a:moveTo>
                  <a:cubicBezTo>
                    <a:pt x="4" y="110"/>
                    <a:pt x="4" y="110"/>
                    <a:pt x="4" y="110"/>
                  </a:cubicBezTo>
                  <a:cubicBezTo>
                    <a:pt x="5" y="113"/>
                    <a:pt x="6" y="116"/>
                    <a:pt x="8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3" y="118"/>
                    <a:pt x="1" y="114"/>
                    <a:pt x="0" y="111"/>
                  </a:cubicBezTo>
                  <a:close/>
                  <a:moveTo>
                    <a:pt x="471" y="109"/>
                  </a:moveTo>
                  <a:cubicBezTo>
                    <a:pt x="472" y="106"/>
                    <a:pt x="472" y="102"/>
                    <a:pt x="472" y="99"/>
                  </a:cubicBezTo>
                  <a:cubicBezTo>
                    <a:pt x="472" y="98"/>
                    <a:pt x="472" y="98"/>
                    <a:pt x="472" y="98"/>
                  </a:cubicBezTo>
                  <a:cubicBezTo>
                    <a:pt x="476" y="99"/>
                    <a:pt x="476" y="99"/>
                    <a:pt x="476" y="99"/>
                  </a:cubicBezTo>
                  <a:cubicBezTo>
                    <a:pt x="476" y="102"/>
                    <a:pt x="476" y="106"/>
                    <a:pt x="475" y="110"/>
                  </a:cubicBezTo>
                  <a:lnTo>
                    <a:pt x="471" y="109"/>
                  </a:lnTo>
                  <a:close/>
                  <a:moveTo>
                    <a:pt x="0" y="99"/>
                  </a:moveTo>
                  <a:cubicBezTo>
                    <a:pt x="0" y="95"/>
                    <a:pt x="0" y="91"/>
                    <a:pt x="1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92"/>
                    <a:pt x="2" y="95"/>
                    <a:pt x="2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  <a:moveTo>
                    <a:pt x="467" y="78"/>
                  </a:moveTo>
                  <a:cubicBezTo>
                    <a:pt x="471" y="76"/>
                    <a:pt x="471" y="76"/>
                    <a:pt x="471" y="76"/>
                  </a:cubicBezTo>
                  <a:cubicBezTo>
                    <a:pt x="473" y="79"/>
                    <a:pt x="474" y="83"/>
                    <a:pt x="475" y="87"/>
                  </a:cubicBezTo>
                  <a:cubicBezTo>
                    <a:pt x="472" y="88"/>
                    <a:pt x="472" y="88"/>
                    <a:pt x="472" y="88"/>
                  </a:cubicBezTo>
                  <a:cubicBezTo>
                    <a:pt x="471" y="84"/>
                    <a:pt x="469" y="81"/>
                    <a:pt x="467" y="78"/>
                  </a:cubicBezTo>
                  <a:close/>
                  <a:moveTo>
                    <a:pt x="4" y="76"/>
                  </a:moveTo>
                  <a:cubicBezTo>
                    <a:pt x="6" y="73"/>
                    <a:pt x="8" y="70"/>
                    <a:pt x="11" y="6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72"/>
                    <a:pt x="9" y="75"/>
                    <a:pt x="8" y="78"/>
                  </a:cubicBezTo>
                  <a:lnTo>
                    <a:pt x="4" y="76"/>
                  </a:lnTo>
                  <a:close/>
                  <a:moveTo>
                    <a:pt x="453" y="61"/>
                  </a:moveTo>
                  <a:cubicBezTo>
                    <a:pt x="456" y="58"/>
                    <a:pt x="456" y="58"/>
                    <a:pt x="456" y="58"/>
                  </a:cubicBezTo>
                  <a:cubicBezTo>
                    <a:pt x="459" y="61"/>
                    <a:pt x="462" y="63"/>
                    <a:pt x="464" y="66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59" y="66"/>
                    <a:pt x="456" y="63"/>
                    <a:pt x="453" y="61"/>
                  </a:cubicBezTo>
                  <a:close/>
                  <a:moveTo>
                    <a:pt x="19" y="58"/>
                  </a:moveTo>
                  <a:cubicBezTo>
                    <a:pt x="22" y="56"/>
                    <a:pt x="25" y="53"/>
                    <a:pt x="28" y="51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7" y="56"/>
                    <a:pt x="24" y="58"/>
                    <a:pt x="21" y="61"/>
                  </a:cubicBezTo>
                  <a:lnTo>
                    <a:pt x="19" y="58"/>
                  </a:lnTo>
                  <a:close/>
                  <a:moveTo>
                    <a:pt x="435" y="47"/>
                  </a:moveTo>
                  <a:cubicBezTo>
                    <a:pt x="437" y="44"/>
                    <a:pt x="437" y="44"/>
                    <a:pt x="437" y="44"/>
                  </a:cubicBezTo>
                  <a:cubicBezTo>
                    <a:pt x="441" y="46"/>
                    <a:pt x="444" y="48"/>
                    <a:pt x="447" y="50"/>
                  </a:cubicBezTo>
                  <a:cubicBezTo>
                    <a:pt x="445" y="53"/>
                    <a:pt x="445" y="53"/>
                    <a:pt x="445" y="53"/>
                  </a:cubicBezTo>
                  <a:cubicBezTo>
                    <a:pt x="442" y="51"/>
                    <a:pt x="439" y="49"/>
                    <a:pt x="435" y="47"/>
                  </a:cubicBezTo>
                  <a:close/>
                  <a:moveTo>
                    <a:pt x="37" y="44"/>
                  </a:moveTo>
                  <a:cubicBezTo>
                    <a:pt x="41" y="42"/>
                    <a:pt x="44" y="40"/>
                    <a:pt x="47" y="3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6" y="44"/>
                    <a:pt x="43" y="46"/>
                    <a:pt x="39" y="47"/>
                  </a:cubicBezTo>
                  <a:lnTo>
                    <a:pt x="37" y="44"/>
                  </a:lnTo>
                  <a:close/>
                  <a:moveTo>
                    <a:pt x="415" y="37"/>
                  </a:moveTo>
                  <a:cubicBezTo>
                    <a:pt x="417" y="33"/>
                    <a:pt x="417" y="33"/>
                    <a:pt x="417" y="33"/>
                  </a:cubicBezTo>
                  <a:cubicBezTo>
                    <a:pt x="420" y="35"/>
                    <a:pt x="424" y="36"/>
                    <a:pt x="427" y="38"/>
                  </a:cubicBezTo>
                  <a:cubicBezTo>
                    <a:pt x="425" y="42"/>
                    <a:pt x="425" y="42"/>
                    <a:pt x="425" y="42"/>
                  </a:cubicBezTo>
                  <a:cubicBezTo>
                    <a:pt x="422" y="40"/>
                    <a:pt x="419" y="38"/>
                    <a:pt x="415" y="37"/>
                  </a:cubicBezTo>
                  <a:close/>
                  <a:moveTo>
                    <a:pt x="58" y="33"/>
                  </a:moveTo>
                  <a:cubicBezTo>
                    <a:pt x="61" y="32"/>
                    <a:pt x="65" y="30"/>
                    <a:pt x="68" y="29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6" y="34"/>
                    <a:pt x="63" y="35"/>
                    <a:pt x="59" y="37"/>
                  </a:cubicBezTo>
                  <a:lnTo>
                    <a:pt x="58" y="33"/>
                  </a:lnTo>
                  <a:close/>
                  <a:moveTo>
                    <a:pt x="394" y="28"/>
                  </a:moveTo>
                  <a:cubicBezTo>
                    <a:pt x="396" y="24"/>
                    <a:pt x="396" y="24"/>
                    <a:pt x="396" y="24"/>
                  </a:cubicBezTo>
                  <a:cubicBezTo>
                    <a:pt x="399" y="26"/>
                    <a:pt x="403" y="27"/>
                    <a:pt x="406" y="28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1" y="31"/>
                    <a:pt x="398" y="29"/>
                    <a:pt x="394" y="28"/>
                  </a:cubicBezTo>
                  <a:close/>
                  <a:moveTo>
                    <a:pt x="79" y="25"/>
                  </a:moveTo>
                  <a:cubicBezTo>
                    <a:pt x="83" y="23"/>
                    <a:pt x="86" y="22"/>
                    <a:pt x="90" y="21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7" y="26"/>
                    <a:pt x="84" y="27"/>
                    <a:pt x="80" y="28"/>
                  </a:cubicBezTo>
                  <a:lnTo>
                    <a:pt x="79" y="25"/>
                  </a:lnTo>
                  <a:close/>
                  <a:moveTo>
                    <a:pt x="373" y="21"/>
                  </a:moveTo>
                  <a:cubicBezTo>
                    <a:pt x="374" y="17"/>
                    <a:pt x="374" y="17"/>
                    <a:pt x="374" y="17"/>
                  </a:cubicBezTo>
                  <a:cubicBezTo>
                    <a:pt x="377" y="18"/>
                    <a:pt x="381" y="20"/>
                    <a:pt x="385" y="21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0" y="23"/>
                    <a:pt x="376" y="22"/>
                    <a:pt x="373" y="21"/>
                  </a:cubicBezTo>
                  <a:close/>
                  <a:moveTo>
                    <a:pt x="101" y="18"/>
                  </a:moveTo>
                  <a:cubicBezTo>
                    <a:pt x="105" y="16"/>
                    <a:pt x="108" y="15"/>
                    <a:pt x="112" y="15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09" y="19"/>
                    <a:pt x="106" y="20"/>
                    <a:pt x="102" y="21"/>
                  </a:cubicBezTo>
                  <a:lnTo>
                    <a:pt x="101" y="18"/>
                  </a:lnTo>
                  <a:close/>
                  <a:moveTo>
                    <a:pt x="351" y="15"/>
                  </a:moveTo>
                  <a:cubicBezTo>
                    <a:pt x="351" y="12"/>
                    <a:pt x="351" y="12"/>
                    <a:pt x="351" y="12"/>
                  </a:cubicBezTo>
                  <a:cubicBezTo>
                    <a:pt x="355" y="13"/>
                    <a:pt x="359" y="13"/>
                    <a:pt x="363" y="14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58" y="17"/>
                    <a:pt x="354" y="16"/>
                    <a:pt x="351" y="15"/>
                  </a:cubicBezTo>
                  <a:close/>
                  <a:moveTo>
                    <a:pt x="123" y="12"/>
                  </a:moveTo>
                  <a:cubicBezTo>
                    <a:pt x="127" y="11"/>
                    <a:pt x="131" y="10"/>
                    <a:pt x="134" y="10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1" y="14"/>
                    <a:pt x="128" y="15"/>
                    <a:pt x="124" y="16"/>
                  </a:cubicBezTo>
                  <a:lnTo>
                    <a:pt x="123" y="12"/>
                  </a:lnTo>
                  <a:close/>
                  <a:moveTo>
                    <a:pt x="328" y="11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33" y="8"/>
                    <a:pt x="336" y="9"/>
                    <a:pt x="340" y="9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6" y="12"/>
                    <a:pt x="332" y="12"/>
                    <a:pt x="328" y="11"/>
                  </a:cubicBezTo>
                  <a:close/>
                  <a:moveTo>
                    <a:pt x="146" y="7"/>
                  </a:moveTo>
                  <a:cubicBezTo>
                    <a:pt x="149" y="7"/>
                    <a:pt x="153" y="6"/>
                    <a:pt x="157" y="6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4" y="10"/>
                    <a:pt x="150" y="11"/>
                    <a:pt x="146" y="11"/>
                  </a:cubicBezTo>
                  <a:lnTo>
                    <a:pt x="146" y="7"/>
                  </a:lnTo>
                  <a:close/>
                  <a:moveTo>
                    <a:pt x="306" y="8"/>
                  </a:moveTo>
                  <a:cubicBezTo>
                    <a:pt x="306" y="4"/>
                    <a:pt x="306" y="4"/>
                    <a:pt x="306" y="4"/>
                  </a:cubicBezTo>
                  <a:cubicBezTo>
                    <a:pt x="310" y="5"/>
                    <a:pt x="314" y="5"/>
                    <a:pt x="318" y="6"/>
                  </a:cubicBezTo>
                  <a:cubicBezTo>
                    <a:pt x="317" y="9"/>
                    <a:pt x="317" y="9"/>
                    <a:pt x="317" y="9"/>
                  </a:cubicBezTo>
                  <a:cubicBezTo>
                    <a:pt x="313" y="9"/>
                    <a:pt x="310" y="8"/>
                    <a:pt x="306" y="8"/>
                  </a:cubicBezTo>
                  <a:close/>
                  <a:moveTo>
                    <a:pt x="168" y="4"/>
                  </a:moveTo>
                  <a:cubicBezTo>
                    <a:pt x="172" y="4"/>
                    <a:pt x="176" y="3"/>
                    <a:pt x="180" y="3"/>
                  </a:cubicBezTo>
                  <a:cubicBezTo>
                    <a:pt x="180" y="7"/>
                    <a:pt x="180" y="7"/>
                    <a:pt x="180" y="7"/>
                  </a:cubicBezTo>
                  <a:cubicBezTo>
                    <a:pt x="176" y="7"/>
                    <a:pt x="173" y="7"/>
                    <a:pt x="169" y="8"/>
                  </a:cubicBezTo>
                  <a:lnTo>
                    <a:pt x="168" y="4"/>
                  </a:lnTo>
                  <a:close/>
                  <a:moveTo>
                    <a:pt x="283" y="6"/>
                  </a:moveTo>
                  <a:cubicBezTo>
                    <a:pt x="283" y="2"/>
                    <a:pt x="283" y="2"/>
                    <a:pt x="283" y="2"/>
                  </a:cubicBezTo>
                  <a:cubicBezTo>
                    <a:pt x="287" y="2"/>
                    <a:pt x="291" y="2"/>
                    <a:pt x="295" y="3"/>
                  </a:cubicBezTo>
                  <a:cubicBezTo>
                    <a:pt x="294" y="7"/>
                    <a:pt x="294" y="7"/>
                    <a:pt x="294" y="7"/>
                  </a:cubicBezTo>
                  <a:cubicBezTo>
                    <a:pt x="291" y="6"/>
                    <a:pt x="287" y="6"/>
                    <a:pt x="283" y="6"/>
                  </a:cubicBezTo>
                  <a:close/>
                  <a:moveTo>
                    <a:pt x="191" y="2"/>
                  </a:moveTo>
                  <a:cubicBezTo>
                    <a:pt x="195" y="1"/>
                    <a:pt x="199" y="1"/>
                    <a:pt x="203" y="1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199" y="5"/>
                    <a:pt x="195" y="5"/>
                    <a:pt x="192" y="6"/>
                  </a:cubicBezTo>
                  <a:lnTo>
                    <a:pt x="191" y="2"/>
                  </a:lnTo>
                  <a:close/>
                  <a:moveTo>
                    <a:pt x="260" y="4"/>
                  </a:moveTo>
                  <a:cubicBezTo>
                    <a:pt x="260" y="0"/>
                    <a:pt x="260" y="0"/>
                    <a:pt x="260" y="0"/>
                  </a:cubicBezTo>
                  <a:cubicBezTo>
                    <a:pt x="264" y="1"/>
                    <a:pt x="268" y="1"/>
                    <a:pt x="272" y="1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268" y="4"/>
                    <a:pt x="264" y="4"/>
                    <a:pt x="260" y="4"/>
                  </a:cubicBezTo>
                  <a:close/>
                  <a:moveTo>
                    <a:pt x="214" y="0"/>
                  </a:moveTo>
                  <a:cubicBezTo>
                    <a:pt x="218" y="0"/>
                    <a:pt x="222" y="0"/>
                    <a:pt x="226" y="0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2" y="4"/>
                    <a:pt x="218" y="4"/>
                    <a:pt x="214" y="4"/>
                  </a:cubicBezTo>
                  <a:lnTo>
                    <a:pt x="214" y="0"/>
                  </a:lnTo>
                  <a:close/>
                  <a:moveTo>
                    <a:pt x="238" y="4"/>
                  </a:moveTo>
                  <a:cubicBezTo>
                    <a:pt x="236" y="4"/>
                    <a:pt x="236" y="4"/>
                    <a:pt x="236" y="4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41" y="0"/>
                    <a:pt x="245" y="0"/>
                    <a:pt x="249" y="0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4"/>
                    <a:pt x="241" y="4"/>
                    <a:pt x="238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7" name="íŝḷïḍê"/>
            <p:cNvSpPr/>
            <p:nvPr/>
          </p:nvSpPr>
          <p:spPr bwMode="auto">
            <a:xfrm flipH="1">
              <a:off x="7430736" y="3432030"/>
              <a:ext cx="1174081" cy="534504"/>
            </a:xfrm>
            <a:prstGeom prst="ellipse">
              <a:avLst/>
            </a:prstGeom>
            <a:solidFill>
              <a:srgbClr val="F2D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8" name="îṡlídé"/>
            <p:cNvSpPr/>
            <p:nvPr/>
          </p:nvSpPr>
          <p:spPr bwMode="auto">
            <a:xfrm flipH="1">
              <a:off x="7429214" y="4376168"/>
              <a:ext cx="1175603" cy="363950"/>
            </a:xfrm>
            <a:custGeom>
              <a:avLst/>
              <a:gdLst>
                <a:gd name="T0" fmla="*/ 52 w 572"/>
                <a:gd name="T1" fmla="*/ 56 h 177"/>
                <a:gd name="T2" fmla="*/ 104 w 572"/>
                <a:gd name="T3" fmla="*/ 80 h 177"/>
                <a:gd name="T4" fmla="*/ 156 w 572"/>
                <a:gd name="T5" fmla="*/ 95 h 177"/>
                <a:gd name="T6" fmla="*/ 208 w 572"/>
                <a:gd name="T7" fmla="*/ 104 h 177"/>
                <a:gd name="T8" fmla="*/ 260 w 572"/>
                <a:gd name="T9" fmla="*/ 108 h 177"/>
                <a:gd name="T10" fmla="*/ 286 w 572"/>
                <a:gd name="T11" fmla="*/ 109 h 177"/>
                <a:gd name="T12" fmla="*/ 312 w 572"/>
                <a:gd name="T13" fmla="*/ 108 h 177"/>
                <a:gd name="T14" fmla="*/ 364 w 572"/>
                <a:gd name="T15" fmla="*/ 104 h 177"/>
                <a:gd name="T16" fmla="*/ 416 w 572"/>
                <a:gd name="T17" fmla="*/ 95 h 177"/>
                <a:gd name="T18" fmla="*/ 468 w 572"/>
                <a:gd name="T19" fmla="*/ 80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69 h 177"/>
                <a:gd name="T26" fmla="*/ 521 w 572"/>
                <a:gd name="T27" fmla="*/ 122 h 177"/>
                <a:gd name="T28" fmla="*/ 468 w 572"/>
                <a:gd name="T29" fmla="*/ 147 h 177"/>
                <a:gd name="T30" fmla="*/ 416 w 572"/>
                <a:gd name="T31" fmla="*/ 162 h 177"/>
                <a:gd name="T32" fmla="*/ 364 w 572"/>
                <a:gd name="T33" fmla="*/ 172 h 177"/>
                <a:gd name="T34" fmla="*/ 312 w 572"/>
                <a:gd name="T35" fmla="*/ 177 h 177"/>
                <a:gd name="T36" fmla="*/ 286 w 572"/>
                <a:gd name="T37" fmla="*/ 177 h 177"/>
                <a:gd name="T38" fmla="*/ 260 w 572"/>
                <a:gd name="T39" fmla="*/ 177 h 177"/>
                <a:gd name="T40" fmla="*/ 208 w 572"/>
                <a:gd name="T41" fmla="*/ 172 h 177"/>
                <a:gd name="T42" fmla="*/ 156 w 572"/>
                <a:gd name="T43" fmla="*/ 163 h 177"/>
                <a:gd name="T44" fmla="*/ 104 w 572"/>
                <a:gd name="T45" fmla="*/ 147 h 177"/>
                <a:gd name="T46" fmla="*/ 52 w 572"/>
                <a:gd name="T47" fmla="*/ 122 h 177"/>
                <a:gd name="T48" fmla="*/ 0 w 572"/>
                <a:gd name="T49" fmla="*/ 69 h 177"/>
                <a:gd name="T50" fmla="*/ 0 w 572"/>
                <a:gd name="T51" fmla="*/ 0 h 177"/>
                <a:gd name="T52" fmla="*/ 52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2" y="56"/>
                  </a:moveTo>
                  <a:cubicBezTo>
                    <a:pt x="67" y="65"/>
                    <a:pt x="85" y="73"/>
                    <a:pt x="104" y="80"/>
                  </a:cubicBezTo>
                  <a:cubicBezTo>
                    <a:pt x="120" y="86"/>
                    <a:pt x="138" y="91"/>
                    <a:pt x="156" y="95"/>
                  </a:cubicBezTo>
                  <a:cubicBezTo>
                    <a:pt x="173" y="99"/>
                    <a:pt x="190" y="102"/>
                    <a:pt x="208" y="104"/>
                  </a:cubicBezTo>
                  <a:cubicBezTo>
                    <a:pt x="225" y="106"/>
                    <a:pt x="242" y="108"/>
                    <a:pt x="260" y="108"/>
                  </a:cubicBezTo>
                  <a:cubicBezTo>
                    <a:pt x="269" y="109"/>
                    <a:pt x="277" y="109"/>
                    <a:pt x="286" y="109"/>
                  </a:cubicBezTo>
                  <a:cubicBezTo>
                    <a:pt x="294" y="109"/>
                    <a:pt x="303" y="109"/>
                    <a:pt x="312" y="108"/>
                  </a:cubicBezTo>
                  <a:cubicBezTo>
                    <a:pt x="330" y="108"/>
                    <a:pt x="347" y="106"/>
                    <a:pt x="364" y="104"/>
                  </a:cubicBezTo>
                  <a:cubicBezTo>
                    <a:pt x="382" y="102"/>
                    <a:pt x="400" y="99"/>
                    <a:pt x="416" y="95"/>
                  </a:cubicBezTo>
                  <a:cubicBezTo>
                    <a:pt x="435" y="91"/>
                    <a:pt x="452" y="85"/>
                    <a:pt x="468" y="80"/>
                  </a:cubicBezTo>
                  <a:cubicBezTo>
                    <a:pt x="488" y="72"/>
                    <a:pt x="506" y="64"/>
                    <a:pt x="521" y="55"/>
                  </a:cubicBezTo>
                  <a:cubicBezTo>
                    <a:pt x="546" y="39"/>
                    <a:pt x="564" y="20"/>
                    <a:pt x="572" y="0"/>
                  </a:cubicBezTo>
                  <a:cubicBezTo>
                    <a:pt x="572" y="17"/>
                    <a:pt x="572" y="53"/>
                    <a:pt x="572" y="69"/>
                  </a:cubicBezTo>
                  <a:cubicBezTo>
                    <a:pt x="564" y="88"/>
                    <a:pt x="545" y="106"/>
                    <a:pt x="521" y="122"/>
                  </a:cubicBezTo>
                  <a:cubicBezTo>
                    <a:pt x="506" y="131"/>
                    <a:pt x="488" y="139"/>
                    <a:pt x="468" y="147"/>
                  </a:cubicBezTo>
                  <a:cubicBezTo>
                    <a:pt x="452" y="153"/>
                    <a:pt x="435" y="158"/>
                    <a:pt x="416" y="162"/>
                  </a:cubicBezTo>
                  <a:cubicBezTo>
                    <a:pt x="400" y="166"/>
                    <a:pt x="382" y="170"/>
                    <a:pt x="364" y="172"/>
                  </a:cubicBezTo>
                  <a:cubicBezTo>
                    <a:pt x="347" y="174"/>
                    <a:pt x="330" y="176"/>
                    <a:pt x="312" y="177"/>
                  </a:cubicBezTo>
                  <a:cubicBezTo>
                    <a:pt x="303" y="177"/>
                    <a:pt x="295" y="177"/>
                    <a:pt x="286" y="177"/>
                  </a:cubicBezTo>
                  <a:cubicBezTo>
                    <a:pt x="277" y="177"/>
                    <a:pt x="269" y="177"/>
                    <a:pt x="260" y="177"/>
                  </a:cubicBezTo>
                  <a:cubicBezTo>
                    <a:pt x="242" y="176"/>
                    <a:pt x="225" y="174"/>
                    <a:pt x="208" y="172"/>
                  </a:cubicBezTo>
                  <a:cubicBezTo>
                    <a:pt x="190" y="170"/>
                    <a:pt x="173" y="167"/>
                    <a:pt x="156" y="163"/>
                  </a:cubicBezTo>
                  <a:cubicBezTo>
                    <a:pt x="138" y="158"/>
                    <a:pt x="120" y="153"/>
                    <a:pt x="104" y="147"/>
                  </a:cubicBezTo>
                  <a:cubicBezTo>
                    <a:pt x="85" y="140"/>
                    <a:pt x="67" y="132"/>
                    <a:pt x="52" y="122"/>
                  </a:cubicBezTo>
                  <a:cubicBezTo>
                    <a:pt x="27" y="107"/>
                    <a:pt x="8" y="89"/>
                    <a:pt x="0" y="69"/>
                  </a:cubicBezTo>
                  <a:cubicBezTo>
                    <a:pt x="0" y="53"/>
                    <a:pt x="0" y="17"/>
                    <a:pt x="0" y="0"/>
                  </a:cubicBezTo>
                  <a:cubicBezTo>
                    <a:pt x="8" y="20"/>
                    <a:pt x="26" y="39"/>
                    <a:pt x="52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9" name="îsļíḓe"/>
            <p:cNvSpPr/>
            <p:nvPr/>
          </p:nvSpPr>
          <p:spPr bwMode="auto">
            <a:xfrm flipH="1">
              <a:off x="7429214" y="4201045"/>
              <a:ext cx="1175603" cy="366996"/>
            </a:xfrm>
            <a:custGeom>
              <a:avLst/>
              <a:gdLst>
                <a:gd name="T0" fmla="*/ 52 w 572"/>
                <a:gd name="T1" fmla="*/ 56 h 178"/>
                <a:gd name="T2" fmla="*/ 104 w 572"/>
                <a:gd name="T3" fmla="*/ 81 h 178"/>
                <a:gd name="T4" fmla="*/ 156 w 572"/>
                <a:gd name="T5" fmla="*/ 96 h 178"/>
                <a:gd name="T6" fmla="*/ 208 w 572"/>
                <a:gd name="T7" fmla="*/ 105 h 178"/>
                <a:gd name="T8" fmla="*/ 260 w 572"/>
                <a:gd name="T9" fmla="*/ 109 h 178"/>
                <a:gd name="T10" fmla="*/ 286 w 572"/>
                <a:gd name="T11" fmla="*/ 110 h 178"/>
                <a:gd name="T12" fmla="*/ 312 w 572"/>
                <a:gd name="T13" fmla="*/ 109 h 178"/>
                <a:gd name="T14" fmla="*/ 364 w 572"/>
                <a:gd name="T15" fmla="*/ 105 h 178"/>
                <a:gd name="T16" fmla="*/ 416 w 572"/>
                <a:gd name="T17" fmla="*/ 96 h 178"/>
                <a:gd name="T18" fmla="*/ 468 w 572"/>
                <a:gd name="T19" fmla="*/ 80 h 178"/>
                <a:gd name="T20" fmla="*/ 521 w 572"/>
                <a:gd name="T21" fmla="*/ 56 h 178"/>
                <a:gd name="T22" fmla="*/ 572 w 572"/>
                <a:gd name="T23" fmla="*/ 1 h 178"/>
                <a:gd name="T24" fmla="*/ 572 w 572"/>
                <a:gd name="T25" fmla="*/ 70 h 178"/>
                <a:gd name="T26" fmla="*/ 521 w 572"/>
                <a:gd name="T27" fmla="*/ 122 h 178"/>
                <a:gd name="T28" fmla="*/ 468 w 572"/>
                <a:gd name="T29" fmla="*/ 148 h 178"/>
                <a:gd name="T30" fmla="*/ 416 w 572"/>
                <a:gd name="T31" fmla="*/ 163 h 178"/>
                <a:gd name="T32" fmla="*/ 364 w 572"/>
                <a:gd name="T33" fmla="*/ 173 h 178"/>
                <a:gd name="T34" fmla="*/ 312 w 572"/>
                <a:gd name="T35" fmla="*/ 177 h 178"/>
                <a:gd name="T36" fmla="*/ 286 w 572"/>
                <a:gd name="T37" fmla="*/ 178 h 178"/>
                <a:gd name="T38" fmla="*/ 260 w 572"/>
                <a:gd name="T39" fmla="*/ 177 h 178"/>
                <a:gd name="T40" fmla="*/ 208 w 572"/>
                <a:gd name="T41" fmla="*/ 173 h 178"/>
                <a:gd name="T42" fmla="*/ 156 w 572"/>
                <a:gd name="T43" fmla="*/ 164 h 178"/>
                <a:gd name="T44" fmla="*/ 104 w 572"/>
                <a:gd name="T45" fmla="*/ 148 h 178"/>
                <a:gd name="T46" fmla="*/ 52 w 572"/>
                <a:gd name="T47" fmla="*/ 123 h 178"/>
                <a:gd name="T48" fmla="*/ 0 w 572"/>
                <a:gd name="T49" fmla="*/ 70 h 178"/>
                <a:gd name="T50" fmla="*/ 0 w 572"/>
                <a:gd name="T51" fmla="*/ 0 h 178"/>
                <a:gd name="T52" fmla="*/ 52 w 572"/>
                <a:gd name="T53" fmla="*/ 5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8">
                  <a:moveTo>
                    <a:pt x="52" y="56"/>
                  </a:moveTo>
                  <a:cubicBezTo>
                    <a:pt x="67" y="66"/>
                    <a:pt x="85" y="74"/>
                    <a:pt x="104" y="81"/>
                  </a:cubicBezTo>
                  <a:cubicBezTo>
                    <a:pt x="120" y="87"/>
                    <a:pt x="138" y="92"/>
                    <a:pt x="156" y="96"/>
                  </a:cubicBezTo>
                  <a:cubicBezTo>
                    <a:pt x="173" y="100"/>
                    <a:pt x="190" y="103"/>
                    <a:pt x="208" y="105"/>
                  </a:cubicBezTo>
                  <a:cubicBezTo>
                    <a:pt x="225" y="107"/>
                    <a:pt x="242" y="109"/>
                    <a:pt x="260" y="109"/>
                  </a:cubicBezTo>
                  <a:cubicBezTo>
                    <a:pt x="269" y="110"/>
                    <a:pt x="277" y="110"/>
                    <a:pt x="286" y="110"/>
                  </a:cubicBezTo>
                  <a:cubicBezTo>
                    <a:pt x="294" y="110"/>
                    <a:pt x="303" y="110"/>
                    <a:pt x="312" y="109"/>
                  </a:cubicBezTo>
                  <a:cubicBezTo>
                    <a:pt x="330" y="109"/>
                    <a:pt x="347" y="107"/>
                    <a:pt x="364" y="105"/>
                  </a:cubicBezTo>
                  <a:cubicBezTo>
                    <a:pt x="382" y="103"/>
                    <a:pt x="400" y="99"/>
                    <a:pt x="416" y="96"/>
                  </a:cubicBezTo>
                  <a:cubicBezTo>
                    <a:pt x="435" y="91"/>
                    <a:pt x="452" y="86"/>
                    <a:pt x="468" y="80"/>
                  </a:cubicBezTo>
                  <a:cubicBezTo>
                    <a:pt x="488" y="73"/>
                    <a:pt x="506" y="65"/>
                    <a:pt x="521" y="56"/>
                  </a:cubicBezTo>
                  <a:cubicBezTo>
                    <a:pt x="546" y="40"/>
                    <a:pt x="564" y="21"/>
                    <a:pt x="572" y="1"/>
                  </a:cubicBezTo>
                  <a:cubicBezTo>
                    <a:pt x="572" y="18"/>
                    <a:pt x="572" y="54"/>
                    <a:pt x="572" y="70"/>
                  </a:cubicBezTo>
                  <a:cubicBezTo>
                    <a:pt x="564" y="89"/>
                    <a:pt x="545" y="107"/>
                    <a:pt x="521" y="122"/>
                  </a:cubicBezTo>
                  <a:cubicBezTo>
                    <a:pt x="506" y="132"/>
                    <a:pt x="488" y="140"/>
                    <a:pt x="468" y="148"/>
                  </a:cubicBezTo>
                  <a:cubicBezTo>
                    <a:pt x="452" y="154"/>
                    <a:pt x="435" y="159"/>
                    <a:pt x="416" y="163"/>
                  </a:cubicBezTo>
                  <a:cubicBezTo>
                    <a:pt x="400" y="167"/>
                    <a:pt x="382" y="170"/>
                    <a:pt x="364" y="173"/>
                  </a:cubicBezTo>
                  <a:cubicBezTo>
                    <a:pt x="347" y="175"/>
                    <a:pt x="330" y="177"/>
                    <a:pt x="312" y="177"/>
                  </a:cubicBezTo>
                  <a:cubicBezTo>
                    <a:pt x="303" y="178"/>
                    <a:pt x="295" y="178"/>
                    <a:pt x="286" y="178"/>
                  </a:cubicBezTo>
                  <a:cubicBezTo>
                    <a:pt x="277" y="178"/>
                    <a:pt x="269" y="178"/>
                    <a:pt x="260" y="177"/>
                  </a:cubicBezTo>
                  <a:cubicBezTo>
                    <a:pt x="242" y="177"/>
                    <a:pt x="225" y="175"/>
                    <a:pt x="208" y="173"/>
                  </a:cubicBezTo>
                  <a:cubicBezTo>
                    <a:pt x="190" y="171"/>
                    <a:pt x="173" y="167"/>
                    <a:pt x="156" y="164"/>
                  </a:cubicBezTo>
                  <a:cubicBezTo>
                    <a:pt x="138" y="159"/>
                    <a:pt x="120" y="154"/>
                    <a:pt x="104" y="148"/>
                  </a:cubicBezTo>
                  <a:cubicBezTo>
                    <a:pt x="85" y="141"/>
                    <a:pt x="67" y="132"/>
                    <a:pt x="52" y="123"/>
                  </a:cubicBezTo>
                  <a:cubicBezTo>
                    <a:pt x="27" y="108"/>
                    <a:pt x="8" y="90"/>
                    <a:pt x="0" y="70"/>
                  </a:cubicBezTo>
                  <a:cubicBezTo>
                    <a:pt x="0" y="54"/>
                    <a:pt x="0" y="17"/>
                    <a:pt x="0" y="0"/>
                  </a:cubicBezTo>
                  <a:cubicBezTo>
                    <a:pt x="8" y="20"/>
                    <a:pt x="26" y="40"/>
                    <a:pt x="52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0" name="išliďé"/>
            <p:cNvSpPr/>
            <p:nvPr/>
          </p:nvSpPr>
          <p:spPr bwMode="auto">
            <a:xfrm flipH="1">
              <a:off x="7429214" y="4041151"/>
              <a:ext cx="1175603" cy="363950"/>
            </a:xfrm>
            <a:custGeom>
              <a:avLst/>
              <a:gdLst>
                <a:gd name="T0" fmla="*/ 52 w 572"/>
                <a:gd name="T1" fmla="*/ 55 h 177"/>
                <a:gd name="T2" fmla="*/ 104 w 572"/>
                <a:gd name="T3" fmla="*/ 80 h 177"/>
                <a:gd name="T4" fmla="*/ 156 w 572"/>
                <a:gd name="T5" fmla="*/ 95 h 177"/>
                <a:gd name="T6" fmla="*/ 208 w 572"/>
                <a:gd name="T7" fmla="*/ 104 h 177"/>
                <a:gd name="T8" fmla="*/ 260 w 572"/>
                <a:gd name="T9" fmla="*/ 108 h 177"/>
                <a:gd name="T10" fmla="*/ 286 w 572"/>
                <a:gd name="T11" fmla="*/ 109 h 177"/>
                <a:gd name="T12" fmla="*/ 312 w 572"/>
                <a:gd name="T13" fmla="*/ 108 h 177"/>
                <a:gd name="T14" fmla="*/ 364 w 572"/>
                <a:gd name="T15" fmla="*/ 104 h 177"/>
                <a:gd name="T16" fmla="*/ 416 w 572"/>
                <a:gd name="T17" fmla="*/ 95 h 177"/>
                <a:gd name="T18" fmla="*/ 468 w 572"/>
                <a:gd name="T19" fmla="*/ 79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69 h 177"/>
                <a:gd name="T26" fmla="*/ 521 w 572"/>
                <a:gd name="T27" fmla="*/ 121 h 177"/>
                <a:gd name="T28" fmla="*/ 468 w 572"/>
                <a:gd name="T29" fmla="*/ 147 h 177"/>
                <a:gd name="T30" fmla="*/ 416 w 572"/>
                <a:gd name="T31" fmla="*/ 162 h 177"/>
                <a:gd name="T32" fmla="*/ 364 w 572"/>
                <a:gd name="T33" fmla="*/ 172 h 177"/>
                <a:gd name="T34" fmla="*/ 312 w 572"/>
                <a:gd name="T35" fmla="*/ 176 h 177"/>
                <a:gd name="T36" fmla="*/ 286 w 572"/>
                <a:gd name="T37" fmla="*/ 177 h 177"/>
                <a:gd name="T38" fmla="*/ 260 w 572"/>
                <a:gd name="T39" fmla="*/ 176 h 177"/>
                <a:gd name="T40" fmla="*/ 208 w 572"/>
                <a:gd name="T41" fmla="*/ 172 h 177"/>
                <a:gd name="T42" fmla="*/ 156 w 572"/>
                <a:gd name="T43" fmla="*/ 163 h 177"/>
                <a:gd name="T44" fmla="*/ 104 w 572"/>
                <a:gd name="T45" fmla="*/ 147 h 177"/>
                <a:gd name="T46" fmla="*/ 52 w 572"/>
                <a:gd name="T47" fmla="*/ 122 h 177"/>
                <a:gd name="T48" fmla="*/ 0 w 572"/>
                <a:gd name="T49" fmla="*/ 69 h 177"/>
                <a:gd name="T50" fmla="*/ 0 w 572"/>
                <a:gd name="T51" fmla="*/ 0 h 177"/>
                <a:gd name="T52" fmla="*/ 52 w 572"/>
                <a:gd name="T53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2" y="55"/>
                  </a:moveTo>
                  <a:cubicBezTo>
                    <a:pt x="67" y="65"/>
                    <a:pt x="85" y="73"/>
                    <a:pt x="104" y="80"/>
                  </a:cubicBezTo>
                  <a:cubicBezTo>
                    <a:pt x="120" y="86"/>
                    <a:pt x="138" y="91"/>
                    <a:pt x="156" y="95"/>
                  </a:cubicBezTo>
                  <a:cubicBezTo>
                    <a:pt x="173" y="99"/>
                    <a:pt x="190" y="102"/>
                    <a:pt x="208" y="104"/>
                  </a:cubicBezTo>
                  <a:cubicBezTo>
                    <a:pt x="225" y="106"/>
                    <a:pt x="242" y="108"/>
                    <a:pt x="260" y="108"/>
                  </a:cubicBezTo>
                  <a:cubicBezTo>
                    <a:pt x="269" y="109"/>
                    <a:pt x="277" y="109"/>
                    <a:pt x="286" y="109"/>
                  </a:cubicBezTo>
                  <a:cubicBezTo>
                    <a:pt x="294" y="109"/>
                    <a:pt x="303" y="109"/>
                    <a:pt x="312" y="108"/>
                  </a:cubicBezTo>
                  <a:cubicBezTo>
                    <a:pt x="330" y="108"/>
                    <a:pt x="347" y="106"/>
                    <a:pt x="364" y="104"/>
                  </a:cubicBezTo>
                  <a:cubicBezTo>
                    <a:pt x="382" y="102"/>
                    <a:pt x="400" y="98"/>
                    <a:pt x="416" y="95"/>
                  </a:cubicBezTo>
                  <a:cubicBezTo>
                    <a:pt x="435" y="90"/>
                    <a:pt x="452" y="85"/>
                    <a:pt x="468" y="79"/>
                  </a:cubicBezTo>
                  <a:cubicBezTo>
                    <a:pt x="488" y="72"/>
                    <a:pt x="506" y="64"/>
                    <a:pt x="521" y="55"/>
                  </a:cubicBezTo>
                  <a:cubicBezTo>
                    <a:pt x="546" y="39"/>
                    <a:pt x="564" y="20"/>
                    <a:pt x="572" y="0"/>
                  </a:cubicBezTo>
                  <a:cubicBezTo>
                    <a:pt x="572" y="17"/>
                    <a:pt x="572" y="53"/>
                    <a:pt x="572" y="69"/>
                  </a:cubicBezTo>
                  <a:cubicBezTo>
                    <a:pt x="564" y="88"/>
                    <a:pt x="545" y="106"/>
                    <a:pt x="521" y="121"/>
                  </a:cubicBezTo>
                  <a:cubicBezTo>
                    <a:pt x="506" y="131"/>
                    <a:pt x="488" y="139"/>
                    <a:pt x="468" y="147"/>
                  </a:cubicBezTo>
                  <a:cubicBezTo>
                    <a:pt x="452" y="153"/>
                    <a:pt x="435" y="158"/>
                    <a:pt x="416" y="162"/>
                  </a:cubicBezTo>
                  <a:cubicBezTo>
                    <a:pt x="400" y="166"/>
                    <a:pt x="382" y="169"/>
                    <a:pt x="364" y="172"/>
                  </a:cubicBezTo>
                  <a:cubicBezTo>
                    <a:pt x="347" y="174"/>
                    <a:pt x="330" y="176"/>
                    <a:pt x="312" y="176"/>
                  </a:cubicBezTo>
                  <a:cubicBezTo>
                    <a:pt x="303" y="177"/>
                    <a:pt x="295" y="177"/>
                    <a:pt x="286" y="177"/>
                  </a:cubicBezTo>
                  <a:cubicBezTo>
                    <a:pt x="277" y="177"/>
                    <a:pt x="269" y="177"/>
                    <a:pt x="260" y="176"/>
                  </a:cubicBezTo>
                  <a:cubicBezTo>
                    <a:pt x="242" y="176"/>
                    <a:pt x="225" y="174"/>
                    <a:pt x="208" y="172"/>
                  </a:cubicBezTo>
                  <a:cubicBezTo>
                    <a:pt x="190" y="170"/>
                    <a:pt x="173" y="166"/>
                    <a:pt x="156" y="163"/>
                  </a:cubicBezTo>
                  <a:cubicBezTo>
                    <a:pt x="138" y="158"/>
                    <a:pt x="120" y="153"/>
                    <a:pt x="104" y="147"/>
                  </a:cubicBezTo>
                  <a:cubicBezTo>
                    <a:pt x="85" y="140"/>
                    <a:pt x="67" y="131"/>
                    <a:pt x="52" y="122"/>
                  </a:cubicBezTo>
                  <a:cubicBezTo>
                    <a:pt x="27" y="107"/>
                    <a:pt x="8" y="89"/>
                    <a:pt x="0" y="69"/>
                  </a:cubicBezTo>
                  <a:cubicBezTo>
                    <a:pt x="0" y="53"/>
                    <a:pt x="0" y="17"/>
                    <a:pt x="0" y="0"/>
                  </a:cubicBezTo>
                  <a:cubicBezTo>
                    <a:pt x="8" y="20"/>
                    <a:pt x="26" y="39"/>
                    <a:pt x="52" y="55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1" name="í$ľíḓe"/>
            <p:cNvSpPr/>
            <p:nvPr/>
          </p:nvSpPr>
          <p:spPr bwMode="auto">
            <a:xfrm flipH="1">
              <a:off x="7429214" y="3878211"/>
              <a:ext cx="1175603" cy="363950"/>
            </a:xfrm>
            <a:custGeom>
              <a:avLst/>
              <a:gdLst>
                <a:gd name="T0" fmla="*/ 52 w 572"/>
                <a:gd name="T1" fmla="*/ 55 h 177"/>
                <a:gd name="T2" fmla="*/ 104 w 572"/>
                <a:gd name="T3" fmla="*/ 80 h 177"/>
                <a:gd name="T4" fmla="*/ 156 w 572"/>
                <a:gd name="T5" fmla="*/ 95 h 177"/>
                <a:gd name="T6" fmla="*/ 208 w 572"/>
                <a:gd name="T7" fmla="*/ 104 h 177"/>
                <a:gd name="T8" fmla="*/ 260 w 572"/>
                <a:gd name="T9" fmla="*/ 108 h 177"/>
                <a:gd name="T10" fmla="*/ 286 w 572"/>
                <a:gd name="T11" fmla="*/ 109 h 177"/>
                <a:gd name="T12" fmla="*/ 312 w 572"/>
                <a:gd name="T13" fmla="*/ 108 h 177"/>
                <a:gd name="T14" fmla="*/ 364 w 572"/>
                <a:gd name="T15" fmla="*/ 104 h 177"/>
                <a:gd name="T16" fmla="*/ 416 w 572"/>
                <a:gd name="T17" fmla="*/ 95 h 177"/>
                <a:gd name="T18" fmla="*/ 468 w 572"/>
                <a:gd name="T19" fmla="*/ 79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69 h 177"/>
                <a:gd name="T26" fmla="*/ 521 w 572"/>
                <a:gd name="T27" fmla="*/ 121 h 177"/>
                <a:gd name="T28" fmla="*/ 468 w 572"/>
                <a:gd name="T29" fmla="*/ 147 h 177"/>
                <a:gd name="T30" fmla="*/ 416 w 572"/>
                <a:gd name="T31" fmla="*/ 162 h 177"/>
                <a:gd name="T32" fmla="*/ 364 w 572"/>
                <a:gd name="T33" fmla="*/ 172 h 177"/>
                <a:gd name="T34" fmla="*/ 312 w 572"/>
                <a:gd name="T35" fmla="*/ 176 h 177"/>
                <a:gd name="T36" fmla="*/ 286 w 572"/>
                <a:gd name="T37" fmla="*/ 177 h 177"/>
                <a:gd name="T38" fmla="*/ 260 w 572"/>
                <a:gd name="T39" fmla="*/ 176 h 177"/>
                <a:gd name="T40" fmla="*/ 208 w 572"/>
                <a:gd name="T41" fmla="*/ 172 h 177"/>
                <a:gd name="T42" fmla="*/ 156 w 572"/>
                <a:gd name="T43" fmla="*/ 163 h 177"/>
                <a:gd name="T44" fmla="*/ 104 w 572"/>
                <a:gd name="T45" fmla="*/ 147 h 177"/>
                <a:gd name="T46" fmla="*/ 52 w 572"/>
                <a:gd name="T47" fmla="*/ 122 h 177"/>
                <a:gd name="T48" fmla="*/ 0 w 572"/>
                <a:gd name="T49" fmla="*/ 69 h 177"/>
                <a:gd name="T50" fmla="*/ 0 w 572"/>
                <a:gd name="T51" fmla="*/ 0 h 177"/>
                <a:gd name="T52" fmla="*/ 52 w 572"/>
                <a:gd name="T53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2" y="55"/>
                  </a:moveTo>
                  <a:cubicBezTo>
                    <a:pt x="67" y="65"/>
                    <a:pt x="85" y="73"/>
                    <a:pt x="104" y="80"/>
                  </a:cubicBezTo>
                  <a:cubicBezTo>
                    <a:pt x="120" y="86"/>
                    <a:pt x="138" y="91"/>
                    <a:pt x="156" y="95"/>
                  </a:cubicBezTo>
                  <a:cubicBezTo>
                    <a:pt x="173" y="99"/>
                    <a:pt x="190" y="102"/>
                    <a:pt x="208" y="104"/>
                  </a:cubicBezTo>
                  <a:cubicBezTo>
                    <a:pt x="225" y="106"/>
                    <a:pt x="242" y="108"/>
                    <a:pt x="260" y="108"/>
                  </a:cubicBezTo>
                  <a:cubicBezTo>
                    <a:pt x="269" y="109"/>
                    <a:pt x="277" y="109"/>
                    <a:pt x="286" y="109"/>
                  </a:cubicBezTo>
                  <a:cubicBezTo>
                    <a:pt x="294" y="109"/>
                    <a:pt x="303" y="109"/>
                    <a:pt x="312" y="108"/>
                  </a:cubicBezTo>
                  <a:cubicBezTo>
                    <a:pt x="330" y="108"/>
                    <a:pt x="347" y="106"/>
                    <a:pt x="364" y="104"/>
                  </a:cubicBezTo>
                  <a:cubicBezTo>
                    <a:pt x="382" y="102"/>
                    <a:pt x="400" y="99"/>
                    <a:pt x="416" y="95"/>
                  </a:cubicBezTo>
                  <a:cubicBezTo>
                    <a:pt x="435" y="90"/>
                    <a:pt x="452" y="85"/>
                    <a:pt x="468" y="79"/>
                  </a:cubicBezTo>
                  <a:cubicBezTo>
                    <a:pt x="488" y="72"/>
                    <a:pt x="506" y="64"/>
                    <a:pt x="521" y="55"/>
                  </a:cubicBezTo>
                  <a:cubicBezTo>
                    <a:pt x="546" y="39"/>
                    <a:pt x="564" y="20"/>
                    <a:pt x="572" y="0"/>
                  </a:cubicBezTo>
                  <a:cubicBezTo>
                    <a:pt x="572" y="17"/>
                    <a:pt x="572" y="53"/>
                    <a:pt x="572" y="69"/>
                  </a:cubicBezTo>
                  <a:cubicBezTo>
                    <a:pt x="564" y="88"/>
                    <a:pt x="545" y="106"/>
                    <a:pt x="521" y="121"/>
                  </a:cubicBezTo>
                  <a:cubicBezTo>
                    <a:pt x="506" y="131"/>
                    <a:pt x="488" y="139"/>
                    <a:pt x="468" y="147"/>
                  </a:cubicBezTo>
                  <a:cubicBezTo>
                    <a:pt x="452" y="153"/>
                    <a:pt x="435" y="158"/>
                    <a:pt x="416" y="162"/>
                  </a:cubicBezTo>
                  <a:cubicBezTo>
                    <a:pt x="400" y="166"/>
                    <a:pt x="382" y="169"/>
                    <a:pt x="364" y="172"/>
                  </a:cubicBezTo>
                  <a:cubicBezTo>
                    <a:pt x="347" y="174"/>
                    <a:pt x="330" y="176"/>
                    <a:pt x="312" y="176"/>
                  </a:cubicBezTo>
                  <a:cubicBezTo>
                    <a:pt x="303" y="177"/>
                    <a:pt x="295" y="177"/>
                    <a:pt x="286" y="177"/>
                  </a:cubicBezTo>
                  <a:cubicBezTo>
                    <a:pt x="277" y="177"/>
                    <a:pt x="269" y="177"/>
                    <a:pt x="260" y="176"/>
                  </a:cubicBezTo>
                  <a:cubicBezTo>
                    <a:pt x="242" y="176"/>
                    <a:pt x="225" y="174"/>
                    <a:pt x="208" y="172"/>
                  </a:cubicBezTo>
                  <a:cubicBezTo>
                    <a:pt x="190" y="170"/>
                    <a:pt x="173" y="166"/>
                    <a:pt x="156" y="163"/>
                  </a:cubicBezTo>
                  <a:cubicBezTo>
                    <a:pt x="138" y="158"/>
                    <a:pt x="120" y="153"/>
                    <a:pt x="104" y="147"/>
                  </a:cubicBezTo>
                  <a:cubicBezTo>
                    <a:pt x="85" y="140"/>
                    <a:pt x="67" y="131"/>
                    <a:pt x="52" y="122"/>
                  </a:cubicBezTo>
                  <a:cubicBezTo>
                    <a:pt x="27" y="107"/>
                    <a:pt x="8" y="89"/>
                    <a:pt x="0" y="69"/>
                  </a:cubicBezTo>
                  <a:cubicBezTo>
                    <a:pt x="0" y="53"/>
                    <a:pt x="0" y="17"/>
                    <a:pt x="0" y="0"/>
                  </a:cubicBezTo>
                  <a:cubicBezTo>
                    <a:pt x="8" y="20"/>
                    <a:pt x="26" y="39"/>
                    <a:pt x="52" y="55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2" name="íšlîḓé"/>
            <p:cNvSpPr/>
            <p:nvPr/>
          </p:nvSpPr>
          <p:spPr bwMode="auto">
            <a:xfrm flipH="1">
              <a:off x="7429214" y="3710703"/>
              <a:ext cx="1175603" cy="363950"/>
            </a:xfrm>
            <a:custGeom>
              <a:avLst/>
              <a:gdLst>
                <a:gd name="T0" fmla="*/ 52 w 572"/>
                <a:gd name="T1" fmla="*/ 56 h 177"/>
                <a:gd name="T2" fmla="*/ 104 w 572"/>
                <a:gd name="T3" fmla="*/ 80 h 177"/>
                <a:gd name="T4" fmla="*/ 156 w 572"/>
                <a:gd name="T5" fmla="*/ 95 h 177"/>
                <a:gd name="T6" fmla="*/ 208 w 572"/>
                <a:gd name="T7" fmla="*/ 105 h 177"/>
                <a:gd name="T8" fmla="*/ 260 w 572"/>
                <a:gd name="T9" fmla="*/ 109 h 177"/>
                <a:gd name="T10" fmla="*/ 286 w 572"/>
                <a:gd name="T11" fmla="*/ 109 h 177"/>
                <a:gd name="T12" fmla="*/ 312 w 572"/>
                <a:gd name="T13" fmla="*/ 109 h 177"/>
                <a:gd name="T14" fmla="*/ 364 w 572"/>
                <a:gd name="T15" fmla="*/ 104 h 177"/>
                <a:gd name="T16" fmla="*/ 416 w 572"/>
                <a:gd name="T17" fmla="*/ 95 h 177"/>
                <a:gd name="T18" fmla="*/ 468 w 572"/>
                <a:gd name="T19" fmla="*/ 80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70 h 177"/>
                <a:gd name="T26" fmla="*/ 521 w 572"/>
                <a:gd name="T27" fmla="*/ 122 h 177"/>
                <a:gd name="T28" fmla="*/ 468 w 572"/>
                <a:gd name="T29" fmla="*/ 147 h 177"/>
                <a:gd name="T30" fmla="*/ 416 w 572"/>
                <a:gd name="T31" fmla="*/ 163 h 177"/>
                <a:gd name="T32" fmla="*/ 364 w 572"/>
                <a:gd name="T33" fmla="*/ 172 h 177"/>
                <a:gd name="T34" fmla="*/ 312 w 572"/>
                <a:gd name="T35" fmla="*/ 177 h 177"/>
                <a:gd name="T36" fmla="*/ 286 w 572"/>
                <a:gd name="T37" fmla="*/ 177 h 177"/>
                <a:gd name="T38" fmla="*/ 260 w 572"/>
                <a:gd name="T39" fmla="*/ 177 h 177"/>
                <a:gd name="T40" fmla="*/ 208 w 572"/>
                <a:gd name="T41" fmla="*/ 172 h 177"/>
                <a:gd name="T42" fmla="*/ 156 w 572"/>
                <a:gd name="T43" fmla="*/ 163 h 177"/>
                <a:gd name="T44" fmla="*/ 104 w 572"/>
                <a:gd name="T45" fmla="*/ 147 h 177"/>
                <a:gd name="T46" fmla="*/ 52 w 572"/>
                <a:gd name="T47" fmla="*/ 123 h 177"/>
                <a:gd name="T48" fmla="*/ 0 w 572"/>
                <a:gd name="T49" fmla="*/ 70 h 177"/>
                <a:gd name="T50" fmla="*/ 0 w 572"/>
                <a:gd name="T51" fmla="*/ 0 h 177"/>
                <a:gd name="T52" fmla="*/ 52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2" y="56"/>
                  </a:moveTo>
                  <a:cubicBezTo>
                    <a:pt x="67" y="65"/>
                    <a:pt x="85" y="73"/>
                    <a:pt x="104" y="80"/>
                  </a:cubicBezTo>
                  <a:cubicBezTo>
                    <a:pt x="120" y="86"/>
                    <a:pt x="138" y="91"/>
                    <a:pt x="156" y="95"/>
                  </a:cubicBezTo>
                  <a:cubicBezTo>
                    <a:pt x="173" y="99"/>
                    <a:pt x="190" y="102"/>
                    <a:pt x="208" y="105"/>
                  </a:cubicBezTo>
                  <a:cubicBezTo>
                    <a:pt x="225" y="107"/>
                    <a:pt x="242" y="108"/>
                    <a:pt x="260" y="109"/>
                  </a:cubicBezTo>
                  <a:cubicBezTo>
                    <a:pt x="269" y="109"/>
                    <a:pt x="277" y="109"/>
                    <a:pt x="286" y="109"/>
                  </a:cubicBezTo>
                  <a:cubicBezTo>
                    <a:pt x="294" y="109"/>
                    <a:pt x="303" y="109"/>
                    <a:pt x="312" y="109"/>
                  </a:cubicBezTo>
                  <a:cubicBezTo>
                    <a:pt x="330" y="108"/>
                    <a:pt x="347" y="107"/>
                    <a:pt x="364" y="104"/>
                  </a:cubicBezTo>
                  <a:cubicBezTo>
                    <a:pt x="382" y="102"/>
                    <a:pt x="400" y="99"/>
                    <a:pt x="416" y="95"/>
                  </a:cubicBezTo>
                  <a:cubicBezTo>
                    <a:pt x="435" y="91"/>
                    <a:pt x="452" y="86"/>
                    <a:pt x="468" y="80"/>
                  </a:cubicBezTo>
                  <a:cubicBezTo>
                    <a:pt x="488" y="73"/>
                    <a:pt x="506" y="64"/>
                    <a:pt x="521" y="55"/>
                  </a:cubicBezTo>
                  <a:cubicBezTo>
                    <a:pt x="546" y="39"/>
                    <a:pt x="564" y="20"/>
                    <a:pt x="572" y="0"/>
                  </a:cubicBezTo>
                  <a:cubicBezTo>
                    <a:pt x="572" y="18"/>
                    <a:pt x="572" y="53"/>
                    <a:pt x="572" y="70"/>
                  </a:cubicBezTo>
                  <a:cubicBezTo>
                    <a:pt x="564" y="89"/>
                    <a:pt x="545" y="106"/>
                    <a:pt x="521" y="122"/>
                  </a:cubicBezTo>
                  <a:cubicBezTo>
                    <a:pt x="506" y="131"/>
                    <a:pt x="488" y="140"/>
                    <a:pt x="468" y="147"/>
                  </a:cubicBezTo>
                  <a:cubicBezTo>
                    <a:pt x="452" y="153"/>
                    <a:pt x="435" y="158"/>
                    <a:pt x="416" y="163"/>
                  </a:cubicBezTo>
                  <a:cubicBezTo>
                    <a:pt x="400" y="167"/>
                    <a:pt x="382" y="170"/>
                    <a:pt x="364" y="172"/>
                  </a:cubicBezTo>
                  <a:cubicBezTo>
                    <a:pt x="347" y="175"/>
                    <a:pt x="330" y="176"/>
                    <a:pt x="312" y="177"/>
                  </a:cubicBezTo>
                  <a:cubicBezTo>
                    <a:pt x="303" y="177"/>
                    <a:pt x="295" y="177"/>
                    <a:pt x="286" y="177"/>
                  </a:cubicBezTo>
                  <a:cubicBezTo>
                    <a:pt x="277" y="177"/>
                    <a:pt x="269" y="177"/>
                    <a:pt x="260" y="177"/>
                  </a:cubicBezTo>
                  <a:cubicBezTo>
                    <a:pt x="242" y="176"/>
                    <a:pt x="225" y="175"/>
                    <a:pt x="208" y="172"/>
                  </a:cubicBezTo>
                  <a:cubicBezTo>
                    <a:pt x="190" y="170"/>
                    <a:pt x="173" y="167"/>
                    <a:pt x="156" y="163"/>
                  </a:cubicBezTo>
                  <a:cubicBezTo>
                    <a:pt x="138" y="159"/>
                    <a:pt x="120" y="153"/>
                    <a:pt x="104" y="147"/>
                  </a:cubicBezTo>
                  <a:cubicBezTo>
                    <a:pt x="85" y="140"/>
                    <a:pt x="67" y="132"/>
                    <a:pt x="52" y="123"/>
                  </a:cubicBezTo>
                  <a:cubicBezTo>
                    <a:pt x="27" y="107"/>
                    <a:pt x="8" y="89"/>
                    <a:pt x="0" y="70"/>
                  </a:cubicBezTo>
                  <a:cubicBezTo>
                    <a:pt x="0" y="53"/>
                    <a:pt x="0" y="18"/>
                    <a:pt x="0" y="0"/>
                  </a:cubicBezTo>
                  <a:cubicBezTo>
                    <a:pt x="8" y="21"/>
                    <a:pt x="26" y="40"/>
                    <a:pt x="52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3" name="íṩliḓè"/>
            <p:cNvSpPr/>
            <p:nvPr/>
          </p:nvSpPr>
          <p:spPr bwMode="auto">
            <a:xfrm flipH="1">
              <a:off x="7500785" y="3471623"/>
              <a:ext cx="1038551" cy="417248"/>
            </a:xfrm>
            <a:custGeom>
              <a:avLst/>
              <a:gdLst>
                <a:gd name="T0" fmla="*/ 0 w 505"/>
                <a:gd name="T1" fmla="*/ 102 h 203"/>
                <a:gd name="T2" fmla="*/ 253 w 505"/>
                <a:gd name="T3" fmla="*/ 0 h 203"/>
                <a:gd name="T4" fmla="*/ 505 w 505"/>
                <a:gd name="T5" fmla="*/ 102 h 203"/>
                <a:gd name="T6" fmla="*/ 253 w 505"/>
                <a:gd name="T7" fmla="*/ 203 h 203"/>
                <a:gd name="T8" fmla="*/ 253 w 505"/>
                <a:gd name="T9" fmla="*/ 203 h 203"/>
                <a:gd name="T10" fmla="*/ 0 w 505"/>
                <a:gd name="T11" fmla="*/ 102 h 203"/>
                <a:gd name="T12" fmla="*/ 30 w 505"/>
                <a:gd name="T13" fmla="*/ 102 h 203"/>
                <a:gd name="T14" fmla="*/ 253 w 505"/>
                <a:gd name="T15" fmla="*/ 175 h 203"/>
                <a:gd name="T16" fmla="*/ 475 w 505"/>
                <a:gd name="T17" fmla="*/ 102 h 203"/>
                <a:gd name="T18" fmla="*/ 253 w 505"/>
                <a:gd name="T19" fmla="*/ 29 h 203"/>
                <a:gd name="T20" fmla="*/ 30 w 505"/>
                <a:gd name="T21" fmla="*/ 10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203">
                  <a:moveTo>
                    <a:pt x="0" y="102"/>
                  </a:moveTo>
                  <a:cubicBezTo>
                    <a:pt x="0" y="36"/>
                    <a:pt x="130" y="1"/>
                    <a:pt x="253" y="0"/>
                  </a:cubicBezTo>
                  <a:cubicBezTo>
                    <a:pt x="375" y="1"/>
                    <a:pt x="505" y="36"/>
                    <a:pt x="505" y="102"/>
                  </a:cubicBezTo>
                  <a:cubicBezTo>
                    <a:pt x="505" y="167"/>
                    <a:pt x="375" y="203"/>
                    <a:pt x="253" y="203"/>
                  </a:cubicBezTo>
                  <a:cubicBezTo>
                    <a:pt x="253" y="203"/>
                    <a:pt x="253" y="203"/>
                    <a:pt x="253" y="203"/>
                  </a:cubicBezTo>
                  <a:cubicBezTo>
                    <a:pt x="130" y="203"/>
                    <a:pt x="0" y="167"/>
                    <a:pt x="0" y="102"/>
                  </a:cubicBezTo>
                  <a:close/>
                  <a:moveTo>
                    <a:pt x="30" y="102"/>
                  </a:moveTo>
                  <a:cubicBezTo>
                    <a:pt x="30" y="136"/>
                    <a:pt x="121" y="175"/>
                    <a:pt x="253" y="175"/>
                  </a:cubicBezTo>
                  <a:cubicBezTo>
                    <a:pt x="384" y="175"/>
                    <a:pt x="475" y="136"/>
                    <a:pt x="475" y="102"/>
                  </a:cubicBezTo>
                  <a:cubicBezTo>
                    <a:pt x="475" y="67"/>
                    <a:pt x="384" y="29"/>
                    <a:pt x="253" y="29"/>
                  </a:cubicBezTo>
                  <a:cubicBezTo>
                    <a:pt x="121" y="29"/>
                    <a:pt x="30" y="67"/>
                    <a:pt x="30" y="102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4" name="ïṩļiḍè"/>
            <p:cNvSpPr/>
            <p:nvPr/>
          </p:nvSpPr>
          <p:spPr bwMode="auto">
            <a:xfrm flipH="1">
              <a:off x="7659157" y="3578219"/>
              <a:ext cx="723332" cy="181214"/>
            </a:xfrm>
            <a:custGeom>
              <a:avLst/>
              <a:gdLst>
                <a:gd name="T0" fmla="*/ 0 w 352"/>
                <a:gd name="T1" fmla="*/ 35 h 88"/>
                <a:gd name="T2" fmla="*/ 45 w 352"/>
                <a:gd name="T3" fmla="*/ 35 h 88"/>
                <a:gd name="T4" fmla="*/ 124 w 352"/>
                <a:gd name="T5" fmla="*/ 0 h 88"/>
                <a:gd name="T6" fmla="*/ 205 w 352"/>
                <a:gd name="T7" fmla="*/ 33 h 88"/>
                <a:gd name="T8" fmla="*/ 242 w 352"/>
                <a:gd name="T9" fmla="*/ 56 h 88"/>
                <a:gd name="T10" fmla="*/ 266 w 352"/>
                <a:gd name="T11" fmla="*/ 39 h 88"/>
                <a:gd name="T12" fmla="*/ 251 w 352"/>
                <a:gd name="T13" fmla="*/ 11 h 88"/>
                <a:gd name="T14" fmla="*/ 300 w 352"/>
                <a:gd name="T15" fmla="*/ 6 h 88"/>
                <a:gd name="T16" fmla="*/ 314 w 352"/>
                <a:gd name="T17" fmla="*/ 35 h 88"/>
                <a:gd name="T18" fmla="*/ 352 w 352"/>
                <a:gd name="T19" fmla="*/ 35 h 88"/>
                <a:gd name="T20" fmla="*/ 352 w 352"/>
                <a:gd name="T21" fmla="*/ 55 h 88"/>
                <a:gd name="T22" fmla="*/ 311 w 352"/>
                <a:gd name="T23" fmla="*/ 55 h 88"/>
                <a:gd name="T24" fmla="*/ 234 w 352"/>
                <a:gd name="T25" fmla="*/ 87 h 88"/>
                <a:gd name="T26" fmla="*/ 156 w 352"/>
                <a:gd name="T27" fmla="*/ 51 h 88"/>
                <a:gd name="T28" fmla="*/ 118 w 352"/>
                <a:gd name="T29" fmla="*/ 30 h 88"/>
                <a:gd name="T30" fmla="*/ 92 w 352"/>
                <a:gd name="T31" fmla="*/ 49 h 88"/>
                <a:gd name="T32" fmla="*/ 111 w 352"/>
                <a:gd name="T33" fmla="*/ 82 h 88"/>
                <a:gd name="T34" fmla="*/ 60 w 352"/>
                <a:gd name="T35" fmla="*/ 88 h 88"/>
                <a:gd name="T36" fmla="*/ 42 w 352"/>
                <a:gd name="T37" fmla="*/ 55 h 88"/>
                <a:gd name="T38" fmla="*/ 0 w 352"/>
                <a:gd name="T39" fmla="*/ 55 h 88"/>
                <a:gd name="T40" fmla="*/ 0 w 352"/>
                <a:gd name="T41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88">
                  <a:moveTo>
                    <a:pt x="0" y="35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53" y="11"/>
                    <a:pt x="86" y="0"/>
                    <a:pt x="124" y="0"/>
                  </a:cubicBezTo>
                  <a:cubicBezTo>
                    <a:pt x="163" y="0"/>
                    <a:pt x="187" y="9"/>
                    <a:pt x="205" y="33"/>
                  </a:cubicBezTo>
                  <a:cubicBezTo>
                    <a:pt x="218" y="49"/>
                    <a:pt x="227" y="56"/>
                    <a:pt x="242" y="56"/>
                  </a:cubicBezTo>
                  <a:cubicBezTo>
                    <a:pt x="254" y="56"/>
                    <a:pt x="266" y="52"/>
                    <a:pt x="266" y="39"/>
                  </a:cubicBezTo>
                  <a:cubicBezTo>
                    <a:pt x="266" y="25"/>
                    <a:pt x="256" y="16"/>
                    <a:pt x="251" y="11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307" y="12"/>
                    <a:pt x="313" y="19"/>
                    <a:pt x="314" y="35"/>
                  </a:cubicBezTo>
                  <a:cubicBezTo>
                    <a:pt x="352" y="35"/>
                    <a:pt x="352" y="35"/>
                    <a:pt x="352" y="35"/>
                  </a:cubicBezTo>
                  <a:cubicBezTo>
                    <a:pt x="352" y="55"/>
                    <a:pt x="352" y="55"/>
                    <a:pt x="352" y="55"/>
                  </a:cubicBezTo>
                  <a:cubicBezTo>
                    <a:pt x="311" y="55"/>
                    <a:pt x="311" y="55"/>
                    <a:pt x="311" y="55"/>
                  </a:cubicBezTo>
                  <a:cubicBezTo>
                    <a:pt x="302" y="75"/>
                    <a:pt x="272" y="87"/>
                    <a:pt x="234" y="87"/>
                  </a:cubicBezTo>
                  <a:cubicBezTo>
                    <a:pt x="193" y="87"/>
                    <a:pt x="171" y="72"/>
                    <a:pt x="156" y="51"/>
                  </a:cubicBezTo>
                  <a:cubicBezTo>
                    <a:pt x="145" y="37"/>
                    <a:pt x="135" y="30"/>
                    <a:pt x="118" y="30"/>
                  </a:cubicBezTo>
                  <a:cubicBezTo>
                    <a:pt x="101" y="30"/>
                    <a:pt x="92" y="38"/>
                    <a:pt x="92" y="49"/>
                  </a:cubicBezTo>
                  <a:cubicBezTo>
                    <a:pt x="92" y="62"/>
                    <a:pt x="101" y="73"/>
                    <a:pt x="111" y="82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51" y="81"/>
                    <a:pt x="43" y="67"/>
                    <a:pt x="42" y="5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5" name="îŝḻiḍê"/>
            <p:cNvSpPr/>
            <p:nvPr/>
          </p:nvSpPr>
          <p:spPr bwMode="auto">
            <a:xfrm flipH="1">
              <a:off x="7578449" y="3403097"/>
              <a:ext cx="977639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6" name="íśḷiḍè"/>
            <p:cNvSpPr/>
            <p:nvPr/>
          </p:nvSpPr>
          <p:spPr bwMode="auto">
            <a:xfrm flipH="1">
              <a:off x="7576926" y="3395483"/>
              <a:ext cx="985254" cy="409634"/>
            </a:xfrm>
            <a:custGeom>
              <a:avLst/>
              <a:gdLst>
                <a:gd name="T0" fmla="*/ 240 w 479"/>
                <a:gd name="T1" fmla="*/ 196 h 199"/>
                <a:gd name="T2" fmla="*/ 229 w 479"/>
                <a:gd name="T3" fmla="*/ 199 h 199"/>
                <a:gd name="T4" fmla="*/ 229 w 479"/>
                <a:gd name="T5" fmla="*/ 199 h 199"/>
                <a:gd name="T6" fmla="*/ 275 w 479"/>
                <a:gd name="T7" fmla="*/ 198 h 199"/>
                <a:gd name="T8" fmla="*/ 195 w 479"/>
                <a:gd name="T9" fmla="*/ 193 h 199"/>
                <a:gd name="T10" fmla="*/ 286 w 479"/>
                <a:gd name="T11" fmla="*/ 193 h 199"/>
                <a:gd name="T12" fmla="*/ 183 w 479"/>
                <a:gd name="T13" fmla="*/ 196 h 199"/>
                <a:gd name="T14" fmla="*/ 183 w 479"/>
                <a:gd name="T15" fmla="*/ 196 h 199"/>
                <a:gd name="T16" fmla="*/ 320 w 479"/>
                <a:gd name="T17" fmla="*/ 193 h 199"/>
                <a:gd name="T18" fmla="*/ 149 w 479"/>
                <a:gd name="T19" fmla="*/ 188 h 199"/>
                <a:gd name="T20" fmla="*/ 331 w 479"/>
                <a:gd name="T21" fmla="*/ 188 h 199"/>
                <a:gd name="T22" fmla="*/ 138 w 479"/>
                <a:gd name="T23" fmla="*/ 189 h 199"/>
                <a:gd name="T24" fmla="*/ 138 w 479"/>
                <a:gd name="T25" fmla="*/ 189 h 199"/>
                <a:gd name="T26" fmla="*/ 365 w 479"/>
                <a:gd name="T27" fmla="*/ 185 h 199"/>
                <a:gd name="T28" fmla="*/ 105 w 479"/>
                <a:gd name="T29" fmla="*/ 178 h 199"/>
                <a:gd name="T30" fmla="*/ 375 w 479"/>
                <a:gd name="T31" fmla="*/ 178 h 199"/>
                <a:gd name="T32" fmla="*/ 93 w 479"/>
                <a:gd name="T33" fmla="*/ 178 h 199"/>
                <a:gd name="T34" fmla="*/ 93 w 479"/>
                <a:gd name="T35" fmla="*/ 178 h 199"/>
                <a:gd name="T36" fmla="*/ 409 w 479"/>
                <a:gd name="T37" fmla="*/ 171 h 199"/>
                <a:gd name="T38" fmla="*/ 62 w 479"/>
                <a:gd name="T39" fmla="*/ 162 h 199"/>
                <a:gd name="T40" fmla="*/ 418 w 479"/>
                <a:gd name="T41" fmla="*/ 163 h 199"/>
                <a:gd name="T42" fmla="*/ 51 w 479"/>
                <a:gd name="T43" fmla="*/ 161 h 199"/>
                <a:gd name="T44" fmla="*/ 51 w 479"/>
                <a:gd name="T45" fmla="*/ 161 h 199"/>
                <a:gd name="T46" fmla="*/ 449 w 479"/>
                <a:gd name="T47" fmla="*/ 149 h 199"/>
                <a:gd name="T48" fmla="*/ 25 w 479"/>
                <a:gd name="T49" fmla="*/ 138 h 199"/>
                <a:gd name="T50" fmla="*/ 456 w 479"/>
                <a:gd name="T51" fmla="*/ 139 h 199"/>
                <a:gd name="T52" fmla="*/ 14 w 479"/>
                <a:gd name="T53" fmla="*/ 133 h 199"/>
                <a:gd name="T54" fmla="*/ 14 w 479"/>
                <a:gd name="T55" fmla="*/ 133 h 199"/>
                <a:gd name="T56" fmla="*/ 478 w 479"/>
                <a:gd name="T57" fmla="*/ 113 h 199"/>
                <a:gd name="T58" fmla="*/ 3 w 479"/>
                <a:gd name="T59" fmla="*/ 100 h 199"/>
                <a:gd name="T60" fmla="*/ 479 w 479"/>
                <a:gd name="T61" fmla="*/ 101 h 199"/>
                <a:gd name="T62" fmla="*/ 475 w 479"/>
                <a:gd name="T63" fmla="*/ 90 h 199"/>
                <a:gd name="T64" fmla="*/ 6 w 479"/>
                <a:gd name="T65" fmla="*/ 90 h 199"/>
                <a:gd name="T66" fmla="*/ 6 w 479"/>
                <a:gd name="T67" fmla="*/ 90 h 199"/>
                <a:gd name="T68" fmla="*/ 474 w 479"/>
                <a:gd name="T69" fmla="*/ 78 h 199"/>
                <a:gd name="T70" fmla="*/ 22 w 479"/>
                <a:gd name="T71" fmla="*/ 60 h 199"/>
                <a:gd name="T72" fmla="*/ 448 w 479"/>
                <a:gd name="T73" fmla="*/ 56 h 199"/>
                <a:gd name="T74" fmla="*/ 33 w 479"/>
                <a:gd name="T75" fmla="*/ 55 h 199"/>
                <a:gd name="T76" fmla="*/ 33 w 479"/>
                <a:gd name="T77" fmla="*/ 55 h 199"/>
                <a:gd name="T78" fmla="*/ 440 w 479"/>
                <a:gd name="T79" fmla="*/ 46 h 199"/>
                <a:gd name="T80" fmla="*/ 61 w 479"/>
                <a:gd name="T81" fmla="*/ 35 h 199"/>
                <a:gd name="T82" fmla="*/ 408 w 479"/>
                <a:gd name="T83" fmla="*/ 34 h 199"/>
                <a:gd name="T84" fmla="*/ 73 w 479"/>
                <a:gd name="T85" fmla="*/ 34 h 199"/>
                <a:gd name="T86" fmla="*/ 73 w 479"/>
                <a:gd name="T87" fmla="*/ 34 h 199"/>
                <a:gd name="T88" fmla="*/ 399 w 479"/>
                <a:gd name="T89" fmla="*/ 26 h 199"/>
                <a:gd name="T90" fmla="*/ 104 w 479"/>
                <a:gd name="T91" fmla="*/ 19 h 199"/>
                <a:gd name="T92" fmla="*/ 365 w 479"/>
                <a:gd name="T93" fmla="*/ 20 h 199"/>
                <a:gd name="T94" fmla="*/ 116 w 479"/>
                <a:gd name="T95" fmla="*/ 20 h 199"/>
                <a:gd name="T96" fmla="*/ 116 w 479"/>
                <a:gd name="T97" fmla="*/ 20 h 199"/>
                <a:gd name="T98" fmla="*/ 355 w 479"/>
                <a:gd name="T99" fmla="*/ 14 h 199"/>
                <a:gd name="T100" fmla="*/ 149 w 479"/>
                <a:gd name="T101" fmla="*/ 9 h 199"/>
                <a:gd name="T102" fmla="*/ 320 w 479"/>
                <a:gd name="T103" fmla="*/ 11 h 199"/>
                <a:gd name="T104" fmla="*/ 161 w 479"/>
                <a:gd name="T105" fmla="*/ 11 h 199"/>
                <a:gd name="T106" fmla="*/ 161 w 479"/>
                <a:gd name="T107" fmla="*/ 11 h 199"/>
                <a:gd name="T108" fmla="*/ 309 w 479"/>
                <a:gd name="T109" fmla="*/ 6 h 199"/>
                <a:gd name="T110" fmla="*/ 195 w 479"/>
                <a:gd name="T111" fmla="*/ 4 h 199"/>
                <a:gd name="T112" fmla="*/ 275 w 479"/>
                <a:gd name="T113" fmla="*/ 7 h 199"/>
                <a:gd name="T114" fmla="*/ 206 w 479"/>
                <a:gd name="T115" fmla="*/ 7 h 199"/>
                <a:gd name="T116" fmla="*/ 206 w 479"/>
                <a:gd name="T117" fmla="*/ 7 h 199"/>
                <a:gd name="T118" fmla="*/ 264 w 479"/>
                <a:gd name="T119" fmla="*/ 2 h 199"/>
                <a:gd name="T120" fmla="*/ 240 w 479"/>
                <a:gd name="T121" fmla="*/ 0 h 199"/>
                <a:gd name="T122" fmla="*/ 229 w 479"/>
                <a:gd name="T123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" h="199">
                  <a:moveTo>
                    <a:pt x="240" y="199"/>
                  </a:moveTo>
                  <a:cubicBezTo>
                    <a:pt x="239" y="197"/>
                    <a:pt x="239" y="197"/>
                    <a:pt x="239" y="197"/>
                  </a:cubicBezTo>
                  <a:cubicBezTo>
                    <a:pt x="239" y="196"/>
                    <a:pt x="239" y="196"/>
                    <a:pt x="239" y="196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4" y="196"/>
                    <a:pt x="248" y="196"/>
                    <a:pt x="252" y="196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48" y="199"/>
                    <a:pt x="244" y="199"/>
                    <a:pt x="240" y="199"/>
                  </a:cubicBezTo>
                  <a:close/>
                  <a:moveTo>
                    <a:pt x="229" y="199"/>
                  </a:moveTo>
                  <a:cubicBezTo>
                    <a:pt x="225" y="199"/>
                    <a:pt x="221" y="199"/>
                    <a:pt x="217" y="199"/>
                  </a:cubicBezTo>
                  <a:cubicBezTo>
                    <a:pt x="217" y="195"/>
                    <a:pt x="217" y="195"/>
                    <a:pt x="217" y="195"/>
                  </a:cubicBezTo>
                  <a:cubicBezTo>
                    <a:pt x="221" y="195"/>
                    <a:pt x="225" y="195"/>
                    <a:pt x="229" y="195"/>
                  </a:cubicBezTo>
                  <a:lnTo>
                    <a:pt x="229" y="199"/>
                  </a:lnTo>
                  <a:close/>
                  <a:moveTo>
                    <a:pt x="263" y="199"/>
                  </a:moveTo>
                  <a:cubicBezTo>
                    <a:pt x="263" y="195"/>
                    <a:pt x="263" y="195"/>
                    <a:pt x="263" y="195"/>
                  </a:cubicBezTo>
                  <a:cubicBezTo>
                    <a:pt x="267" y="195"/>
                    <a:pt x="271" y="194"/>
                    <a:pt x="274" y="194"/>
                  </a:cubicBezTo>
                  <a:cubicBezTo>
                    <a:pt x="275" y="198"/>
                    <a:pt x="275" y="198"/>
                    <a:pt x="275" y="198"/>
                  </a:cubicBezTo>
                  <a:cubicBezTo>
                    <a:pt x="271" y="198"/>
                    <a:pt x="267" y="198"/>
                    <a:pt x="263" y="199"/>
                  </a:cubicBezTo>
                  <a:close/>
                  <a:moveTo>
                    <a:pt x="206" y="198"/>
                  </a:moveTo>
                  <a:cubicBezTo>
                    <a:pt x="202" y="198"/>
                    <a:pt x="198" y="197"/>
                    <a:pt x="194" y="197"/>
                  </a:cubicBezTo>
                  <a:cubicBezTo>
                    <a:pt x="195" y="193"/>
                    <a:pt x="195" y="193"/>
                    <a:pt x="195" y="193"/>
                  </a:cubicBezTo>
                  <a:cubicBezTo>
                    <a:pt x="198" y="194"/>
                    <a:pt x="202" y="194"/>
                    <a:pt x="206" y="194"/>
                  </a:cubicBezTo>
                  <a:lnTo>
                    <a:pt x="206" y="198"/>
                  </a:lnTo>
                  <a:close/>
                  <a:moveTo>
                    <a:pt x="286" y="197"/>
                  </a:moveTo>
                  <a:cubicBezTo>
                    <a:pt x="286" y="193"/>
                    <a:pt x="286" y="193"/>
                    <a:pt x="286" y="193"/>
                  </a:cubicBezTo>
                  <a:cubicBezTo>
                    <a:pt x="289" y="193"/>
                    <a:pt x="293" y="193"/>
                    <a:pt x="297" y="192"/>
                  </a:cubicBezTo>
                  <a:cubicBezTo>
                    <a:pt x="297" y="196"/>
                    <a:pt x="297" y="196"/>
                    <a:pt x="297" y="196"/>
                  </a:cubicBezTo>
                  <a:cubicBezTo>
                    <a:pt x="294" y="197"/>
                    <a:pt x="290" y="197"/>
                    <a:pt x="286" y="197"/>
                  </a:cubicBezTo>
                  <a:close/>
                  <a:moveTo>
                    <a:pt x="183" y="196"/>
                  </a:moveTo>
                  <a:cubicBezTo>
                    <a:pt x="179" y="196"/>
                    <a:pt x="175" y="195"/>
                    <a:pt x="171" y="195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6" y="192"/>
                    <a:pt x="179" y="192"/>
                    <a:pt x="183" y="192"/>
                  </a:cubicBezTo>
                  <a:lnTo>
                    <a:pt x="183" y="196"/>
                  </a:lnTo>
                  <a:close/>
                  <a:moveTo>
                    <a:pt x="309" y="195"/>
                  </a:moveTo>
                  <a:cubicBezTo>
                    <a:pt x="308" y="191"/>
                    <a:pt x="308" y="191"/>
                    <a:pt x="308" y="191"/>
                  </a:cubicBezTo>
                  <a:cubicBezTo>
                    <a:pt x="312" y="191"/>
                    <a:pt x="316" y="190"/>
                    <a:pt x="320" y="190"/>
                  </a:cubicBezTo>
                  <a:cubicBezTo>
                    <a:pt x="320" y="193"/>
                    <a:pt x="320" y="193"/>
                    <a:pt x="320" y="193"/>
                  </a:cubicBezTo>
                  <a:cubicBezTo>
                    <a:pt x="316" y="194"/>
                    <a:pt x="313" y="194"/>
                    <a:pt x="309" y="195"/>
                  </a:cubicBezTo>
                  <a:close/>
                  <a:moveTo>
                    <a:pt x="160" y="193"/>
                  </a:moveTo>
                  <a:cubicBezTo>
                    <a:pt x="156" y="193"/>
                    <a:pt x="153" y="192"/>
                    <a:pt x="149" y="192"/>
                  </a:cubicBezTo>
                  <a:cubicBezTo>
                    <a:pt x="149" y="188"/>
                    <a:pt x="149" y="188"/>
                    <a:pt x="149" y="188"/>
                  </a:cubicBezTo>
                  <a:cubicBezTo>
                    <a:pt x="153" y="188"/>
                    <a:pt x="157" y="189"/>
                    <a:pt x="161" y="190"/>
                  </a:cubicBezTo>
                  <a:lnTo>
                    <a:pt x="160" y="193"/>
                  </a:lnTo>
                  <a:close/>
                  <a:moveTo>
                    <a:pt x="331" y="192"/>
                  </a:moveTo>
                  <a:cubicBezTo>
                    <a:pt x="331" y="188"/>
                    <a:pt x="331" y="188"/>
                    <a:pt x="331" y="188"/>
                  </a:cubicBezTo>
                  <a:cubicBezTo>
                    <a:pt x="335" y="187"/>
                    <a:pt x="338" y="187"/>
                    <a:pt x="342" y="186"/>
                  </a:cubicBezTo>
                  <a:cubicBezTo>
                    <a:pt x="343" y="190"/>
                    <a:pt x="343" y="190"/>
                    <a:pt x="343" y="190"/>
                  </a:cubicBezTo>
                  <a:cubicBezTo>
                    <a:pt x="339" y="190"/>
                    <a:pt x="335" y="191"/>
                    <a:pt x="331" y="192"/>
                  </a:cubicBezTo>
                  <a:close/>
                  <a:moveTo>
                    <a:pt x="138" y="189"/>
                  </a:moveTo>
                  <a:cubicBezTo>
                    <a:pt x="134" y="189"/>
                    <a:pt x="130" y="188"/>
                    <a:pt x="126" y="187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31" y="184"/>
                    <a:pt x="135" y="185"/>
                    <a:pt x="138" y="186"/>
                  </a:cubicBezTo>
                  <a:lnTo>
                    <a:pt x="138" y="189"/>
                  </a:lnTo>
                  <a:close/>
                  <a:moveTo>
                    <a:pt x="354" y="187"/>
                  </a:moveTo>
                  <a:cubicBezTo>
                    <a:pt x="353" y="184"/>
                    <a:pt x="353" y="184"/>
                    <a:pt x="353" y="184"/>
                  </a:cubicBezTo>
                  <a:cubicBezTo>
                    <a:pt x="357" y="183"/>
                    <a:pt x="361" y="182"/>
                    <a:pt x="364" y="181"/>
                  </a:cubicBezTo>
                  <a:cubicBezTo>
                    <a:pt x="365" y="185"/>
                    <a:pt x="365" y="185"/>
                    <a:pt x="365" y="185"/>
                  </a:cubicBezTo>
                  <a:cubicBezTo>
                    <a:pt x="362" y="186"/>
                    <a:pt x="358" y="186"/>
                    <a:pt x="354" y="187"/>
                  </a:cubicBezTo>
                  <a:close/>
                  <a:moveTo>
                    <a:pt x="115" y="184"/>
                  </a:moveTo>
                  <a:cubicBezTo>
                    <a:pt x="111" y="184"/>
                    <a:pt x="108" y="183"/>
                    <a:pt x="104" y="182"/>
                  </a:cubicBezTo>
                  <a:cubicBezTo>
                    <a:pt x="105" y="178"/>
                    <a:pt x="105" y="178"/>
                    <a:pt x="105" y="178"/>
                  </a:cubicBezTo>
                  <a:cubicBezTo>
                    <a:pt x="109" y="179"/>
                    <a:pt x="112" y="180"/>
                    <a:pt x="116" y="181"/>
                  </a:cubicBezTo>
                  <a:lnTo>
                    <a:pt x="115" y="184"/>
                  </a:lnTo>
                  <a:close/>
                  <a:moveTo>
                    <a:pt x="376" y="182"/>
                  </a:moveTo>
                  <a:cubicBezTo>
                    <a:pt x="375" y="178"/>
                    <a:pt x="375" y="178"/>
                    <a:pt x="375" y="178"/>
                  </a:cubicBezTo>
                  <a:cubicBezTo>
                    <a:pt x="379" y="177"/>
                    <a:pt x="383" y="176"/>
                    <a:pt x="386" y="175"/>
                  </a:cubicBezTo>
                  <a:cubicBezTo>
                    <a:pt x="387" y="178"/>
                    <a:pt x="387" y="178"/>
                    <a:pt x="387" y="178"/>
                  </a:cubicBezTo>
                  <a:cubicBezTo>
                    <a:pt x="384" y="179"/>
                    <a:pt x="380" y="181"/>
                    <a:pt x="376" y="182"/>
                  </a:cubicBezTo>
                  <a:close/>
                  <a:moveTo>
                    <a:pt x="93" y="178"/>
                  </a:moveTo>
                  <a:cubicBezTo>
                    <a:pt x="89" y="177"/>
                    <a:pt x="86" y="176"/>
                    <a:pt x="82" y="174"/>
                  </a:cubicBezTo>
                  <a:cubicBezTo>
                    <a:pt x="83" y="171"/>
                    <a:pt x="83" y="171"/>
                    <a:pt x="83" y="171"/>
                  </a:cubicBezTo>
                  <a:cubicBezTo>
                    <a:pt x="87" y="172"/>
                    <a:pt x="91" y="173"/>
                    <a:pt x="94" y="175"/>
                  </a:cubicBezTo>
                  <a:lnTo>
                    <a:pt x="93" y="178"/>
                  </a:lnTo>
                  <a:close/>
                  <a:moveTo>
                    <a:pt x="398" y="175"/>
                  </a:moveTo>
                  <a:cubicBezTo>
                    <a:pt x="397" y="171"/>
                    <a:pt x="397" y="171"/>
                    <a:pt x="397" y="171"/>
                  </a:cubicBezTo>
                  <a:cubicBezTo>
                    <a:pt x="401" y="170"/>
                    <a:pt x="404" y="168"/>
                    <a:pt x="407" y="167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5" y="172"/>
                    <a:pt x="402" y="173"/>
                    <a:pt x="398" y="175"/>
                  </a:cubicBezTo>
                  <a:close/>
                  <a:moveTo>
                    <a:pt x="71" y="170"/>
                  </a:moveTo>
                  <a:cubicBezTo>
                    <a:pt x="68" y="169"/>
                    <a:pt x="64" y="167"/>
                    <a:pt x="61" y="166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6" y="164"/>
                    <a:pt x="69" y="165"/>
                    <a:pt x="73" y="167"/>
                  </a:cubicBezTo>
                  <a:lnTo>
                    <a:pt x="71" y="170"/>
                  </a:lnTo>
                  <a:close/>
                  <a:moveTo>
                    <a:pt x="419" y="166"/>
                  </a:moveTo>
                  <a:cubicBezTo>
                    <a:pt x="418" y="163"/>
                    <a:pt x="418" y="163"/>
                    <a:pt x="418" y="163"/>
                  </a:cubicBezTo>
                  <a:cubicBezTo>
                    <a:pt x="421" y="161"/>
                    <a:pt x="425" y="159"/>
                    <a:pt x="428" y="157"/>
                  </a:cubicBezTo>
                  <a:cubicBezTo>
                    <a:pt x="430" y="161"/>
                    <a:pt x="430" y="161"/>
                    <a:pt x="430" y="161"/>
                  </a:cubicBezTo>
                  <a:cubicBezTo>
                    <a:pt x="427" y="163"/>
                    <a:pt x="423" y="164"/>
                    <a:pt x="419" y="166"/>
                  </a:cubicBezTo>
                  <a:close/>
                  <a:moveTo>
                    <a:pt x="51" y="161"/>
                  </a:moveTo>
                  <a:cubicBezTo>
                    <a:pt x="47" y="159"/>
                    <a:pt x="44" y="157"/>
                    <a:pt x="41" y="155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4"/>
                    <a:pt x="49" y="155"/>
                    <a:pt x="52" y="157"/>
                  </a:cubicBezTo>
                  <a:lnTo>
                    <a:pt x="51" y="161"/>
                  </a:lnTo>
                  <a:close/>
                  <a:moveTo>
                    <a:pt x="440" y="155"/>
                  </a:moveTo>
                  <a:cubicBezTo>
                    <a:pt x="438" y="152"/>
                    <a:pt x="438" y="152"/>
                    <a:pt x="438" y="152"/>
                  </a:cubicBezTo>
                  <a:cubicBezTo>
                    <a:pt x="441" y="150"/>
                    <a:pt x="444" y="148"/>
                    <a:pt x="447" y="146"/>
                  </a:cubicBezTo>
                  <a:cubicBezTo>
                    <a:pt x="449" y="149"/>
                    <a:pt x="449" y="149"/>
                    <a:pt x="449" y="149"/>
                  </a:cubicBezTo>
                  <a:cubicBezTo>
                    <a:pt x="446" y="151"/>
                    <a:pt x="443" y="153"/>
                    <a:pt x="440" y="155"/>
                  </a:cubicBezTo>
                  <a:close/>
                  <a:moveTo>
                    <a:pt x="31" y="148"/>
                  </a:moveTo>
                  <a:cubicBezTo>
                    <a:pt x="28" y="146"/>
                    <a:pt x="25" y="143"/>
                    <a:pt x="22" y="141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7" y="141"/>
                    <a:pt x="30" y="143"/>
                    <a:pt x="33" y="145"/>
                  </a:cubicBezTo>
                  <a:lnTo>
                    <a:pt x="31" y="148"/>
                  </a:lnTo>
                  <a:close/>
                  <a:moveTo>
                    <a:pt x="458" y="141"/>
                  </a:moveTo>
                  <a:cubicBezTo>
                    <a:pt x="456" y="139"/>
                    <a:pt x="456" y="139"/>
                    <a:pt x="456" y="139"/>
                  </a:cubicBezTo>
                  <a:cubicBezTo>
                    <a:pt x="459" y="136"/>
                    <a:pt x="461" y="133"/>
                    <a:pt x="464" y="130"/>
                  </a:cubicBezTo>
                  <a:cubicBezTo>
                    <a:pt x="467" y="133"/>
                    <a:pt x="467" y="133"/>
                    <a:pt x="467" y="133"/>
                  </a:cubicBezTo>
                  <a:cubicBezTo>
                    <a:pt x="464" y="136"/>
                    <a:pt x="461" y="139"/>
                    <a:pt x="458" y="141"/>
                  </a:cubicBezTo>
                  <a:close/>
                  <a:moveTo>
                    <a:pt x="14" y="133"/>
                  </a:moveTo>
                  <a:cubicBezTo>
                    <a:pt x="11" y="129"/>
                    <a:pt x="9" y="126"/>
                    <a:pt x="7" y="123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2" y="124"/>
                    <a:pt x="14" y="127"/>
                    <a:pt x="17" y="130"/>
                  </a:cubicBezTo>
                  <a:lnTo>
                    <a:pt x="14" y="133"/>
                  </a:lnTo>
                  <a:close/>
                  <a:moveTo>
                    <a:pt x="473" y="123"/>
                  </a:moveTo>
                  <a:cubicBezTo>
                    <a:pt x="470" y="121"/>
                    <a:pt x="470" y="121"/>
                    <a:pt x="470" y="121"/>
                  </a:cubicBezTo>
                  <a:cubicBezTo>
                    <a:pt x="472" y="118"/>
                    <a:pt x="473" y="115"/>
                    <a:pt x="474" y="111"/>
                  </a:cubicBezTo>
                  <a:cubicBezTo>
                    <a:pt x="478" y="113"/>
                    <a:pt x="478" y="113"/>
                    <a:pt x="478" y="113"/>
                  </a:cubicBezTo>
                  <a:cubicBezTo>
                    <a:pt x="477" y="116"/>
                    <a:pt x="475" y="120"/>
                    <a:pt x="473" y="123"/>
                  </a:cubicBezTo>
                  <a:close/>
                  <a:moveTo>
                    <a:pt x="3" y="112"/>
                  </a:moveTo>
                  <a:cubicBezTo>
                    <a:pt x="2" y="108"/>
                    <a:pt x="0" y="104"/>
                    <a:pt x="0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4"/>
                    <a:pt x="4" y="108"/>
                    <a:pt x="5" y="111"/>
                  </a:cubicBezTo>
                  <a:lnTo>
                    <a:pt x="3" y="112"/>
                  </a:lnTo>
                  <a:close/>
                  <a:moveTo>
                    <a:pt x="479" y="101"/>
                  </a:moveTo>
                  <a:cubicBezTo>
                    <a:pt x="476" y="101"/>
                    <a:pt x="476" y="101"/>
                    <a:pt x="476" y="101"/>
                  </a:cubicBezTo>
                  <a:cubicBezTo>
                    <a:pt x="478" y="101"/>
                    <a:pt x="478" y="101"/>
                    <a:pt x="478" y="101"/>
                  </a:cubicBezTo>
                  <a:cubicBezTo>
                    <a:pt x="476" y="100"/>
                    <a:pt x="476" y="100"/>
                    <a:pt x="476" y="100"/>
                  </a:cubicBezTo>
                  <a:cubicBezTo>
                    <a:pt x="476" y="97"/>
                    <a:pt x="475" y="93"/>
                    <a:pt x="475" y="90"/>
                  </a:cubicBezTo>
                  <a:cubicBezTo>
                    <a:pt x="478" y="89"/>
                    <a:pt x="478" y="89"/>
                    <a:pt x="478" y="89"/>
                  </a:cubicBezTo>
                  <a:cubicBezTo>
                    <a:pt x="479" y="93"/>
                    <a:pt x="479" y="97"/>
                    <a:pt x="479" y="100"/>
                  </a:cubicBezTo>
                  <a:lnTo>
                    <a:pt x="479" y="101"/>
                  </a:lnTo>
                  <a:close/>
                  <a:moveTo>
                    <a:pt x="6" y="90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4" y="85"/>
                    <a:pt x="5" y="81"/>
                    <a:pt x="7" y="78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9" y="83"/>
                    <a:pt x="7" y="86"/>
                    <a:pt x="6" y="90"/>
                  </a:cubicBezTo>
                  <a:close/>
                  <a:moveTo>
                    <a:pt x="470" y="80"/>
                  </a:moveTo>
                  <a:cubicBezTo>
                    <a:pt x="469" y="77"/>
                    <a:pt x="467" y="74"/>
                    <a:pt x="464" y="71"/>
                  </a:cubicBezTo>
                  <a:cubicBezTo>
                    <a:pt x="467" y="68"/>
                    <a:pt x="467" y="68"/>
                    <a:pt x="467" y="68"/>
                  </a:cubicBezTo>
                  <a:cubicBezTo>
                    <a:pt x="470" y="72"/>
                    <a:pt x="472" y="75"/>
                    <a:pt x="474" y="78"/>
                  </a:cubicBezTo>
                  <a:lnTo>
                    <a:pt x="470" y="80"/>
                  </a:lnTo>
                  <a:close/>
                  <a:moveTo>
                    <a:pt x="17" y="71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6" y="65"/>
                    <a:pt x="19" y="62"/>
                    <a:pt x="22" y="60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2" y="65"/>
                    <a:pt x="19" y="68"/>
                    <a:pt x="17" y="71"/>
                  </a:cubicBezTo>
                  <a:close/>
                  <a:moveTo>
                    <a:pt x="456" y="63"/>
                  </a:moveTo>
                  <a:cubicBezTo>
                    <a:pt x="454" y="60"/>
                    <a:pt x="451" y="58"/>
                    <a:pt x="448" y="56"/>
                  </a:cubicBezTo>
                  <a:cubicBezTo>
                    <a:pt x="450" y="53"/>
                    <a:pt x="450" y="53"/>
                    <a:pt x="450" y="53"/>
                  </a:cubicBezTo>
                  <a:cubicBezTo>
                    <a:pt x="453" y="55"/>
                    <a:pt x="456" y="58"/>
                    <a:pt x="459" y="60"/>
                  </a:cubicBezTo>
                  <a:lnTo>
                    <a:pt x="456" y="63"/>
                  </a:lnTo>
                  <a:close/>
                  <a:moveTo>
                    <a:pt x="33" y="55"/>
                  </a:moveTo>
                  <a:cubicBezTo>
                    <a:pt x="31" y="52"/>
                    <a:pt x="31" y="52"/>
                    <a:pt x="31" y="52"/>
                  </a:cubicBezTo>
                  <a:cubicBezTo>
                    <a:pt x="34" y="50"/>
                    <a:pt x="37" y="48"/>
                    <a:pt x="41" y="46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9" y="51"/>
                    <a:pt x="36" y="53"/>
                    <a:pt x="33" y="55"/>
                  </a:cubicBezTo>
                  <a:close/>
                  <a:moveTo>
                    <a:pt x="438" y="49"/>
                  </a:moveTo>
                  <a:cubicBezTo>
                    <a:pt x="435" y="47"/>
                    <a:pt x="432" y="45"/>
                    <a:pt x="429" y="44"/>
                  </a:cubicBezTo>
                  <a:cubicBezTo>
                    <a:pt x="430" y="40"/>
                    <a:pt x="430" y="40"/>
                    <a:pt x="430" y="40"/>
                  </a:cubicBezTo>
                  <a:cubicBezTo>
                    <a:pt x="434" y="42"/>
                    <a:pt x="437" y="44"/>
                    <a:pt x="440" y="46"/>
                  </a:cubicBezTo>
                  <a:lnTo>
                    <a:pt x="438" y="49"/>
                  </a:lnTo>
                  <a:close/>
                  <a:moveTo>
                    <a:pt x="53" y="43"/>
                  </a:moveTo>
                  <a:cubicBezTo>
                    <a:pt x="51" y="40"/>
                    <a:pt x="51" y="40"/>
                    <a:pt x="51" y="40"/>
                  </a:cubicBezTo>
                  <a:cubicBezTo>
                    <a:pt x="54" y="38"/>
                    <a:pt x="57" y="37"/>
                    <a:pt x="61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59" y="40"/>
                    <a:pt x="56" y="42"/>
                    <a:pt x="53" y="43"/>
                  </a:cubicBezTo>
                  <a:close/>
                  <a:moveTo>
                    <a:pt x="419" y="39"/>
                  </a:moveTo>
                  <a:cubicBezTo>
                    <a:pt x="415" y="37"/>
                    <a:pt x="412" y="36"/>
                    <a:pt x="408" y="34"/>
                  </a:cubicBezTo>
                  <a:cubicBezTo>
                    <a:pt x="410" y="31"/>
                    <a:pt x="410" y="31"/>
                    <a:pt x="410" y="31"/>
                  </a:cubicBezTo>
                  <a:cubicBezTo>
                    <a:pt x="413" y="32"/>
                    <a:pt x="417" y="34"/>
                    <a:pt x="420" y="35"/>
                  </a:cubicBezTo>
                  <a:lnTo>
                    <a:pt x="419" y="39"/>
                  </a:lnTo>
                  <a:close/>
                  <a:moveTo>
                    <a:pt x="73" y="34"/>
                  </a:moveTo>
                  <a:cubicBezTo>
                    <a:pt x="72" y="30"/>
                    <a:pt x="72" y="30"/>
                    <a:pt x="72" y="30"/>
                  </a:cubicBezTo>
                  <a:cubicBezTo>
                    <a:pt x="75" y="29"/>
                    <a:pt x="79" y="28"/>
                    <a:pt x="82" y="26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31"/>
                    <a:pt x="76" y="33"/>
                    <a:pt x="73" y="34"/>
                  </a:cubicBezTo>
                  <a:close/>
                  <a:moveTo>
                    <a:pt x="398" y="30"/>
                  </a:moveTo>
                  <a:cubicBezTo>
                    <a:pt x="394" y="29"/>
                    <a:pt x="390" y="28"/>
                    <a:pt x="387" y="26"/>
                  </a:cubicBezTo>
                  <a:cubicBezTo>
                    <a:pt x="388" y="23"/>
                    <a:pt x="388" y="23"/>
                    <a:pt x="388" y="23"/>
                  </a:cubicBezTo>
                  <a:cubicBezTo>
                    <a:pt x="392" y="24"/>
                    <a:pt x="395" y="25"/>
                    <a:pt x="399" y="26"/>
                  </a:cubicBezTo>
                  <a:lnTo>
                    <a:pt x="398" y="30"/>
                  </a:lnTo>
                  <a:close/>
                  <a:moveTo>
                    <a:pt x="94" y="26"/>
                  </a:moveTo>
                  <a:cubicBezTo>
                    <a:pt x="93" y="23"/>
                    <a:pt x="93" y="23"/>
                    <a:pt x="93" y="23"/>
                  </a:cubicBezTo>
                  <a:cubicBezTo>
                    <a:pt x="97" y="21"/>
                    <a:pt x="101" y="20"/>
                    <a:pt x="104" y="19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4"/>
                    <a:pt x="98" y="25"/>
                    <a:pt x="94" y="26"/>
                  </a:cubicBezTo>
                  <a:close/>
                  <a:moveTo>
                    <a:pt x="376" y="23"/>
                  </a:moveTo>
                  <a:cubicBezTo>
                    <a:pt x="372" y="22"/>
                    <a:pt x="369" y="21"/>
                    <a:pt x="365" y="20"/>
                  </a:cubicBezTo>
                  <a:cubicBezTo>
                    <a:pt x="366" y="16"/>
                    <a:pt x="366" y="16"/>
                    <a:pt x="366" y="16"/>
                  </a:cubicBezTo>
                  <a:cubicBezTo>
                    <a:pt x="370" y="17"/>
                    <a:pt x="373" y="18"/>
                    <a:pt x="377" y="19"/>
                  </a:cubicBezTo>
                  <a:lnTo>
                    <a:pt x="376" y="23"/>
                  </a:lnTo>
                  <a:close/>
                  <a:moveTo>
                    <a:pt x="116" y="20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19" y="15"/>
                    <a:pt x="123" y="14"/>
                    <a:pt x="127" y="14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4" y="18"/>
                    <a:pt x="120" y="19"/>
                    <a:pt x="116" y="20"/>
                  </a:cubicBezTo>
                  <a:close/>
                  <a:moveTo>
                    <a:pt x="354" y="17"/>
                  </a:moveTo>
                  <a:cubicBezTo>
                    <a:pt x="350" y="17"/>
                    <a:pt x="347" y="16"/>
                    <a:pt x="343" y="15"/>
                  </a:cubicBezTo>
                  <a:cubicBezTo>
                    <a:pt x="343" y="11"/>
                    <a:pt x="343" y="11"/>
                    <a:pt x="343" y="11"/>
                  </a:cubicBezTo>
                  <a:cubicBezTo>
                    <a:pt x="347" y="12"/>
                    <a:pt x="351" y="13"/>
                    <a:pt x="355" y="14"/>
                  </a:cubicBezTo>
                  <a:lnTo>
                    <a:pt x="354" y="17"/>
                  </a:lnTo>
                  <a:close/>
                  <a:moveTo>
                    <a:pt x="138" y="15"/>
                  </a:moveTo>
                  <a:cubicBezTo>
                    <a:pt x="138" y="11"/>
                    <a:pt x="138" y="11"/>
                    <a:pt x="138" y="11"/>
                  </a:cubicBezTo>
                  <a:cubicBezTo>
                    <a:pt x="141" y="11"/>
                    <a:pt x="145" y="10"/>
                    <a:pt x="149" y="9"/>
                  </a:cubicBezTo>
                  <a:cubicBezTo>
                    <a:pt x="150" y="13"/>
                    <a:pt x="150" y="13"/>
                    <a:pt x="150" y="13"/>
                  </a:cubicBezTo>
                  <a:cubicBezTo>
                    <a:pt x="146" y="14"/>
                    <a:pt x="142" y="14"/>
                    <a:pt x="138" y="15"/>
                  </a:cubicBezTo>
                  <a:close/>
                  <a:moveTo>
                    <a:pt x="332" y="13"/>
                  </a:moveTo>
                  <a:cubicBezTo>
                    <a:pt x="328" y="12"/>
                    <a:pt x="324" y="12"/>
                    <a:pt x="320" y="11"/>
                  </a:cubicBezTo>
                  <a:cubicBezTo>
                    <a:pt x="321" y="8"/>
                    <a:pt x="321" y="8"/>
                    <a:pt x="321" y="8"/>
                  </a:cubicBezTo>
                  <a:cubicBezTo>
                    <a:pt x="325" y="8"/>
                    <a:pt x="328" y="9"/>
                    <a:pt x="332" y="9"/>
                  </a:cubicBezTo>
                  <a:lnTo>
                    <a:pt x="332" y="13"/>
                  </a:lnTo>
                  <a:close/>
                  <a:moveTo>
                    <a:pt x="161" y="11"/>
                  </a:moveTo>
                  <a:cubicBezTo>
                    <a:pt x="160" y="7"/>
                    <a:pt x="160" y="7"/>
                    <a:pt x="160" y="7"/>
                  </a:cubicBezTo>
                  <a:cubicBezTo>
                    <a:pt x="164" y="7"/>
                    <a:pt x="168" y="6"/>
                    <a:pt x="172" y="6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68" y="10"/>
                    <a:pt x="165" y="11"/>
                    <a:pt x="161" y="11"/>
                  </a:cubicBezTo>
                  <a:close/>
                  <a:moveTo>
                    <a:pt x="309" y="10"/>
                  </a:moveTo>
                  <a:cubicBezTo>
                    <a:pt x="305" y="9"/>
                    <a:pt x="302" y="9"/>
                    <a:pt x="298" y="8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302" y="5"/>
                    <a:pt x="306" y="6"/>
                    <a:pt x="309" y="6"/>
                  </a:cubicBezTo>
                  <a:lnTo>
                    <a:pt x="309" y="10"/>
                  </a:lnTo>
                  <a:close/>
                  <a:moveTo>
                    <a:pt x="184" y="8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7" y="4"/>
                    <a:pt x="191" y="4"/>
                    <a:pt x="195" y="4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191" y="8"/>
                    <a:pt x="187" y="8"/>
                    <a:pt x="184" y="8"/>
                  </a:cubicBezTo>
                  <a:close/>
                  <a:moveTo>
                    <a:pt x="286" y="7"/>
                  </a:moveTo>
                  <a:cubicBezTo>
                    <a:pt x="283" y="7"/>
                    <a:pt x="279" y="7"/>
                    <a:pt x="275" y="7"/>
                  </a:cubicBezTo>
                  <a:cubicBezTo>
                    <a:pt x="275" y="3"/>
                    <a:pt x="275" y="3"/>
                    <a:pt x="275" y="3"/>
                  </a:cubicBezTo>
                  <a:cubicBezTo>
                    <a:pt x="279" y="3"/>
                    <a:pt x="283" y="3"/>
                    <a:pt x="287" y="4"/>
                  </a:cubicBezTo>
                  <a:lnTo>
                    <a:pt x="286" y="7"/>
                  </a:lnTo>
                  <a:close/>
                  <a:moveTo>
                    <a:pt x="206" y="7"/>
                  </a:moveTo>
                  <a:cubicBezTo>
                    <a:pt x="206" y="3"/>
                    <a:pt x="206" y="3"/>
                    <a:pt x="206" y="3"/>
                  </a:cubicBezTo>
                  <a:cubicBezTo>
                    <a:pt x="210" y="3"/>
                    <a:pt x="214" y="2"/>
                    <a:pt x="217" y="2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4" y="6"/>
                    <a:pt x="210" y="6"/>
                    <a:pt x="206" y="7"/>
                  </a:cubicBezTo>
                  <a:close/>
                  <a:moveTo>
                    <a:pt x="264" y="6"/>
                  </a:moveTo>
                  <a:cubicBezTo>
                    <a:pt x="260" y="6"/>
                    <a:pt x="256" y="6"/>
                    <a:pt x="252" y="6"/>
                  </a:cubicBezTo>
                  <a:cubicBezTo>
                    <a:pt x="252" y="2"/>
                    <a:pt x="252" y="2"/>
                    <a:pt x="252" y="2"/>
                  </a:cubicBezTo>
                  <a:cubicBezTo>
                    <a:pt x="256" y="2"/>
                    <a:pt x="260" y="2"/>
                    <a:pt x="264" y="2"/>
                  </a:cubicBezTo>
                  <a:lnTo>
                    <a:pt x="264" y="6"/>
                  </a:lnTo>
                  <a:close/>
                  <a:moveTo>
                    <a:pt x="229" y="5"/>
                  </a:moveTo>
                  <a:cubicBezTo>
                    <a:pt x="229" y="1"/>
                    <a:pt x="229" y="1"/>
                    <a:pt x="229" y="1"/>
                  </a:cubicBezTo>
                  <a:cubicBezTo>
                    <a:pt x="233" y="1"/>
                    <a:pt x="237" y="0"/>
                    <a:pt x="240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37" y="4"/>
                    <a:pt x="233" y="5"/>
                    <a:pt x="229" y="5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7" name="ísļiďe"/>
            <p:cNvSpPr/>
            <p:nvPr/>
          </p:nvSpPr>
          <p:spPr bwMode="auto">
            <a:xfrm flipH="1">
              <a:off x="7482512" y="3217315"/>
              <a:ext cx="1172558" cy="534504"/>
            </a:xfrm>
            <a:prstGeom prst="ellipse">
              <a:avLst/>
            </a:pr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8" name="íšľïḓe"/>
            <p:cNvSpPr/>
            <p:nvPr/>
          </p:nvSpPr>
          <p:spPr bwMode="auto">
            <a:xfrm flipH="1">
              <a:off x="7578449" y="3261477"/>
              <a:ext cx="977639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9" name="îšlïḍé"/>
            <p:cNvSpPr/>
            <p:nvPr/>
          </p:nvSpPr>
          <p:spPr bwMode="auto">
            <a:xfrm flipH="1">
              <a:off x="7576926" y="3255385"/>
              <a:ext cx="985254" cy="409634"/>
            </a:xfrm>
            <a:custGeom>
              <a:avLst/>
              <a:gdLst>
                <a:gd name="T0" fmla="*/ 240 w 479"/>
                <a:gd name="T1" fmla="*/ 196 h 199"/>
                <a:gd name="T2" fmla="*/ 229 w 479"/>
                <a:gd name="T3" fmla="*/ 198 h 199"/>
                <a:gd name="T4" fmla="*/ 229 w 479"/>
                <a:gd name="T5" fmla="*/ 198 h 199"/>
                <a:gd name="T6" fmla="*/ 275 w 479"/>
                <a:gd name="T7" fmla="*/ 197 h 199"/>
                <a:gd name="T8" fmla="*/ 195 w 479"/>
                <a:gd name="T9" fmla="*/ 193 h 199"/>
                <a:gd name="T10" fmla="*/ 286 w 479"/>
                <a:gd name="T11" fmla="*/ 193 h 199"/>
                <a:gd name="T12" fmla="*/ 183 w 479"/>
                <a:gd name="T13" fmla="*/ 195 h 199"/>
                <a:gd name="T14" fmla="*/ 183 w 479"/>
                <a:gd name="T15" fmla="*/ 195 h 199"/>
                <a:gd name="T16" fmla="*/ 320 w 479"/>
                <a:gd name="T17" fmla="*/ 193 h 199"/>
                <a:gd name="T18" fmla="*/ 149 w 479"/>
                <a:gd name="T19" fmla="*/ 187 h 199"/>
                <a:gd name="T20" fmla="*/ 331 w 479"/>
                <a:gd name="T21" fmla="*/ 187 h 199"/>
                <a:gd name="T22" fmla="*/ 138 w 479"/>
                <a:gd name="T23" fmla="*/ 189 h 199"/>
                <a:gd name="T24" fmla="*/ 138 w 479"/>
                <a:gd name="T25" fmla="*/ 189 h 199"/>
                <a:gd name="T26" fmla="*/ 365 w 479"/>
                <a:gd name="T27" fmla="*/ 184 h 199"/>
                <a:gd name="T28" fmla="*/ 105 w 479"/>
                <a:gd name="T29" fmla="*/ 177 h 199"/>
                <a:gd name="T30" fmla="*/ 375 w 479"/>
                <a:gd name="T31" fmla="*/ 177 h 199"/>
                <a:gd name="T32" fmla="*/ 93 w 479"/>
                <a:gd name="T33" fmla="*/ 177 h 199"/>
                <a:gd name="T34" fmla="*/ 93 w 479"/>
                <a:gd name="T35" fmla="*/ 177 h 199"/>
                <a:gd name="T36" fmla="*/ 409 w 479"/>
                <a:gd name="T37" fmla="*/ 170 h 199"/>
                <a:gd name="T38" fmla="*/ 62 w 479"/>
                <a:gd name="T39" fmla="*/ 162 h 199"/>
                <a:gd name="T40" fmla="*/ 418 w 479"/>
                <a:gd name="T41" fmla="*/ 162 h 199"/>
                <a:gd name="T42" fmla="*/ 51 w 479"/>
                <a:gd name="T43" fmla="*/ 160 h 199"/>
                <a:gd name="T44" fmla="*/ 51 w 479"/>
                <a:gd name="T45" fmla="*/ 160 h 199"/>
                <a:gd name="T46" fmla="*/ 449 w 479"/>
                <a:gd name="T47" fmla="*/ 148 h 199"/>
                <a:gd name="T48" fmla="*/ 25 w 479"/>
                <a:gd name="T49" fmla="*/ 137 h 199"/>
                <a:gd name="T50" fmla="*/ 456 w 479"/>
                <a:gd name="T51" fmla="*/ 138 h 199"/>
                <a:gd name="T52" fmla="*/ 14 w 479"/>
                <a:gd name="T53" fmla="*/ 132 h 199"/>
                <a:gd name="T54" fmla="*/ 14 w 479"/>
                <a:gd name="T55" fmla="*/ 132 h 199"/>
                <a:gd name="T56" fmla="*/ 478 w 479"/>
                <a:gd name="T57" fmla="*/ 112 h 199"/>
                <a:gd name="T58" fmla="*/ 3 w 479"/>
                <a:gd name="T59" fmla="*/ 100 h 199"/>
                <a:gd name="T60" fmla="*/ 479 w 479"/>
                <a:gd name="T61" fmla="*/ 100 h 199"/>
                <a:gd name="T62" fmla="*/ 475 w 479"/>
                <a:gd name="T63" fmla="*/ 89 h 199"/>
                <a:gd name="T64" fmla="*/ 3 w 479"/>
                <a:gd name="T65" fmla="*/ 88 h 199"/>
                <a:gd name="T66" fmla="*/ 470 w 479"/>
                <a:gd name="T67" fmla="*/ 79 h 199"/>
                <a:gd name="T68" fmla="*/ 470 w 479"/>
                <a:gd name="T69" fmla="*/ 79 h 199"/>
                <a:gd name="T70" fmla="*/ 25 w 479"/>
                <a:gd name="T71" fmla="*/ 62 h 199"/>
                <a:gd name="T72" fmla="*/ 450 w 479"/>
                <a:gd name="T73" fmla="*/ 52 h 199"/>
                <a:gd name="T74" fmla="*/ 31 w 479"/>
                <a:gd name="T75" fmla="*/ 52 h 199"/>
                <a:gd name="T76" fmla="*/ 438 w 479"/>
                <a:gd name="T77" fmla="*/ 49 h 199"/>
                <a:gd name="T78" fmla="*/ 438 w 479"/>
                <a:gd name="T79" fmla="*/ 49 h 199"/>
                <a:gd name="T80" fmla="*/ 63 w 479"/>
                <a:gd name="T81" fmla="*/ 38 h 199"/>
                <a:gd name="T82" fmla="*/ 410 w 479"/>
                <a:gd name="T83" fmla="*/ 30 h 199"/>
                <a:gd name="T84" fmla="*/ 72 w 479"/>
                <a:gd name="T85" fmla="*/ 30 h 199"/>
                <a:gd name="T86" fmla="*/ 398 w 479"/>
                <a:gd name="T87" fmla="*/ 29 h 199"/>
                <a:gd name="T88" fmla="*/ 398 w 479"/>
                <a:gd name="T89" fmla="*/ 29 h 199"/>
                <a:gd name="T90" fmla="*/ 105 w 479"/>
                <a:gd name="T91" fmla="*/ 22 h 199"/>
                <a:gd name="T92" fmla="*/ 366 w 479"/>
                <a:gd name="T93" fmla="*/ 16 h 199"/>
                <a:gd name="T94" fmla="*/ 115 w 479"/>
                <a:gd name="T95" fmla="*/ 16 h 199"/>
                <a:gd name="T96" fmla="*/ 354 w 479"/>
                <a:gd name="T97" fmla="*/ 17 h 199"/>
                <a:gd name="T98" fmla="*/ 354 w 479"/>
                <a:gd name="T99" fmla="*/ 17 h 199"/>
                <a:gd name="T100" fmla="*/ 150 w 479"/>
                <a:gd name="T101" fmla="*/ 12 h 199"/>
                <a:gd name="T102" fmla="*/ 321 w 479"/>
                <a:gd name="T103" fmla="*/ 7 h 199"/>
                <a:gd name="T104" fmla="*/ 160 w 479"/>
                <a:gd name="T105" fmla="*/ 7 h 199"/>
                <a:gd name="T106" fmla="*/ 309 w 479"/>
                <a:gd name="T107" fmla="*/ 9 h 199"/>
                <a:gd name="T108" fmla="*/ 309 w 479"/>
                <a:gd name="T109" fmla="*/ 9 h 199"/>
                <a:gd name="T110" fmla="*/ 195 w 479"/>
                <a:gd name="T111" fmla="*/ 7 h 199"/>
                <a:gd name="T112" fmla="*/ 275 w 479"/>
                <a:gd name="T113" fmla="*/ 2 h 199"/>
                <a:gd name="T114" fmla="*/ 206 w 479"/>
                <a:gd name="T115" fmla="*/ 2 h 199"/>
                <a:gd name="T116" fmla="*/ 264 w 479"/>
                <a:gd name="T117" fmla="*/ 5 h 199"/>
                <a:gd name="T118" fmla="*/ 264 w 479"/>
                <a:gd name="T119" fmla="*/ 5 h 199"/>
                <a:gd name="T120" fmla="*/ 239 w 479"/>
                <a:gd name="T1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9" h="199">
                  <a:moveTo>
                    <a:pt x="240" y="198"/>
                  </a:moveTo>
                  <a:cubicBezTo>
                    <a:pt x="239" y="196"/>
                    <a:pt x="239" y="196"/>
                    <a:pt x="239" y="196"/>
                  </a:cubicBezTo>
                  <a:cubicBezTo>
                    <a:pt x="239" y="196"/>
                    <a:pt x="239" y="196"/>
                    <a:pt x="239" y="196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4" y="196"/>
                    <a:pt x="248" y="195"/>
                    <a:pt x="252" y="195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48" y="199"/>
                    <a:pt x="244" y="198"/>
                    <a:pt x="240" y="198"/>
                  </a:cubicBezTo>
                  <a:close/>
                  <a:moveTo>
                    <a:pt x="229" y="198"/>
                  </a:moveTo>
                  <a:cubicBezTo>
                    <a:pt x="225" y="198"/>
                    <a:pt x="221" y="198"/>
                    <a:pt x="217" y="198"/>
                  </a:cubicBezTo>
                  <a:cubicBezTo>
                    <a:pt x="217" y="194"/>
                    <a:pt x="217" y="194"/>
                    <a:pt x="217" y="194"/>
                  </a:cubicBezTo>
                  <a:cubicBezTo>
                    <a:pt x="221" y="194"/>
                    <a:pt x="225" y="194"/>
                    <a:pt x="229" y="194"/>
                  </a:cubicBezTo>
                  <a:lnTo>
                    <a:pt x="229" y="198"/>
                  </a:lnTo>
                  <a:close/>
                  <a:moveTo>
                    <a:pt x="263" y="198"/>
                  </a:moveTo>
                  <a:cubicBezTo>
                    <a:pt x="263" y="194"/>
                    <a:pt x="263" y="194"/>
                    <a:pt x="263" y="194"/>
                  </a:cubicBezTo>
                  <a:cubicBezTo>
                    <a:pt x="267" y="194"/>
                    <a:pt x="271" y="194"/>
                    <a:pt x="274" y="193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1" y="197"/>
                    <a:pt x="267" y="198"/>
                    <a:pt x="263" y="198"/>
                  </a:cubicBezTo>
                  <a:close/>
                  <a:moveTo>
                    <a:pt x="206" y="197"/>
                  </a:moveTo>
                  <a:cubicBezTo>
                    <a:pt x="202" y="197"/>
                    <a:pt x="198" y="197"/>
                    <a:pt x="194" y="196"/>
                  </a:cubicBezTo>
                  <a:cubicBezTo>
                    <a:pt x="195" y="193"/>
                    <a:pt x="195" y="193"/>
                    <a:pt x="195" y="193"/>
                  </a:cubicBezTo>
                  <a:cubicBezTo>
                    <a:pt x="198" y="193"/>
                    <a:pt x="202" y="193"/>
                    <a:pt x="206" y="193"/>
                  </a:cubicBezTo>
                  <a:lnTo>
                    <a:pt x="206" y="197"/>
                  </a:lnTo>
                  <a:close/>
                  <a:moveTo>
                    <a:pt x="286" y="196"/>
                  </a:moveTo>
                  <a:cubicBezTo>
                    <a:pt x="286" y="193"/>
                    <a:pt x="286" y="193"/>
                    <a:pt x="286" y="193"/>
                  </a:cubicBezTo>
                  <a:cubicBezTo>
                    <a:pt x="289" y="192"/>
                    <a:pt x="293" y="192"/>
                    <a:pt x="297" y="192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94" y="196"/>
                    <a:pt x="290" y="196"/>
                    <a:pt x="286" y="196"/>
                  </a:cubicBezTo>
                  <a:close/>
                  <a:moveTo>
                    <a:pt x="183" y="195"/>
                  </a:moveTo>
                  <a:cubicBezTo>
                    <a:pt x="179" y="195"/>
                    <a:pt x="175" y="195"/>
                    <a:pt x="171" y="194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6" y="191"/>
                    <a:pt x="179" y="191"/>
                    <a:pt x="183" y="192"/>
                  </a:cubicBezTo>
                  <a:lnTo>
                    <a:pt x="183" y="195"/>
                  </a:lnTo>
                  <a:close/>
                  <a:moveTo>
                    <a:pt x="309" y="194"/>
                  </a:moveTo>
                  <a:cubicBezTo>
                    <a:pt x="308" y="190"/>
                    <a:pt x="308" y="190"/>
                    <a:pt x="308" y="190"/>
                  </a:cubicBezTo>
                  <a:cubicBezTo>
                    <a:pt x="312" y="190"/>
                    <a:pt x="316" y="189"/>
                    <a:pt x="320" y="189"/>
                  </a:cubicBezTo>
                  <a:cubicBezTo>
                    <a:pt x="320" y="193"/>
                    <a:pt x="320" y="193"/>
                    <a:pt x="320" y="193"/>
                  </a:cubicBezTo>
                  <a:cubicBezTo>
                    <a:pt x="316" y="193"/>
                    <a:pt x="313" y="194"/>
                    <a:pt x="309" y="194"/>
                  </a:cubicBezTo>
                  <a:close/>
                  <a:moveTo>
                    <a:pt x="160" y="193"/>
                  </a:moveTo>
                  <a:cubicBezTo>
                    <a:pt x="156" y="192"/>
                    <a:pt x="153" y="191"/>
                    <a:pt x="149" y="191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53" y="188"/>
                    <a:pt x="157" y="188"/>
                    <a:pt x="161" y="189"/>
                  </a:cubicBezTo>
                  <a:lnTo>
                    <a:pt x="160" y="193"/>
                  </a:lnTo>
                  <a:close/>
                  <a:moveTo>
                    <a:pt x="331" y="191"/>
                  </a:moveTo>
                  <a:cubicBezTo>
                    <a:pt x="331" y="187"/>
                    <a:pt x="331" y="187"/>
                    <a:pt x="331" y="187"/>
                  </a:cubicBezTo>
                  <a:cubicBezTo>
                    <a:pt x="335" y="187"/>
                    <a:pt x="338" y="186"/>
                    <a:pt x="342" y="185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39" y="190"/>
                    <a:pt x="335" y="190"/>
                    <a:pt x="331" y="191"/>
                  </a:cubicBezTo>
                  <a:close/>
                  <a:moveTo>
                    <a:pt x="138" y="189"/>
                  </a:moveTo>
                  <a:cubicBezTo>
                    <a:pt x="134" y="188"/>
                    <a:pt x="130" y="187"/>
                    <a:pt x="126" y="186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31" y="183"/>
                    <a:pt x="135" y="184"/>
                    <a:pt x="138" y="185"/>
                  </a:cubicBezTo>
                  <a:lnTo>
                    <a:pt x="138" y="189"/>
                  </a:lnTo>
                  <a:close/>
                  <a:moveTo>
                    <a:pt x="354" y="186"/>
                  </a:moveTo>
                  <a:cubicBezTo>
                    <a:pt x="353" y="183"/>
                    <a:pt x="353" y="183"/>
                    <a:pt x="353" y="183"/>
                  </a:cubicBezTo>
                  <a:cubicBezTo>
                    <a:pt x="357" y="182"/>
                    <a:pt x="361" y="181"/>
                    <a:pt x="364" y="180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62" y="185"/>
                    <a:pt x="358" y="186"/>
                    <a:pt x="354" y="186"/>
                  </a:cubicBezTo>
                  <a:close/>
                  <a:moveTo>
                    <a:pt x="115" y="184"/>
                  </a:moveTo>
                  <a:cubicBezTo>
                    <a:pt x="111" y="183"/>
                    <a:pt x="108" y="182"/>
                    <a:pt x="104" y="181"/>
                  </a:cubicBezTo>
                  <a:cubicBezTo>
                    <a:pt x="105" y="177"/>
                    <a:pt x="105" y="177"/>
                    <a:pt x="105" y="177"/>
                  </a:cubicBezTo>
                  <a:cubicBezTo>
                    <a:pt x="109" y="178"/>
                    <a:pt x="112" y="179"/>
                    <a:pt x="116" y="180"/>
                  </a:cubicBezTo>
                  <a:lnTo>
                    <a:pt x="115" y="184"/>
                  </a:lnTo>
                  <a:close/>
                  <a:moveTo>
                    <a:pt x="376" y="181"/>
                  </a:moveTo>
                  <a:cubicBezTo>
                    <a:pt x="375" y="177"/>
                    <a:pt x="375" y="177"/>
                    <a:pt x="375" y="177"/>
                  </a:cubicBezTo>
                  <a:cubicBezTo>
                    <a:pt x="379" y="176"/>
                    <a:pt x="383" y="175"/>
                    <a:pt x="386" y="174"/>
                  </a:cubicBezTo>
                  <a:cubicBezTo>
                    <a:pt x="387" y="178"/>
                    <a:pt x="387" y="178"/>
                    <a:pt x="387" y="178"/>
                  </a:cubicBezTo>
                  <a:cubicBezTo>
                    <a:pt x="384" y="179"/>
                    <a:pt x="380" y="180"/>
                    <a:pt x="376" y="181"/>
                  </a:cubicBezTo>
                  <a:close/>
                  <a:moveTo>
                    <a:pt x="93" y="177"/>
                  </a:moveTo>
                  <a:cubicBezTo>
                    <a:pt x="89" y="176"/>
                    <a:pt x="86" y="175"/>
                    <a:pt x="82" y="174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7" y="171"/>
                    <a:pt x="91" y="173"/>
                    <a:pt x="94" y="174"/>
                  </a:cubicBezTo>
                  <a:lnTo>
                    <a:pt x="93" y="177"/>
                  </a:lnTo>
                  <a:close/>
                  <a:moveTo>
                    <a:pt x="398" y="174"/>
                  </a:moveTo>
                  <a:cubicBezTo>
                    <a:pt x="397" y="170"/>
                    <a:pt x="397" y="170"/>
                    <a:pt x="397" y="170"/>
                  </a:cubicBezTo>
                  <a:cubicBezTo>
                    <a:pt x="401" y="169"/>
                    <a:pt x="404" y="168"/>
                    <a:pt x="407" y="166"/>
                  </a:cubicBezTo>
                  <a:cubicBezTo>
                    <a:pt x="409" y="170"/>
                    <a:pt x="409" y="170"/>
                    <a:pt x="409" y="170"/>
                  </a:cubicBezTo>
                  <a:cubicBezTo>
                    <a:pt x="405" y="171"/>
                    <a:pt x="402" y="173"/>
                    <a:pt x="398" y="174"/>
                  </a:cubicBezTo>
                  <a:close/>
                  <a:moveTo>
                    <a:pt x="71" y="170"/>
                  </a:moveTo>
                  <a:cubicBezTo>
                    <a:pt x="68" y="168"/>
                    <a:pt x="64" y="167"/>
                    <a:pt x="61" y="165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6" y="163"/>
                    <a:pt x="69" y="165"/>
                    <a:pt x="73" y="166"/>
                  </a:cubicBezTo>
                  <a:lnTo>
                    <a:pt x="71" y="170"/>
                  </a:lnTo>
                  <a:close/>
                  <a:moveTo>
                    <a:pt x="419" y="165"/>
                  </a:moveTo>
                  <a:cubicBezTo>
                    <a:pt x="418" y="162"/>
                    <a:pt x="418" y="162"/>
                    <a:pt x="418" y="162"/>
                  </a:cubicBezTo>
                  <a:cubicBezTo>
                    <a:pt x="421" y="160"/>
                    <a:pt x="425" y="158"/>
                    <a:pt x="428" y="157"/>
                  </a:cubicBezTo>
                  <a:cubicBezTo>
                    <a:pt x="430" y="160"/>
                    <a:pt x="430" y="160"/>
                    <a:pt x="430" y="160"/>
                  </a:cubicBezTo>
                  <a:cubicBezTo>
                    <a:pt x="427" y="162"/>
                    <a:pt x="423" y="164"/>
                    <a:pt x="419" y="165"/>
                  </a:cubicBezTo>
                  <a:close/>
                  <a:moveTo>
                    <a:pt x="51" y="160"/>
                  </a:moveTo>
                  <a:cubicBezTo>
                    <a:pt x="47" y="158"/>
                    <a:pt x="44" y="156"/>
                    <a:pt x="41" y="154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6" y="153"/>
                    <a:pt x="49" y="155"/>
                    <a:pt x="52" y="157"/>
                  </a:cubicBezTo>
                  <a:lnTo>
                    <a:pt x="51" y="160"/>
                  </a:lnTo>
                  <a:close/>
                  <a:moveTo>
                    <a:pt x="440" y="154"/>
                  </a:moveTo>
                  <a:cubicBezTo>
                    <a:pt x="438" y="151"/>
                    <a:pt x="438" y="151"/>
                    <a:pt x="438" y="151"/>
                  </a:cubicBezTo>
                  <a:cubicBezTo>
                    <a:pt x="441" y="149"/>
                    <a:pt x="444" y="147"/>
                    <a:pt x="447" y="145"/>
                  </a:cubicBezTo>
                  <a:cubicBezTo>
                    <a:pt x="449" y="148"/>
                    <a:pt x="449" y="148"/>
                    <a:pt x="449" y="148"/>
                  </a:cubicBezTo>
                  <a:cubicBezTo>
                    <a:pt x="446" y="150"/>
                    <a:pt x="443" y="152"/>
                    <a:pt x="440" y="154"/>
                  </a:cubicBezTo>
                  <a:close/>
                  <a:moveTo>
                    <a:pt x="31" y="148"/>
                  </a:moveTo>
                  <a:cubicBezTo>
                    <a:pt x="28" y="145"/>
                    <a:pt x="25" y="143"/>
                    <a:pt x="22" y="140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7" y="140"/>
                    <a:pt x="30" y="142"/>
                    <a:pt x="33" y="145"/>
                  </a:cubicBezTo>
                  <a:lnTo>
                    <a:pt x="31" y="148"/>
                  </a:lnTo>
                  <a:close/>
                  <a:moveTo>
                    <a:pt x="458" y="141"/>
                  </a:moveTo>
                  <a:cubicBezTo>
                    <a:pt x="456" y="138"/>
                    <a:pt x="456" y="138"/>
                    <a:pt x="456" y="138"/>
                  </a:cubicBezTo>
                  <a:cubicBezTo>
                    <a:pt x="459" y="135"/>
                    <a:pt x="461" y="132"/>
                    <a:pt x="464" y="130"/>
                  </a:cubicBezTo>
                  <a:cubicBezTo>
                    <a:pt x="467" y="132"/>
                    <a:pt x="467" y="132"/>
                    <a:pt x="467" y="132"/>
                  </a:cubicBezTo>
                  <a:cubicBezTo>
                    <a:pt x="464" y="135"/>
                    <a:pt x="461" y="138"/>
                    <a:pt x="458" y="141"/>
                  </a:cubicBezTo>
                  <a:close/>
                  <a:moveTo>
                    <a:pt x="14" y="132"/>
                  </a:moveTo>
                  <a:cubicBezTo>
                    <a:pt x="11" y="129"/>
                    <a:pt x="9" y="125"/>
                    <a:pt x="7" y="122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2" y="123"/>
                    <a:pt x="14" y="126"/>
                    <a:pt x="17" y="129"/>
                  </a:cubicBezTo>
                  <a:lnTo>
                    <a:pt x="14" y="132"/>
                  </a:lnTo>
                  <a:close/>
                  <a:moveTo>
                    <a:pt x="473" y="123"/>
                  </a:moveTo>
                  <a:cubicBezTo>
                    <a:pt x="470" y="121"/>
                    <a:pt x="470" y="121"/>
                    <a:pt x="470" y="121"/>
                  </a:cubicBezTo>
                  <a:cubicBezTo>
                    <a:pt x="472" y="117"/>
                    <a:pt x="473" y="114"/>
                    <a:pt x="474" y="111"/>
                  </a:cubicBezTo>
                  <a:cubicBezTo>
                    <a:pt x="478" y="112"/>
                    <a:pt x="478" y="112"/>
                    <a:pt x="478" y="112"/>
                  </a:cubicBezTo>
                  <a:cubicBezTo>
                    <a:pt x="477" y="115"/>
                    <a:pt x="475" y="119"/>
                    <a:pt x="473" y="123"/>
                  </a:cubicBezTo>
                  <a:close/>
                  <a:moveTo>
                    <a:pt x="3" y="111"/>
                  </a:moveTo>
                  <a:cubicBezTo>
                    <a:pt x="2" y="107"/>
                    <a:pt x="0" y="104"/>
                    <a:pt x="0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3"/>
                    <a:pt x="4" y="107"/>
                    <a:pt x="5" y="110"/>
                  </a:cubicBezTo>
                  <a:lnTo>
                    <a:pt x="3" y="111"/>
                  </a:lnTo>
                  <a:close/>
                  <a:moveTo>
                    <a:pt x="479" y="100"/>
                  </a:moveTo>
                  <a:cubicBezTo>
                    <a:pt x="476" y="100"/>
                    <a:pt x="476" y="100"/>
                    <a:pt x="476" y="100"/>
                  </a:cubicBezTo>
                  <a:cubicBezTo>
                    <a:pt x="478" y="100"/>
                    <a:pt x="478" y="100"/>
                    <a:pt x="478" y="100"/>
                  </a:cubicBezTo>
                  <a:cubicBezTo>
                    <a:pt x="476" y="100"/>
                    <a:pt x="476" y="100"/>
                    <a:pt x="476" y="100"/>
                  </a:cubicBezTo>
                  <a:cubicBezTo>
                    <a:pt x="476" y="96"/>
                    <a:pt x="475" y="93"/>
                    <a:pt x="475" y="89"/>
                  </a:cubicBezTo>
                  <a:cubicBezTo>
                    <a:pt x="478" y="88"/>
                    <a:pt x="478" y="88"/>
                    <a:pt x="478" y="88"/>
                  </a:cubicBezTo>
                  <a:cubicBezTo>
                    <a:pt x="479" y="92"/>
                    <a:pt x="479" y="96"/>
                    <a:pt x="479" y="100"/>
                  </a:cubicBezTo>
                  <a:close/>
                  <a:moveTo>
                    <a:pt x="6" y="89"/>
                  </a:moveTo>
                  <a:cubicBezTo>
                    <a:pt x="3" y="88"/>
                    <a:pt x="3" y="88"/>
                    <a:pt x="3" y="88"/>
                  </a:cubicBezTo>
                  <a:cubicBezTo>
                    <a:pt x="4" y="84"/>
                    <a:pt x="5" y="80"/>
                    <a:pt x="7" y="77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82"/>
                    <a:pt x="7" y="85"/>
                    <a:pt x="6" y="89"/>
                  </a:cubicBezTo>
                  <a:close/>
                  <a:moveTo>
                    <a:pt x="470" y="79"/>
                  </a:moveTo>
                  <a:cubicBezTo>
                    <a:pt x="469" y="76"/>
                    <a:pt x="467" y="73"/>
                    <a:pt x="464" y="70"/>
                  </a:cubicBezTo>
                  <a:cubicBezTo>
                    <a:pt x="467" y="68"/>
                    <a:pt x="467" y="68"/>
                    <a:pt x="467" y="68"/>
                  </a:cubicBezTo>
                  <a:cubicBezTo>
                    <a:pt x="470" y="71"/>
                    <a:pt x="472" y="74"/>
                    <a:pt x="474" y="77"/>
                  </a:cubicBezTo>
                  <a:lnTo>
                    <a:pt x="470" y="79"/>
                  </a:lnTo>
                  <a:close/>
                  <a:moveTo>
                    <a:pt x="17" y="70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6" y="64"/>
                    <a:pt x="19" y="62"/>
                    <a:pt x="22" y="59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2" y="64"/>
                    <a:pt x="19" y="67"/>
                    <a:pt x="17" y="70"/>
                  </a:cubicBezTo>
                  <a:close/>
                  <a:moveTo>
                    <a:pt x="456" y="62"/>
                  </a:moveTo>
                  <a:cubicBezTo>
                    <a:pt x="454" y="60"/>
                    <a:pt x="451" y="57"/>
                    <a:pt x="448" y="55"/>
                  </a:cubicBezTo>
                  <a:cubicBezTo>
                    <a:pt x="450" y="52"/>
                    <a:pt x="450" y="52"/>
                    <a:pt x="450" y="52"/>
                  </a:cubicBezTo>
                  <a:cubicBezTo>
                    <a:pt x="453" y="54"/>
                    <a:pt x="456" y="57"/>
                    <a:pt x="459" y="59"/>
                  </a:cubicBezTo>
                  <a:lnTo>
                    <a:pt x="456" y="62"/>
                  </a:lnTo>
                  <a:close/>
                  <a:moveTo>
                    <a:pt x="33" y="55"/>
                  </a:moveTo>
                  <a:cubicBezTo>
                    <a:pt x="31" y="52"/>
                    <a:pt x="31" y="52"/>
                    <a:pt x="31" y="52"/>
                  </a:cubicBezTo>
                  <a:cubicBezTo>
                    <a:pt x="34" y="49"/>
                    <a:pt x="37" y="47"/>
                    <a:pt x="41" y="45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39" y="50"/>
                    <a:pt x="36" y="53"/>
                    <a:pt x="33" y="55"/>
                  </a:cubicBezTo>
                  <a:close/>
                  <a:moveTo>
                    <a:pt x="438" y="49"/>
                  </a:moveTo>
                  <a:cubicBezTo>
                    <a:pt x="435" y="47"/>
                    <a:pt x="432" y="45"/>
                    <a:pt x="429" y="43"/>
                  </a:cubicBezTo>
                  <a:cubicBezTo>
                    <a:pt x="430" y="40"/>
                    <a:pt x="430" y="40"/>
                    <a:pt x="430" y="40"/>
                  </a:cubicBezTo>
                  <a:cubicBezTo>
                    <a:pt x="434" y="41"/>
                    <a:pt x="437" y="43"/>
                    <a:pt x="440" y="45"/>
                  </a:cubicBezTo>
                  <a:lnTo>
                    <a:pt x="438" y="49"/>
                  </a:lnTo>
                  <a:close/>
                  <a:moveTo>
                    <a:pt x="53" y="43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8"/>
                    <a:pt x="57" y="36"/>
                    <a:pt x="61" y="34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59" y="39"/>
                    <a:pt x="56" y="41"/>
                    <a:pt x="53" y="43"/>
                  </a:cubicBezTo>
                  <a:close/>
                  <a:moveTo>
                    <a:pt x="419" y="38"/>
                  </a:moveTo>
                  <a:cubicBezTo>
                    <a:pt x="415" y="36"/>
                    <a:pt x="412" y="35"/>
                    <a:pt x="408" y="33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3" y="31"/>
                    <a:pt x="417" y="33"/>
                    <a:pt x="420" y="34"/>
                  </a:cubicBezTo>
                  <a:lnTo>
                    <a:pt x="419" y="38"/>
                  </a:lnTo>
                  <a:close/>
                  <a:moveTo>
                    <a:pt x="73" y="33"/>
                  </a:moveTo>
                  <a:cubicBezTo>
                    <a:pt x="72" y="30"/>
                    <a:pt x="72" y="30"/>
                    <a:pt x="72" y="30"/>
                  </a:cubicBezTo>
                  <a:cubicBezTo>
                    <a:pt x="75" y="28"/>
                    <a:pt x="79" y="27"/>
                    <a:pt x="82" y="26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0" y="30"/>
                    <a:pt x="76" y="32"/>
                    <a:pt x="73" y="33"/>
                  </a:cubicBezTo>
                  <a:close/>
                  <a:moveTo>
                    <a:pt x="398" y="29"/>
                  </a:moveTo>
                  <a:cubicBezTo>
                    <a:pt x="394" y="28"/>
                    <a:pt x="390" y="27"/>
                    <a:pt x="387" y="26"/>
                  </a:cubicBezTo>
                  <a:cubicBezTo>
                    <a:pt x="388" y="22"/>
                    <a:pt x="388" y="22"/>
                    <a:pt x="388" y="22"/>
                  </a:cubicBezTo>
                  <a:cubicBezTo>
                    <a:pt x="392" y="23"/>
                    <a:pt x="395" y="24"/>
                    <a:pt x="399" y="26"/>
                  </a:cubicBezTo>
                  <a:lnTo>
                    <a:pt x="398" y="29"/>
                  </a:lnTo>
                  <a:close/>
                  <a:moveTo>
                    <a:pt x="94" y="25"/>
                  </a:moveTo>
                  <a:cubicBezTo>
                    <a:pt x="93" y="22"/>
                    <a:pt x="93" y="22"/>
                    <a:pt x="93" y="22"/>
                  </a:cubicBezTo>
                  <a:cubicBezTo>
                    <a:pt x="97" y="21"/>
                    <a:pt x="101" y="20"/>
                    <a:pt x="104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2" y="23"/>
                    <a:pt x="98" y="24"/>
                    <a:pt x="94" y="25"/>
                  </a:cubicBezTo>
                  <a:close/>
                  <a:moveTo>
                    <a:pt x="376" y="22"/>
                  </a:moveTo>
                  <a:cubicBezTo>
                    <a:pt x="372" y="21"/>
                    <a:pt x="369" y="20"/>
                    <a:pt x="365" y="19"/>
                  </a:cubicBezTo>
                  <a:cubicBezTo>
                    <a:pt x="366" y="16"/>
                    <a:pt x="366" y="16"/>
                    <a:pt x="366" y="16"/>
                  </a:cubicBezTo>
                  <a:cubicBezTo>
                    <a:pt x="370" y="17"/>
                    <a:pt x="373" y="18"/>
                    <a:pt x="377" y="19"/>
                  </a:cubicBezTo>
                  <a:lnTo>
                    <a:pt x="376" y="22"/>
                  </a:lnTo>
                  <a:close/>
                  <a:moveTo>
                    <a:pt x="116" y="19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19" y="15"/>
                    <a:pt x="123" y="14"/>
                    <a:pt x="127" y="13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4" y="17"/>
                    <a:pt x="120" y="18"/>
                    <a:pt x="116" y="19"/>
                  </a:cubicBezTo>
                  <a:close/>
                  <a:moveTo>
                    <a:pt x="354" y="17"/>
                  </a:moveTo>
                  <a:cubicBezTo>
                    <a:pt x="350" y="16"/>
                    <a:pt x="347" y="15"/>
                    <a:pt x="343" y="14"/>
                  </a:cubicBezTo>
                  <a:cubicBezTo>
                    <a:pt x="343" y="11"/>
                    <a:pt x="343" y="11"/>
                    <a:pt x="343" y="11"/>
                  </a:cubicBezTo>
                  <a:cubicBezTo>
                    <a:pt x="347" y="11"/>
                    <a:pt x="351" y="12"/>
                    <a:pt x="355" y="13"/>
                  </a:cubicBezTo>
                  <a:lnTo>
                    <a:pt x="354" y="17"/>
                  </a:lnTo>
                  <a:close/>
                  <a:moveTo>
                    <a:pt x="138" y="14"/>
                  </a:moveTo>
                  <a:cubicBezTo>
                    <a:pt x="138" y="11"/>
                    <a:pt x="138" y="11"/>
                    <a:pt x="138" y="11"/>
                  </a:cubicBezTo>
                  <a:cubicBezTo>
                    <a:pt x="141" y="10"/>
                    <a:pt x="145" y="9"/>
                    <a:pt x="149" y="8"/>
                  </a:cubicBezTo>
                  <a:cubicBezTo>
                    <a:pt x="150" y="12"/>
                    <a:pt x="150" y="12"/>
                    <a:pt x="150" y="12"/>
                  </a:cubicBezTo>
                  <a:cubicBezTo>
                    <a:pt x="146" y="13"/>
                    <a:pt x="142" y="14"/>
                    <a:pt x="138" y="14"/>
                  </a:cubicBezTo>
                  <a:close/>
                  <a:moveTo>
                    <a:pt x="332" y="12"/>
                  </a:moveTo>
                  <a:cubicBezTo>
                    <a:pt x="328" y="12"/>
                    <a:pt x="324" y="11"/>
                    <a:pt x="320" y="11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5" y="7"/>
                    <a:pt x="328" y="8"/>
                    <a:pt x="332" y="9"/>
                  </a:cubicBezTo>
                  <a:lnTo>
                    <a:pt x="332" y="12"/>
                  </a:lnTo>
                  <a:close/>
                  <a:moveTo>
                    <a:pt x="161" y="10"/>
                  </a:moveTo>
                  <a:cubicBezTo>
                    <a:pt x="160" y="7"/>
                    <a:pt x="160" y="7"/>
                    <a:pt x="160" y="7"/>
                  </a:cubicBezTo>
                  <a:cubicBezTo>
                    <a:pt x="164" y="6"/>
                    <a:pt x="168" y="6"/>
                    <a:pt x="172" y="5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68" y="9"/>
                    <a:pt x="165" y="10"/>
                    <a:pt x="161" y="10"/>
                  </a:cubicBezTo>
                  <a:close/>
                  <a:moveTo>
                    <a:pt x="309" y="9"/>
                  </a:moveTo>
                  <a:cubicBezTo>
                    <a:pt x="305" y="9"/>
                    <a:pt x="302" y="8"/>
                    <a:pt x="298" y="8"/>
                  </a:cubicBezTo>
                  <a:cubicBezTo>
                    <a:pt x="298" y="4"/>
                    <a:pt x="298" y="4"/>
                    <a:pt x="298" y="4"/>
                  </a:cubicBezTo>
                  <a:cubicBezTo>
                    <a:pt x="302" y="4"/>
                    <a:pt x="306" y="5"/>
                    <a:pt x="309" y="5"/>
                  </a:cubicBezTo>
                  <a:lnTo>
                    <a:pt x="309" y="9"/>
                  </a:lnTo>
                  <a:close/>
                  <a:moveTo>
                    <a:pt x="184" y="8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7" y="4"/>
                    <a:pt x="191" y="3"/>
                    <a:pt x="195" y="3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191" y="7"/>
                    <a:pt x="187" y="7"/>
                    <a:pt x="184" y="8"/>
                  </a:cubicBezTo>
                  <a:close/>
                  <a:moveTo>
                    <a:pt x="286" y="7"/>
                  </a:moveTo>
                  <a:cubicBezTo>
                    <a:pt x="283" y="6"/>
                    <a:pt x="279" y="6"/>
                    <a:pt x="275" y="6"/>
                  </a:cubicBezTo>
                  <a:cubicBezTo>
                    <a:pt x="275" y="2"/>
                    <a:pt x="275" y="2"/>
                    <a:pt x="275" y="2"/>
                  </a:cubicBezTo>
                  <a:cubicBezTo>
                    <a:pt x="279" y="2"/>
                    <a:pt x="283" y="3"/>
                    <a:pt x="287" y="3"/>
                  </a:cubicBezTo>
                  <a:lnTo>
                    <a:pt x="286" y="7"/>
                  </a:lnTo>
                  <a:close/>
                  <a:moveTo>
                    <a:pt x="206" y="6"/>
                  </a:moveTo>
                  <a:cubicBezTo>
                    <a:pt x="206" y="2"/>
                    <a:pt x="206" y="2"/>
                    <a:pt x="206" y="2"/>
                  </a:cubicBezTo>
                  <a:cubicBezTo>
                    <a:pt x="210" y="2"/>
                    <a:pt x="214" y="2"/>
                    <a:pt x="217" y="1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214" y="5"/>
                    <a:pt x="210" y="6"/>
                    <a:pt x="206" y="6"/>
                  </a:cubicBezTo>
                  <a:close/>
                  <a:moveTo>
                    <a:pt x="264" y="5"/>
                  </a:moveTo>
                  <a:cubicBezTo>
                    <a:pt x="260" y="5"/>
                    <a:pt x="256" y="5"/>
                    <a:pt x="252" y="5"/>
                  </a:cubicBezTo>
                  <a:cubicBezTo>
                    <a:pt x="252" y="1"/>
                    <a:pt x="252" y="1"/>
                    <a:pt x="252" y="1"/>
                  </a:cubicBezTo>
                  <a:cubicBezTo>
                    <a:pt x="256" y="1"/>
                    <a:pt x="260" y="1"/>
                    <a:pt x="264" y="2"/>
                  </a:cubicBezTo>
                  <a:lnTo>
                    <a:pt x="264" y="5"/>
                  </a:lnTo>
                  <a:close/>
                  <a:moveTo>
                    <a:pt x="229" y="5"/>
                  </a:moveTo>
                  <a:cubicBezTo>
                    <a:pt x="229" y="0"/>
                    <a:pt x="229" y="0"/>
                    <a:pt x="229" y="0"/>
                  </a:cubicBezTo>
                  <a:cubicBezTo>
                    <a:pt x="233" y="0"/>
                    <a:pt x="237" y="0"/>
                    <a:pt x="240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37" y="4"/>
                    <a:pt x="233" y="4"/>
                    <a:pt x="229" y="5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0" name="iSḷiďe"/>
            <p:cNvSpPr/>
            <p:nvPr/>
          </p:nvSpPr>
          <p:spPr bwMode="auto">
            <a:xfrm flipH="1">
              <a:off x="7482512" y="3080263"/>
              <a:ext cx="1172558" cy="536026"/>
            </a:xfrm>
            <a:prstGeom prst="ellipse">
              <a:avLst/>
            </a:pr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1" name="isľíḋè"/>
            <p:cNvSpPr/>
            <p:nvPr/>
          </p:nvSpPr>
          <p:spPr bwMode="auto">
            <a:xfrm flipH="1">
              <a:off x="7578449" y="3125947"/>
              <a:ext cx="977639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2" name="ïṩḻiďé"/>
            <p:cNvSpPr/>
            <p:nvPr/>
          </p:nvSpPr>
          <p:spPr bwMode="auto">
            <a:xfrm flipH="1">
              <a:off x="7576926" y="3121379"/>
              <a:ext cx="985254" cy="405065"/>
            </a:xfrm>
            <a:custGeom>
              <a:avLst/>
              <a:gdLst>
                <a:gd name="T0" fmla="*/ 240 w 479"/>
                <a:gd name="T1" fmla="*/ 193 h 197"/>
                <a:gd name="T2" fmla="*/ 229 w 479"/>
                <a:gd name="T3" fmla="*/ 197 h 197"/>
                <a:gd name="T4" fmla="*/ 229 w 479"/>
                <a:gd name="T5" fmla="*/ 197 h 197"/>
                <a:gd name="T6" fmla="*/ 275 w 479"/>
                <a:gd name="T7" fmla="*/ 196 h 197"/>
                <a:gd name="T8" fmla="*/ 195 w 479"/>
                <a:gd name="T9" fmla="*/ 191 h 197"/>
                <a:gd name="T10" fmla="*/ 286 w 479"/>
                <a:gd name="T11" fmla="*/ 192 h 197"/>
                <a:gd name="T12" fmla="*/ 183 w 479"/>
                <a:gd name="T13" fmla="*/ 194 h 197"/>
                <a:gd name="T14" fmla="*/ 183 w 479"/>
                <a:gd name="T15" fmla="*/ 194 h 197"/>
                <a:gd name="T16" fmla="*/ 320 w 479"/>
                <a:gd name="T17" fmla="*/ 191 h 197"/>
                <a:gd name="T18" fmla="*/ 149 w 479"/>
                <a:gd name="T19" fmla="*/ 186 h 197"/>
                <a:gd name="T20" fmla="*/ 331 w 479"/>
                <a:gd name="T21" fmla="*/ 186 h 197"/>
                <a:gd name="T22" fmla="*/ 138 w 479"/>
                <a:gd name="T23" fmla="*/ 188 h 197"/>
                <a:gd name="T24" fmla="*/ 138 w 479"/>
                <a:gd name="T25" fmla="*/ 188 h 197"/>
                <a:gd name="T26" fmla="*/ 365 w 479"/>
                <a:gd name="T27" fmla="*/ 183 h 197"/>
                <a:gd name="T28" fmla="*/ 105 w 479"/>
                <a:gd name="T29" fmla="*/ 176 h 197"/>
                <a:gd name="T30" fmla="*/ 375 w 479"/>
                <a:gd name="T31" fmla="*/ 176 h 197"/>
                <a:gd name="T32" fmla="*/ 93 w 479"/>
                <a:gd name="T33" fmla="*/ 176 h 197"/>
                <a:gd name="T34" fmla="*/ 93 w 479"/>
                <a:gd name="T35" fmla="*/ 176 h 197"/>
                <a:gd name="T36" fmla="*/ 409 w 479"/>
                <a:gd name="T37" fmla="*/ 169 h 197"/>
                <a:gd name="T38" fmla="*/ 62 w 479"/>
                <a:gd name="T39" fmla="*/ 160 h 197"/>
                <a:gd name="T40" fmla="*/ 418 w 479"/>
                <a:gd name="T41" fmla="*/ 161 h 197"/>
                <a:gd name="T42" fmla="*/ 51 w 479"/>
                <a:gd name="T43" fmla="*/ 159 h 197"/>
                <a:gd name="T44" fmla="*/ 51 w 479"/>
                <a:gd name="T45" fmla="*/ 159 h 197"/>
                <a:gd name="T46" fmla="*/ 449 w 479"/>
                <a:gd name="T47" fmla="*/ 147 h 197"/>
                <a:gd name="T48" fmla="*/ 25 w 479"/>
                <a:gd name="T49" fmla="*/ 136 h 197"/>
                <a:gd name="T50" fmla="*/ 456 w 479"/>
                <a:gd name="T51" fmla="*/ 137 h 197"/>
                <a:gd name="T52" fmla="*/ 14 w 479"/>
                <a:gd name="T53" fmla="*/ 131 h 197"/>
                <a:gd name="T54" fmla="*/ 14 w 479"/>
                <a:gd name="T55" fmla="*/ 131 h 197"/>
                <a:gd name="T56" fmla="*/ 478 w 479"/>
                <a:gd name="T57" fmla="*/ 111 h 197"/>
                <a:gd name="T58" fmla="*/ 3 w 479"/>
                <a:gd name="T59" fmla="*/ 98 h 197"/>
                <a:gd name="T60" fmla="*/ 479 w 479"/>
                <a:gd name="T61" fmla="*/ 99 h 197"/>
                <a:gd name="T62" fmla="*/ 475 w 479"/>
                <a:gd name="T63" fmla="*/ 88 h 197"/>
                <a:gd name="T64" fmla="*/ 6 w 479"/>
                <a:gd name="T65" fmla="*/ 88 h 197"/>
                <a:gd name="T66" fmla="*/ 6 w 479"/>
                <a:gd name="T67" fmla="*/ 88 h 197"/>
                <a:gd name="T68" fmla="*/ 474 w 479"/>
                <a:gd name="T69" fmla="*/ 76 h 197"/>
                <a:gd name="T70" fmla="*/ 22 w 479"/>
                <a:gd name="T71" fmla="*/ 58 h 197"/>
                <a:gd name="T72" fmla="*/ 448 w 479"/>
                <a:gd name="T73" fmla="*/ 54 h 197"/>
                <a:gd name="T74" fmla="*/ 33 w 479"/>
                <a:gd name="T75" fmla="*/ 53 h 197"/>
                <a:gd name="T76" fmla="*/ 33 w 479"/>
                <a:gd name="T77" fmla="*/ 53 h 197"/>
                <a:gd name="T78" fmla="*/ 440 w 479"/>
                <a:gd name="T79" fmla="*/ 44 h 197"/>
                <a:gd name="T80" fmla="*/ 61 w 479"/>
                <a:gd name="T81" fmla="*/ 33 h 197"/>
                <a:gd name="T82" fmla="*/ 408 w 479"/>
                <a:gd name="T83" fmla="*/ 32 h 197"/>
                <a:gd name="T84" fmla="*/ 73 w 479"/>
                <a:gd name="T85" fmla="*/ 32 h 197"/>
                <a:gd name="T86" fmla="*/ 73 w 479"/>
                <a:gd name="T87" fmla="*/ 32 h 197"/>
                <a:gd name="T88" fmla="*/ 399 w 479"/>
                <a:gd name="T89" fmla="*/ 24 h 197"/>
                <a:gd name="T90" fmla="*/ 104 w 479"/>
                <a:gd name="T91" fmla="*/ 17 h 197"/>
                <a:gd name="T92" fmla="*/ 365 w 479"/>
                <a:gd name="T93" fmla="*/ 18 h 197"/>
                <a:gd name="T94" fmla="*/ 116 w 479"/>
                <a:gd name="T95" fmla="*/ 18 h 197"/>
                <a:gd name="T96" fmla="*/ 116 w 479"/>
                <a:gd name="T97" fmla="*/ 18 h 197"/>
                <a:gd name="T98" fmla="*/ 355 w 479"/>
                <a:gd name="T99" fmla="*/ 12 h 197"/>
                <a:gd name="T100" fmla="*/ 149 w 479"/>
                <a:gd name="T101" fmla="*/ 7 h 197"/>
                <a:gd name="T102" fmla="*/ 320 w 479"/>
                <a:gd name="T103" fmla="*/ 9 h 197"/>
                <a:gd name="T104" fmla="*/ 161 w 479"/>
                <a:gd name="T105" fmla="*/ 9 h 197"/>
                <a:gd name="T106" fmla="*/ 161 w 479"/>
                <a:gd name="T107" fmla="*/ 9 h 197"/>
                <a:gd name="T108" fmla="*/ 309 w 479"/>
                <a:gd name="T109" fmla="*/ 4 h 197"/>
                <a:gd name="T110" fmla="*/ 195 w 479"/>
                <a:gd name="T111" fmla="*/ 2 h 197"/>
                <a:gd name="T112" fmla="*/ 275 w 479"/>
                <a:gd name="T113" fmla="*/ 5 h 197"/>
                <a:gd name="T114" fmla="*/ 206 w 479"/>
                <a:gd name="T115" fmla="*/ 5 h 197"/>
                <a:gd name="T116" fmla="*/ 206 w 479"/>
                <a:gd name="T117" fmla="*/ 5 h 197"/>
                <a:gd name="T118" fmla="*/ 264 w 479"/>
                <a:gd name="T119" fmla="*/ 0 h 197"/>
                <a:gd name="T120" fmla="*/ 240 w 479"/>
                <a:gd name="T121" fmla="*/ 1 h 197"/>
                <a:gd name="T122" fmla="*/ 229 w 479"/>
                <a:gd name="T123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" h="197">
                  <a:moveTo>
                    <a:pt x="240" y="197"/>
                  </a:moveTo>
                  <a:cubicBezTo>
                    <a:pt x="239" y="195"/>
                    <a:pt x="239" y="195"/>
                    <a:pt x="239" y="195"/>
                  </a:cubicBezTo>
                  <a:cubicBezTo>
                    <a:pt x="239" y="193"/>
                    <a:pt x="239" y="193"/>
                    <a:pt x="239" y="193"/>
                  </a:cubicBezTo>
                  <a:cubicBezTo>
                    <a:pt x="240" y="193"/>
                    <a:pt x="240" y="193"/>
                    <a:pt x="240" y="193"/>
                  </a:cubicBezTo>
                  <a:cubicBezTo>
                    <a:pt x="244" y="193"/>
                    <a:pt x="248" y="193"/>
                    <a:pt x="252" y="193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48" y="197"/>
                    <a:pt x="244" y="197"/>
                    <a:pt x="240" y="197"/>
                  </a:cubicBezTo>
                  <a:close/>
                  <a:moveTo>
                    <a:pt x="229" y="197"/>
                  </a:moveTo>
                  <a:cubicBezTo>
                    <a:pt x="225" y="197"/>
                    <a:pt x="221" y="197"/>
                    <a:pt x="217" y="197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21" y="193"/>
                    <a:pt x="225" y="193"/>
                    <a:pt x="229" y="193"/>
                  </a:cubicBezTo>
                  <a:lnTo>
                    <a:pt x="229" y="197"/>
                  </a:lnTo>
                  <a:close/>
                  <a:moveTo>
                    <a:pt x="263" y="197"/>
                  </a:moveTo>
                  <a:cubicBezTo>
                    <a:pt x="263" y="193"/>
                    <a:pt x="263" y="193"/>
                    <a:pt x="263" y="193"/>
                  </a:cubicBezTo>
                  <a:cubicBezTo>
                    <a:pt x="267" y="193"/>
                    <a:pt x="271" y="193"/>
                    <a:pt x="274" y="192"/>
                  </a:cubicBezTo>
                  <a:cubicBezTo>
                    <a:pt x="275" y="196"/>
                    <a:pt x="275" y="196"/>
                    <a:pt x="275" y="196"/>
                  </a:cubicBezTo>
                  <a:cubicBezTo>
                    <a:pt x="271" y="196"/>
                    <a:pt x="267" y="196"/>
                    <a:pt x="263" y="197"/>
                  </a:cubicBezTo>
                  <a:close/>
                  <a:moveTo>
                    <a:pt x="206" y="196"/>
                  </a:moveTo>
                  <a:cubicBezTo>
                    <a:pt x="202" y="196"/>
                    <a:pt x="198" y="196"/>
                    <a:pt x="194" y="195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198" y="192"/>
                    <a:pt x="202" y="192"/>
                    <a:pt x="206" y="192"/>
                  </a:cubicBezTo>
                  <a:lnTo>
                    <a:pt x="206" y="196"/>
                  </a:lnTo>
                  <a:close/>
                  <a:moveTo>
                    <a:pt x="286" y="195"/>
                  </a:moveTo>
                  <a:cubicBezTo>
                    <a:pt x="286" y="192"/>
                    <a:pt x="286" y="192"/>
                    <a:pt x="286" y="192"/>
                  </a:cubicBezTo>
                  <a:cubicBezTo>
                    <a:pt x="289" y="191"/>
                    <a:pt x="293" y="191"/>
                    <a:pt x="297" y="190"/>
                  </a:cubicBezTo>
                  <a:cubicBezTo>
                    <a:pt x="297" y="194"/>
                    <a:pt x="297" y="194"/>
                    <a:pt x="297" y="194"/>
                  </a:cubicBezTo>
                  <a:cubicBezTo>
                    <a:pt x="294" y="195"/>
                    <a:pt x="290" y="195"/>
                    <a:pt x="286" y="195"/>
                  </a:cubicBezTo>
                  <a:close/>
                  <a:moveTo>
                    <a:pt x="183" y="194"/>
                  </a:moveTo>
                  <a:cubicBezTo>
                    <a:pt x="179" y="194"/>
                    <a:pt x="175" y="193"/>
                    <a:pt x="171" y="193"/>
                  </a:cubicBezTo>
                  <a:cubicBezTo>
                    <a:pt x="172" y="189"/>
                    <a:pt x="172" y="189"/>
                    <a:pt x="172" y="189"/>
                  </a:cubicBezTo>
                  <a:cubicBezTo>
                    <a:pt x="176" y="190"/>
                    <a:pt x="179" y="190"/>
                    <a:pt x="183" y="190"/>
                  </a:cubicBezTo>
                  <a:lnTo>
                    <a:pt x="183" y="194"/>
                  </a:lnTo>
                  <a:close/>
                  <a:moveTo>
                    <a:pt x="309" y="193"/>
                  </a:moveTo>
                  <a:cubicBezTo>
                    <a:pt x="308" y="189"/>
                    <a:pt x="308" y="189"/>
                    <a:pt x="308" y="189"/>
                  </a:cubicBezTo>
                  <a:cubicBezTo>
                    <a:pt x="312" y="189"/>
                    <a:pt x="316" y="188"/>
                    <a:pt x="320" y="188"/>
                  </a:cubicBezTo>
                  <a:cubicBezTo>
                    <a:pt x="320" y="191"/>
                    <a:pt x="320" y="191"/>
                    <a:pt x="320" y="191"/>
                  </a:cubicBezTo>
                  <a:cubicBezTo>
                    <a:pt x="316" y="192"/>
                    <a:pt x="313" y="193"/>
                    <a:pt x="309" y="193"/>
                  </a:cubicBezTo>
                  <a:close/>
                  <a:moveTo>
                    <a:pt x="160" y="191"/>
                  </a:moveTo>
                  <a:cubicBezTo>
                    <a:pt x="156" y="191"/>
                    <a:pt x="153" y="190"/>
                    <a:pt x="149" y="190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3" y="186"/>
                    <a:pt x="157" y="187"/>
                    <a:pt x="161" y="188"/>
                  </a:cubicBezTo>
                  <a:lnTo>
                    <a:pt x="160" y="191"/>
                  </a:lnTo>
                  <a:close/>
                  <a:moveTo>
                    <a:pt x="331" y="190"/>
                  </a:moveTo>
                  <a:cubicBezTo>
                    <a:pt x="331" y="186"/>
                    <a:pt x="331" y="186"/>
                    <a:pt x="331" y="186"/>
                  </a:cubicBezTo>
                  <a:cubicBezTo>
                    <a:pt x="335" y="185"/>
                    <a:pt x="338" y="185"/>
                    <a:pt x="342" y="184"/>
                  </a:cubicBezTo>
                  <a:cubicBezTo>
                    <a:pt x="343" y="188"/>
                    <a:pt x="343" y="188"/>
                    <a:pt x="343" y="188"/>
                  </a:cubicBezTo>
                  <a:cubicBezTo>
                    <a:pt x="339" y="188"/>
                    <a:pt x="335" y="189"/>
                    <a:pt x="331" y="190"/>
                  </a:cubicBezTo>
                  <a:close/>
                  <a:moveTo>
                    <a:pt x="138" y="188"/>
                  </a:moveTo>
                  <a:cubicBezTo>
                    <a:pt x="134" y="187"/>
                    <a:pt x="130" y="186"/>
                    <a:pt x="126" y="185"/>
                  </a:cubicBezTo>
                  <a:cubicBezTo>
                    <a:pt x="127" y="181"/>
                    <a:pt x="127" y="181"/>
                    <a:pt x="127" y="181"/>
                  </a:cubicBezTo>
                  <a:cubicBezTo>
                    <a:pt x="131" y="182"/>
                    <a:pt x="135" y="183"/>
                    <a:pt x="138" y="184"/>
                  </a:cubicBezTo>
                  <a:lnTo>
                    <a:pt x="138" y="188"/>
                  </a:lnTo>
                  <a:close/>
                  <a:moveTo>
                    <a:pt x="354" y="185"/>
                  </a:moveTo>
                  <a:cubicBezTo>
                    <a:pt x="353" y="182"/>
                    <a:pt x="353" y="182"/>
                    <a:pt x="353" y="182"/>
                  </a:cubicBezTo>
                  <a:cubicBezTo>
                    <a:pt x="357" y="181"/>
                    <a:pt x="361" y="180"/>
                    <a:pt x="364" y="179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62" y="184"/>
                    <a:pt x="358" y="184"/>
                    <a:pt x="354" y="185"/>
                  </a:cubicBezTo>
                  <a:close/>
                  <a:moveTo>
                    <a:pt x="115" y="183"/>
                  </a:moveTo>
                  <a:cubicBezTo>
                    <a:pt x="111" y="182"/>
                    <a:pt x="108" y="181"/>
                    <a:pt x="104" y="180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9" y="177"/>
                    <a:pt x="112" y="178"/>
                    <a:pt x="116" y="179"/>
                  </a:cubicBezTo>
                  <a:lnTo>
                    <a:pt x="115" y="183"/>
                  </a:lnTo>
                  <a:close/>
                  <a:moveTo>
                    <a:pt x="376" y="180"/>
                  </a:moveTo>
                  <a:cubicBezTo>
                    <a:pt x="375" y="176"/>
                    <a:pt x="375" y="176"/>
                    <a:pt x="375" y="176"/>
                  </a:cubicBezTo>
                  <a:cubicBezTo>
                    <a:pt x="379" y="175"/>
                    <a:pt x="383" y="174"/>
                    <a:pt x="386" y="173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4" y="178"/>
                    <a:pt x="380" y="179"/>
                    <a:pt x="376" y="180"/>
                  </a:cubicBezTo>
                  <a:close/>
                  <a:moveTo>
                    <a:pt x="93" y="176"/>
                  </a:moveTo>
                  <a:cubicBezTo>
                    <a:pt x="89" y="175"/>
                    <a:pt x="86" y="174"/>
                    <a:pt x="82" y="173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7" y="170"/>
                    <a:pt x="91" y="171"/>
                    <a:pt x="94" y="173"/>
                  </a:cubicBezTo>
                  <a:lnTo>
                    <a:pt x="93" y="176"/>
                  </a:lnTo>
                  <a:close/>
                  <a:moveTo>
                    <a:pt x="398" y="173"/>
                  </a:moveTo>
                  <a:cubicBezTo>
                    <a:pt x="397" y="169"/>
                    <a:pt x="397" y="169"/>
                    <a:pt x="397" y="169"/>
                  </a:cubicBezTo>
                  <a:cubicBezTo>
                    <a:pt x="401" y="168"/>
                    <a:pt x="404" y="166"/>
                    <a:pt x="407" y="165"/>
                  </a:cubicBezTo>
                  <a:cubicBezTo>
                    <a:pt x="409" y="169"/>
                    <a:pt x="409" y="169"/>
                    <a:pt x="409" y="169"/>
                  </a:cubicBezTo>
                  <a:cubicBezTo>
                    <a:pt x="405" y="170"/>
                    <a:pt x="402" y="171"/>
                    <a:pt x="398" y="173"/>
                  </a:cubicBezTo>
                  <a:close/>
                  <a:moveTo>
                    <a:pt x="71" y="168"/>
                  </a:moveTo>
                  <a:cubicBezTo>
                    <a:pt x="68" y="167"/>
                    <a:pt x="64" y="165"/>
                    <a:pt x="61" y="164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6" y="162"/>
                    <a:pt x="69" y="163"/>
                    <a:pt x="73" y="165"/>
                  </a:cubicBezTo>
                  <a:lnTo>
                    <a:pt x="71" y="168"/>
                  </a:lnTo>
                  <a:close/>
                  <a:moveTo>
                    <a:pt x="419" y="164"/>
                  </a:moveTo>
                  <a:cubicBezTo>
                    <a:pt x="418" y="161"/>
                    <a:pt x="418" y="161"/>
                    <a:pt x="418" y="161"/>
                  </a:cubicBezTo>
                  <a:cubicBezTo>
                    <a:pt x="421" y="159"/>
                    <a:pt x="425" y="157"/>
                    <a:pt x="428" y="156"/>
                  </a:cubicBezTo>
                  <a:cubicBezTo>
                    <a:pt x="430" y="159"/>
                    <a:pt x="430" y="159"/>
                    <a:pt x="430" y="159"/>
                  </a:cubicBezTo>
                  <a:cubicBezTo>
                    <a:pt x="427" y="161"/>
                    <a:pt x="423" y="162"/>
                    <a:pt x="419" y="164"/>
                  </a:cubicBezTo>
                  <a:close/>
                  <a:moveTo>
                    <a:pt x="51" y="159"/>
                  </a:moveTo>
                  <a:cubicBezTo>
                    <a:pt x="47" y="157"/>
                    <a:pt x="44" y="155"/>
                    <a:pt x="41" y="153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6" y="152"/>
                    <a:pt x="49" y="154"/>
                    <a:pt x="52" y="155"/>
                  </a:cubicBezTo>
                  <a:lnTo>
                    <a:pt x="51" y="159"/>
                  </a:lnTo>
                  <a:close/>
                  <a:moveTo>
                    <a:pt x="440" y="153"/>
                  </a:moveTo>
                  <a:cubicBezTo>
                    <a:pt x="438" y="150"/>
                    <a:pt x="438" y="150"/>
                    <a:pt x="438" y="150"/>
                  </a:cubicBezTo>
                  <a:cubicBezTo>
                    <a:pt x="441" y="148"/>
                    <a:pt x="444" y="146"/>
                    <a:pt x="447" y="144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6" y="149"/>
                    <a:pt x="443" y="151"/>
                    <a:pt x="440" y="153"/>
                  </a:cubicBezTo>
                  <a:close/>
                  <a:moveTo>
                    <a:pt x="31" y="146"/>
                  </a:moveTo>
                  <a:cubicBezTo>
                    <a:pt x="28" y="144"/>
                    <a:pt x="25" y="142"/>
                    <a:pt x="22" y="139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7" y="139"/>
                    <a:pt x="30" y="141"/>
                    <a:pt x="33" y="143"/>
                  </a:cubicBezTo>
                  <a:lnTo>
                    <a:pt x="31" y="146"/>
                  </a:lnTo>
                  <a:close/>
                  <a:moveTo>
                    <a:pt x="458" y="139"/>
                  </a:moveTo>
                  <a:cubicBezTo>
                    <a:pt x="456" y="137"/>
                    <a:pt x="456" y="137"/>
                    <a:pt x="456" y="137"/>
                  </a:cubicBezTo>
                  <a:cubicBezTo>
                    <a:pt x="459" y="134"/>
                    <a:pt x="461" y="131"/>
                    <a:pt x="464" y="129"/>
                  </a:cubicBezTo>
                  <a:cubicBezTo>
                    <a:pt x="467" y="131"/>
                    <a:pt x="467" y="131"/>
                    <a:pt x="467" y="131"/>
                  </a:cubicBezTo>
                  <a:cubicBezTo>
                    <a:pt x="464" y="134"/>
                    <a:pt x="461" y="137"/>
                    <a:pt x="458" y="139"/>
                  </a:cubicBezTo>
                  <a:close/>
                  <a:moveTo>
                    <a:pt x="14" y="131"/>
                  </a:moveTo>
                  <a:cubicBezTo>
                    <a:pt x="11" y="127"/>
                    <a:pt x="9" y="124"/>
                    <a:pt x="7" y="121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2" y="122"/>
                    <a:pt x="14" y="125"/>
                    <a:pt x="17" y="128"/>
                  </a:cubicBezTo>
                  <a:lnTo>
                    <a:pt x="14" y="131"/>
                  </a:lnTo>
                  <a:close/>
                  <a:moveTo>
                    <a:pt x="473" y="121"/>
                  </a:moveTo>
                  <a:cubicBezTo>
                    <a:pt x="470" y="120"/>
                    <a:pt x="470" y="120"/>
                    <a:pt x="470" y="120"/>
                  </a:cubicBezTo>
                  <a:cubicBezTo>
                    <a:pt x="472" y="116"/>
                    <a:pt x="473" y="113"/>
                    <a:pt x="474" y="110"/>
                  </a:cubicBezTo>
                  <a:cubicBezTo>
                    <a:pt x="478" y="111"/>
                    <a:pt x="478" y="111"/>
                    <a:pt x="478" y="111"/>
                  </a:cubicBezTo>
                  <a:cubicBezTo>
                    <a:pt x="477" y="114"/>
                    <a:pt x="475" y="118"/>
                    <a:pt x="473" y="121"/>
                  </a:cubicBezTo>
                  <a:close/>
                  <a:moveTo>
                    <a:pt x="3" y="110"/>
                  </a:moveTo>
                  <a:cubicBezTo>
                    <a:pt x="2" y="106"/>
                    <a:pt x="0" y="102"/>
                    <a:pt x="0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102"/>
                    <a:pt x="4" y="106"/>
                    <a:pt x="5" y="109"/>
                  </a:cubicBezTo>
                  <a:lnTo>
                    <a:pt x="3" y="110"/>
                  </a:lnTo>
                  <a:close/>
                  <a:moveTo>
                    <a:pt x="479" y="99"/>
                  </a:moveTo>
                  <a:cubicBezTo>
                    <a:pt x="476" y="99"/>
                    <a:pt x="476" y="99"/>
                    <a:pt x="476" y="99"/>
                  </a:cubicBezTo>
                  <a:cubicBezTo>
                    <a:pt x="478" y="99"/>
                    <a:pt x="478" y="99"/>
                    <a:pt x="478" y="99"/>
                  </a:cubicBezTo>
                  <a:cubicBezTo>
                    <a:pt x="476" y="98"/>
                    <a:pt x="476" y="98"/>
                    <a:pt x="476" y="98"/>
                  </a:cubicBezTo>
                  <a:cubicBezTo>
                    <a:pt x="476" y="95"/>
                    <a:pt x="475" y="92"/>
                    <a:pt x="475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9" y="91"/>
                    <a:pt x="479" y="95"/>
                    <a:pt x="479" y="98"/>
                  </a:cubicBezTo>
                  <a:lnTo>
                    <a:pt x="479" y="99"/>
                  </a:lnTo>
                  <a:close/>
                  <a:moveTo>
                    <a:pt x="6" y="88"/>
                  </a:moveTo>
                  <a:cubicBezTo>
                    <a:pt x="3" y="87"/>
                    <a:pt x="3" y="87"/>
                    <a:pt x="3" y="87"/>
                  </a:cubicBezTo>
                  <a:cubicBezTo>
                    <a:pt x="4" y="83"/>
                    <a:pt x="5" y="79"/>
                    <a:pt x="7" y="76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9" y="81"/>
                    <a:pt x="7" y="84"/>
                    <a:pt x="6" y="88"/>
                  </a:cubicBezTo>
                  <a:close/>
                  <a:moveTo>
                    <a:pt x="470" y="78"/>
                  </a:moveTo>
                  <a:cubicBezTo>
                    <a:pt x="469" y="75"/>
                    <a:pt x="467" y="72"/>
                    <a:pt x="464" y="69"/>
                  </a:cubicBezTo>
                  <a:cubicBezTo>
                    <a:pt x="467" y="66"/>
                    <a:pt x="467" y="66"/>
                    <a:pt x="467" y="66"/>
                  </a:cubicBezTo>
                  <a:cubicBezTo>
                    <a:pt x="470" y="70"/>
                    <a:pt x="472" y="73"/>
                    <a:pt x="474" y="76"/>
                  </a:cubicBezTo>
                  <a:lnTo>
                    <a:pt x="470" y="78"/>
                  </a:lnTo>
                  <a:close/>
                  <a:moveTo>
                    <a:pt x="17" y="69"/>
                  </a:moveTo>
                  <a:cubicBezTo>
                    <a:pt x="14" y="66"/>
                    <a:pt x="14" y="66"/>
                    <a:pt x="14" y="66"/>
                  </a:cubicBezTo>
                  <a:cubicBezTo>
                    <a:pt x="16" y="63"/>
                    <a:pt x="19" y="60"/>
                    <a:pt x="22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2" y="63"/>
                    <a:pt x="19" y="66"/>
                    <a:pt x="17" y="69"/>
                  </a:cubicBezTo>
                  <a:close/>
                  <a:moveTo>
                    <a:pt x="456" y="61"/>
                  </a:moveTo>
                  <a:cubicBezTo>
                    <a:pt x="454" y="58"/>
                    <a:pt x="451" y="56"/>
                    <a:pt x="448" y="54"/>
                  </a:cubicBezTo>
                  <a:cubicBezTo>
                    <a:pt x="450" y="51"/>
                    <a:pt x="450" y="51"/>
                    <a:pt x="450" y="51"/>
                  </a:cubicBezTo>
                  <a:cubicBezTo>
                    <a:pt x="453" y="53"/>
                    <a:pt x="456" y="56"/>
                    <a:pt x="459" y="58"/>
                  </a:cubicBezTo>
                  <a:lnTo>
                    <a:pt x="456" y="61"/>
                  </a:lnTo>
                  <a:close/>
                  <a:moveTo>
                    <a:pt x="33" y="53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4" y="48"/>
                    <a:pt x="37" y="46"/>
                    <a:pt x="41" y="44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39" y="49"/>
                    <a:pt x="36" y="51"/>
                    <a:pt x="33" y="53"/>
                  </a:cubicBezTo>
                  <a:close/>
                  <a:moveTo>
                    <a:pt x="438" y="47"/>
                  </a:moveTo>
                  <a:cubicBezTo>
                    <a:pt x="435" y="45"/>
                    <a:pt x="432" y="44"/>
                    <a:pt x="429" y="42"/>
                  </a:cubicBezTo>
                  <a:cubicBezTo>
                    <a:pt x="430" y="38"/>
                    <a:pt x="430" y="38"/>
                    <a:pt x="430" y="38"/>
                  </a:cubicBezTo>
                  <a:cubicBezTo>
                    <a:pt x="434" y="40"/>
                    <a:pt x="437" y="42"/>
                    <a:pt x="440" y="44"/>
                  </a:cubicBezTo>
                  <a:lnTo>
                    <a:pt x="438" y="47"/>
                  </a:lnTo>
                  <a:close/>
                  <a:moveTo>
                    <a:pt x="53" y="42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4" y="36"/>
                    <a:pt x="57" y="35"/>
                    <a:pt x="61" y="33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59" y="38"/>
                    <a:pt x="56" y="40"/>
                    <a:pt x="53" y="42"/>
                  </a:cubicBezTo>
                  <a:close/>
                  <a:moveTo>
                    <a:pt x="419" y="37"/>
                  </a:moveTo>
                  <a:cubicBezTo>
                    <a:pt x="415" y="35"/>
                    <a:pt x="412" y="34"/>
                    <a:pt x="408" y="32"/>
                  </a:cubicBezTo>
                  <a:cubicBezTo>
                    <a:pt x="410" y="29"/>
                    <a:pt x="410" y="29"/>
                    <a:pt x="410" y="29"/>
                  </a:cubicBezTo>
                  <a:cubicBezTo>
                    <a:pt x="413" y="30"/>
                    <a:pt x="417" y="32"/>
                    <a:pt x="420" y="33"/>
                  </a:cubicBezTo>
                  <a:lnTo>
                    <a:pt x="419" y="37"/>
                  </a:lnTo>
                  <a:close/>
                  <a:moveTo>
                    <a:pt x="73" y="32"/>
                  </a:moveTo>
                  <a:cubicBezTo>
                    <a:pt x="72" y="28"/>
                    <a:pt x="72" y="28"/>
                    <a:pt x="72" y="28"/>
                  </a:cubicBezTo>
                  <a:cubicBezTo>
                    <a:pt x="75" y="27"/>
                    <a:pt x="79" y="26"/>
                    <a:pt x="82" y="24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0" y="29"/>
                    <a:pt x="76" y="31"/>
                    <a:pt x="73" y="32"/>
                  </a:cubicBezTo>
                  <a:close/>
                  <a:moveTo>
                    <a:pt x="398" y="28"/>
                  </a:moveTo>
                  <a:cubicBezTo>
                    <a:pt x="394" y="27"/>
                    <a:pt x="390" y="26"/>
                    <a:pt x="387" y="24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92" y="22"/>
                    <a:pt x="395" y="23"/>
                    <a:pt x="399" y="24"/>
                  </a:cubicBezTo>
                  <a:lnTo>
                    <a:pt x="398" y="28"/>
                  </a:lnTo>
                  <a:close/>
                  <a:moveTo>
                    <a:pt x="94" y="24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7" y="19"/>
                    <a:pt x="101" y="18"/>
                    <a:pt x="104" y="17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2" y="22"/>
                    <a:pt x="98" y="23"/>
                    <a:pt x="94" y="24"/>
                  </a:cubicBezTo>
                  <a:close/>
                  <a:moveTo>
                    <a:pt x="376" y="21"/>
                  </a:moveTo>
                  <a:cubicBezTo>
                    <a:pt x="372" y="20"/>
                    <a:pt x="369" y="19"/>
                    <a:pt x="365" y="18"/>
                  </a:cubicBezTo>
                  <a:cubicBezTo>
                    <a:pt x="366" y="14"/>
                    <a:pt x="366" y="14"/>
                    <a:pt x="366" y="14"/>
                  </a:cubicBezTo>
                  <a:cubicBezTo>
                    <a:pt x="370" y="15"/>
                    <a:pt x="373" y="16"/>
                    <a:pt x="377" y="17"/>
                  </a:cubicBezTo>
                  <a:lnTo>
                    <a:pt x="376" y="21"/>
                  </a:lnTo>
                  <a:close/>
                  <a:moveTo>
                    <a:pt x="116" y="18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9" y="13"/>
                    <a:pt x="123" y="13"/>
                    <a:pt x="127" y="1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4" y="16"/>
                    <a:pt x="120" y="17"/>
                    <a:pt x="116" y="18"/>
                  </a:cubicBezTo>
                  <a:close/>
                  <a:moveTo>
                    <a:pt x="354" y="15"/>
                  </a:moveTo>
                  <a:cubicBezTo>
                    <a:pt x="350" y="15"/>
                    <a:pt x="347" y="14"/>
                    <a:pt x="343" y="13"/>
                  </a:cubicBezTo>
                  <a:cubicBezTo>
                    <a:pt x="343" y="9"/>
                    <a:pt x="343" y="9"/>
                    <a:pt x="343" y="9"/>
                  </a:cubicBezTo>
                  <a:cubicBezTo>
                    <a:pt x="347" y="10"/>
                    <a:pt x="351" y="11"/>
                    <a:pt x="355" y="12"/>
                  </a:cubicBezTo>
                  <a:lnTo>
                    <a:pt x="354" y="15"/>
                  </a:lnTo>
                  <a:close/>
                  <a:moveTo>
                    <a:pt x="138" y="13"/>
                  </a:moveTo>
                  <a:cubicBezTo>
                    <a:pt x="138" y="9"/>
                    <a:pt x="138" y="9"/>
                    <a:pt x="138" y="9"/>
                  </a:cubicBezTo>
                  <a:cubicBezTo>
                    <a:pt x="141" y="9"/>
                    <a:pt x="145" y="8"/>
                    <a:pt x="149" y="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6" y="12"/>
                    <a:pt x="142" y="12"/>
                    <a:pt x="138" y="13"/>
                  </a:cubicBezTo>
                  <a:close/>
                  <a:moveTo>
                    <a:pt x="332" y="11"/>
                  </a:moveTo>
                  <a:cubicBezTo>
                    <a:pt x="328" y="10"/>
                    <a:pt x="324" y="10"/>
                    <a:pt x="320" y="9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5" y="6"/>
                    <a:pt x="328" y="7"/>
                    <a:pt x="332" y="7"/>
                  </a:cubicBezTo>
                  <a:lnTo>
                    <a:pt x="332" y="11"/>
                  </a:lnTo>
                  <a:close/>
                  <a:moveTo>
                    <a:pt x="161" y="9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4" y="5"/>
                    <a:pt x="168" y="4"/>
                    <a:pt x="172" y="4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68" y="8"/>
                    <a:pt x="165" y="9"/>
                    <a:pt x="161" y="9"/>
                  </a:cubicBezTo>
                  <a:close/>
                  <a:moveTo>
                    <a:pt x="309" y="8"/>
                  </a:moveTo>
                  <a:cubicBezTo>
                    <a:pt x="305" y="7"/>
                    <a:pt x="302" y="7"/>
                    <a:pt x="298" y="7"/>
                  </a:cubicBezTo>
                  <a:cubicBezTo>
                    <a:pt x="298" y="3"/>
                    <a:pt x="298" y="3"/>
                    <a:pt x="298" y="3"/>
                  </a:cubicBezTo>
                  <a:cubicBezTo>
                    <a:pt x="302" y="3"/>
                    <a:pt x="306" y="4"/>
                    <a:pt x="309" y="4"/>
                  </a:cubicBezTo>
                  <a:lnTo>
                    <a:pt x="309" y="8"/>
                  </a:lnTo>
                  <a:close/>
                  <a:moveTo>
                    <a:pt x="184" y="6"/>
                  </a:moveTo>
                  <a:cubicBezTo>
                    <a:pt x="183" y="3"/>
                    <a:pt x="183" y="3"/>
                    <a:pt x="183" y="3"/>
                  </a:cubicBezTo>
                  <a:cubicBezTo>
                    <a:pt x="187" y="2"/>
                    <a:pt x="191" y="2"/>
                    <a:pt x="195" y="2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1" y="6"/>
                    <a:pt x="187" y="6"/>
                    <a:pt x="184" y="6"/>
                  </a:cubicBezTo>
                  <a:close/>
                  <a:moveTo>
                    <a:pt x="286" y="5"/>
                  </a:moveTo>
                  <a:cubicBezTo>
                    <a:pt x="283" y="5"/>
                    <a:pt x="279" y="5"/>
                    <a:pt x="275" y="5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9" y="1"/>
                    <a:pt x="283" y="1"/>
                    <a:pt x="287" y="2"/>
                  </a:cubicBezTo>
                  <a:lnTo>
                    <a:pt x="286" y="5"/>
                  </a:lnTo>
                  <a:close/>
                  <a:moveTo>
                    <a:pt x="206" y="5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10" y="1"/>
                    <a:pt x="214" y="0"/>
                    <a:pt x="217" y="0"/>
                  </a:cubicBezTo>
                  <a:cubicBezTo>
                    <a:pt x="218" y="4"/>
                    <a:pt x="218" y="4"/>
                    <a:pt x="218" y="4"/>
                  </a:cubicBezTo>
                  <a:cubicBezTo>
                    <a:pt x="214" y="4"/>
                    <a:pt x="210" y="4"/>
                    <a:pt x="206" y="5"/>
                  </a:cubicBezTo>
                  <a:close/>
                  <a:moveTo>
                    <a:pt x="264" y="4"/>
                  </a:moveTo>
                  <a:cubicBezTo>
                    <a:pt x="260" y="4"/>
                    <a:pt x="256" y="4"/>
                    <a:pt x="252" y="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6" y="0"/>
                    <a:pt x="260" y="0"/>
                    <a:pt x="264" y="0"/>
                  </a:cubicBezTo>
                  <a:lnTo>
                    <a:pt x="264" y="4"/>
                  </a:lnTo>
                  <a:close/>
                  <a:moveTo>
                    <a:pt x="229" y="4"/>
                  </a:moveTo>
                  <a:cubicBezTo>
                    <a:pt x="229" y="1"/>
                    <a:pt x="229" y="1"/>
                    <a:pt x="229" y="1"/>
                  </a:cubicBezTo>
                  <a:cubicBezTo>
                    <a:pt x="233" y="1"/>
                    <a:pt x="237" y="1"/>
                    <a:pt x="240" y="1"/>
                  </a:cubicBezTo>
                  <a:cubicBezTo>
                    <a:pt x="239" y="1"/>
                    <a:pt x="239" y="1"/>
                    <a:pt x="239" y="1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37" y="5"/>
                    <a:pt x="233" y="4"/>
                    <a:pt x="229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3" name="îṥļíḓé"/>
            <p:cNvSpPr/>
            <p:nvPr/>
          </p:nvSpPr>
          <p:spPr bwMode="auto">
            <a:xfrm flipH="1">
              <a:off x="7482512" y="2886867"/>
              <a:ext cx="1172558" cy="536026"/>
            </a:xfrm>
            <a:prstGeom prst="ellipse">
              <a:avLst/>
            </a:prstGeom>
            <a:solidFill>
              <a:srgbClr val="F2D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4" name="ïŝḻîḑé"/>
            <p:cNvSpPr/>
            <p:nvPr/>
          </p:nvSpPr>
          <p:spPr bwMode="auto">
            <a:xfrm flipH="1">
              <a:off x="7477944" y="3495988"/>
              <a:ext cx="1177127" cy="363950"/>
            </a:xfrm>
            <a:custGeom>
              <a:avLst/>
              <a:gdLst>
                <a:gd name="T0" fmla="*/ 519 w 572"/>
                <a:gd name="T1" fmla="*/ 55 h 177"/>
                <a:gd name="T2" fmla="*/ 467 w 572"/>
                <a:gd name="T3" fmla="*/ 80 h 177"/>
                <a:gd name="T4" fmla="*/ 415 w 572"/>
                <a:gd name="T5" fmla="*/ 95 h 177"/>
                <a:gd name="T6" fmla="*/ 363 w 572"/>
                <a:gd name="T7" fmla="*/ 104 h 177"/>
                <a:gd name="T8" fmla="*/ 311 w 572"/>
                <a:gd name="T9" fmla="*/ 108 h 177"/>
                <a:gd name="T10" fmla="*/ 285 w 572"/>
                <a:gd name="T11" fmla="*/ 109 h 177"/>
                <a:gd name="T12" fmla="*/ 259 w 572"/>
                <a:gd name="T13" fmla="*/ 108 h 177"/>
                <a:gd name="T14" fmla="*/ 207 w 572"/>
                <a:gd name="T15" fmla="*/ 104 h 177"/>
                <a:gd name="T16" fmla="*/ 155 w 572"/>
                <a:gd name="T17" fmla="*/ 95 h 177"/>
                <a:gd name="T18" fmla="*/ 103 w 572"/>
                <a:gd name="T19" fmla="*/ 79 h 177"/>
                <a:gd name="T20" fmla="*/ 51 w 572"/>
                <a:gd name="T21" fmla="*/ 55 h 177"/>
                <a:gd name="T22" fmla="*/ 0 w 572"/>
                <a:gd name="T23" fmla="*/ 0 h 177"/>
                <a:gd name="T24" fmla="*/ 0 w 572"/>
                <a:gd name="T25" fmla="*/ 69 h 177"/>
                <a:gd name="T26" fmla="*/ 51 w 572"/>
                <a:gd name="T27" fmla="*/ 121 h 177"/>
                <a:gd name="T28" fmla="*/ 103 w 572"/>
                <a:gd name="T29" fmla="*/ 147 h 177"/>
                <a:gd name="T30" fmla="*/ 155 w 572"/>
                <a:gd name="T31" fmla="*/ 162 h 177"/>
                <a:gd name="T32" fmla="*/ 207 w 572"/>
                <a:gd name="T33" fmla="*/ 172 h 177"/>
                <a:gd name="T34" fmla="*/ 259 w 572"/>
                <a:gd name="T35" fmla="*/ 176 h 177"/>
                <a:gd name="T36" fmla="*/ 285 w 572"/>
                <a:gd name="T37" fmla="*/ 177 h 177"/>
                <a:gd name="T38" fmla="*/ 311 w 572"/>
                <a:gd name="T39" fmla="*/ 176 h 177"/>
                <a:gd name="T40" fmla="*/ 363 w 572"/>
                <a:gd name="T41" fmla="*/ 172 h 177"/>
                <a:gd name="T42" fmla="*/ 415 w 572"/>
                <a:gd name="T43" fmla="*/ 162 h 177"/>
                <a:gd name="T44" fmla="*/ 467 w 572"/>
                <a:gd name="T45" fmla="*/ 147 h 177"/>
                <a:gd name="T46" fmla="*/ 519 w 572"/>
                <a:gd name="T47" fmla="*/ 122 h 177"/>
                <a:gd name="T48" fmla="*/ 572 w 572"/>
                <a:gd name="T49" fmla="*/ 69 h 177"/>
                <a:gd name="T50" fmla="*/ 572 w 572"/>
                <a:gd name="T51" fmla="*/ 0 h 177"/>
                <a:gd name="T52" fmla="*/ 519 w 572"/>
                <a:gd name="T53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19" y="55"/>
                  </a:moveTo>
                  <a:cubicBezTo>
                    <a:pt x="504" y="65"/>
                    <a:pt x="487" y="73"/>
                    <a:pt x="467" y="80"/>
                  </a:cubicBezTo>
                  <a:cubicBezTo>
                    <a:pt x="451" y="86"/>
                    <a:pt x="433" y="91"/>
                    <a:pt x="415" y="95"/>
                  </a:cubicBezTo>
                  <a:cubicBezTo>
                    <a:pt x="398" y="99"/>
                    <a:pt x="381" y="102"/>
                    <a:pt x="363" y="104"/>
                  </a:cubicBezTo>
                  <a:cubicBezTo>
                    <a:pt x="346" y="106"/>
                    <a:pt x="329" y="108"/>
                    <a:pt x="311" y="108"/>
                  </a:cubicBezTo>
                  <a:cubicBezTo>
                    <a:pt x="302" y="109"/>
                    <a:pt x="294" y="109"/>
                    <a:pt x="285" y="109"/>
                  </a:cubicBezTo>
                  <a:cubicBezTo>
                    <a:pt x="276" y="109"/>
                    <a:pt x="268" y="109"/>
                    <a:pt x="259" y="108"/>
                  </a:cubicBezTo>
                  <a:cubicBezTo>
                    <a:pt x="241" y="107"/>
                    <a:pt x="224" y="106"/>
                    <a:pt x="207" y="104"/>
                  </a:cubicBezTo>
                  <a:cubicBezTo>
                    <a:pt x="189" y="102"/>
                    <a:pt x="171" y="98"/>
                    <a:pt x="155" y="95"/>
                  </a:cubicBezTo>
                  <a:cubicBezTo>
                    <a:pt x="136" y="90"/>
                    <a:pt x="119" y="85"/>
                    <a:pt x="103" y="79"/>
                  </a:cubicBezTo>
                  <a:cubicBezTo>
                    <a:pt x="83" y="72"/>
                    <a:pt x="66" y="64"/>
                    <a:pt x="51" y="55"/>
                  </a:cubicBezTo>
                  <a:cubicBezTo>
                    <a:pt x="25" y="39"/>
                    <a:pt x="8" y="20"/>
                    <a:pt x="0" y="0"/>
                  </a:cubicBezTo>
                  <a:cubicBezTo>
                    <a:pt x="0" y="17"/>
                    <a:pt x="0" y="53"/>
                    <a:pt x="0" y="69"/>
                  </a:cubicBezTo>
                  <a:cubicBezTo>
                    <a:pt x="8" y="88"/>
                    <a:pt x="26" y="106"/>
                    <a:pt x="51" y="121"/>
                  </a:cubicBezTo>
                  <a:cubicBezTo>
                    <a:pt x="66" y="131"/>
                    <a:pt x="83" y="139"/>
                    <a:pt x="103" y="147"/>
                  </a:cubicBezTo>
                  <a:cubicBezTo>
                    <a:pt x="119" y="153"/>
                    <a:pt x="136" y="158"/>
                    <a:pt x="155" y="162"/>
                  </a:cubicBezTo>
                  <a:cubicBezTo>
                    <a:pt x="171" y="166"/>
                    <a:pt x="189" y="169"/>
                    <a:pt x="207" y="172"/>
                  </a:cubicBezTo>
                  <a:cubicBezTo>
                    <a:pt x="224" y="174"/>
                    <a:pt x="241" y="176"/>
                    <a:pt x="259" y="176"/>
                  </a:cubicBezTo>
                  <a:cubicBezTo>
                    <a:pt x="268" y="177"/>
                    <a:pt x="276" y="177"/>
                    <a:pt x="285" y="177"/>
                  </a:cubicBezTo>
                  <a:cubicBezTo>
                    <a:pt x="294" y="177"/>
                    <a:pt x="302" y="177"/>
                    <a:pt x="311" y="176"/>
                  </a:cubicBezTo>
                  <a:cubicBezTo>
                    <a:pt x="329" y="176"/>
                    <a:pt x="346" y="174"/>
                    <a:pt x="363" y="172"/>
                  </a:cubicBezTo>
                  <a:cubicBezTo>
                    <a:pt x="381" y="170"/>
                    <a:pt x="398" y="166"/>
                    <a:pt x="415" y="162"/>
                  </a:cubicBezTo>
                  <a:cubicBezTo>
                    <a:pt x="433" y="158"/>
                    <a:pt x="451" y="153"/>
                    <a:pt x="467" y="147"/>
                  </a:cubicBezTo>
                  <a:cubicBezTo>
                    <a:pt x="486" y="140"/>
                    <a:pt x="504" y="131"/>
                    <a:pt x="519" y="122"/>
                  </a:cubicBezTo>
                  <a:cubicBezTo>
                    <a:pt x="545" y="107"/>
                    <a:pt x="564" y="89"/>
                    <a:pt x="572" y="69"/>
                  </a:cubicBezTo>
                  <a:cubicBezTo>
                    <a:pt x="572" y="53"/>
                    <a:pt x="572" y="17"/>
                    <a:pt x="572" y="0"/>
                  </a:cubicBezTo>
                  <a:cubicBezTo>
                    <a:pt x="564" y="20"/>
                    <a:pt x="546" y="39"/>
                    <a:pt x="519" y="55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5" name="îṥḻiďè"/>
            <p:cNvSpPr/>
            <p:nvPr/>
          </p:nvSpPr>
          <p:spPr bwMode="auto">
            <a:xfrm flipH="1">
              <a:off x="7477944" y="3334571"/>
              <a:ext cx="1177127" cy="363950"/>
            </a:xfrm>
            <a:custGeom>
              <a:avLst/>
              <a:gdLst>
                <a:gd name="T0" fmla="*/ 519 w 572"/>
                <a:gd name="T1" fmla="*/ 55 h 177"/>
                <a:gd name="T2" fmla="*/ 467 w 572"/>
                <a:gd name="T3" fmla="*/ 80 h 177"/>
                <a:gd name="T4" fmla="*/ 415 w 572"/>
                <a:gd name="T5" fmla="*/ 95 h 177"/>
                <a:gd name="T6" fmla="*/ 363 w 572"/>
                <a:gd name="T7" fmla="*/ 104 h 177"/>
                <a:gd name="T8" fmla="*/ 311 w 572"/>
                <a:gd name="T9" fmla="*/ 108 h 177"/>
                <a:gd name="T10" fmla="*/ 285 w 572"/>
                <a:gd name="T11" fmla="*/ 109 h 177"/>
                <a:gd name="T12" fmla="*/ 259 w 572"/>
                <a:gd name="T13" fmla="*/ 108 h 177"/>
                <a:gd name="T14" fmla="*/ 207 w 572"/>
                <a:gd name="T15" fmla="*/ 104 h 177"/>
                <a:gd name="T16" fmla="*/ 155 w 572"/>
                <a:gd name="T17" fmla="*/ 95 h 177"/>
                <a:gd name="T18" fmla="*/ 103 w 572"/>
                <a:gd name="T19" fmla="*/ 79 h 177"/>
                <a:gd name="T20" fmla="*/ 51 w 572"/>
                <a:gd name="T21" fmla="*/ 55 h 177"/>
                <a:gd name="T22" fmla="*/ 0 w 572"/>
                <a:gd name="T23" fmla="*/ 0 h 177"/>
                <a:gd name="T24" fmla="*/ 0 w 572"/>
                <a:gd name="T25" fmla="*/ 69 h 177"/>
                <a:gd name="T26" fmla="*/ 51 w 572"/>
                <a:gd name="T27" fmla="*/ 121 h 177"/>
                <a:gd name="T28" fmla="*/ 103 w 572"/>
                <a:gd name="T29" fmla="*/ 147 h 177"/>
                <a:gd name="T30" fmla="*/ 155 w 572"/>
                <a:gd name="T31" fmla="*/ 162 h 177"/>
                <a:gd name="T32" fmla="*/ 207 w 572"/>
                <a:gd name="T33" fmla="*/ 172 h 177"/>
                <a:gd name="T34" fmla="*/ 259 w 572"/>
                <a:gd name="T35" fmla="*/ 176 h 177"/>
                <a:gd name="T36" fmla="*/ 285 w 572"/>
                <a:gd name="T37" fmla="*/ 177 h 177"/>
                <a:gd name="T38" fmla="*/ 311 w 572"/>
                <a:gd name="T39" fmla="*/ 176 h 177"/>
                <a:gd name="T40" fmla="*/ 363 w 572"/>
                <a:gd name="T41" fmla="*/ 172 h 177"/>
                <a:gd name="T42" fmla="*/ 415 w 572"/>
                <a:gd name="T43" fmla="*/ 162 h 177"/>
                <a:gd name="T44" fmla="*/ 467 w 572"/>
                <a:gd name="T45" fmla="*/ 147 h 177"/>
                <a:gd name="T46" fmla="*/ 519 w 572"/>
                <a:gd name="T47" fmla="*/ 122 h 177"/>
                <a:gd name="T48" fmla="*/ 572 w 572"/>
                <a:gd name="T49" fmla="*/ 69 h 177"/>
                <a:gd name="T50" fmla="*/ 572 w 572"/>
                <a:gd name="T51" fmla="*/ 0 h 177"/>
                <a:gd name="T52" fmla="*/ 519 w 572"/>
                <a:gd name="T53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19" y="55"/>
                  </a:moveTo>
                  <a:cubicBezTo>
                    <a:pt x="504" y="65"/>
                    <a:pt x="487" y="73"/>
                    <a:pt x="467" y="80"/>
                  </a:cubicBezTo>
                  <a:cubicBezTo>
                    <a:pt x="451" y="86"/>
                    <a:pt x="433" y="91"/>
                    <a:pt x="415" y="95"/>
                  </a:cubicBezTo>
                  <a:cubicBezTo>
                    <a:pt x="398" y="99"/>
                    <a:pt x="381" y="102"/>
                    <a:pt x="363" y="104"/>
                  </a:cubicBezTo>
                  <a:cubicBezTo>
                    <a:pt x="346" y="106"/>
                    <a:pt x="329" y="108"/>
                    <a:pt x="311" y="108"/>
                  </a:cubicBezTo>
                  <a:cubicBezTo>
                    <a:pt x="302" y="109"/>
                    <a:pt x="294" y="109"/>
                    <a:pt x="285" y="109"/>
                  </a:cubicBezTo>
                  <a:cubicBezTo>
                    <a:pt x="276" y="109"/>
                    <a:pt x="268" y="109"/>
                    <a:pt x="259" y="108"/>
                  </a:cubicBezTo>
                  <a:cubicBezTo>
                    <a:pt x="241" y="108"/>
                    <a:pt x="224" y="106"/>
                    <a:pt x="207" y="104"/>
                  </a:cubicBezTo>
                  <a:cubicBezTo>
                    <a:pt x="189" y="102"/>
                    <a:pt x="171" y="98"/>
                    <a:pt x="155" y="95"/>
                  </a:cubicBezTo>
                  <a:cubicBezTo>
                    <a:pt x="136" y="90"/>
                    <a:pt x="119" y="85"/>
                    <a:pt x="103" y="79"/>
                  </a:cubicBezTo>
                  <a:cubicBezTo>
                    <a:pt x="83" y="72"/>
                    <a:pt x="66" y="64"/>
                    <a:pt x="51" y="55"/>
                  </a:cubicBezTo>
                  <a:cubicBezTo>
                    <a:pt x="25" y="39"/>
                    <a:pt x="8" y="20"/>
                    <a:pt x="0" y="0"/>
                  </a:cubicBezTo>
                  <a:cubicBezTo>
                    <a:pt x="0" y="17"/>
                    <a:pt x="0" y="53"/>
                    <a:pt x="0" y="69"/>
                  </a:cubicBezTo>
                  <a:cubicBezTo>
                    <a:pt x="8" y="88"/>
                    <a:pt x="26" y="106"/>
                    <a:pt x="51" y="121"/>
                  </a:cubicBezTo>
                  <a:cubicBezTo>
                    <a:pt x="66" y="131"/>
                    <a:pt x="83" y="139"/>
                    <a:pt x="103" y="147"/>
                  </a:cubicBezTo>
                  <a:cubicBezTo>
                    <a:pt x="119" y="153"/>
                    <a:pt x="136" y="158"/>
                    <a:pt x="155" y="162"/>
                  </a:cubicBezTo>
                  <a:cubicBezTo>
                    <a:pt x="171" y="166"/>
                    <a:pt x="189" y="169"/>
                    <a:pt x="207" y="172"/>
                  </a:cubicBezTo>
                  <a:cubicBezTo>
                    <a:pt x="224" y="174"/>
                    <a:pt x="241" y="176"/>
                    <a:pt x="259" y="176"/>
                  </a:cubicBezTo>
                  <a:cubicBezTo>
                    <a:pt x="268" y="177"/>
                    <a:pt x="276" y="177"/>
                    <a:pt x="285" y="177"/>
                  </a:cubicBezTo>
                  <a:cubicBezTo>
                    <a:pt x="294" y="177"/>
                    <a:pt x="302" y="177"/>
                    <a:pt x="311" y="176"/>
                  </a:cubicBezTo>
                  <a:cubicBezTo>
                    <a:pt x="329" y="176"/>
                    <a:pt x="346" y="174"/>
                    <a:pt x="363" y="172"/>
                  </a:cubicBezTo>
                  <a:cubicBezTo>
                    <a:pt x="381" y="170"/>
                    <a:pt x="398" y="166"/>
                    <a:pt x="415" y="162"/>
                  </a:cubicBezTo>
                  <a:cubicBezTo>
                    <a:pt x="433" y="158"/>
                    <a:pt x="451" y="153"/>
                    <a:pt x="467" y="147"/>
                  </a:cubicBezTo>
                  <a:cubicBezTo>
                    <a:pt x="486" y="140"/>
                    <a:pt x="504" y="131"/>
                    <a:pt x="519" y="122"/>
                  </a:cubicBezTo>
                  <a:cubicBezTo>
                    <a:pt x="545" y="107"/>
                    <a:pt x="564" y="89"/>
                    <a:pt x="572" y="69"/>
                  </a:cubicBezTo>
                  <a:cubicBezTo>
                    <a:pt x="572" y="53"/>
                    <a:pt x="572" y="17"/>
                    <a:pt x="572" y="0"/>
                  </a:cubicBezTo>
                  <a:cubicBezTo>
                    <a:pt x="564" y="20"/>
                    <a:pt x="546" y="39"/>
                    <a:pt x="519" y="55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6" name="îślîdé"/>
            <p:cNvSpPr/>
            <p:nvPr/>
          </p:nvSpPr>
          <p:spPr bwMode="auto">
            <a:xfrm flipH="1">
              <a:off x="7477944" y="3165540"/>
              <a:ext cx="1177127" cy="363950"/>
            </a:xfrm>
            <a:custGeom>
              <a:avLst/>
              <a:gdLst>
                <a:gd name="T0" fmla="*/ 519 w 572"/>
                <a:gd name="T1" fmla="*/ 56 h 177"/>
                <a:gd name="T2" fmla="*/ 467 w 572"/>
                <a:gd name="T3" fmla="*/ 80 h 177"/>
                <a:gd name="T4" fmla="*/ 415 w 572"/>
                <a:gd name="T5" fmla="*/ 95 h 177"/>
                <a:gd name="T6" fmla="*/ 363 w 572"/>
                <a:gd name="T7" fmla="*/ 104 h 177"/>
                <a:gd name="T8" fmla="*/ 311 w 572"/>
                <a:gd name="T9" fmla="*/ 109 h 177"/>
                <a:gd name="T10" fmla="*/ 285 w 572"/>
                <a:gd name="T11" fmla="*/ 109 h 177"/>
                <a:gd name="T12" fmla="*/ 259 w 572"/>
                <a:gd name="T13" fmla="*/ 109 h 177"/>
                <a:gd name="T14" fmla="*/ 207 w 572"/>
                <a:gd name="T15" fmla="*/ 104 h 177"/>
                <a:gd name="T16" fmla="*/ 155 w 572"/>
                <a:gd name="T17" fmla="*/ 95 h 177"/>
                <a:gd name="T18" fmla="*/ 103 w 572"/>
                <a:gd name="T19" fmla="*/ 80 h 177"/>
                <a:gd name="T20" fmla="*/ 51 w 572"/>
                <a:gd name="T21" fmla="*/ 55 h 177"/>
                <a:gd name="T22" fmla="*/ 0 w 572"/>
                <a:gd name="T23" fmla="*/ 0 h 177"/>
                <a:gd name="T24" fmla="*/ 0 w 572"/>
                <a:gd name="T25" fmla="*/ 70 h 177"/>
                <a:gd name="T26" fmla="*/ 51 w 572"/>
                <a:gd name="T27" fmla="*/ 122 h 177"/>
                <a:gd name="T28" fmla="*/ 103 w 572"/>
                <a:gd name="T29" fmla="*/ 147 h 177"/>
                <a:gd name="T30" fmla="*/ 155 w 572"/>
                <a:gd name="T31" fmla="*/ 163 h 177"/>
                <a:gd name="T32" fmla="*/ 207 w 572"/>
                <a:gd name="T33" fmla="*/ 172 h 177"/>
                <a:gd name="T34" fmla="*/ 259 w 572"/>
                <a:gd name="T35" fmla="*/ 177 h 177"/>
                <a:gd name="T36" fmla="*/ 285 w 572"/>
                <a:gd name="T37" fmla="*/ 177 h 177"/>
                <a:gd name="T38" fmla="*/ 311 w 572"/>
                <a:gd name="T39" fmla="*/ 177 h 177"/>
                <a:gd name="T40" fmla="*/ 363 w 572"/>
                <a:gd name="T41" fmla="*/ 172 h 177"/>
                <a:gd name="T42" fmla="*/ 415 w 572"/>
                <a:gd name="T43" fmla="*/ 163 h 177"/>
                <a:gd name="T44" fmla="*/ 467 w 572"/>
                <a:gd name="T45" fmla="*/ 147 h 177"/>
                <a:gd name="T46" fmla="*/ 519 w 572"/>
                <a:gd name="T47" fmla="*/ 123 h 177"/>
                <a:gd name="T48" fmla="*/ 572 w 572"/>
                <a:gd name="T49" fmla="*/ 70 h 177"/>
                <a:gd name="T50" fmla="*/ 572 w 572"/>
                <a:gd name="T51" fmla="*/ 0 h 177"/>
                <a:gd name="T52" fmla="*/ 519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19" y="56"/>
                  </a:moveTo>
                  <a:cubicBezTo>
                    <a:pt x="504" y="65"/>
                    <a:pt x="487" y="73"/>
                    <a:pt x="467" y="80"/>
                  </a:cubicBezTo>
                  <a:cubicBezTo>
                    <a:pt x="451" y="86"/>
                    <a:pt x="433" y="91"/>
                    <a:pt x="415" y="95"/>
                  </a:cubicBezTo>
                  <a:cubicBezTo>
                    <a:pt x="398" y="99"/>
                    <a:pt x="381" y="102"/>
                    <a:pt x="363" y="104"/>
                  </a:cubicBezTo>
                  <a:cubicBezTo>
                    <a:pt x="346" y="107"/>
                    <a:pt x="329" y="108"/>
                    <a:pt x="311" y="109"/>
                  </a:cubicBezTo>
                  <a:cubicBezTo>
                    <a:pt x="302" y="109"/>
                    <a:pt x="294" y="109"/>
                    <a:pt x="285" y="109"/>
                  </a:cubicBezTo>
                  <a:cubicBezTo>
                    <a:pt x="276" y="109"/>
                    <a:pt x="268" y="109"/>
                    <a:pt x="259" y="109"/>
                  </a:cubicBezTo>
                  <a:cubicBezTo>
                    <a:pt x="241" y="108"/>
                    <a:pt x="224" y="106"/>
                    <a:pt x="207" y="104"/>
                  </a:cubicBezTo>
                  <a:cubicBezTo>
                    <a:pt x="189" y="102"/>
                    <a:pt x="171" y="99"/>
                    <a:pt x="155" y="95"/>
                  </a:cubicBezTo>
                  <a:cubicBezTo>
                    <a:pt x="136" y="91"/>
                    <a:pt x="119" y="86"/>
                    <a:pt x="103" y="80"/>
                  </a:cubicBezTo>
                  <a:cubicBezTo>
                    <a:pt x="83" y="73"/>
                    <a:pt x="66" y="64"/>
                    <a:pt x="51" y="55"/>
                  </a:cubicBezTo>
                  <a:cubicBezTo>
                    <a:pt x="25" y="39"/>
                    <a:pt x="8" y="20"/>
                    <a:pt x="0" y="0"/>
                  </a:cubicBezTo>
                  <a:cubicBezTo>
                    <a:pt x="0" y="18"/>
                    <a:pt x="0" y="53"/>
                    <a:pt x="0" y="70"/>
                  </a:cubicBezTo>
                  <a:cubicBezTo>
                    <a:pt x="8" y="89"/>
                    <a:pt x="26" y="106"/>
                    <a:pt x="51" y="122"/>
                  </a:cubicBezTo>
                  <a:cubicBezTo>
                    <a:pt x="66" y="131"/>
                    <a:pt x="83" y="140"/>
                    <a:pt x="103" y="147"/>
                  </a:cubicBezTo>
                  <a:cubicBezTo>
                    <a:pt x="119" y="153"/>
                    <a:pt x="136" y="158"/>
                    <a:pt x="155" y="163"/>
                  </a:cubicBezTo>
                  <a:cubicBezTo>
                    <a:pt x="171" y="167"/>
                    <a:pt x="189" y="170"/>
                    <a:pt x="207" y="172"/>
                  </a:cubicBezTo>
                  <a:cubicBezTo>
                    <a:pt x="224" y="174"/>
                    <a:pt x="241" y="176"/>
                    <a:pt x="259" y="177"/>
                  </a:cubicBezTo>
                  <a:cubicBezTo>
                    <a:pt x="268" y="177"/>
                    <a:pt x="276" y="177"/>
                    <a:pt x="285" y="177"/>
                  </a:cubicBezTo>
                  <a:cubicBezTo>
                    <a:pt x="294" y="177"/>
                    <a:pt x="302" y="177"/>
                    <a:pt x="311" y="177"/>
                  </a:cubicBezTo>
                  <a:cubicBezTo>
                    <a:pt x="329" y="176"/>
                    <a:pt x="346" y="175"/>
                    <a:pt x="363" y="172"/>
                  </a:cubicBezTo>
                  <a:cubicBezTo>
                    <a:pt x="381" y="170"/>
                    <a:pt x="398" y="167"/>
                    <a:pt x="415" y="163"/>
                  </a:cubicBezTo>
                  <a:cubicBezTo>
                    <a:pt x="433" y="159"/>
                    <a:pt x="451" y="153"/>
                    <a:pt x="467" y="147"/>
                  </a:cubicBezTo>
                  <a:cubicBezTo>
                    <a:pt x="486" y="140"/>
                    <a:pt x="504" y="132"/>
                    <a:pt x="519" y="123"/>
                  </a:cubicBezTo>
                  <a:cubicBezTo>
                    <a:pt x="545" y="107"/>
                    <a:pt x="564" y="89"/>
                    <a:pt x="572" y="70"/>
                  </a:cubicBezTo>
                  <a:cubicBezTo>
                    <a:pt x="572" y="53"/>
                    <a:pt x="572" y="18"/>
                    <a:pt x="572" y="0"/>
                  </a:cubicBezTo>
                  <a:cubicBezTo>
                    <a:pt x="564" y="21"/>
                    <a:pt x="546" y="40"/>
                    <a:pt x="519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7" name="ïSļïdè"/>
            <p:cNvSpPr/>
            <p:nvPr/>
          </p:nvSpPr>
          <p:spPr bwMode="auto">
            <a:xfrm flipH="1">
              <a:off x="7546469" y="2927982"/>
              <a:ext cx="1038551" cy="418771"/>
            </a:xfrm>
            <a:custGeom>
              <a:avLst/>
              <a:gdLst>
                <a:gd name="T0" fmla="*/ 252 w 505"/>
                <a:gd name="T1" fmla="*/ 203 h 203"/>
                <a:gd name="T2" fmla="*/ 252 w 505"/>
                <a:gd name="T3" fmla="*/ 203 h 203"/>
                <a:gd name="T4" fmla="*/ 0 w 505"/>
                <a:gd name="T5" fmla="*/ 101 h 203"/>
                <a:gd name="T6" fmla="*/ 252 w 505"/>
                <a:gd name="T7" fmla="*/ 0 h 203"/>
                <a:gd name="T8" fmla="*/ 505 w 505"/>
                <a:gd name="T9" fmla="*/ 101 h 203"/>
                <a:gd name="T10" fmla="*/ 252 w 505"/>
                <a:gd name="T11" fmla="*/ 203 h 203"/>
                <a:gd name="T12" fmla="*/ 252 w 505"/>
                <a:gd name="T13" fmla="*/ 28 h 203"/>
                <a:gd name="T14" fmla="*/ 30 w 505"/>
                <a:gd name="T15" fmla="*/ 101 h 203"/>
                <a:gd name="T16" fmla="*/ 252 w 505"/>
                <a:gd name="T17" fmla="*/ 174 h 203"/>
                <a:gd name="T18" fmla="*/ 475 w 505"/>
                <a:gd name="T19" fmla="*/ 101 h 203"/>
                <a:gd name="T20" fmla="*/ 252 w 505"/>
                <a:gd name="T21" fmla="*/ 2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203">
                  <a:moveTo>
                    <a:pt x="252" y="203"/>
                  </a:moveTo>
                  <a:cubicBezTo>
                    <a:pt x="252" y="203"/>
                    <a:pt x="252" y="203"/>
                    <a:pt x="252" y="203"/>
                  </a:cubicBezTo>
                  <a:cubicBezTo>
                    <a:pt x="130" y="203"/>
                    <a:pt x="0" y="167"/>
                    <a:pt x="0" y="101"/>
                  </a:cubicBezTo>
                  <a:cubicBezTo>
                    <a:pt x="0" y="36"/>
                    <a:pt x="130" y="0"/>
                    <a:pt x="252" y="0"/>
                  </a:cubicBezTo>
                  <a:cubicBezTo>
                    <a:pt x="375" y="0"/>
                    <a:pt x="505" y="36"/>
                    <a:pt x="505" y="101"/>
                  </a:cubicBezTo>
                  <a:cubicBezTo>
                    <a:pt x="505" y="167"/>
                    <a:pt x="375" y="203"/>
                    <a:pt x="252" y="203"/>
                  </a:cubicBezTo>
                  <a:close/>
                  <a:moveTo>
                    <a:pt x="252" y="28"/>
                  </a:moveTo>
                  <a:cubicBezTo>
                    <a:pt x="121" y="28"/>
                    <a:pt x="30" y="66"/>
                    <a:pt x="30" y="101"/>
                  </a:cubicBezTo>
                  <a:cubicBezTo>
                    <a:pt x="30" y="135"/>
                    <a:pt x="121" y="174"/>
                    <a:pt x="252" y="174"/>
                  </a:cubicBezTo>
                  <a:cubicBezTo>
                    <a:pt x="384" y="174"/>
                    <a:pt x="475" y="135"/>
                    <a:pt x="475" y="101"/>
                  </a:cubicBezTo>
                  <a:cubicBezTo>
                    <a:pt x="475" y="66"/>
                    <a:pt x="384" y="28"/>
                    <a:pt x="252" y="28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8" name="íṣ1îḋê"/>
            <p:cNvSpPr/>
            <p:nvPr/>
          </p:nvSpPr>
          <p:spPr bwMode="auto">
            <a:xfrm flipH="1">
              <a:off x="7700273" y="3033056"/>
              <a:ext cx="723332" cy="181214"/>
            </a:xfrm>
            <a:custGeom>
              <a:avLst/>
              <a:gdLst>
                <a:gd name="T0" fmla="*/ 352 w 352"/>
                <a:gd name="T1" fmla="*/ 56 h 88"/>
                <a:gd name="T2" fmla="*/ 309 w 352"/>
                <a:gd name="T3" fmla="*/ 56 h 88"/>
                <a:gd name="T4" fmla="*/ 291 w 352"/>
                <a:gd name="T5" fmla="*/ 88 h 88"/>
                <a:gd name="T6" fmla="*/ 240 w 352"/>
                <a:gd name="T7" fmla="*/ 82 h 88"/>
                <a:gd name="T8" fmla="*/ 259 w 352"/>
                <a:gd name="T9" fmla="*/ 49 h 88"/>
                <a:gd name="T10" fmla="*/ 233 w 352"/>
                <a:gd name="T11" fmla="*/ 30 h 88"/>
                <a:gd name="T12" fmla="*/ 195 w 352"/>
                <a:gd name="T13" fmla="*/ 51 h 88"/>
                <a:gd name="T14" fmla="*/ 117 w 352"/>
                <a:gd name="T15" fmla="*/ 86 h 88"/>
                <a:gd name="T16" fmla="*/ 40 w 352"/>
                <a:gd name="T17" fmla="*/ 52 h 88"/>
                <a:gd name="T18" fmla="*/ 0 w 352"/>
                <a:gd name="T19" fmla="*/ 52 h 88"/>
                <a:gd name="T20" fmla="*/ 0 w 352"/>
                <a:gd name="T21" fmla="*/ 32 h 88"/>
                <a:gd name="T22" fmla="*/ 37 w 352"/>
                <a:gd name="T23" fmla="*/ 32 h 88"/>
                <a:gd name="T24" fmla="*/ 51 w 352"/>
                <a:gd name="T25" fmla="*/ 4 h 88"/>
                <a:gd name="T26" fmla="*/ 100 w 352"/>
                <a:gd name="T27" fmla="*/ 11 h 88"/>
                <a:gd name="T28" fmla="*/ 85 w 352"/>
                <a:gd name="T29" fmla="*/ 39 h 88"/>
                <a:gd name="T30" fmla="*/ 109 w 352"/>
                <a:gd name="T31" fmla="*/ 56 h 88"/>
                <a:gd name="T32" fmla="*/ 146 w 352"/>
                <a:gd name="T33" fmla="*/ 33 h 88"/>
                <a:gd name="T34" fmla="*/ 227 w 352"/>
                <a:gd name="T35" fmla="*/ 0 h 88"/>
                <a:gd name="T36" fmla="*/ 306 w 352"/>
                <a:gd name="T37" fmla="*/ 36 h 88"/>
                <a:gd name="T38" fmla="*/ 352 w 352"/>
                <a:gd name="T39" fmla="*/ 36 h 88"/>
                <a:gd name="T40" fmla="*/ 352 w 352"/>
                <a:gd name="T41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88">
                  <a:moveTo>
                    <a:pt x="352" y="56"/>
                  </a:moveTo>
                  <a:cubicBezTo>
                    <a:pt x="309" y="56"/>
                    <a:pt x="309" y="56"/>
                    <a:pt x="309" y="56"/>
                  </a:cubicBezTo>
                  <a:cubicBezTo>
                    <a:pt x="308" y="68"/>
                    <a:pt x="300" y="81"/>
                    <a:pt x="291" y="88"/>
                  </a:cubicBezTo>
                  <a:cubicBezTo>
                    <a:pt x="240" y="82"/>
                    <a:pt x="240" y="82"/>
                    <a:pt x="240" y="82"/>
                  </a:cubicBezTo>
                  <a:cubicBezTo>
                    <a:pt x="250" y="74"/>
                    <a:pt x="259" y="62"/>
                    <a:pt x="259" y="49"/>
                  </a:cubicBezTo>
                  <a:cubicBezTo>
                    <a:pt x="259" y="38"/>
                    <a:pt x="250" y="30"/>
                    <a:pt x="233" y="30"/>
                  </a:cubicBezTo>
                  <a:cubicBezTo>
                    <a:pt x="216" y="30"/>
                    <a:pt x="206" y="37"/>
                    <a:pt x="195" y="51"/>
                  </a:cubicBezTo>
                  <a:cubicBezTo>
                    <a:pt x="180" y="72"/>
                    <a:pt x="158" y="86"/>
                    <a:pt x="117" y="86"/>
                  </a:cubicBezTo>
                  <a:cubicBezTo>
                    <a:pt x="79" y="86"/>
                    <a:pt x="49" y="76"/>
                    <a:pt x="4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20"/>
                    <a:pt x="44" y="11"/>
                    <a:pt x="51" y="4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5" y="16"/>
                    <a:pt x="85" y="25"/>
                    <a:pt x="85" y="39"/>
                  </a:cubicBezTo>
                  <a:cubicBezTo>
                    <a:pt x="85" y="52"/>
                    <a:pt x="97" y="56"/>
                    <a:pt x="109" y="56"/>
                  </a:cubicBezTo>
                  <a:cubicBezTo>
                    <a:pt x="123" y="56"/>
                    <a:pt x="132" y="49"/>
                    <a:pt x="146" y="33"/>
                  </a:cubicBezTo>
                  <a:cubicBezTo>
                    <a:pt x="164" y="9"/>
                    <a:pt x="188" y="0"/>
                    <a:pt x="227" y="0"/>
                  </a:cubicBezTo>
                  <a:cubicBezTo>
                    <a:pt x="265" y="0"/>
                    <a:pt x="298" y="12"/>
                    <a:pt x="306" y="36"/>
                  </a:cubicBezTo>
                  <a:cubicBezTo>
                    <a:pt x="352" y="36"/>
                    <a:pt x="352" y="36"/>
                    <a:pt x="352" y="36"/>
                  </a:cubicBezTo>
                  <a:lnTo>
                    <a:pt x="352" y="56"/>
                  </a:ln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9" name="ïṣlide"/>
            <p:cNvSpPr/>
            <p:nvPr/>
          </p:nvSpPr>
          <p:spPr bwMode="auto">
            <a:xfrm flipH="1">
              <a:off x="8288075" y="4578700"/>
              <a:ext cx="1030938" cy="1029414"/>
            </a:xfrm>
            <a:prstGeom prst="ellipse">
              <a:avLst/>
            </a:prstGeom>
            <a:solidFill>
              <a:srgbClr val="F2D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0" name="iṡļïḓé"/>
            <p:cNvSpPr/>
            <p:nvPr/>
          </p:nvSpPr>
          <p:spPr bwMode="auto">
            <a:xfrm flipH="1">
              <a:off x="8352032" y="4641136"/>
              <a:ext cx="903022" cy="903022"/>
            </a:xfrm>
            <a:custGeom>
              <a:avLst/>
              <a:gdLst>
                <a:gd name="T0" fmla="*/ 220 w 439"/>
                <a:gd name="T1" fmla="*/ 439 h 439"/>
                <a:gd name="T2" fmla="*/ 0 w 439"/>
                <a:gd name="T3" fmla="*/ 219 h 439"/>
                <a:gd name="T4" fmla="*/ 220 w 439"/>
                <a:gd name="T5" fmla="*/ 0 h 439"/>
                <a:gd name="T6" fmla="*/ 439 w 439"/>
                <a:gd name="T7" fmla="*/ 219 h 439"/>
                <a:gd name="T8" fmla="*/ 220 w 439"/>
                <a:gd name="T9" fmla="*/ 439 h 439"/>
                <a:gd name="T10" fmla="*/ 220 w 439"/>
                <a:gd name="T11" fmla="*/ 41 h 439"/>
                <a:gd name="T12" fmla="*/ 41 w 439"/>
                <a:gd name="T13" fmla="*/ 219 h 439"/>
                <a:gd name="T14" fmla="*/ 220 w 439"/>
                <a:gd name="T15" fmla="*/ 398 h 439"/>
                <a:gd name="T16" fmla="*/ 398 w 439"/>
                <a:gd name="T17" fmla="*/ 219 h 439"/>
                <a:gd name="T18" fmla="*/ 220 w 439"/>
                <a:gd name="T19" fmla="*/ 4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9" h="439">
                  <a:moveTo>
                    <a:pt x="220" y="439"/>
                  </a:moveTo>
                  <a:cubicBezTo>
                    <a:pt x="98" y="439"/>
                    <a:pt x="0" y="341"/>
                    <a:pt x="0" y="219"/>
                  </a:cubicBezTo>
                  <a:cubicBezTo>
                    <a:pt x="0" y="98"/>
                    <a:pt x="98" y="0"/>
                    <a:pt x="220" y="0"/>
                  </a:cubicBezTo>
                  <a:cubicBezTo>
                    <a:pt x="341" y="0"/>
                    <a:pt x="439" y="98"/>
                    <a:pt x="439" y="219"/>
                  </a:cubicBezTo>
                  <a:cubicBezTo>
                    <a:pt x="439" y="341"/>
                    <a:pt x="341" y="439"/>
                    <a:pt x="220" y="439"/>
                  </a:cubicBezTo>
                  <a:close/>
                  <a:moveTo>
                    <a:pt x="220" y="41"/>
                  </a:moveTo>
                  <a:cubicBezTo>
                    <a:pt x="121" y="41"/>
                    <a:pt x="41" y="121"/>
                    <a:pt x="41" y="219"/>
                  </a:cubicBezTo>
                  <a:cubicBezTo>
                    <a:pt x="41" y="318"/>
                    <a:pt x="121" y="398"/>
                    <a:pt x="220" y="398"/>
                  </a:cubicBezTo>
                  <a:cubicBezTo>
                    <a:pt x="318" y="398"/>
                    <a:pt x="398" y="318"/>
                    <a:pt x="398" y="219"/>
                  </a:cubicBezTo>
                  <a:cubicBezTo>
                    <a:pt x="398" y="121"/>
                    <a:pt x="318" y="41"/>
                    <a:pt x="220" y="41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1" name="îṣľîḍé"/>
            <p:cNvSpPr/>
            <p:nvPr/>
          </p:nvSpPr>
          <p:spPr bwMode="auto">
            <a:xfrm flipH="1">
              <a:off x="8629182" y="4778188"/>
              <a:ext cx="348722" cy="633486"/>
            </a:xfrm>
            <a:custGeom>
              <a:avLst/>
              <a:gdLst>
                <a:gd name="T0" fmla="*/ 65 w 169"/>
                <a:gd name="T1" fmla="*/ 308 h 308"/>
                <a:gd name="T2" fmla="*/ 65 w 169"/>
                <a:gd name="T3" fmla="*/ 272 h 308"/>
                <a:gd name="T4" fmla="*/ 0 w 169"/>
                <a:gd name="T5" fmla="*/ 256 h 308"/>
                <a:gd name="T6" fmla="*/ 12 w 169"/>
                <a:gd name="T7" fmla="*/ 212 h 308"/>
                <a:gd name="T8" fmla="*/ 74 w 169"/>
                <a:gd name="T9" fmla="*/ 228 h 308"/>
                <a:gd name="T10" fmla="*/ 111 w 169"/>
                <a:gd name="T11" fmla="*/ 205 h 308"/>
                <a:gd name="T12" fmla="*/ 71 w 169"/>
                <a:gd name="T13" fmla="*/ 172 h 308"/>
                <a:gd name="T14" fmla="*/ 2 w 169"/>
                <a:gd name="T15" fmla="*/ 102 h 308"/>
                <a:gd name="T16" fmla="*/ 65 w 169"/>
                <a:gd name="T17" fmla="*/ 35 h 308"/>
                <a:gd name="T18" fmla="*/ 65 w 169"/>
                <a:gd name="T19" fmla="*/ 0 h 308"/>
                <a:gd name="T20" fmla="*/ 105 w 169"/>
                <a:gd name="T21" fmla="*/ 0 h 308"/>
                <a:gd name="T22" fmla="*/ 105 w 169"/>
                <a:gd name="T23" fmla="*/ 32 h 308"/>
                <a:gd name="T24" fmla="*/ 159 w 169"/>
                <a:gd name="T25" fmla="*/ 45 h 308"/>
                <a:gd name="T26" fmla="*/ 148 w 169"/>
                <a:gd name="T27" fmla="*/ 88 h 308"/>
                <a:gd name="T28" fmla="*/ 93 w 169"/>
                <a:gd name="T29" fmla="*/ 75 h 308"/>
                <a:gd name="T30" fmla="*/ 60 w 169"/>
                <a:gd name="T31" fmla="*/ 96 h 308"/>
                <a:gd name="T32" fmla="*/ 106 w 169"/>
                <a:gd name="T33" fmla="*/ 128 h 308"/>
                <a:gd name="T34" fmla="*/ 169 w 169"/>
                <a:gd name="T35" fmla="*/ 199 h 308"/>
                <a:gd name="T36" fmla="*/ 101 w 169"/>
                <a:gd name="T37" fmla="*/ 269 h 308"/>
                <a:gd name="T38" fmla="*/ 101 w 169"/>
                <a:gd name="T39" fmla="*/ 308 h 308"/>
                <a:gd name="T40" fmla="*/ 65 w 169"/>
                <a:gd name="T41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308">
                  <a:moveTo>
                    <a:pt x="65" y="308"/>
                  </a:moveTo>
                  <a:cubicBezTo>
                    <a:pt x="65" y="272"/>
                    <a:pt x="65" y="272"/>
                    <a:pt x="65" y="272"/>
                  </a:cubicBezTo>
                  <a:cubicBezTo>
                    <a:pt x="41" y="271"/>
                    <a:pt x="15" y="264"/>
                    <a:pt x="0" y="256"/>
                  </a:cubicBezTo>
                  <a:cubicBezTo>
                    <a:pt x="12" y="212"/>
                    <a:pt x="12" y="212"/>
                    <a:pt x="12" y="212"/>
                  </a:cubicBezTo>
                  <a:cubicBezTo>
                    <a:pt x="27" y="220"/>
                    <a:pt x="50" y="228"/>
                    <a:pt x="74" y="228"/>
                  </a:cubicBezTo>
                  <a:cubicBezTo>
                    <a:pt x="96" y="228"/>
                    <a:pt x="111" y="220"/>
                    <a:pt x="111" y="205"/>
                  </a:cubicBezTo>
                  <a:cubicBezTo>
                    <a:pt x="111" y="190"/>
                    <a:pt x="99" y="181"/>
                    <a:pt x="71" y="172"/>
                  </a:cubicBezTo>
                  <a:cubicBezTo>
                    <a:pt x="30" y="158"/>
                    <a:pt x="2" y="139"/>
                    <a:pt x="2" y="102"/>
                  </a:cubicBezTo>
                  <a:cubicBezTo>
                    <a:pt x="2" y="69"/>
                    <a:pt x="25" y="43"/>
                    <a:pt x="65" y="35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29" y="33"/>
                    <a:pt x="147" y="39"/>
                    <a:pt x="159" y="45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38" y="83"/>
                    <a:pt x="120" y="75"/>
                    <a:pt x="93" y="75"/>
                  </a:cubicBezTo>
                  <a:cubicBezTo>
                    <a:pt x="68" y="75"/>
                    <a:pt x="60" y="85"/>
                    <a:pt x="60" y="96"/>
                  </a:cubicBezTo>
                  <a:cubicBezTo>
                    <a:pt x="60" y="108"/>
                    <a:pt x="74" y="116"/>
                    <a:pt x="106" y="128"/>
                  </a:cubicBezTo>
                  <a:cubicBezTo>
                    <a:pt x="151" y="144"/>
                    <a:pt x="169" y="165"/>
                    <a:pt x="169" y="199"/>
                  </a:cubicBezTo>
                  <a:cubicBezTo>
                    <a:pt x="169" y="233"/>
                    <a:pt x="145" y="262"/>
                    <a:pt x="101" y="269"/>
                  </a:cubicBezTo>
                  <a:cubicBezTo>
                    <a:pt x="101" y="308"/>
                    <a:pt x="101" y="308"/>
                    <a:pt x="101" y="308"/>
                  </a:cubicBezTo>
                  <a:lnTo>
                    <a:pt x="65" y="308"/>
                  </a:ln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2" name="ísľïḑé"/>
            <p:cNvSpPr/>
            <p:nvPr/>
          </p:nvSpPr>
          <p:spPr bwMode="auto">
            <a:xfrm flipH="1">
              <a:off x="6162243" y="4656364"/>
              <a:ext cx="1172558" cy="674602"/>
            </a:xfrm>
            <a:custGeom>
              <a:avLst/>
              <a:gdLst>
                <a:gd name="T0" fmla="*/ 0 w 770"/>
                <a:gd name="T1" fmla="*/ 435 h 443"/>
                <a:gd name="T2" fmla="*/ 0 w 770"/>
                <a:gd name="T3" fmla="*/ 1 h 443"/>
                <a:gd name="T4" fmla="*/ 770 w 770"/>
                <a:gd name="T5" fmla="*/ 0 h 443"/>
                <a:gd name="T6" fmla="*/ 770 w 770"/>
                <a:gd name="T7" fmla="*/ 443 h 443"/>
                <a:gd name="T8" fmla="*/ 0 w 770"/>
                <a:gd name="T9" fmla="*/ 435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443">
                  <a:moveTo>
                    <a:pt x="0" y="435"/>
                  </a:moveTo>
                  <a:lnTo>
                    <a:pt x="0" y="1"/>
                  </a:lnTo>
                  <a:lnTo>
                    <a:pt x="770" y="0"/>
                  </a:lnTo>
                  <a:lnTo>
                    <a:pt x="770" y="443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D9A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3" name="iSļîḍê"/>
            <p:cNvSpPr/>
            <p:nvPr/>
          </p:nvSpPr>
          <p:spPr bwMode="auto">
            <a:xfrm flipH="1">
              <a:off x="6162243" y="4945696"/>
              <a:ext cx="1172558" cy="536026"/>
            </a:xfrm>
            <a:custGeom>
              <a:avLst/>
              <a:gdLst>
                <a:gd name="T0" fmla="*/ 285 w 570"/>
                <a:gd name="T1" fmla="*/ 0 h 260"/>
                <a:gd name="T2" fmla="*/ 570 w 570"/>
                <a:gd name="T3" fmla="*/ 130 h 260"/>
                <a:gd name="T4" fmla="*/ 285 w 570"/>
                <a:gd name="T5" fmla="*/ 260 h 260"/>
                <a:gd name="T6" fmla="*/ 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442" y="0"/>
                    <a:pt x="570" y="58"/>
                    <a:pt x="570" y="130"/>
                  </a:cubicBezTo>
                  <a:cubicBezTo>
                    <a:pt x="570" y="201"/>
                    <a:pt x="442" y="259"/>
                    <a:pt x="285" y="260"/>
                  </a:cubicBezTo>
                  <a:cubicBezTo>
                    <a:pt x="127" y="259"/>
                    <a:pt x="0" y="201"/>
                    <a:pt x="0" y="130"/>
                  </a:cubicBezTo>
                  <a:cubicBezTo>
                    <a:pt x="0" y="58"/>
                    <a:pt x="127" y="0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4" name="îşliḋè"/>
            <p:cNvSpPr/>
            <p:nvPr/>
          </p:nvSpPr>
          <p:spPr bwMode="auto">
            <a:xfrm flipH="1">
              <a:off x="6261224" y="4989857"/>
              <a:ext cx="976117" cy="398974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5" name="iṥliḍê"/>
            <p:cNvSpPr/>
            <p:nvPr/>
          </p:nvSpPr>
          <p:spPr bwMode="auto">
            <a:xfrm flipH="1">
              <a:off x="6255133" y="4983766"/>
              <a:ext cx="985254" cy="408111"/>
            </a:xfrm>
            <a:custGeom>
              <a:avLst/>
              <a:gdLst>
                <a:gd name="T0" fmla="*/ 240 w 479"/>
                <a:gd name="T1" fmla="*/ 196 h 199"/>
                <a:gd name="T2" fmla="*/ 251 w 479"/>
                <a:gd name="T3" fmla="*/ 195 h 199"/>
                <a:gd name="T4" fmla="*/ 251 w 479"/>
                <a:gd name="T5" fmla="*/ 195 h 199"/>
                <a:gd name="T6" fmla="*/ 216 w 479"/>
                <a:gd name="T7" fmla="*/ 198 h 199"/>
                <a:gd name="T8" fmla="*/ 285 w 479"/>
                <a:gd name="T9" fmla="*/ 197 h 199"/>
                <a:gd name="T10" fmla="*/ 182 w 479"/>
                <a:gd name="T11" fmla="*/ 192 h 199"/>
                <a:gd name="T12" fmla="*/ 296 w 479"/>
                <a:gd name="T13" fmla="*/ 192 h 199"/>
                <a:gd name="T14" fmla="*/ 296 w 479"/>
                <a:gd name="T15" fmla="*/ 192 h 199"/>
                <a:gd name="T16" fmla="*/ 171 w 479"/>
                <a:gd name="T17" fmla="*/ 194 h 199"/>
                <a:gd name="T18" fmla="*/ 331 w 479"/>
                <a:gd name="T19" fmla="*/ 191 h 199"/>
                <a:gd name="T20" fmla="*/ 137 w 479"/>
                <a:gd name="T21" fmla="*/ 185 h 199"/>
                <a:gd name="T22" fmla="*/ 341 w 479"/>
                <a:gd name="T23" fmla="*/ 185 h 199"/>
                <a:gd name="T24" fmla="*/ 341 w 479"/>
                <a:gd name="T25" fmla="*/ 185 h 199"/>
                <a:gd name="T26" fmla="*/ 125 w 479"/>
                <a:gd name="T27" fmla="*/ 187 h 199"/>
                <a:gd name="T28" fmla="*/ 375 w 479"/>
                <a:gd name="T29" fmla="*/ 181 h 199"/>
                <a:gd name="T30" fmla="*/ 93 w 479"/>
                <a:gd name="T31" fmla="*/ 174 h 199"/>
                <a:gd name="T32" fmla="*/ 385 w 479"/>
                <a:gd name="T33" fmla="*/ 174 h 199"/>
                <a:gd name="T34" fmla="*/ 385 w 479"/>
                <a:gd name="T35" fmla="*/ 174 h 199"/>
                <a:gd name="T36" fmla="*/ 81 w 479"/>
                <a:gd name="T37" fmla="*/ 174 h 199"/>
                <a:gd name="T38" fmla="*/ 418 w 479"/>
                <a:gd name="T39" fmla="*/ 165 h 199"/>
                <a:gd name="T40" fmla="*/ 51 w 479"/>
                <a:gd name="T41" fmla="*/ 157 h 199"/>
                <a:gd name="T42" fmla="*/ 427 w 479"/>
                <a:gd name="T43" fmla="*/ 157 h 199"/>
                <a:gd name="T44" fmla="*/ 427 w 479"/>
                <a:gd name="T45" fmla="*/ 157 h 199"/>
                <a:gd name="T46" fmla="*/ 40 w 479"/>
                <a:gd name="T47" fmla="*/ 155 h 199"/>
                <a:gd name="T48" fmla="*/ 457 w 479"/>
                <a:gd name="T49" fmla="*/ 141 h 199"/>
                <a:gd name="T50" fmla="*/ 16 w 479"/>
                <a:gd name="T51" fmla="*/ 130 h 199"/>
                <a:gd name="T52" fmla="*/ 463 w 479"/>
                <a:gd name="T53" fmla="*/ 130 h 199"/>
                <a:gd name="T54" fmla="*/ 463 w 479"/>
                <a:gd name="T55" fmla="*/ 130 h 199"/>
                <a:gd name="T56" fmla="*/ 6 w 479"/>
                <a:gd name="T57" fmla="*/ 123 h 199"/>
                <a:gd name="T58" fmla="*/ 476 w 479"/>
                <a:gd name="T59" fmla="*/ 100 h 199"/>
                <a:gd name="T60" fmla="*/ 0 w 479"/>
                <a:gd name="T61" fmla="*/ 100 h 199"/>
                <a:gd name="T62" fmla="*/ 1 w 479"/>
                <a:gd name="T63" fmla="*/ 100 h 199"/>
                <a:gd name="T64" fmla="*/ 472 w 479"/>
                <a:gd name="T65" fmla="*/ 77 h 199"/>
                <a:gd name="T66" fmla="*/ 6 w 479"/>
                <a:gd name="T67" fmla="*/ 78 h 199"/>
                <a:gd name="T68" fmla="*/ 6 w 479"/>
                <a:gd name="T69" fmla="*/ 78 h 199"/>
                <a:gd name="T70" fmla="*/ 462 w 479"/>
                <a:gd name="T71" fmla="*/ 70 h 199"/>
                <a:gd name="T72" fmla="*/ 32 w 479"/>
                <a:gd name="T73" fmla="*/ 55 h 199"/>
                <a:gd name="T74" fmla="*/ 439 w 479"/>
                <a:gd name="T75" fmla="*/ 45 h 199"/>
                <a:gd name="T76" fmla="*/ 39 w 479"/>
                <a:gd name="T77" fmla="*/ 46 h 199"/>
                <a:gd name="T78" fmla="*/ 39 w 479"/>
                <a:gd name="T79" fmla="*/ 46 h 199"/>
                <a:gd name="T80" fmla="*/ 427 w 479"/>
                <a:gd name="T81" fmla="*/ 43 h 199"/>
                <a:gd name="T82" fmla="*/ 71 w 479"/>
                <a:gd name="T83" fmla="*/ 34 h 199"/>
                <a:gd name="T84" fmla="*/ 397 w 479"/>
                <a:gd name="T85" fmla="*/ 26 h 199"/>
                <a:gd name="T86" fmla="*/ 81 w 479"/>
                <a:gd name="T87" fmla="*/ 26 h 199"/>
                <a:gd name="T88" fmla="*/ 81 w 479"/>
                <a:gd name="T89" fmla="*/ 26 h 199"/>
                <a:gd name="T90" fmla="*/ 385 w 479"/>
                <a:gd name="T91" fmla="*/ 26 h 199"/>
                <a:gd name="T92" fmla="*/ 114 w 479"/>
                <a:gd name="T93" fmla="*/ 20 h 199"/>
                <a:gd name="T94" fmla="*/ 353 w 479"/>
                <a:gd name="T95" fmla="*/ 13 h 199"/>
                <a:gd name="T96" fmla="*/ 125 w 479"/>
                <a:gd name="T97" fmla="*/ 13 h 199"/>
                <a:gd name="T98" fmla="*/ 125 w 479"/>
                <a:gd name="T99" fmla="*/ 13 h 199"/>
                <a:gd name="T100" fmla="*/ 341 w 479"/>
                <a:gd name="T101" fmla="*/ 15 h 199"/>
                <a:gd name="T102" fmla="*/ 159 w 479"/>
                <a:gd name="T103" fmla="*/ 11 h 199"/>
                <a:gd name="T104" fmla="*/ 308 w 479"/>
                <a:gd name="T105" fmla="*/ 5 h 199"/>
                <a:gd name="T106" fmla="*/ 170 w 479"/>
                <a:gd name="T107" fmla="*/ 6 h 199"/>
                <a:gd name="T108" fmla="*/ 170 w 479"/>
                <a:gd name="T109" fmla="*/ 6 h 199"/>
                <a:gd name="T110" fmla="*/ 296 w 479"/>
                <a:gd name="T111" fmla="*/ 8 h 199"/>
                <a:gd name="T112" fmla="*/ 204 w 479"/>
                <a:gd name="T113" fmla="*/ 6 h 199"/>
                <a:gd name="T114" fmla="*/ 262 w 479"/>
                <a:gd name="T115" fmla="*/ 2 h 199"/>
                <a:gd name="T116" fmla="*/ 216 w 479"/>
                <a:gd name="T117" fmla="*/ 2 h 199"/>
                <a:gd name="T118" fmla="*/ 216 w 479"/>
                <a:gd name="T119" fmla="*/ 2 h 199"/>
                <a:gd name="T120" fmla="*/ 239 w 479"/>
                <a:gd name="T1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9" h="199">
                  <a:moveTo>
                    <a:pt x="228" y="198"/>
                  </a:moveTo>
                  <a:cubicBezTo>
                    <a:pt x="228" y="195"/>
                    <a:pt x="228" y="195"/>
                    <a:pt x="228" y="195"/>
                  </a:cubicBezTo>
                  <a:cubicBezTo>
                    <a:pt x="232" y="195"/>
                    <a:pt x="235" y="196"/>
                    <a:pt x="239" y="196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0" y="197"/>
                    <a:pt x="240" y="197"/>
                    <a:pt x="240" y="197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6" y="199"/>
                    <a:pt x="231" y="199"/>
                    <a:pt x="228" y="198"/>
                  </a:cubicBezTo>
                  <a:close/>
                  <a:moveTo>
                    <a:pt x="251" y="195"/>
                  </a:moveTo>
                  <a:cubicBezTo>
                    <a:pt x="254" y="195"/>
                    <a:pt x="258" y="194"/>
                    <a:pt x="262" y="194"/>
                  </a:cubicBezTo>
                  <a:cubicBezTo>
                    <a:pt x="262" y="198"/>
                    <a:pt x="262" y="198"/>
                    <a:pt x="262" y="198"/>
                  </a:cubicBezTo>
                  <a:cubicBezTo>
                    <a:pt x="258" y="198"/>
                    <a:pt x="255" y="198"/>
                    <a:pt x="251" y="198"/>
                  </a:cubicBezTo>
                  <a:lnTo>
                    <a:pt x="251" y="195"/>
                  </a:lnTo>
                  <a:close/>
                  <a:moveTo>
                    <a:pt x="205" y="198"/>
                  </a:moveTo>
                  <a:cubicBezTo>
                    <a:pt x="205" y="194"/>
                    <a:pt x="205" y="194"/>
                    <a:pt x="205" y="194"/>
                  </a:cubicBezTo>
                  <a:cubicBezTo>
                    <a:pt x="209" y="194"/>
                    <a:pt x="213" y="194"/>
                    <a:pt x="216" y="194"/>
                  </a:cubicBezTo>
                  <a:cubicBezTo>
                    <a:pt x="216" y="198"/>
                    <a:pt x="216" y="198"/>
                    <a:pt x="216" y="198"/>
                  </a:cubicBezTo>
                  <a:cubicBezTo>
                    <a:pt x="212" y="198"/>
                    <a:pt x="209" y="198"/>
                    <a:pt x="205" y="198"/>
                  </a:cubicBezTo>
                  <a:close/>
                  <a:moveTo>
                    <a:pt x="273" y="194"/>
                  </a:moveTo>
                  <a:cubicBezTo>
                    <a:pt x="277" y="194"/>
                    <a:pt x="281" y="193"/>
                    <a:pt x="285" y="193"/>
                  </a:cubicBezTo>
                  <a:cubicBezTo>
                    <a:pt x="285" y="197"/>
                    <a:pt x="285" y="197"/>
                    <a:pt x="285" y="197"/>
                  </a:cubicBezTo>
                  <a:cubicBezTo>
                    <a:pt x="281" y="197"/>
                    <a:pt x="277" y="197"/>
                    <a:pt x="274" y="198"/>
                  </a:cubicBezTo>
                  <a:lnTo>
                    <a:pt x="273" y="194"/>
                  </a:lnTo>
                  <a:close/>
                  <a:moveTo>
                    <a:pt x="182" y="196"/>
                  </a:moveTo>
                  <a:cubicBezTo>
                    <a:pt x="182" y="192"/>
                    <a:pt x="182" y="192"/>
                    <a:pt x="182" y="192"/>
                  </a:cubicBezTo>
                  <a:cubicBezTo>
                    <a:pt x="186" y="192"/>
                    <a:pt x="190" y="193"/>
                    <a:pt x="194" y="193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0" y="196"/>
                    <a:pt x="186" y="196"/>
                    <a:pt x="182" y="196"/>
                  </a:cubicBezTo>
                  <a:close/>
                  <a:moveTo>
                    <a:pt x="296" y="192"/>
                  </a:moveTo>
                  <a:cubicBezTo>
                    <a:pt x="300" y="192"/>
                    <a:pt x="304" y="191"/>
                    <a:pt x="307" y="191"/>
                  </a:cubicBezTo>
                  <a:cubicBezTo>
                    <a:pt x="308" y="194"/>
                    <a:pt x="308" y="194"/>
                    <a:pt x="308" y="194"/>
                  </a:cubicBezTo>
                  <a:cubicBezTo>
                    <a:pt x="304" y="195"/>
                    <a:pt x="300" y="195"/>
                    <a:pt x="296" y="196"/>
                  </a:cubicBezTo>
                  <a:lnTo>
                    <a:pt x="296" y="192"/>
                  </a:lnTo>
                  <a:close/>
                  <a:moveTo>
                    <a:pt x="159" y="193"/>
                  </a:moveTo>
                  <a:cubicBezTo>
                    <a:pt x="160" y="189"/>
                    <a:pt x="160" y="189"/>
                    <a:pt x="160" y="189"/>
                  </a:cubicBezTo>
                  <a:cubicBezTo>
                    <a:pt x="163" y="190"/>
                    <a:pt x="167" y="190"/>
                    <a:pt x="171" y="191"/>
                  </a:cubicBezTo>
                  <a:cubicBezTo>
                    <a:pt x="171" y="194"/>
                    <a:pt x="171" y="194"/>
                    <a:pt x="171" y="194"/>
                  </a:cubicBezTo>
                  <a:cubicBezTo>
                    <a:pt x="167" y="194"/>
                    <a:pt x="163" y="193"/>
                    <a:pt x="159" y="193"/>
                  </a:cubicBezTo>
                  <a:close/>
                  <a:moveTo>
                    <a:pt x="319" y="189"/>
                  </a:moveTo>
                  <a:cubicBezTo>
                    <a:pt x="322" y="189"/>
                    <a:pt x="326" y="188"/>
                    <a:pt x="330" y="187"/>
                  </a:cubicBezTo>
                  <a:cubicBezTo>
                    <a:pt x="331" y="191"/>
                    <a:pt x="331" y="191"/>
                    <a:pt x="331" y="191"/>
                  </a:cubicBezTo>
                  <a:cubicBezTo>
                    <a:pt x="327" y="192"/>
                    <a:pt x="323" y="192"/>
                    <a:pt x="319" y="193"/>
                  </a:cubicBezTo>
                  <a:lnTo>
                    <a:pt x="319" y="189"/>
                  </a:lnTo>
                  <a:close/>
                  <a:moveTo>
                    <a:pt x="137" y="189"/>
                  </a:moveTo>
                  <a:cubicBezTo>
                    <a:pt x="137" y="185"/>
                    <a:pt x="137" y="185"/>
                    <a:pt x="137" y="185"/>
                  </a:cubicBezTo>
                  <a:cubicBezTo>
                    <a:pt x="141" y="186"/>
                    <a:pt x="145" y="187"/>
                    <a:pt x="148" y="187"/>
                  </a:cubicBezTo>
                  <a:cubicBezTo>
                    <a:pt x="148" y="191"/>
                    <a:pt x="148" y="191"/>
                    <a:pt x="148" y="191"/>
                  </a:cubicBezTo>
                  <a:cubicBezTo>
                    <a:pt x="144" y="191"/>
                    <a:pt x="140" y="190"/>
                    <a:pt x="137" y="189"/>
                  </a:cubicBezTo>
                  <a:close/>
                  <a:moveTo>
                    <a:pt x="341" y="185"/>
                  </a:moveTo>
                  <a:cubicBezTo>
                    <a:pt x="345" y="185"/>
                    <a:pt x="349" y="184"/>
                    <a:pt x="352" y="183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49" y="187"/>
                    <a:pt x="346" y="188"/>
                    <a:pt x="342" y="189"/>
                  </a:cubicBezTo>
                  <a:lnTo>
                    <a:pt x="341" y="185"/>
                  </a:lnTo>
                  <a:close/>
                  <a:moveTo>
                    <a:pt x="114" y="184"/>
                  </a:moveTo>
                  <a:cubicBezTo>
                    <a:pt x="115" y="180"/>
                    <a:pt x="115" y="180"/>
                    <a:pt x="115" y="180"/>
                  </a:cubicBezTo>
                  <a:cubicBezTo>
                    <a:pt x="119" y="181"/>
                    <a:pt x="122" y="182"/>
                    <a:pt x="126" y="183"/>
                  </a:cubicBezTo>
                  <a:cubicBezTo>
                    <a:pt x="125" y="187"/>
                    <a:pt x="125" y="187"/>
                    <a:pt x="125" y="187"/>
                  </a:cubicBezTo>
                  <a:cubicBezTo>
                    <a:pt x="122" y="186"/>
                    <a:pt x="118" y="185"/>
                    <a:pt x="114" y="184"/>
                  </a:cubicBezTo>
                  <a:close/>
                  <a:moveTo>
                    <a:pt x="363" y="180"/>
                  </a:moveTo>
                  <a:cubicBezTo>
                    <a:pt x="367" y="179"/>
                    <a:pt x="371" y="178"/>
                    <a:pt x="374" y="177"/>
                  </a:cubicBezTo>
                  <a:cubicBezTo>
                    <a:pt x="375" y="181"/>
                    <a:pt x="375" y="181"/>
                    <a:pt x="375" y="181"/>
                  </a:cubicBezTo>
                  <a:cubicBezTo>
                    <a:pt x="372" y="182"/>
                    <a:pt x="368" y="183"/>
                    <a:pt x="364" y="184"/>
                  </a:cubicBezTo>
                  <a:lnTo>
                    <a:pt x="363" y="180"/>
                  </a:lnTo>
                  <a:close/>
                  <a:moveTo>
                    <a:pt x="92" y="178"/>
                  </a:moveTo>
                  <a:cubicBezTo>
                    <a:pt x="93" y="174"/>
                    <a:pt x="93" y="174"/>
                    <a:pt x="93" y="174"/>
                  </a:cubicBezTo>
                  <a:cubicBezTo>
                    <a:pt x="97" y="175"/>
                    <a:pt x="100" y="176"/>
                    <a:pt x="104" y="178"/>
                  </a:cubicBezTo>
                  <a:cubicBezTo>
                    <a:pt x="103" y="181"/>
                    <a:pt x="103" y="181"/>
                    <a:pt x="103" y="181"/>
                  </a:cubicBezTo>
                  <a:cubicBezTo>
                    <a:pt x="99" y="180"/>
                    <a:pt x="96" y="179"/>
                    <a:pt x="92" y="178"/>
                  </a:cubicBezTo>
                  <a:close/>
                  <a:moveTo>
                    <a:pt x="385" y="174"/>
                  </a:moveTo>
                  <a:cubicBezTo>
                    <a:pt x="389" y="173"/>
                    <a:pt x="392" y="172"/>
                    <a:pt x="396" y="170"/>
                  </a:cubicBezTo>
                  <a:cubicBezTo>
                    <a:pt x="397" y="174"/>
                    <a:pt x="397" y="174"/>
                    <a:pt x="397" y="174"/>
                  </a:cubicBezTo>
                  <a:cubicBezTo>
                    <a:pt x="394" y="175"/>
                    <a:pt x="390" y="177"/>
                    <a:pt x="386" y="178"/>
                  </a:cubicBezTo>
                  <a:lnTo>
                    <a:pt x="385" y="174"/>
                  </a:lnTo>
                  <a:close/>
                  <a:moveTo>
                    <a:pt x="70" y="170"/>
                  </a:moveTo>
                  <a:cubicBezTo>
                    <a:pt x="72" y="167"/>
                    <a:pt x="72" y="167"/>
                    <a:pt x="72" y="167"/>
                  </a:cubicBezTo>
                  <a:cubicBezTo>
                    <a:pt x="75" y="168"/>
                    <a:pt x="79" y="169"/>
                    <a:pt x="82" y="171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7" y="173"/>
                    <a:pt x="74" y="171"/>
                    <a:pt x="70" y="170"/>
                  </a:cubicBezTo>
                  <a:close/>
                  <a:moveTo>
                    <a:pt x="407" y="166"/>
                  </a:moveTo>
                  <a:cubicBezTo>
                    <a:pt x="410" y="165"/>
                    <a:pt x="414" y="163"/>
                    <a:pt x="417" y="162"/>
                  </a:cubicBezTo>
                  <a:cubicBezTo>
                    <a:pt x="418" y="165"/>
                    <a:pt x="418" y="165"/>
                    <a:pt x="418" y="165"/>
                  </a:cubicBezTo>
                  <a:cubicBezTo>
                    <a:pt x="415" y="167"/>
                    <a:pt x="412" y="168"/>
                    <a:pt x="408" y="170"/>
                  </a:cubicBezTo>
                  <a:lnTo>
                    <a:pt x="407" y="166"/>
                  </a:lnTo>
                  <a:close/>
                  <a:moveTo>
                    <a:pt x="50" y="160"/>
                  </a:moveTo>
                  <a:cubicBezTo>
                    <a:pt x="51" y="157"/>
                    <a:pt x="51" y="157"/>
                    <a:pt x="51" y="157"/>
                  </a:cubicBezTo>
                  <a:cubicBezTo>
                    <a:pt x="55" y="159"/>
                    <a:pt x="58" y="160"/>
                    <a:pt x="61" y="162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56" y="164"/>
                    <a:pt x="53" y="162"/>
                    <a:pt x="50" y="160"/>
                  </a:cubicBezTo>
                  <a:close/>
                  <a:moveTo>
                    <a:pt x="427" y="157"/>
                  </a:moveTo>
                  <a:cubicBezTo>
                    <a:pt x="430" y="155"/>
                    <a:pt x="434" y="153"/>
                    <a:pt x="437" y="151"/>
                  </a:cubicBezTo>
                  <a:cubicBezTo>
                    <a:pt x="439" y="154"/>
                    <a:pt x="439" y="154"/>
                    <a:pt x="439" y="154"/>
                  </a:cubicBezTo>
                  <a:cubicBezTo>
                    <a:pt x="436" y="156"/>
                    <a:pt x="432" y="158"/>
                    <a:pt x="429" y="160"/>
                  </a:cubicBezTo>
                  <a:lnTo>
                    <a:pt x="427" y="157"/>
                  </a:lnTo>
                  <a:close/>
                  <a:moveTo>
                    <a:pt x="30" y="148"/>
                  </a:moveTo>
                  <a:cubicBezTo>
                    <a:pt x="32" y="145"/>
                    <a:pt x="32" y="145"/>
                    <a:pt x="32" y="145"/>
                  </a:cubicBezTo>
                  <a:cubicBezTo>
                    <a:pt x="35" y="147"/>
                    <a:pt x="38" y="149"/>
                    <a:pt x="42" y="151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6" y="153"/>
                    <a:pt x="33" y="150"/>
                    <a:pt x="30" y="148"/>
                  </a:cubicBezTo>
                  <a:close/>
                  <a:moveTo>
                    <a:pt x="446" y="145"/>
                  </a:moveTo>
                  <a:cubicBezTo>
                    <a:pt x="449" y="143"/>
                    <a:pt x="452" y="140"/>
                    <a:pt x="455" y="138"/>
                  </a:cubicBezTo>
                  <a:cubicBezTo>
                    <a:pt x="457" y="141"/>
                    <a:pt x="457" y="141"/>
                    <a:pt x="457" y="141"/>
                  </a:cubicBezTo>
                  <a:cubicBezTo>
                    <a:pt x="455" y="143"/>
                    <a:pt x="452" y="145"/>
                    <a:pt x="448" y="148"/>
                  </a:cubicBezTo>
                  <a:lnTo>
                    <a:pt x="446" y="145"/>
                  </a:lnTo>
                  <a:close/>
                  <a:moveTo>
                    <a:pt x="13" y="132"/>
                  </a:moveTo>
                  <a:cubicBezTo>
                    <a:pt x="16" y="130"/>
                    <a:pt x="16" y="130"/>
                    <a:pt x="16" y="130"/>
                  </a:cubicBezTo>
                  <a:cubicBezTo>
                    <a:pt x="18" y="133"/>
                    <a:pt x="21" y="135"/>
                    <a:pt x="23" y="138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18" y="138"/>
                    <a:pt x="15" y="135"/>
                    <a:pt x="13" y="132"/>
                  </a:cubicBezTo>
                  <a:close/>
                  <a:moveTo>
                    <a:pt x="463" y="130"/>
                  </a:moveTo>
                  <a:cubicBezTo>
                    <a:pt x="465" y="127"/>
                    <a:pt x="467" y="124"/>
                    <a:pt x="469" y="121"/>
                  </a:cubicBezTo>
                  <a:cubicBezTo>
                    <a:pt x="472" y="122"/>
                    <a:pt x="472" y="122"/>
                    <a:pt x="472" y="122"/>
                  </a:cubicBezTo>
                  <a:cubicBezTo>
                    <a:pt x="470" y="126"/>
                    <a:pt x="468" y="129"/>
                    <a:pt x="465" y="132"/>
                  </a:cubicBezTo>
                  <a:lnTo>
                    <a:pt x="463" y="130"/>
                  </a:lnTo>
                  <a:close/>
                  <a:moveTo>
                    <a:pt x="1" y="112"/>
                  </a:moveTo>
                  <a:cubicBezTo>
                    <a:pt x="5" y="111"/>
                    <a:pt x="5" y="111"/>
                    <a:pt x="5" y="111"/>
                  </a:cubicBezTo>
                  <a:cubicBezTo>
                    <a:pt x="6" y="114"/>
                    <a:pt x="7" y="118"/>
                    <a:pt x="9" y="121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4" y="119"/>
                    <a:pt x="2" y="116"/>
                    <a:pt x="1" y="112"/>
                  </a:cubicBezTo>
                  <a:close/>
                  <a:moveTo>
                    <a:pt x="474" y="111"/>
                  </a:moveTo>
                  <a:cubicBezTo>
                    <a:pt x="475" y="107"/>
                    <a:pt x="476" y="103"/>
                    <a:pt x="476" y="100"/>
                  </a:cubicBezTo>
                  <a:cubicBezTo>
                    <a:pt x="476" y="100"/>
                    <a:pt x="476" y="100"/>
                    <a:pt x="476" y="100"/>
                  </a:cubicBezTo>
                  <a:cubicBezTo>
                    <a:pt x="479" y="100"/>
                    <a:pt x="479" y="100"/>
                    <a:pt x="479" y="100"/>
                  </a:cubicBezTo>
                  <a:cubicBezTo>
                    <a:pt x="479" y="104"/>
                    <a:pt x="479" y="108"/>
                    <a:pt x="477" y="112"/>
                  </a:cubicBezTo>
                  <a:lnTo>
                    <a:pt x="474" y="111"/>
                  </a:lnTo>
                  <a:close/>
                  <a:moveTo>
                    <a:pt x="0" y="100"/>
                  </a:moveTo>
                  <a:cubicBezTo>
                    <a:pt x="0" y="96"/>
                    <a:pt x="0" y="92"/>
                    <a:pt x="1" y="89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4" y="93"/>
                    <a:pt x="3" y="96"/>
                    <a:pt x="3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  <a:moveTo>
                    <a:pt x="469" y="79"/>
                  </a:moveTo>
                  <a:cubicBezTo>
                    <a:pt x="472" y="77"/>
                    <a:pt x="472" y="77"/>
                    <a:pt x="472" y="77"/>
                  </a:cubicBezTo>
                  <a:cubicBezTo>
                    <a:pt x="474" y="81"/>
                    <a:pt x="476" y="84"/>
                    <a:pt x="477" y="88"/>
                  </a:cubicBezTo>
                  <a:cubicBezTo>
                    <a:pt x="473" y="89"/>
                    <a:pt x="473" y="89"/>
                    <a:pt x="473" y="89"/>
                  </a:cubicBezTo>
                  <a:cubicBezTo>
                    <a:pt x="472" y="86"/>
                    <a:pt x="471" y="82"/>
                    <a:pt x="469" y="79"/>
                  </a:cubicBezTo>
                  <a:close/>
                  <a:moveTo>
                    <a:pt x="6" y="78"/>
                  </a:moveTo>
                  <a:cubicBezTo>
                    <a:pt x="7" y="74"/>
                    <a:pt x="10" y="71"/>
                    <a:pt x="12" y="68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3"/>
                    <a:pt x="11" y="76"/>
                    <a:pt x="9" y="79"/>
                  </a:cubicBezTo>
                  <a:lnTo>
                    <a:pt x="6" y="78"/>
                  </a:lnTo>
                  <a:close/>
                  <a:moveTo>
                    <a:pt x="455" y="62"/>
                  </a:moveTo>
                  <a:cubicBezTo>
                    <a:pt x="457" y="59"/>
                    <a:pt x="457" y="59"/>
                    <a:pt x="457" y="59"/>
                  </a:cubicBezTo>
                  <a:cubicBezTo>
                    <a:pt x="460" y="62"/>
                    <a:pt x="463" y="65"/>
                    <a:pt x="465" y="68"/>
                  </a:cubicBezTo>
                  <a:cubicBezTo>
                    <a:pt x="462" y="70"/>
                    <a:pt x="462" y="70"/>
                    <a:pt x="462" y="70"/>
                  </a:cubicBezTo>
                  <a:cubicBezTo>
                    <a:pt x="460" y="67"/>
                    <a:pt x="458" y="65"/>
                    <a:pt x="455" y="62"/>
                  </a:cubicBezTo>
                  <a:close/>
                  <a:moveTo>
                    <a:pt x="20" y="60"/>
                  </a:moveTo>
                  <a:cubicBezTo>
                    <a:pt x="23" y="57"/>
                    <a:pt x="26" y="55"/>
                    <a:pt x="29" y="52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28" y="58"/>
                    <a:pt x="26" y="60"/>
                    <a:pt x="23" y="62"/>
                  </a:cubicBezTo>
                  <a:lnTo>
                    <a:pt x="20" y="60"/>
                  </a:lnTo>
                  <a:close/>
                  <a:moveTo>
                    <a:pt x="437" y="49"/>
                  </a:moveTo>
                  <a:cubicBezTo>
                    <a:pt x="439" y="45"/>
                    <a:pt x="439" y="45"/>
                    <a:pt x="439" y="45"/>
                  </a:cubicBezTo>
                  <a:cubicBezTo>
                    <a:pt x="442" y="47"/>
                    <a:pt x="445" y="50"/>
                    <a:pt x="448" y="52"/>
                  </a:cubicBezTo>
                  <a:cubicBezTo>
                    <a:pt x="446" y="55"/>
                    <a:pt x="446" y="55"/>
                    <a:pt x="446" y="55"/>
                  </a:cubicBezTo>
                  <a:cubicBezTo>
                    <a:pt x="443" y="53"/>
                    <a:pt x="440" y="51"/>
                    <a:pt x="437" y="49"/>
                  </a:cubicBezTo>
                  <a:close/>
                  <a:moveTo>
                    <a:pt x="39" y="46"/>
                  </a:moveTo>
                  <a:cubicBezTo>
                    <a:pt x="42" y="44"/>
                    <a:pt x="45" y="42"/>
                    <a:pt x="49" y="40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47" y="45"/>
                    <a:pt x="44" y="47"/>
                    <a:pt x="41" y="49"/>
                  </a:cubicBezTo>
                  <a:lnTo>
                    <a:pt x="39" y="46"/>
                  </a:lnTo>
                  <a:close/>
                  <a:moveTo>
                    <a:pt x="417" y="38"/>
                  </a:moveTo>
                  <a:cubicBezTo>
                    <a:pt x="418" y="35"/>
                    <a:pt x="418" y="35"/>
                    <a:pt x="418" y="35"/>
                  </a:cubicBezTo>
                  <a:cubicBezTo>
                    <a:pt x="422" y="36"/>
                    <a:pt x="425" y="38"/>
                    <a:pt x="429" y="40"/>
                  </a:cubicBezTo>
                  <a:cubicBezTo>
                    <a:pt x="427" y="43"/>
                    <a:pt x="427" y="43"/>
                    <a:pt x="427" y="43"/>
                  </a:cubicBezTo>
                  <a:cubicBezTo>
                    <a:pt x="424" y="41"/>
                    <a:pt x="420" y="40"/>
                    <a:pt x="417" y="38"/>
                  </a:cubicBezTo>
                  <a:close/>
                  <a:moveTo>
                    <a:pt x="59" y="35"/>
                  </a:moveTo>
                  <a:cubicBezTo>
                    <a:pt x="63" y="33"/>
                    <a:pt x="66" y="32"/>
                    <a:pt x="70" y="30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8" y="35"/>
                    <a:pt x="64" y="37"/>
                    <a:pt x="61" y="38"/>
                  </a:cubicBezTo>
                  <a:lnTo>
                    <a:pt x="59" y="35"/>
                  </a:lnTo>
                  <a:close/>
                  <a:moveTo>
                    <a:pt x="396" y="29"/>
                  </a:moveTo>
                  <a:cubicBezTo>
                    <a:pt x="397" y="26"/>
                    <a:pt x="397" y="26"/>
                    <a:pt x="397" y="26"/>
                  </a:cubicBezTo>
                  <a:cubicBezTo>
                    <a:pt x="401" y="27"/>
                    <a:pt x="404" y="28"/>
                    <a:pt x="408" y="30"/>
                  </a:cubicBezTo>
                  <a:cubicBezTo>
                    <a:pt x="406" y="33"/>
                    <a:pt x="406" y="33"/>
                    <a:pt x="406" y="33"/>
                  </a:cubicBezTo>
                  <a:cubicBezTo>
                    <a:pt x="403" y="32"/>
                    <a:pt x="399" y="31"/>
                    <a:pt x="396" y="29"/>
                  </a:cubicBezTo>
                  <a:close/>
                  <a:moveTo>
                    <a:pt x="81" y="26"/>
                  </a:moveTo>
                  <a:cubicBezTo>
                    <a:pt x="84" y="25"/>
                    <a:pt x="88" y="23"/>
                    <a:pt x="91" y="22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89" y="27"/>
                    <a:pt x="85" y="28"/>
                    <a:pt x="82" y="30"/>
                  </a:cubicBezTo>
                  <a:lnTo>
                    <a:pt x="81" y="26"/>
                  </a:lnTo>
                  <a:close/>
                  <a:moveTo>
                    <a:pt x="374" y="22"/>
                  </a:moveTo>
                  <a:cubicBezTo>
                    <a:pt x="375" y="19"/>
                    <a:pt x="375" y="19"/>
                    <a:pt x="375" y="19"/>
                  </a:cubicBezTo>
                  <a:cubicBezTo>
                    <a:pt x="379" y="20"/>
                    <a:pt x="383" y="21"/>
                    <a:pt x="386" y="22"/>
                  </a:cubicBezTo>
                  <a:cubicBezTo>
                    <a:pt x="385" y="26"/>
                    <a:pt x="385" y="26"/>
                    <a:pt x="385" y="26"/>
                  </a:cubicBezTo>
                  <a:cubicBezTo>
                    <a:pt x="381" y="25"/>
                    <a:pt x="378" y="23"/>
                    <a:pt x="374" y="22"/>
                  </a:cubicBezTo>
                  <a:close/>
                  <a:moveTo>
                    <a:pt x="102" y="19"/>
                  </a:moveTo>
                  <a:cubicBezTo>
                    <a:pt x="106" y="18"/>
                    <a:pt x="110" y="17"/>
                    <a:pt x="113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1" y="21"/>
                    <a:pt x="107" y="22"/>
                    <a:pt x="103" y="23"/>
                  </a:cubicBezTo>
                  <a:lnTo>
                    <a:pt x="102" y="19"/>
                  </a:lnTo>
                  <a:close/>
                  <a:moveTo>
                    <a:pt x="352" y="17"/>
                  </a:moveTo>
                  <a:cubicBezTo>
                    <a:pt x="353" y="13"/>
                    <a:pt x="353" y="13"/>
                    <a:pt x="353" y="13"/>
                  </a:cubicBezTo>
                  <a:cubicBezTo>
                    <a:pt x="357" y="14"/>
                    <a:pt x="360" y="15"/>
                    <a:pt x="364" y="16"/>
                  </a:cubicBezTo>
                  <a:cubicBezTo>
                    <a:pt x="363" y="19"/>
                    <a:pt x="363" y="19"/>
                    <a:pt x="363" y="19"/>
                  </a:cubicBezTo>
                  <a:cubicBezTo>
                    <a:pt x="359" y="19"/>
                    <a:pt x="356" y="18"/>
                    <a:pt x="352" y="17"/>
                  </a:cubicBezTo>
                  <a:close/>
                  <a:moveTo>
                    <a:pt x="125" y="13"/>
                  </a:moveTo>
                  <a:cubicBezTo>
                    <a:pt x="128" y="12"/>
                    <a:pt x="132" y="12"/>
                    <a:pt x="136" y="11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3" y="15"/>
                    <a:pt x="129" y="16"/>
                    <a:pt x="125" y="17"/>
                  </a:cubicBezTo>
                  <a:lnTo>
                    <a:pt x="125" y="13"/>
                  </a:lnTo>
                  <a:close/>
                  <a:moveTo>
                    <a:pt x="330" y="13"/>
                  </a:moveTo>
                  <a:cubicBezTo>
                    <a:pt x="330" y="9"/>
                    <a:pt x="330" y="9"/>
                    <a:pt x="330" y="9"/>
                  </a:cubicBezTo>
                  <a:cubicBezTo>
                    <a:pt x="334" y="9"/>
                    <a:pt x="338" y="10"/>
                    <a:pt x="342" y="11"/>
                  </a:cubicBezTo>
                  <a:cubicBezTo>
                    <a:pt x="341" y="15"/>
                    <a:pt x="341" y="15"/>
                    <a:pt x="341" y="15"/>
                  </a:cubicBezTo>
                  <a:cubicBezTo>
                    <a:pt x="337" y="14"/>
                    <a:pt x="333" y="13"/>
                    <a:pt x="330" y="13"/>
                  </a:cubicBezTo>
                  <a:close/>
                  <a:moveTo>
                    <a:pt x="147" y="9"/>
                  </a:moveTo>
                  <a:cubicBezTo>
                    <a:pt x="151" y="8"/>
                    <a:pt x="155" y="8"/>
                    <a:pt x="158" y="7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5" y="11"/>
                    <a:pt x="152" y="12"/>
                    <a:pt x="148" y="13"/>
                  </a:cubicBezTo>
                  <a:lnTo>
                    <a:pt x="147" y="9"/>
                  </a:lnTo>
                  <a:close/>
                  <a:moveTo>
                    <a:pt x="307" y="9"/>
                  </a:moveTo>
                  <a:cubicBezTo>
                    <a:pt x="308" y="5"/>
                    <a:pt x="308" y="5"/>
                    <a:pt x="308" y="5"/>
                  </a:cubicBezTo>
                  <a:cubicBezTo>
                    <a:pt x="311" y="6"/>
                    <a:pt x="315" y="6"/>
                    <a:pt x="319" y="7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5" y="10"/>
                    <a:pt x="311" y="10"/>
                    <a:pt x="307" y="9"/>
                  </a:cubicBezTo>
                  <a:close/>
                  <a:moveTo>
                    <a:pt x="170" y="6"/>
                  </a:moveTo>
                  <a:cubicBezTo>
                    <a:pt x="174" y="5"/>
                    <a:pt x="177" y="5"/>
                    <a:pt x="181" y="4"/>
                  </a:cubicBezTo>
                  <a:cubicBezTo>
                    <a:pt x="182" y="8"/>
                    <a:pt x="182" y="8"/>
                    <a:pt x="182" y="8"/>
                  </a:cubicBezTo>
                  <a:cubicBezTo>
                    <a:pt x="178" y="8"/>
                    <a:pt x="174" y="9"/>
                    <a:pt x="170" y="9"/>
                  </a:cubicBezTo>
                  <a:lnTo>
                    <a:pt x="170" y="6"/>
                  </a:lnTo>
                  <a:close/>
                  <a:moveTo>
                    <a:pt x="284" y="7"/>
                  </a:moveTo>
                  <a:cubicBezTo>
                    <a:pt x="285" y="3"/>
                    <a:pt x="285" y="3"/>
                    <a:pt x="285" y="3"/>
                  </a:cubicBezTo>
                  <a:cubicBezTo>
                    <a:pt x="289" y="3"/>
                    <a:pt x="292" y="4"/>
                    <a:pt x="296" y="4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2" y="8"/>
                    <a:pt x="288" y="7"/>
                    <a:pt x="284" y="7"/>
                  </a:cubicBezTo>
                  <a:close/>
                  <a:moveTo>
                    <a:pt x="193" y="3"/>
                  </a:moveTo>
                  <a:cubicBezTo>
                    <a:pt x="196" y="3"/>
                    <a:pt x="200" y="3"/>
                    <a:pt x="204" y="2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1" y="6"/>
                    <a:pt x="197" y="7"/>
                    <a:pt x="193" y="7"/>
                  </a:cubicBezTo>
                  <a:lnTo>
                    <a:pt x="193" y="3"/>
                  </a:lnTo>
                  <a:close/>
                  <a:moveTo>
                    <a:pt x="262" y="6"/>
                  </a:moveTo>
                  <a:cubicBezTo>
                    <a:pt x="262" y="2"/>
                    <a:pt x="262" y="2"/>
                    <a:pt x="262" y="2"/>
                  </a:cubicBezTo>
                  <a:cubicBezTo>
                    <a:pt x="266" y="2"/>
                    <a:pt x="270" y="2"/>
                    <a:pt x="273" y="2"/>
                  </a:cubicBezTo>
                  <a:cubicBezTo>
                    <a:pt x="273" y="6"/>
                    <a:pt x="273" y="6"/>
                    <a:pt x="273" y="6"/>
                  </a:cubicBezTo>
                  <a:cubicBezTo>
                    <a:pt x="269" y="6"/>
                    <a:pt x="266" y="6"/>
                    <a:pt x="262" y="6"/>
                  </a:cubicBezTo>
                  <a:close/>
                  <a:moveTo>
                    <a:pt x="216" y="2"/>
                  </a:moveTo>
                  <a:cubicBezTo>
                    <a:pt x="219" y="2"/>
                    <a:pt x="223" y="2"/>
                    <a:pt x="227" y="1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3" y="5"/>
                    <a:pt x="220" y="5"/>
                    <a:pt x="216" y="6"/>
                  </a:cubicBezTo>
                  <a:lnTo>
                    <a:pt x="216" y="2"/>
                  </a:lnTo>
                  <a:close/>
                  <a:moveTo>
                    <a:pt x="239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43" y="0"/>
                    <a:pt x="247" y="1"/>
                    <a:pt x="250" y="1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4"/>
                    <a:pt x="243" y="4"/>
                    <a:pt x="239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6" name="išlïḍé"/>
            <p:cNvSpPr/>
            <p:nvPr/>
          </p:nvSpPr>
          <p:spPr bwMode="auto">
            <a:xfrm flipH="1">
              <a:off x="6162243" y="4756869"/>
              <a:ext cx="1172558" cy="534504"/>
            </a:xfrm>
            <a:custGeom>
              <a:avLst/>
              <a:gdLst>
                <a:gd name="T0" fmla="*/ 285 w 570"/>
                <a:gd name="T1" fmla="*/ 0 h 260"/>
                <a:gd name="T2" fmla="*/ 570 w 570"/>
                <a:gd name="T3" fmla="*/ 130 h 260"/>
                <a:gd name="T4" fmla="*/ 285 w 570"/>
                <a:gd name="T5" fmla="*/ 260 h 260"/>
                <a:gd name="T6" fmla="*/ 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442" y="0"/>
                    <a:pt x="570" y="58"/>
                    <a:pt x="570" y="130"/>
                  </a:cubicBezTo>
                  <a:cubicBezTo>
                    <a:pt x="570" y="201"/>
                    <a:pt x="442" y="260"/>
                    <a:pt x="285" y="260"/>
                  </a:cubicBezTo>
                  <a:cubicBezTo>
                    <a:pt x="127" y="260"/>
                    <a:pt x="0" y="216"/>
                    <a:pt x="0" y="130"/>
                  </a:cubicBezTo>
                  <a:cubicBezTo>
                    <a:pt x="0" y="58"/>
                    <a:pt x="127" y="0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7" name="ïṧlíḍe"/>
            <p:cNvSpPr/>
            <p:nvPr/>
          </p:nvSpPr>
          <p:spPr bwMode="auto">
            <a:xfrm flipH="1">
              <a:off x="6261224" y="4796461"/>
              <a:ext cx="976117" cy="395929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8" name="ísḻîďe"/>
            <p:cNvSpPr/>
            <p:nvPr/>
          </p:nvSpPr>
          <p:spPr bwMode="auto">
            <a:xfrm flipH="1">
              <a:off x="6255133" y="4791893"/>
              <a:ext cx="985254" cy="405065"/>
            </a:xfrm>
            <a:custGeom>
              <a:avLst/>
              <a:gdLst>
                <a:gd name="T0" fmla="*/ 240 w 479"/>
                <a:gd name="T1" fmla="*/ 193 h 197"/>
                <a:gd name="T2" fmla="*/ 251 w 479"/>
                <a:gd name="T3" fmla="*/ 193 h 197"/>
                <a:gd name="T4" fmla="*/ 251 w 479"/>
                <a:gd name="T5" fmla="*/ 193 h 197"/>
                <a:gd name="T6" fmla="*/ 216 w 479"/>
                <a:gd name="T7" fmla="*/ 197 h 197"/>
                <a:gd name="T8" fmla="*/ 285 w 479"/>
                <a:gd name="T9" fmla="*/ 195 h 197"/>
                <a:gd name="T10" fmla="*/ 182 w 479"/>
                <a:gd name="T11" fmla="*/ 191 h 197"/>
                <a:gd name="T12" fmla="*/ 296 w 479"/>
                <a:gd name="T13" fmla="*/ 191 h 197"/>
                <a:gd name="T14" fmla="*/ 296 w 479"/>
                <a:gd name="T15" fmla="*/ 191 h 197"/>
                <a:gd name="T16" fmla="*/ 171 w 479"/>
                <a:gd name="T17" fmla="*/ 193 h 197"/>
                <a:gd name="T18" fmla="*/ 331 w 479"/>
                <a:gd name="T19" fmla="*/ 190 h 197"/>
                <a:gd name="T20" fmla="*/ 137 w 479"/>
                <a:gd name="T21" fmla="*/ 184 h 197"/>
                <a:gd name="T22" fmla="*/ 341 w 479"/>
                <a:gd name="T23" fmla="*/ 184 h 197"/>
                <a:gd name="T24" fmla="*/ 341 w 479"/>
                <a:gd name="T25" fmla="*/ 184 h 197"/>
                <a:gd name="T26" fmla="*/ 125 w 479"/>
                <a:gd name="T27" fmla="*/ 185 h 197"/>
                <a:gd name="T28" fmla="*/ 375 w 479"/>
                <a:gd name="T29" fmla="*/ 180 h 197"/>
                <a:gd name="T30" fmla="*/ 93 w 479"/>
                <a:gd name="T31" fmla="*/ 173 h 197"/>
                <a:gd name="T32" fmla="*/ 385 w 479"/>
                <a:gd name="T33" fmla="*/ 173 h 197"/>
                <a:gd name="T34" fmla="*/ 385 w 479"/>
                <a:gd name="T35" fmla="*/ 173 h 197"/>
                <a:gd name="T36" fmla="*/ 81 w 479"/>
                <a:gd name="T37" fmla="*/ 173 h 197"/>
                <a:gd name="T38" fmla="*/ 418 w 479"/>
                <a:gd name="T39" fmla="*/ 164 h 197"/>
                <a:gd name="T40" fmla="*/ 51 w 479"/>
                <a:gd name="T41" fmla="*/ 156 h 197"/>
                <a:gd name="T42" fmla="*/ 427 w 479"/>
                <a:gd name="T43" fmla="*/ 155 h 197"/>
                <a:gd name="T44" fmla="*/ 427 w 479"/>
                <a:gd name="T45" fmla="*/ 155 h 197"/>
                <a:gd name="T46" fmla="*/ 40 w 479"/>
                <a:gd name="T47" fmla="*/ 153 h 197"/>
                <a:gd name="T48" fmla="*/ 457 w 479"/>
                <a:gd name="T49" fmla="*/ 139 h 197"/>
                <a:gd name="T50" fmla="*/ 16 w 479"/>
                <a:gd name="T51" fmla="*/ 129 h 197"/>
                <a:gd name="T52" fmla="*/ 463 w 479"/>
                <a:gd name="T53" fmla="*/ 128 h 197"/>
                <a:gd name="T54" fmla="*/ 463 w 479"/>
                <a:gd name="T55" fmla="*/ 128 h 197"/>
                <a:gd name="T56" fmla="*/ 6 w 479"/>
                <a:gd name="T57" fmla="*/ 122 h 197"/>
                <a:gd name="T58" fmla="*/ 476 w 479"/>
                <a:gd name="T59" fmla="*/ 98 h 197"/>
                <a:gd name="T60" fmla="*/ 0 w 479"/>
                <a:gd name="T61" fmla="*/ 99 h 197"/>
                <a:gd name="T62" fmla="*/ 1 w 479"/>
                <a:gd name="T63" fmla="*/ 99 h 197"/>
                <a:gd name="T64" fmla="*/ 472 w 479"/>
                <a:gd name="T65" fmla="*/ 76 h 197"/>
                <a:gd name="T66" fmla="*/ 6 w 479"/>
                <a:gd name="T67" fmla="*/ 76 h 197"/>
                <a:gd name="T68" fmla="*/ 6 w 479"/>
                <a:gd name="T69" fmla="*/ 76 h 197"/>
                <a:gd name="T70" fmla="*/ 462 w 479"/>
                <a:gd name="T71" fmla="*/ 69 h 197"/>
                <a:gd name="T72" fmla="*/ 32 w 479"/>
                <a:gd name="T73" fmla="*/ 54 h 197"/>
                <a:gd name="T74" fmla="*/ 439 w 479"/>
                <a:gd name="T75" fmla="*/ 44 h 197"/>
                <a:gd name="T76" fmla="*/ 39 w 479"/>
                <a:gd name="T77" fmla="*/ 44 h 197"/>
                <a:gd name="T78" fmla="*/ 39 w 479"/>
                <a:gd name="T79" fmla="*/ 44 h 197"/>
                <a:gd name="T80" fmla="*/ 427 w 479"/>
                <a:gd name="T81" fmla="*/ 42 h 197"/>
                <a:gd name="T82" fmla="*/ 71 w 479"/>
                <a:gd name="T83" fmla="*/ 32 h 197"/>
                <a:gd name="T84" fmla="*/ 397 w 479"/>
                <a:gd name="T85" fmla="*/ 24 h 197"/>
                <a:gd name="T86" fmla="*/ 81 w 479"/>
                <a:gd name="T87" fmla="*/ 25 h 197"/>
                <a:gd name="T88" fmla="*/ 81 w 479"/>
                <a:gd name="T89" fmla="*/ 25 h 197"/>
                <a:gd name="T90" fmla="*/ 385 w 479"/>
                <a:gd name="T91" fmla="*/ 24 h 197"/>
                <a:gd name="T92" fmla="*/ 114 w 479"/>
                <a:gd name="T93" fmla="*/ 18 h 197"/>
                <a:gd name="T94" fmla="*/ 353 w 479"/>
                <a:gd name="T95" fmla="*/ 12 h 197"/>
                <a:gd name="T96" fmla="*/ 125 w 479"/>
                <a:gd name="T97" fmla="*/ 12 h 197"/>
                <a:gd name="T98" fmla="*/ 125 w 479"/>
                <a:gd name="T99" fmla="*/ 12 h 197"/>
                <a:gd name="T100" fmla="*/ 341 w 479"/>
                <a:gd name="T101" fmla="*/ 13 h 197"/>
                <a:gd name="T102" fmla="*/ 159 w 479"/>
                <a:gd name="T103" fmla="*/ 9 h 197"/>
                <a:gd name="T104" fmla="*/ 308 w 479"/>
                <a:gd name="T105" fmla="*/ 4 h 197"/>
                <a:gd name="T106" fmla="*/ 170 w 479"/>
                <a:gd name="T107" fmla="*/ 4 h 197"/>
                <a:gd name="T108" fmla="*/ 170 w 479"/>
                <a:gd name="T109" fmla="*/ 4 h 197"/>
                <a:gd name="T110" fmla="*/ 296 w 479"/>
                <a:gd name="T111" fmla="*/ 7 h 197"/>
                <a:gd name="T112" fmla="*/ 204 w 479"/>
                <a:gd name="T113" fmla="*/ 5 h 197"/>
                <a:gd name="T114" fmla="*/ 262 w 479"/>
                <a:gd name="T115" fmla="*/ 0 h 197"/>
                <a:gd name="T116" fmla="*/ 216 w 479"/>
                <a:gd name="T117" fmla="*/ 0 h 197"/>
                <a:gd name="T118" fmla="*/ 216 w 479"/>
                <a:gd name="T119" fmla="*/ 0 h 197"/>
                <a:gd name="T120" fmla="*/ 239 w 479"/>
                <a:gd name="T12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9" h="197">
                  <a:moveTo>
                    <a:pt x="228" y="197"/>
                  </a:moveTo>
                  <a:cubicBezTo>
                    <a:pt x="228" y="193"/>
                    <a:pt x="228" y="193"/>
                    <a:pt x="228" y="193"/>
                  </a:cubicBezTo>
                  <a:cubicBezTo>
                    <a:pt x="232" y="193"/>
                    <a:pt x="235" y="193"/>
                    <a:pt x="239" y="193"/>
                  </a:cubicBezTo>
                  <a:cubicBezTo>
                    <a:pt x="240" y="193"/>
                    <a:pt x="240" y="193"/>
                    <a:pt x="240" y="193"/>
                  </a:cubicBezTo>
                  <a:cubicBezTo>
                    <a:pt x="240" y="195"/>
                    <a:pt x="240" y="195"/>
                    <a:pt x="240" y="195"/>
                  </a:cubicBezTo>
                  <a:cubicBezTo>
                    <a:pt x="239" y="197"/>
                    <a:pt x="239" y="197"/>
                    <a:pt x="239" y="197"/>
                  </a:cubicBezTo>
                  <a:cubicBezTo>
                    <a:pt x="236" y="197"/>
                    <a:pt x="231" y="197"/>
                    <a:pt x="228" y="197"/>
                  </a:cubicBezTo>
                  <a:close/>
                  <a:moveTo>
                    <a:pt x="251" y="193"/>
                  </a:moveTo>
                  <a:cubicBezTo>
                    <a:pt x="254" y="193"/>
                    <a:pt x="258" y="193"/>
                    <a:pt x="262" y="193"/>
                  </a:cubicBezTo>
                  <a:cubicBezTo>
                    <a:pt x="262" y="197"/>
                    <a:pt x="262" y="197"/>
                    <a:pt x="262" y="197"/>
                  </a:cubicBezTo>
                  <a:cubicBezTo>
                    <a:pt x="258" y="197"/>
                    <a:pt x="255" y="197"/>
                    <a:pt x="251" y="197"/>
                  </a:cubicBezTo>
                  <a:lnTo>
                    <a:pt x="251" y="193"/>
                  </a:lnTo>
                  <a:close/>
                  <a:moveTo>
                    <a:pt x="205" y="196"/>
                  </a:moveTo>
                  <a:cubicBezTo>
                    <a:pt x="205" y="192"/>
                    <a:pt x="205" y="192"/>
                    <a:pt x="205" y="192"/>
                  </a:cubicBezTo>
                  <a:cubicBezTo>
                    <a:pt x="209" y="193"/>
                    <a:pt x="213" y="193"/>
                    <a:pt x="216" y="193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2" y="197"/>
                    <a:pt x="209" y="196"/>
                    <a:pt x="205" y="196"/>
                  </a:cubicBezTo>
                  <a:close/>
                  <a:moveTo>
                    <a:pt x="273" y="192"/>
                  </a:moveTo>
                  <a:cubicBezTo>
                    <a:pt x="277" y="192"/>
                    <a:pt x="281" y="192"/>
                    <a:pt x="285" y="192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1" y="196"/>
                    <a:pt x="277" y="196"/>
                    <a:pt x="274" y="196"/>
                  </a:cubicBezTo>
                  <a:lnTo>
                    <a:pt x="273" y="192"/>
                  </a:lnTo>
                  <a:close/>
                  <a:moveTo>
                    <a:pt x="182" y="194"/>
                  </a:moveTo>
                  <a:cubicBezTo>
                    <a:pt x="182" y="191"/>
                    <a:pt x="182" y="191"/>
                    <a:pt x="182" y="191"/>
                  </a:cubicBezTo>
                  <a:cubicBezTo>
                    <a:pt x="186" y="191"/>
                    <a:pt x="190" y="191"/>
                    <a:pt x="194" y="192"/>
                  </a:cubicBezTo>
                  <a:cubicBezTo>
                    <a:pt x="193" y="195"/>
                    <a:pt x="193" y="195"/>
                    <a:pt x="193" y="195"/>
                  </a:cubicBezTo>
                  <a:cubicBezTo>
                    <a:pt x="190" y="195"/>
                    <a:pt x="186" y="195"/>
                    <a:pt x="182" y="194"/>
                  </a:cubicBezTo>
                  <a:close/>
                  <a:moveTo>
                    <a:pt x="296" y="191"/>
                  </a:moveTo>
                  <a:cubicBezTo>
                    <a:pt x="300" y="190"/>
                    <a:pt x="304" y="190"/>
                    <a:pt x="307" y="189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304" y="194"/>
                    <a:pt x="300" y="194"/>
                    <a:pt x="296" y="194"/>
                  </a:cubicBezTo>
                  <a:lnTo>
                    <a:pt x="296" y="191"/>
                  </a:lnTo>
                  <a:close/>
                  <a:moveTo>
                    <a:pt x="159" y="192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63" y="188"/>
                    <a:pt x="167" y="189"/>
                    <a:pt x="171" y="189"/>
                  </a:cubicBezTo>
                  <a:cubicBezTo>
                    <a:pt x="171" y="193"/>
                    <a:pt x="171" y="193"/>
                    <a:pt x="171" y="193"/>
                  </a:cubicBezTo>
                  <a:cubicBezTo>
                    <a:pt x="167" y="193"/>
                    <a:pt x="163" y="192"/>
                    <a:pt x="159" y="192"/>
                  </a:cubicBezTo>
                  <a:close/>
                  <a:moveTo>
                    <a:pt x="319" y="188"/>
                  </a:moveTo>
                  <a:cubicBezTo>
                    <a:pt x="322" y="187"/>
                    <a:pt x="326" y="187"/>
                    <a:pt x="330" y="186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327" y="190"/>
                    <a:pt x="323" y="191"/>
                    <a:pt x="319" y="191"/>
                  </a:cubicBezTo>
                  <a:lnTo>
                    <a:pt x="319" y="188"/>
                  </a:lnTo>
                  <a:close/>
                  <a:moveTo>
                    <a:pt x="137" y="188"/>
                  </a:moveTo>
                  <a:cubicBezTo>
                    <a:pt x="137" y="184"/>
                    <a:pt x="137" y="184"/>
                    <a:pt x="137" y="184"/>
                  </a:cubicBezTo>
                  <a:cubicBezTo>
                    <a:pt x="141" y="185"/>
                    <a:pt x="145" y="185"/>
                    <a:pt x="148" y="186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4" y="189"/>
                    <a:pt x="140" y="188"/>
                    <a:pt x="137" y="188"/>
                  </a:cubicBezTo>
                  <a:close/>
                  <a:moveTo>
                    <a:pt x="341" y="184"/>
                  </a:moveTo>
                  <a:cubicBezTo>
                    <a:pt x="345" y="183"/>
                    <a:pt x="349" y="182"/>
                    <a:pt x="352" y="182"/>
                  </a:cubicBezTo>
                  <a:cubicBezTo>
                    <a:pt x="353" y="185"/>
                    <a:pt x="353" y="185"/>
                    <a:pt x="353" y="185"/>
                  </a:cubicBezTo>
                  <a:cubicBezTo>
                    <a:pt x="349" y="186"/>
                    <a:pt x="346" y="187"/>
                    <a:pt x="342" y="188"/>
                  </a:cubicBezTo>
                  <a:lnTo>
                    <a:pt x="341" y="184"/>
                  </a:lnTo>
                  <a:close/>
                  <a:moveTo>
                    <a:pt x="114" y="183"/>
                  </a:moveTo>
                  <a:cubicBezTo>
                    <a:pt x="115" y="179"/>
                    <a:pt x="115" y="179"/>
                    <a:pt x="115" y="179"/>
                  </a:cubicBezTo>
                  <a:cubicBezTo>
                    <a:pt x="119" y="180"/>
                    <a:pt x="122" y="181"/>
                    <a:pt x="126" y="182"/>
                  </a:cubicBezTo>
                  <a:cubicBezTo>
                    <a:pt x="125" y="185"/>
                    <a:pt x="125" y="185"/>
                    <a:pt x="125" y="185"/>
                  </a:cubicBezTo>
                  <a:cubicBezTo>
                    <a:pt x="122" y="185"/>
                    <a:pt x="118" y="184"/>
                    <a:pt x="114" y="183"/>
                  </a:cubicBezTo>
                  <a:close/>
                  <a:moveTo>
                    <a:pt x="363" y="179"/>
                  </a:moveTo>
                  <a:cubicBezTo>
                    <a:pt x="367" y="178"/>
                    <a:pt x="371" y="177"/>
                    <a:pt x="374" y="176"/>
                  </a:cubicBezTo>
                  <a:cubicBezTo>
                    <a:pt x="375" y="180"/>
                    <a:pt x="375" y="180"/>
                    <a:pt x="375" y="180"/>
                  </a:cubicBezTo>
                  <a:cubicBezTo>
                    <a:pt x="372" y="181"/>
                    <a:pt x="368" y="182"/>
                    <a:pt x="364" y="183"/>
                  </a:cubicBezTo>
                  <a:lnTo>
                    <a:pt x="363" y="179"/>
                  </a:lnTo>
                  <a:close/>
                  <a:moveTo>
                    <a:pt x="92" y="177"/>
                  </a:moveTo>
                  <a:cubicBezTo>
                    <a:pt x="93" y="173"/>
                    <a:pt x="93" y="173"/>
                    <a:pt x="93" y="173"/>
                  </a:cubicBezTo>
                  <a:cubicBezTo>
                    <a:pt x="97" y="174"/>
                    <a:pt x="100" y="175"/>
                    <a:pt x="104" y="176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99" y="179"/>
                    <a:pt x="96" y="178"/>
                    <a:pt x="92" y="177"/>
                  </a:cubicBezTo>
                  <a:close/>
                  <a:moveTo>
                    <a:pt x="385" y="173"/>
                  </a:moveTo>
                  <a:cubicBezTo>
                    <a:pt x="389" y="172"/>
                    <a:pt x="392" y="170"/>
                    <a:pt x="396" y="169"/>
                  </a:cubicBezTo>
                  <a:cubicBezTo>
                    <a:pt x="397" y="173"/>
                    <a:pt x="397" y="173"/>
                    <a:pt x="397" y="173"/>
                  </a:cubicBezTo>
                  <a:cubicBezTo>
                    <a:pt x="394" y="174"/>
                    <a:pt x="390" y="175"/>
                    <a:pt x="386" y="176"/>
                  </a:cubicBezTo>
                  <a:lnTo>
                    <a:pt x="385" y="173"/>
                  </a:lnTo>
                  <a:close/>
                  <a:moveTo>
                    <a:pt x="70" y="169"/>
                  </a:moveTo>
                  <a:cubicBezTo>
                    <a:pt x="72" y="165"/>
                    <a:pt x="72" y="165"/>
                    <a:pt x="72" y="165"/>
                  </a:cubicBezTo>
                  <a:cubicBezTo>
                    <a:pt x="75" y="167"/>
                    <a:pt x="79" y="168"/>
                    <a:pt x="82" y="169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77" y="171"/>
                    <a:pt x="74" y="170"/>
                    <a:pt x="70" y="169"/>
                  </a:cubicBezTo>
                  <a:close/>
                  <a:moveTo>
                    <a:pt x="407" y="165"/>
                  </a:moveTo>
                  <a:cubicBezTo>
                    <a:pt x="410" y="164"/>
                    <a:pt x="414" y="162"/>
                    <a:pt x="417" y="160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5" y="166"/>
                    <a:pt x="412" y="167"/>
                    <a:pt x="408" y="169"/>
                  </a:cubicBezTo>
                  <a:lnTo>
                    <a:pt x="407" y="165"/>
                  </a:lnTo>
                  <a:close/>
                  <a:moveTo>
                    <a:pt x="50" y="159"/>
                  </a:moveTo>
                  <a:cubicBezTo>
                    <a:pt x="51" y="156"/>
                    <a:pt x="51" y="156"/>
                    <a:pt x="51" y="156"/>
                  </a:cubicBezTo>
                  <a:cubicBezTo>
                    <a:pt x="55" y="157"/>
                    <a:pt x="58" y="159"/>
                    <a:pt x="61" y="161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56" y="162"/>
                    <a:pt x="53" y="161"/>
                    <a:pt x="50" y="159"/>
                  </a:cubicBezTo>
                  <a:close/>
                  <a:moveTo>
                    <a:pt x="427" y="155"/>
                  </a:moveTo>
                  <a:cubicBezTo>
                    <a:pt x="430" y="154"/>
                    <a:pt x="434" y="152"/>
                    <a:pt x="437" y="150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6" y="155"/>
                    <a:pt x="432" y="157"/>
                    <a:pt x="429" y="159"/>
                  </a:cubicBezTo>
                  <a:lnTo>
                    <a:pt x="427" y="155"/>
                  </a:lnTo>
                  <a:close/>
                  <a:moveTo>
                    <a:pt x="30" y="147"/>
                  </a:moveTo>
                  <a:cubicBezTo>
                    <a:pt x="32" y="144"/>
                    <a:pt x="32" y="144"/>
                    <a:pt x="32" y="144"/>
                  </a:cubicBezTo>
                  <a:cubicBezTo>
                    <a:pt x="35" y="146"/>
                    <a:pt x="38" y="148"/>
                    <a:pt x="42" y="150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6" y="151"/>
                    <a:pt x="33" y="149"/>
                    <a:pt x="30" y="147"/>
                  </a:cubicBezTo>
                  <a:close/>
                  <a:moveTo>
                    <a:pt x="446" y="143"/>
                  </a:moveTo>
                  <a:cubicBezTo>
                    <a:pt x="449" y="141"/>
                    <a:pt x="452" y="139"/>
                    <a:pt x="455" y="136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55" y="142"/>
                    <a:pt x="452" y="144"/>
                    <a:pt x="448" y="147"/>
                  </a:cubicBezTo>
                  <a:lnTo>
                    <a:pt x="446" y="143"/>
                  </a:lnTo>
                  <a:close/>
                  <a:moveTo>
                    <a:pt x="13" y="131"/>
                  </a:moveTo>
                  <a:cubicBezTo>
                    <a:pt x="16" y="129"/>
                    <a:pt x="16" y="129"/>
                    <a:pt x="16" y="129"/>
                  </a:cubicBezTo>
                  <a:cubicBezTo>
                    <a:pt x="18" y="131"/>
                    <a:pt x="21" y="134"/>
                    <a:pt x="23" y="137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18" y="137"/>
                    <a:pt x="15" y="134"/>
                    <a:pt x="13" y="131"/>
                  </a:cubicBezTo>
                  <a:close/>
                  <a:moveTo>
                    <a:pt x="463" y="128"/>
                  </a:moveTo>
                  <a:cubicBezTo>
                    <a:pt x="465" y="125"/>
                    <a:pt x="467" y="122"/>
                    <a:pt x="469" y="119"/>
                  </a:cubicBezTo>
                  <a:cubicBezTo>
                    <a:pt x="472" y="121"/>
                    <a:pt x="472" y="121"/>
                    <a:pt x="472" y="121"/>
                  </a:cubicBezTo>
                  <a:cubicBezTo>
                    <a:pt x="470" y="124"/>
                    <a:pt x="468" y="128"/>
                    <a:pt x="465" y="131"/>
                  </a:cubicBezTo>
                  <a:lnTo>
                    <a:pt x="463" y="128"/>
                  </a:lnTo>
                  <a:close/>
                  <a:moveTo>
                    <a:pt x="1" y="111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6" y="113"/>
                    <a:pt x="7" y="116"/>
                    <a:pt x="9" y="120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4" y="118"/>
                    <a:pt x="2" y="114"/>
                    <a:pt x="1" y="111"/>
                  </a:cubicBezTo>
                  <a:close/>
                  <a:moveTo>
                    <a:pt x="474" y="109"/>
                  </a:moveTo>
                  <a:cubicBezTo>
                    <a:pt x="475" y="106"/>
                    <a:pt x="476" y="102"/>
                    <a:pt x="476" y="99"/>
                  </a:cubicBezTo>
                  <a:cubicBezTo>
                    <a:pt x="476" y="98"/>
                    <a:pt x="476" y="98"/>
                    <a:pt x="476" y="98"/>
                  </a:cubicBezTo>
                  <a:cubicBezTo>
                    <a:pt x="479" y="99"/>
                    <a:pt x="479" y="99"/>
                    <a:pt x="479" y="99"/>
                  </a:cubicBezTo>
                  <a:cubicBezTo>
                    <a:pt x="479" y="102"/>
                    <a:pt x="479" y="106"/>
                    <a:pt x="477" y="110"/>
                  </a:cubicBezTo>
                  <a:lnTo>
                    <a:pt x="474" y="109"/>
                  </a:lnTo>
                  <a:close/>
                  <a:moveTo>
                    <a:pt x="0" y="99"/>
                  </a:moveTo>
                  <a:cubicBezTo>
                    <a:pt x="0" y="95"/>
                    <a:pt x="0" y="91"/>
                    <a:pt x="1" y="87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92"/>
                    <a:pt x="3" y="95"/>
                    <a:pt x="3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  <a:moveTo>
                    <a:pt x="469" y="78"/>
                  </a:moveTo>
                  <a:cubicBezTo>
                    <a:pt x="472" y="76"/>
                    <a:pt x="472" y="76"/>
                    <a:pt x="472" y="76"/>
                  </a:cubicBezTo>
                  <a:cubicBezTo>
                    <a:pt x="474" y="79"/>
                    <a:pt x="476" y="83"/>
                    <a:pt x="477" y="87"/>
                  </a:cubicBezTo>
                  <a:cubicBezTo>
                    <a:pt x="473" y="88"/>
                    <a:pt x="473" y="88"/>
                    <a:pt x="473" y="88"/>
                  </a:cubicBezTo>
                  <a:cubicBezTo>
                    <a:pt x="472" y="84"/>
                    <a:pt x="471" y="81"/>
                    <a:pt x="469" y="78"/>
                  </a:cubicBezTo>
                  <a:close/>
                  <a:moveTo>
                    <a:pt x="6" y="76"/>
                  </a:moveTo>
                  <a:cubicBezTo>
                    <a:pt x="7" y="73"/>
                    <a:pt x="10" y="70"/>
                    <a:pt x="12" y="6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3" y="72"/>
                    <a:pt x="11" y="75"/>
                    <a:pt x="9" y="78"/>
                  </a:cubicBezTo>
                  <a:lnTo>
                    <a:pt x="6" y="76"/>
                  </a:lnTo>
                  <a:close/>
                  <a:moveTo>
                    <a:pt x="455" y="61"/>
                  </a:moveTo>
                  <a:cubicBezTo>
                    <a:pt x="457" y="58"/>
                    <a:pt x="457" y="58"/>
                    <a:pt x="457" y="58"/>
                  </a:cubicBezTo>
                  <a:cubicBezTo>
                    <a:pt x="460" y="61"/>
                    <a:pt x="463" y="63"/>
                    <a:pt x="465" y="66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0" y="66"/>
                    <a:pt x="458" y="63"/>
                    <a:pt x="455" y="61"/>
                  </a:cubicBezTo>
                  <a:close/>
                  <a:moveTo>
                    <a:pt x="20" y="58"/>
                  </a:moveTo>
                  <a:cubicBezTo>
                    <a:pt x="23" y="56"/>
                    <a:pt x="26" y="53"/>
                    <a:pt x="29" y="51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8" y="56"/>
                    <a:pt x="26" y="59"/>
                    <a:pt x="23" y="61"/>
                  </a:cubicBezTo>
                  <a:lnTo>
                    <a:pt x="20" y="58"/>
                  </a:lnTo>
                  <a:close/>
                  <a:moveTo>
                    <a:pt x="437" y="47"/>
                  </a:moveTo>
                  <a:cubicBezTo>
                    <a:pt x="439" y="44"/>
                    <a:pt x="439" y="44"/>
                    <a:pt x="439" y="44"/>
                  </a:cubicBezTo>
                  <a:cubicBezTo>
                    <a:pt x="442" y="46"/>
                    <a:pt x="445" y="48"/>
                    <a:pt x="448" y="50"/>
                  </a:cubicBezTo>
                  <a:cubicBezTo>
                    <a:pt x="446" y="54"/>
                    <a:pt x="446" y="54"/>
                    <a:pt x="446" y="54"/>
                  </a:cubicBezTo>
                  <a:cubicBezTo>
                    <a:pt x="443" y="51"/>
                    <a:pt x="440" y="49"/>
                    <a:pt x="437" y="47"/>
                  </a:cubicBezTo>
                  <a:close/>
                  <a:moveTo>
                    <a:pt x="39" y="44"/>
                  </a:moveTo>
                  <a:cubicBezTo>
                    <a:pt x="42" y="42"/>
                    <a:pt x="45" y="40"/>
                    <a:pt x="49" y="39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7" y="44"/>
                    <a:pt x="44" y="46"/>
                    <a:pt x="41" y="47"/>
                  </a:cubicBezTo>
                  <a:lnTo>
                    <a:pt x="39" y="44"/>
                  </a:lnTo>
                  <a:close/>
                  <a:moveTo>
                    <a:pt x="417" y="37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22" y="35"/>
                    <a:pt x="425" y="37"/>
                    <a:pt x="429" y="38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4" y="40"/>
                    <a:pt x="420" y="38"/>
                    <a:pt x="417" y="37"/>
                  </a:cubicBezTo>
                  <a:close/>
                  <a:moveTo>
                    <a:pt x="59" y="33"/>
                  </a:moveTo>
                  <a:cubicBezTo>
                    <a:pt x="63" y="32"/>
                    <a:pt x="66" y="30"/>
                    <a:pt x="70" y="2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8" y="34"/>
                    <a:pt x="64" y="35"/>
                    <a:pt x="61" y="37"/>
                  </a:cubicBezTo>
                  <a:lnTo>
                    <a:pt x="59" y="33"/>
                  </a:lnTo>
                  <a:close/>
                  <a:moveTo>
                    <a:pt x="396" y="28"/>
                  </a:moveTo>
                  <a:cubicBezTo>
                    <a:pt x="397" y="24"/>
                    <a:pt x="397" y="24"/>
                    <a:pt x="397" y="24"/>
                  </a:cubicBezTo>
                  <a:cubicBezTo>
                    <a:pt x="401" y="26"/>
                    <a:pt x="404" y="27"/>
                    <a:pt x="408" y="29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3" y="31"/>
                    <a:pt x="399" y="29"/>
                    <a:pt x="396" y="28"/>
                  </a:cubicBezTo>
                  <a:close/>
                  <a:moveTo>
                    <a:pt x="81" y="25"/>
                  </a:moveTo>
                  <a:cubicBezTo>
                    <a:pt x="84" y="23"/>
                    <a:pt x="88" y="22"/>
                    <a:pt x="91" y="21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9" y="26"/>
                    <a:pt x="85" y="27"/>
                    <a:pt x="82" y="28"/>
                  </a:cubicBezTo>
                  <a:lnTo>
                    <a:pt x="81" y="25"/>
                  </a:lnTo>
                  <a:close/>
                  <a:moveTo>
                    <a:pt x="374" y="21"/>
                  </a:moveTo>
                  <a:cubicBezTo>
                    <a:pt x="375" y="17"/>
                    <a:pt x="375" y="17"/>
                    <a:pt x="375" y="17"/>
                  </a:cubicBezTo>
                  <a:cubicBezTo>
                    <a:pt x="379" y="18"/>
                    <a:pt x="383" y="20"/>
                    <a:pt x="386" y="21"/>
                  </a:cubicBezTo>
                  <a:cubicBezTo>
                    <a:pt x="385" y="24"/>
                    <a:pt x="385" y="24"/>
                    <a:pt x="385" y="24"/>
                  </a:cubicBezTo>
                  <a:cubicBezTo>
                    <a:pt x="381" y="23"/>
                    <a:pt x="378" y="22"/>
                    <a:pt x="374" y="21"/>
                  </a:cubicBezTo>
                  <a:close/>
                  <a:moveTo>
                    <a:pt x="102" y="18"/>
                  </a:moveTo>
                  <a:cubicBezTo>
                    <a:pt x="106" y="17"/>
                    <a:pt x="110" y="16"/>
                    <a:pt x="113" y="15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1" y="19"/>
                    <a:pt x="107" y="20"/>
                    <a:pt x="103" y="21"/>
                  </a:cubicBezTo>
                  <a:lnTo>
                    <a:pt x="102" y="18"/>
                  </a:lnTo>
                  <a:close/>
                  <a:moveTo>
                    <a:pt x="352" y="16"/>
                  </a:moveTo>
                  <a:cubicBezTo>
                    <a:pt x="353" y="12"/>
                    <a:pt x="353" y="12"/>
                    <a:pt x="353" y="12"/>
                  </a:cubicBezTo>
                  <a:cubicBezTo>
                    <a:pt x="357" y="13"/>
                    <a:pt x="360" y="14"/>
                    <a:pt x="364" y="14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59" y="17"/>
                    <a:pt x="356" y="16"/>
                    <a:pt x="352" y="16"/>
                  </a:cubicBezTo>
                  <a:close/>
                  <a:moveTo>
                    <a:pt x="125" y="12"/>
                  </a:moveTo>
                  <a:cubicBezTo>
                    <a:pt x="128" y="11"/>
                    <a:pt x="132" y="10"/>
                    <a:pt x="136" y="10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3" y="14"/>
                    <a:pt x="129" y="15"/>
                    <a:pt x="125" y="16"/>
                  </a:cubicBezTo>
                  <a:lnTo>
                    <a:pt x="125" y="12"/>
                  </a:lnTo>
                  <a:close/>
                  <a:moveTo>
                    <a:pt x="330" y="11"/>
                  </a:moveTo>
                  <a:cubicBezTo>
                    <a:pt x="330" y="7"/>
                    <a:pt x="330" y="7"/>
                    <a:pt x="330" y="7"/>
                  </a:cubicBezTo>
                  <a:cubicBezTo>
                    <a:pt x="334" y="8"/>
                    <a:pt x="338" y="9"/>
                    <a:pt x="342" y="9"/>
                  </a:cubicBezTo>
                  <a:cubicBezTo>
                    <a:pt x="341" y="13"/>
                    <a:pt x="341" y="13"/>
                    <a:pt x="341" y="13"/>
                  </a:cubicBezTo>
                  <a:cubicBezTo>
                    <a:pt x="337" y="12"/>
                    <a:pt x="333" y="12"/>
                    <a:pt x="330" y="11"/>
                  </a:cubicBezTo>
                  <a:close/>
                  <a:moveTo>
                    <a:pt x="147" y="7"/>
                  </a:moveTo>
                  <a:cubicBezTo>
                    <a:pt x="151" y="7"/>
                    <a:pt x="155" y="6"/>
                    <a:pt x="158" y="6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55" y="10"/>
                    <a:pt x="152" y="11"/>
                    <a:pt x="148" y="11"/>
                  </a:cubicBezTo>
                  <a:lnTo>
                    <a:pt x="147" y="7"/>
                  </a:lnTo>
                  <a:close/>
                  <a:moveTo>
                    <a:pt x="307" y="8"/>
                  </a:moveTo>
                  <a:cubicBezTo>
                    <a:pt x="308" y="4"/>
                    <a:pt x="308" y="4"/>
                    <a:pt x="308" y="4"/>
                  </a:cubicBezTo>
                  <a:cubicBezTo>
                    <a:pt x="311" y="5"/>
                    <a:pt x="315" y="5"/>
                    <a:pt x="319" y="6"/>
                  </a:cubicBezTo>
                  <a:cubicBezTo>
                    <a:pt x="318" y="9"/>
                    <a:pt x="318" y="9"/>
                    <a:pt x="318" y="9"/>
                  </a:cubicBezTo>
                  <a:cubicBezTo>
                    <a:pt x="315" y="9"/>
                    <a:pt x="311" y="8"/>
                    <a:pt x="307" y="8"/>
                  </a:cubicBezTo>
                  <a:close/>
                  <a:moveTo>
                    <a:pt x="170" y="4"/>
                  </a:moveTo>
                  <a:cubicBezTo>
                    <a:pt x="174" y="4"/>
                    <a:pt x="177" y="3"/>
                    <a:pt x="181" y="3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78" y="7"/>
                    <a:pt x="174" y="7"/>
                    <a:pt x="170" y="8"/>
                  </a:cubicBezTo>
                  <a:lnTo>
                    <a:pt x="170" y="4"/>
                  </a:lnTo>
                  <a:close/>
                  <a:moveTo>
                    <a:pt x="284" y="6"/>
                  </a:moveTo>
                  <a:cubicBezTo>
                    <a:pt x="285" y="2"/>
                    <a:pt x="285" y="2"/>
                    <a:pt x="285" y="2"/>
                  </a:cubicBezTo>
                  <a:cubicBezTo>
                    <a:pt x="289" y="2"/>
                    <a:pt x="292" y="2"/>
                    <a:pt x="296" y="3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2" y="6"/>
                    <a:pt x="288" y="6"/>
                    <a:pt x="284" y="6"/>
                  </a:cubicBezTo>
                  <a:close/>
                  <a:moveTo>
                    <a:pt x="193" y="2"/>
                  </a:moveTo>
                  <a:cubicBezTo>
                    <a:pt x="196" y="2"/>
                    <a:pt x="200" y="1"/>
                    <a:pt x="204" y="1"/>
                  </a:cubicBezTo>
                  <a:cubicBezTo>
                    <a:pt x="204" y="5"/>
                    <a:pt x="204" y="5"/>
                    <a:pt x="204" y="5"/>
                  </a:cubicBezTo>
                  <a:cubicBezTo>
                    <a:pt x="201" y="5"/>
                    <a:pt x="197" y="5"/>
                    <a:pt x="193" y="6"/>
                  </a:cubicBezTo>
                  <a:lnTo>
                    <a:pt x="193" y="2"/>
                  </a:lnTo>
                  <a:close/>
                  <a:moveTo>
                    <a:pt x="262" y="4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266" y="1"/>
                    <a:pt x="270" y="1"/>
                    <a:pt x="273" y="1"/>
                  </a:cubicBezTo>
                  <a:cubicBezTo>
                    <a:pt x="273" y="5"/>
                    <a:pt x="273" y="5"/>
                    <a:pt x="273" y="5"/>
                  </a:cubicBezTo>
                  <a:cubicBezTo>
                    <a:pt x="269" y="5"/>
                    <a:pt x="266" y="4"/>
                    <a:pt x="262" y="4"/>
                  </a:cubicBezTo>
                  <a:close/>
                  <a:moveTo>
                    <a:pt x="216" y="0"/>
                  </a:moveTo>
                  <a:cubicBezTo>
                    <a:pt x="219" y="0"/>
                    <a:pt x="223" y="0"/>
                    <a:pt x="227" y="0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3" y="4"/>
                    <a:pt x="220" y="4"/>
                    <a:pt x="216" y="4"/>
                  </a:cubicBezTo>
                  <a:lnTo>
                    <a:pt x="216" y="0"/>
                  </a:lnTo>
                  <a:close/>
                  <a:moveTo>
                    <a:pt x="239" y="5"/>
                  </a:moveTo>
                  <a:cubicBezTo>
                    <a:pt x="240" y="5"/>
                    <a:pt x="240" y="5"/>
                    <a:pt x="240" y="5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39" y="1"/>
                    <a:pt x="239" y="1"/>
                    <a:pt x="239" y="1"/>
                  </a:cubicBezTo>
                  <a:cubicBezTo>
                    <a:pt x="243" y="1"/>
                    <a:pt x="247" y="1"/>
                    <a:pt x="250" y="1"/>
                  </a:cubicBezTo>
                  <a:cubicBezTo>
                    <a:pt x="250" y="5"/>
                    <a:pt x="250" y="5"/>
                    <a:pt x="250" y="5"/>
                  </a:cubicBezTo>
                  <a:cubicBezTo>
                    <a:pt x="247" y="5"/>
                    <a:pt x="243" y="5"/>
                    <a:pt x="239" y="5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9" name="îṣḻïḍê"/>
            <p:cNvSpPr/>
            <p:nvPr/>
          </p:nvSpPr>
          <p:spPr bwMode="auto">
            <a:xfrm flipH="1">
              <a:off x="6162243" y="4609156"/>
              <a:ext cx="1172558" cy="534504"/>
            </a:xfrm>
            <a:custGeom>
              <a:avLst/>
              <a:gdLst>
                <a:gd name="T0" fmla="*/ 285 w 570"/>
                <a:gd name="T1" fmla="*/ 0 h 260"/>
                <a:gd name="T2" fmla="*/ 570 w 570"/>
                <a:gd name="T3" fmla="*/ 130 h 260"/>
                <a:gd name="T4" fmla="*/ 285 w 570"/>
                <a:gd name="T5" fmla="*/ 260 h 260"/>
                <a:gd name="T6" fmla="*/ 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442" y="1"/>
                    <a:pt x="570" y="59"/>
                    <a:pt x="570" y="130"/>
                  </a:cubicBezTo>
                  <a:cubicBezTo>
                    <a:pt x="570" y="202"/>
                    <a:pt x="442" y="260"/>
                    <a:pt x="285" y="260"/>
                  </a:cubicBezTo>
                  <a:cubicBezTo>
                    <a:pt x="127" y="260"/>
                    <a:pt x="0" y="202"/>
                    <a:pt x="0" y="130"/>
                  </a:cubicBezTo>
                  <a:cubicBezTo>
                    <a:pt x="0" y="59"/>
                    <a:pt x="127" y="1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0" name="íṥľiḍê"/>
            <p:cNvSpPr/>
            <p:nvPr/>
          </p:nvSpPr>
          <p:spPr bwMode="auto">
            <a:xfrm flipH="1">
              <a:off x="6261224" y="4654840"/>
              <a:ext cx="976117" cy="398974"/>
            </a:xfrm>
            <a:custGeom>
              <a:avLst/>
              <a:gdLst>
                <a:gd name="T0" fmla="*/ 238 w 475"/>
                <a:gd name="T1" fmla="*/ 0 h 194"/>
                <a:gd name="T2" fmla="*/ 475 w 475"/>
                <a:gd name="T3" fmla="*/ 97 h 194"/>
                <a:gd name="T4" fmla="*/ 238 w 475"/>
                <a:gd name="T5" fmla="*/ 194 h 194"/>
                <a:gd name="T6" fmla="*/ 0 w 475"/>
                <a:gd name="T7" fmla="*/ 97 h 194"/>
                <a:gd name="T8" fmla="*/ 238 w 47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194">
                  <a:moveTo>
                    <a:pt x="238" y="0"/>
                  </a:moveTo>
                  <a:cubicBezTo>
                    <a:pt x="369" y="0"/>
                    <a:pt x="475" y="44"/>
                    <a:pt x="475" y="97"/>
                  </a:cubicBezTo>
                  <a:cubicBezTo>
                    <a:pt x="475" y="150"/>
                    <a:pt x="369" y="193"/>
                    <a:pt x="238" y="194"/>
                  </a:cubicBezTo>
                  <a:cubicBezTo>
                    <a:pt x="107" y="193"/>
                    <a:pt x="0" y="150"/>
                    <a:pt x="0" y="97"/>
                  </a:cubicBezTo>
                  <a:cubicBezTo>
                    <a:pt x="0" y="44"/>
                    <a:pt x="107" y="0"/>
                    <a:pt x="238" y="0"/>
                  </a:cubicBezTo>
                  <a:close/>
                </a:path>
              </a:pathLst>
            </a:cu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1" name="í$ļîḓê"/>
            <p:cNvSpPr/>
            <p:nvPr/>
          </p:nvSpPr>
          <p:spPr bwMode="auto">
            <a:xfrm flipH="1">
              <a:off x="6255133" y="4650272"/>
              <a:ext cx="985254" cy="405065"/>
            </a:xfrm>
            <a:custGeom>
              <a:avLst/>
              <a:gdLst>
                <a:gd name="T0" fmla="*/ 240 w 479"/>
                <a:gd name="T1" fmla="*/ 194 h 197"/>
                <a:gd name="T2" fmla="*/ 251 w 479"/>
                <a:gd name="T3" fmla="*/ 194 h 197"/>
                <a:gd name="T4" fmla="*/ 251 w 479"/>
                <a:gd name="T5" fmla="*/ 194 h 197"/>
                <a:gd name="T6" fmla="*/ 216 w 479"/>
                <a:gd name="T7" fmla="*/ 197 h 197"/>
                <a:gd name="T8" fmla="*/ 285 w 479"/>
                <a:gd name="T9" fmla="*/ 196 h 197"/>
                <a:gd name="T10" fmla="*/ 182 w 479"/>
                <a:gd name="T11" fmla="*/ 191 h 197"/>
                <a:gd name="T12" fmla="*/ 296 w 479"/>
                <a:gd name="T13" fmla="*/ 191 h 197"/>
                <a:gd name="T14" fmla="*/ 296 w 479"/>
                <a:gd name="T15" fmla="*/ 191 h 197"/>
                <a:gd name="T16" fmla="*/ 171 w 479"/>
                <a:gd name="T17" fmla="*/ 193 h 197"/>
                <a:gd name="T18" fmla="*/ 331 w 479"/>
                <a:gd name="T19" fmla="*/ 190 h 197"/>
                <a:gd name="T20" fmla="*/ 137 w 479"/>
                <a:gd name="T21" fmla="*/ 184 h 197"/>
                <a:gd name="T22" fmla="*/ 341 w 479"/>
                <a:gd name="T23" fmla="*/ 184 h 197"/>
                <a:gd name="T24" fmla="*/ 341 w 479"/>
                <a:gd name="T25" fmla="*/ 184 h 197"/>
                <a:gd name="T26" fmla="*/ 125 w 479"/>
                <a:gd name="T27" fmla="*/ 186 h 197"/>
                <a:gd name="T28" fmla="*/ 375 w 479"/>
                <a:gd name="T29" fmla="*/ 180 h 197"/>
                <a:gd name="T30" fmla="*/ 93 w 479"/>
                <a:gd name="T31" fmla="*/ 173 h 197"/>
                <a:gd name="T32" fmla="*/ 385 w 479"/>
                <a:gd name="T33" fmla="*/ 173 h 197"/>
                <a:gd name="T34" fmla="*/ 385 w 479"/>
                <a:gd name="T35" fmla="*/ 173 h 197"/>
                <a:gd name="T36" fmla="*/ 81 w 479"/>
                <a:gd name="T37" fmla="*/ 173 h 197"/>
                <a:gd name="T38" fmla="*/ 418 w 479"/>
                <a:gd name="T39" fmla="*/ 164 h 197"/>
                <a:gd name="T40" fmla="*/ 51 w 479"/>
                <a:gd name="T41" fmla="*/ 156 h 197"/>
                <a:gd name="T42" fmla="*/ 427 w 479"/>
                <a:gd name="T43" fmla="*/ 156 h 197"/>
                <a:gd name="T44" fmla="*/ 427 w 479"/>
                <a:gd name="T45" fmla="*/ 156 h 197"/>
                <a:gd name="T46" fmla="*/ 40 w 479"/>
                <a:gd name="T47" fmla="*/ 154 h 197"/>
                <a:gd name="T48" fmla="*/ 457 w 479"/>
                <a:gd name="T49" fmla="*/ 139 h 197"/>
                <a:gd name="T50" fmla="*/ 16 w 479"/>
                <a:gd name="T51" fmla="*/ 129 h 197"/>
                <a:gd name="T52" fmla="*/ 463 w 479"/>
                <a:gd name="T53" fmla="*/ 129 h 197"/>
                <a:gd name="T54" fmla="*/ 463 w 479"/>
                <a:gd name="T55" fmla="*/ 129 h 197"/>
                <a:gd name="T56" fmla="*/ 6 w 479"/>
                <a:gd name="T57" fmla="*/ 122 h 197"/>
                <a:gd name="T58" fmla="*/ 476 w 479"/>
                <a:gd name="T59" fmla="*/ 99 h 197"/>
                <a:gd name="T60" fmla="*/ 0 w 479"/>
                <a:gd name="T61" fmla="*/ 99 h 197"/>
                <a:gd name="T62" fmla="*/ 1 w 479"/>
                <a:gd name="T63" fmla="*/ 99 h 197"/>
                <a:gd name="T64" fmla="*/ 472 w 479"/>
                <a:gd name="T65" fmla="*/ 76 h 197"/>
                <a:gd name="T66" fmla="*/ 6 w 479"/>
                <a:gd name="T67" fmla="*/ 77 h 197"/>
                <a:gd name="T68" fmla="*/ 6 w 479"/>
                <a:gd name="T69" fmla="*/ 77 h 197"/>
                <a:gd name="T70" fmla="*/ 462 w 479"/>
                <a:gd name="T71" fmla="*/ 69 h 197"/>
                <a:gd name="T72" fmla="*/ 32 w 479"/>
                <a:gd name="T73" fmla="*/ 54 h 197"/>
                <a:gd name="T74" fmla="*/ 439 w 479"/>
                <a:gd name="T75" fmla="*/ 44 h 197"/>
                <a:gd name="T76" fmla="*/ 39 w 479"/>
                <a:gd name="T77" fmla="*/ 45 h 197"/>
                <a:gd name="T78" fmla="*/ 39 w 479"/>
                <a:gd name="T79" fmla="*/ 45 h 197"/>
                <a:gd name="T80" fmla="*/ 427 w 479"/>
                <a:gd name="T81" fmla="*/ 42 h 197"/>
                <a:gd name="T82" fmla="*/ 71 w 479"/>
                <a:gd name="T83" fmla="*/ 32 h 197"/>
                <a:gd name="T84" fmla="*/ 397 w 479"/>
                <a:gd name="T85" fmla="*/ 25 h 197"/>
                <a:gd name="T86" fmla="*/ 81 w 479"/>
                <a:gd name="T87" fmla="*/ 25 h 197"/>
                <a:gd name="T88" fmla="*/ 81 w 479"/>
                <a:gd name="T89" fmla="*/ 25 h 197"/>
                <a:gd name="T90" fmla="*/ 385 w 479"/>
                <a:gd name="T91" fmla="*/ 25 h 197"/>
                <a:gd name="T92" fmla="*/ 114 w 479"/>
                <a:gd name="T93" fmla="*/ 18 h 197"/>
                <a:gd name="T94" fmla="*/ 353 w 479"/>
                <a:gd name="T95" fmla="*/ 12 h 197"/>
                <a:gd name="T96" fmla="*/ 125 w 479"/>
                <a:gd name="T97" fmla="*/ 12 h 197"/>
                <a:gd name="T98" fmla="*/ 125 w 479"/>
                <a:gd name="T99" fmla="*/ 12 h 197"/>
                <a:gd name="T100" fmla="*/ 341 w 479"/>
                <a:gd name="T101" fmla="*/ 13 h 197"/>
                <a:gd name="T102" fmla="*/ 159 w 479"/>
                <a:gd name="T103" fmla="*/ 10 h 197"/>
                <a:gd name="T104" fmla="*/ 308 w 479"/>
                <a:gd name="T105" fmla="*/ 4 h 197"/>
                <a:gd name="T106" fmla="*/ 170 w 479"/>
                <a:gd name="T107" fmla="*/ 4 h 197"/>
                <a:gd name="T108" fmla="*/ 170 w 479"/>
                <a:gd name="T109" fmla="*/ 4 h 197"/>
                <a:gd name="T110" fmla="*/ 296 w 479"/>
                <a:gd name="T111" fmla="*/ 7 h 197"/>
                <a:gd name="T112" fmla="*/ 204 w 479"/>
                <a:gd name="T113" fmla="*/ 5 h 197"/>
                <a:gd name="T114" fmla="*/ 262 w 479"/>
                <a:gd name="T115" fmla="*/ 1 h 197"/>
                <a:gd name="T116" fmla="*/ 216 w 479"/>
                <a:gd name="T117" fmla="*/ 1 h 197"/>
                <a:gd name="T118" fmla="*/ 216 w 479"/>
                <a:gd name="T119" fmla="*/ 1 h 197"/>
                <a:gd name="T120" fmla="*/ 239 w 479"/>
                <a:gd name="T121" fmla="*/ 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9" h="197">
                  <a:moveTo>
                    <a:pt x="228" y="197"/>
                  </a:moveTo>
                  <a:cubicBezTo>
                    <a:pt x="228" y="194"/>
                    <a:pt x="228" y="194"/>
                    <a:pt x="228" y="194"/>
                  </a:cubicBezTo>
                  <a:cubicBezTo>
                    <a:pt x="232" y="194"/>
                    <a:pt x="235" y="194"/>
                    <a:pt x="239" y="194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39" y="197"/>
                    <a:pt x="239" y="197"/>
                    <a:pt x="239" y="197"/>
                  </a:cubicBezTo>
                  <a:cubicBezTo>
                    <a:pt x="236" y="197"/>
                    <a:pt x="231" y="197"/>
                    <a:pt x="228" y="197"/>
                  </a:cubicBezTo>
                  <a:close/>
                  <a:moveTo>
                    <a:pt x="251" y="194"/>
                  </a:moveTo>
                  <a:cubicBezTo>
                    <a:pt x="254" y="193"/>
                    <a:pt x="258" y="193"/>
                    <a:pt x="262" y="193"/>
                  </a:cubicBezTo>
                  <a:cubicBezTo>
                    <a:pt x="262" y="197"/>
                    <a:pt x="262" y="197"/>
                    <a:pt x="262" y="197"/>
                  </a:cubicBezTo>
                  <a:cubicBezTo>
                    <a:pt x="258" y="197"/>
                    <a:pt x="255" y="197"/>
                    <a:pt x="251" y="197"/>
                  </a:cubicBezTo>
                  <a:lnTo>
                    <a:pt x="251" y="194"/>
                  </a:lnTo>
                  <a:close/>
                  <a:moveTo>
                    <a:pt x="205" y="196"/>
                  </a:moveTo>
                  <a:cubicBezTo>
                    <a:pt x="205" y="193"/>
                    <a:pt x="205" y="193"/>
                    <a:pt x="205" y="193"/>
                  </a:cubicBezTo>
                  <a:cubicBezTo>
                    <a:pt x="209" y="193"/>
                    <a:pt x="213" y="193"/>
                    <a:pt x="216" y="193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2" y="197"/>
                    <a:pt x="209" y="197"/>
                    <a:pt x="205" y="196"/>
                  </a:cubicBezTo>
                  <a:close/>
                  <a:moveTo>
                    <a:pt x="273" y="193"/>
                  </a:moveTo>
                  <a:cubicBezTo>
                    <a:pt x="277" y="192"/>
                    <a:pt x="281" y="192"/>
                    <a:pt x="285" y="192"/>
                  </a:cubicBezTo>
                  <a:cubicBezTo>
                    <a:pt x="285" y="196"/>
                    <a:pt x="285" y="196"/>
                    <a:pt x="285" y="196"/>
                  </a:cubicBezTo>
                  <a:cubicBezTo>
                    <a:pt x="281" y="196"/>
                    <a:pt x="277" y="196"/>
                    <a:pt x="274" y="196"/>
                  </a:cubicBezTo>
                  <a:lnTo>
                    <a:pt x="273" y="193"/>
                  </a:lnTo>
                  <a:close/>
                  <a:moveTo>
                    <a:pt x="182" y="195"/>
                  </a:moveTo>
                  <a:cubicBezTo>
                    <a:pt x="182" y="191"/>
                    <a:pt x="182" y="191"/>
                    <a:pt x="182" y="191"/>
                  </a:cubicBezTo>
                  <a:cubicBezTo>
                    <a:pt x="186" y="191"/>
                    <a:pt x="190" y="192"/>
                    <a:pt x="194" y="192"/>
                  </a:cubicBezTo>
                  <a:cubicBezTo>
                    <a:pt x="193" y="196"/>
                    <a:pt x="193" y="196"/>
                    <a:pt x="193" y="196"/>
                  </a:cubicBezTo>
                  <a:cubicBezTo>
                    <a:pt x="190" y="195"/>
                    <a:pt x="186" y="195"/>
                    <a:pt x="182" y="195"/>
                  </a:cubicBezTo>
                  <a:close/>
                  <a:moveTo>
                    <a:pt x="296" y="191"/>
                  </a:moveTo>
                  <a:cubicBezTo>
                    <a:pt x="300" y="190"/>
                    <a:pt x="304" y="190"/>
                    <a:pt x="307" y="190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304" y="194"/>
                    <a:pt x="300" y="194"/>
                    <a:pt x="296" y="195"/>
                  </a:cubicBezTo>
                  <a:lnTo>
                    <a:pt x="296" y="191"/>
                  </a:lnTo>
                  <a:close/>
                  <a:moveTo>
                    <a:pt x="159" y="192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63" y="189"/>
                    <a:pt x="167" y="189"/>
                    <a:pt x="171" y="190"/>
                  </a:cubicBezTo>
                  <a:cubicBezTo>
                    <a:pt x="171" y="193"/>
                    <a:pt x="171" y="193"/>
                    <a:pt x="171" y="193"/>
                  </a:cubicBezTo>
                  <a:cubicBezTo>
                    <a:pt x="167" y="193"/>
                    <a:pt x="163" y="192"/>
                    <a:pt x="159" y="192"/>
                  </a:cubicBezTo>
                  <a:close/>
                  <a:moveTo>
                    <a:pt x="319" y="188"/>
                  </a:moveTo>
                  <a:cubicBezTo>
                    <a:pt x="322" y="187"/>
                    <a:pt x="326" y="187"/>
                    <a:pt x="330" y="186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327" y="191"/>
                    <a:pt x="323" y="191"/>
                    <a:pt x="319" y="192"/>
                  </a:cubicBezTo>
                  <a:lnTo>
                    <a:pt x="319" y="188"/>
                  </a:lnTo>
                  <a:close/>
                  <a:moveTo>
                    <a:pt x="137" y="188"/>
                  </a:moveTo>
                  <a:cubicBezTo>
                    <a:pt x="137" y="184"/>
                    <a:pt x="137" y="184"/>
                    <a:pt x="137" y="184"/>
                  </a:cubicBezTo>
                  <a:cubicBezTo>
                    <a:pt x="141" y="185"/>
                    <a:pt x="145" y="186"/>
                    <a:pt x="148" y="186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4" y="189"/>
                    <a:pt x="140" y="189"/>
                    <a:pt x="137" y="188"/>
                  </a:cubicBezTo>
                  <a:close/>
                  <a:moveTo>
                    <a:pt x="341" y="184"/>
                  </a:moveTo>
                  <a:cubicBezTo>
                    <a:pt x="345" y="183"/>
                    <a:pt x="349" y="183"/>
                    <a:pt x="352" y="182"/>
                  </a:cubicBezTo>
                  <a:cubicBezTo>
                    <a:pt x="353" y="186"/>
                    <a:pt x="353" y="186"/>
                    <a:pt x="353" y="186"/>
                  </a:cubicBezTo>
                  <a:cubicBezTo>
                    <a:pt x="349" y="186"/>
                    <a:pt x="346" y="187"/>
                    <a:pt x="342" y="188"/>
                  </a:cubicBezTo>
                  <a:lnTo>
                    <a:pt x="341" y="184"/>
                  </a:lnTo>
                  <a:close/>
                  <a:moveTo>
                    <a:pt x="114" y="183"/>
                  </a:moveTo>
                  <a:cubicBezTo>
                    <a:pt x="115" y="179"/>
                    <a:pt x="115" y="179"/>
                    <a:pt x="115" y="179"/>
                  </a:cubicBezTo>
                  <a:cubicBezTo>
                    <a:pt x="119" y="180"/>
                    <a:pt x="122" y="181"/>
                    <a:pt x="126" y="182"/>
                  </a:cubicBezTo>
                  <a:cubicBezTo>
                    <a:pt x="125" y="186"/>
                    <a:pt x="125" y="186"/>
                    <a:pt x="125" y="186"/>
                  </a:cubicBezTo>
                  <a:cubicBezTo>
                    <a:pt x="122" y="185"/>
                    <a:pt x="118" y="184"/>
                    <a:pt x="114" y="183"/>
                  </a:cubicBezTo>
                  <a:close/>
                  <a:moveTo>
                    <a:pt x="363" y="179"/>
                  </a:moveTo>
                  <a:cubicBezTo>
                    <a:pt x="367" y="178"/>
                    <a:pt x="371" y="177"/>
                    <a:pt x="374" y="176"/>
                  </a:cubicBezTo>
                  <a:cubicBezTo>
                    <a:pt x="375" y="180"/>
                    <a:pt x="375" y="180"/>
                    <a:pt x="375" y="180"/>
                  </a:cubicBezTo>
                  <a:cubicBezTo>
                    <a:pt x="372" y="181"/>
                    <a:pt x="368" y="182"/>
                    <a:pt x="364" y="183"/>
                  </a:cubicBezTo>
                  <a:lnTo>
                    <a:pt x="363" y="179"/>
                  </a:lnTo>
                  <a:close/>
                  <a:moveTo>
                    <a:pt x="92" y="177"/>
                  </a:moveTo>
                  <a:cubicBezTo>
                    <a:pt x="93" y="173"/>
                    <a:pt x="93" y="173"/>
                    <a:pt x="93" y="173"/>
                  </a:cubicBezTo>
                  <a:cubicBezTo>
                    <a:pt x="97" y="174"/>
                    <a:pt x="100" y="175"/>
                    <a:pt x="104" y="176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99" y="179"/>
                    <a:pt x="96" y="178"/>
                    <a:pt x="92" y="177"/>
                  </a:cubicBezTo>
                  <a:close/>
                  <a:moveTo>
                    <a:pt x="385" y="173"/>
                  </a:moveTo>
                  <a:cubicBezTo>
                    <a:pt x="389" y="172"/>
                    <a:pt x="392" y="171"/>
                    <a:pt x="396" y="169"/>
                  </a:cubicBezTo>
                  <a:cubicBezTo>
                    <a:pt x="397" y="173"/>
                    <a:pt x="397" y="173"/>
                    <a:pt x="397" y="173"/>
                  </a:cubicBezTo>
                  <a:cubicBezTo>
                    <a:pt x="394" y="174"/>
                    <a:pt x="390" y="175"/>
                    <a:pt x="386" y="177"/>
                  </a:cubicBezTo>
                  <a:lnTo>
                    <a:pt x="385" y="173"/>
                  </a:lnTo>
                  <a:close/>
                  <a:moveTo>
                    <a:pt x="70" y="169"/>
                  </a:moveTo>
                  <a:cubicBezTo>
                    <a:pt x="72" y="165"/>
                    <a:pt x="72" y="165"/>
                    <a:pt x="72" y="165"/>
                  </a:cubicBezTo>
                  <a:cubicBezTo>
                    <a:pt x="75" y="167"/>
                    <a:pt x="79" y="168"/>
                    <a:pt x="82" y="169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77" y="172"/>
                    <a:pt x="74" y="170"/>
                    <a:pt x="70" y="169"/>
                  </a:cubicBezTo>
                  <a:close/>
                  <a:moveTo>
                    <a:pt x="407" y="165"/>
                  </a:moveTo>
                  <a:cubicBezTo>
                    <a:pt x="410" y="164"/>
                    <a:pt x="414" y="162"/>
                    <a:pt x="417" y="161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5" y="166"/>
                    <a:pt x="412" y="167"/>
                    <a:pt x="408" y="169"/>
                  </a:cubicBezTo>
                  <a:lnTo>
                    <a:pt x="407" y="165"/>
                  </a:lnTo>
                  <a:close/>
                  <a:moveTo>
                    <a:pt x="50" y="159"/>
                  </a:moveTo>
                  <a:cubicBezTo>
                    <a:pt x="51" y="156"/>
                    <a:pt x="51" y="156"/>
                    <a:pt x="51" y="156"/>
                  </a:cubicBezTo>
                  <a:cubicBezTo>
                    <a:pt x="55" y="158"/>
                    <a:pt x="58" y="159"/>
                    <a:pt x="61" y="161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56" y="163"/>
                    <a:pt x="53" y="161"/>
                    <a:pt x="50" y="159"/>
                  </a:cubicBezTo>
                  <a:close/>
                  <a:moveTo>
                    <a:pt x="427" y="156"/>
                  </a:moveTo>
                  <a:cubicBezTo>
                    <a:pt x="430" y="154"/>
                    <a:pt x="434" y="152"/>
                    <a:pt x="437" y="150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6" y="155"/>
                    <a:pt x="432" y="157"/>
                    <a:pt x="429" y="159"/>
                  </a:cubicBezTo>
                  <a:lnTo>
                    <a:pt x="427" y="156"/>
                  </a:lnTo>
                  <a:close/>
                  <a:moveTo>
                    <a:pt x="30" y="147"/>
                  </a:moveTo>
                  <a:cubicBezTo>
                    <a:pt x="32" y="144"/>
                    <a:pt x="32" y="144"/>
                    <a:pt x="32" y="144"/>
                  </a:cubicBezTo>
                  <a:cubicBezTo>
                    <a:pt x="35" y="146"/>
                    <a:pt x="38" y="148"/>
                    <a:pt x="42" y="150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36" y="151"/>
                    <a:pt x="33" y="149"/>
                    <a:pt x="30" y="147"/>
                  </a:cubicBezTo>
                  <a:close/>
                  <a:moveTo>
                    <a:pt x="446" y="144"/>
                  </a:moveTo>
                  <a:cubicBezTo>
                    <a:pt x="449" y="141"/>
                    <a:pt x="452" y="139"/>
                    <a:pt x="455" y="137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55" y="142"/>
                    <a:pt x="452" y="144"/>
                    <a:pt x="448" y="147"/>
                  </a:cubicBezTo>
                  <a:lnTo>
                    <a:pt x="446" y="144"/>
                  </a:lnTo>
                  <a:close/>
                  <a:moveTo>
                    <a:pt x="13" y="131"/>
                  </a:moveTo>
                  <a:cubicBezTo>
                    <a:pt x="16" y="129"/>
                    <a:pt x="16" y="129"/>
                    <a:pt x="16" y="129"/>
                  </a:cubicBezTo>
                  <a:cubicBezTo>
                    <a:pt x="18" y="132"/>
                    <a:pt x="21" y="134"/>
                    <a:pt x="23" y="137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18" y="137"/>
                    <a:pt x="15" y="134"/>
                    <a:pt x="13" y="131"/>
                  </a:cubicBezTo>
                  <a:close/>
                  <a:moveTo>
                    <a:pt x="463" y="129"/>
                  </a:moveTo>
                  <a:cubicBezTo>
                    <a:pt x="465" y="126"/>
                    <a:pt x="467" y="123"/>
                    <a:pt x="469" y="119"/>
                  </a:cubicBezTo>
                  <a:cubicBezTo>
                    <a:pt x="472" y="121"/>
                    <a:pt x="472" y="121"/>
                    <a:pt x="472" y="121"/>
                  </a:cubicBezTo>
                  <a:cubicBezTo>
                    <a:pt x="470" y="125"/>
                    <a:pt x="468" y="128"/>
                    <a:pt x="465" y="131"/>
                  </a:cubicBezTo>
                  <a:lnTo>
                    <a:pt x="463" y="129"/>
                  </a:lnTo>
                  <a:close/>
                  <a:moveTo>
                    <a:pt x="1" y="111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6" y="113"/>
                    <a:pt x="7" y="117"/>
                    <a:pt x="9" y="120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4" y="118"/>
                    <a:pt x="2" y="115"/>
                    <a:pt x="1" y="111"/>
                  </a:cubicBezTo>
                  <a:close/>
                  <a:moveTo>
                    <a:pt x="474" y="109"/>
                  </a:moveTo>
                  <a:cubicBezTo>
                    <a:pt x="475" y="106"/>
                    <a:pt x="476" y="102"/>
                    <a:pt x="476" y="99"/>
                  </a:cubicBezTo>
                  <a:cubicBezTo>
                    <a:pt x="476" y="99"/>
                    <a:pt x="476" y="99"/>
                    <a:pt x="476" y="99"/>
                  </a:cubicBezTo>
                  <a:cubicBezTo>
                    <a:pt x="479" y="99"/>
                    <a:pt x="479" y="99"/>
                    <a:pt x="479" y="99"/>
                  </a:cubicBezTo>
                  <a:cubicBezTo>
                    <a:pt x="479" y="103"/>
                    <a:pt x="479" y="107"/>
                    <a:pt x="477" y="110"/>
                  </a:cubicBezTo>
                  <a:lnTo>
                    <a:pt x="474" y="109"/>
                  </a:lnTo>
                  <a:close/>
                  <a:moveTo>
                    <a:pt x="0" y="99"/>
                  </a:moveTo>
                  <a:cubicBezTo>
                    <a:pt x="0" y="95"/>
                    <a:pt x="0" y="91"/>
                    <a:pt x="1" y="87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92"/>
                    <a:pt x="3" y="95"/>
                    <a:pt x="3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  <a:moveTo>
                    <a:pt x="469" y="78"/>
                  </a:moveTo>
                  <a:cubicBezTo>
                    <a:pt x="472" y="76"/>
                    <a:pt x="472" y="76"/>
                    <a:pt x="472" y="76"/>
                  </a:cubicBezTo>
                  <a:cubicBezTo>
                    <a:pt x="474" y="80"/>
                    <a:pt x="476" y="83"/>
                    <a:pt x="477" y="87"/>
                  </a:cubicBezTo>
                  <a:cubicBezTo>
                    <a:pt x="473" y="88"/>
                    <a:pt x="473" y="88"/>
                    <a:pt x="473" y="88"/>
                  </a:cubicBezTo>
                  <a:cubicBezTo>
                    <a:pt x="472" y="85"/>
                    <a:pt x="471" y="81"/>
                    <a:pt x="469" y="78"/>
                  </a:cubicBezTo>
                  <a:close/>
                  <a:moveTo>
                    <a:pt x="6" y="77"/>
                  </a:moveTo>
                  <a:cubicBezTo>
                    <a:pt x="7" y="73"/>
                    <a:pt x="10" y="70"/>
                    <a:pt x="12" y="6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3" y="72"/>
                    <a:pt x="11" y="75"/>
                    <a:pt x="9" y="78"/>
                  </a:cubicBezTo>
                  <a:lnTo>
                    <a:pt x="6" y="77"/>
                  </a:lnTo>
                  <a:close/>
                  <a:moveTo>
                    <a:pt x="455" y="61"/>
                  </a:moveTo>
                  <a:cubicBezTo>
                    <a:pt x="457" y="58"/>
                    <a:pt x="457" y="58"/>
                    <a:pt x="457" y="58"/>
                  </a:cubicBezTo>
                  <a:cubicBezTo>
                    <a:pt x="460" y="61"/>
                    <a:pt x="463" y="64"/>
                    <a:pt x="465" y="66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0" y="66"/>
                    <a:pt x="458" y="64"/>
                    <a:pt x="455" y="61"/>
                  </a:cubicBezTo>
                  <a:close/>
                  <a:moveTo>
                    <a:pt x="20" y="58"/>
                  </a:moveTo>
                  <a:cubicBezTo>
                    <a:pt x="23" y="56"/>
                    <a:pt x="26" y="53"/>
                    <a:pt x="29" y="51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8" y="56"/>
                    <a:pt x="26" y="59"/>
                    <a:pt x="23" y="61"/>
                  </a:cubicBezTo>
                  <a:lnTo>
                    <a:pt x="20" y="58"/>
                  </a:lnTo>
                  <a:close/>
                  <a:moveTo>
                    <a:pt x="437" y="47"/>
                  </a:moveTo>
                  <a:cubicBezTo>
                    <a:pt x="439" y="44"/>
                    <a:pt x="439" y="44"/>
                    <a:pt x="439" y="44"/>
                  </a:cubicBezTo>
                  <a:cubicBezTo>
                    <a:pt x="442" y="46"/>
                    <a:pt x="445" y="49"/>
                    <a:pt x="448" y="51"/>
                  </a:cubicBezTo>
                  <a:cubicBezTo>
                    <a:pt x="446" y="54"/>
                    <a:pt x="446" y="54"/>
                    <a:pt x="446" y="54"/>
                  </a:cubicBezTo>
                  <a:cubicBezTo>
                    <a:pt x="443" y="52"/>
                    <a:pt x="440" y="50"/>
                    <a:pt x="437" y="47"/>
                  </a:cubicBezTo>
                  <a:close/>
                  <a:moveTo>
                    <a:pt x="39" y="45"/>
                  </a:moveTo>
                  <a:cubicBezTo>
                    <a:pt x="42" y="43"/>
                    <a:pt x="45" y="41"/>
                    <a:pt x="49" y="39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7" y="44"/>
                    <a:pt x="44" y="46"/>
                    <a:pt x="41" y="48"/>
                  </a:cubicBezTo>
                  <a:lnTo>
                    <a:pt x="39" y="45"/>
                  </a:lnTo>
                  <a:close/>
                  <a:moveTo>
                    <a:pt x="417" y="37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22" y="35"/>
                    <a:pt x="425" y="37"/>
                    <a:pt x="429" y="39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4" y="40"/>
                    <a:pt x="420" y="38"/>
                    <a:pt x="417" y="37"/>
                  </a:cubicBezTo>
                  <a:close/>
                  <a:moveTo>
                    <a:pt x="59" y="34"/>
                  </a:moveTo>
                  <a:cubicBezTo>
                    <a:pt x="63" y="32"/>
                    <a:pt x="66" y="30"/>
                    <a:pt x="70" y="2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8" y="34"/>
                    <a:pt x="64" y="35"/>
                    <a:pt x="61" y="37"/>
                  </a:cubicBezTo>
                  <a:lnTo>
                    <a:pt x="59" y="34"/>
                  </a:lnTo>
                  <a:close/>
                  <a:moveTo>
                    <a:pt x="396" y="28"/>
                  </a:moveTo>
                  <a:cubicBezTo>
                    <a:pt x="397" y="25"/>
                    <a:pt x="397" y="25"/>
                    <a:pt x="397" y="25"/>
                  </a:cubicBezTo>
                  <a:cubicBezTo>
                    <a:pt x="401" y="26"/>
                    <a:pt x="404" y="27"/>
                    <a:pt x="408" y="29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3" y="31"/>
                    <a:pt x="399" y="30"/>
                    <a:pt x="396" y="28"/>
                  </a:cubicBezTo>
                  <a:close/>
                  <a:moveTo>
                    <a:pt x="81" y="25"/>
                  </a:moveTo>
                  <a:cubicBezTo>
                    <a:pt x="84" y="24"/>
                    <a:pt x="88" y="22"/>
                    <a:pt x="91" y="21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89" y="26"/>
                    <a:pt x="85" y="27"/>
                    <a:pt x="82" y="28"/>
                  </a:cubicBezTo>
                  <a:lnTo>
                    <a:pt x="81" y="25"/>
                  </a:lnTo>
                  <a:close/>
                  <a:moveTo>
                    <a:pt x="374" y="21"/>
                  </a:moveTo>
                  <a:cubicBezTo>
                    <a:pt x="375" y="18"/>
                    <a:pt x="375" y="18"/>
                    <a:pt x="375" y="18"/>
                  </a:cubicBezTo>
                  <a:cubicBezTo>
                    <a:pt x="379" y="19"/>
                    <a:pt x="383" y="20"/>
                    <a:pt x="386" y="21"/>
                  </a:cubicBezTo>
                  <a:cubicBezTo>
                    <a:pt x="385" y="25"/>
                    <a:pt x="385" y="25"/>
                    <a:pt x="385" y="25"/>
                  </a:cubicBezTo>
                  <a:cubicBezTo>
                    <a:pt x="381" y="23"/>
                    <a:pt x="378" y="22"/>
                    <a:pt x="374" y="21"/>
                  </a:cubicBezTo>
                  <a:close/>
                  <a:moveTo>
                    <a:pt x="102" y="18"/>
                  </a:moveTo>
                  <a:cubicBezTo>
                    <a:pt x="106" y="17"/>
                    <a:pt x="110" y="16"/>
                    <a:pt x="113" y="15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1" y="19"/>
                    <a:pt x="107" y="20"/>
                    <a:pt x="103" y="21"/>
                  </a:cubicBezTo>
                  <a:lnTo>
                    <a:pt x="102" y="18"/>
                  </a:lnTo>
                  <a:close/>
                  <a:moveTo>
                    <a:pt x="352" y="16"/>
                  </a:moveTo>
                  <a:cubicBezTo>
                    <a:pt x="353" y="12"/>
                    <a:pt x="353" y="12"/>
                    <a:pt x="353" y="12"/>
                  </a:cubicBezTo>
                  <a:cubicBezTo>
                    <a:pt x="357" y="13"/>
                    <a:pt x="360" y="14"/>
                    <a:pt x="364" y="15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59" y="17"/>
                    <a:pt x="356" y="17"/>
                    <a:pt x="352" y="16"/>
                  </a:cubicBezTo>
                  <a:close/>
                  <a:moveTo>
                    <a:pt x="125" y="12"/>
                  </a:moveTo>
                  <a:cubicBezTo>
                    <a:pt x="128" y="11"/>
                    <a:pt x="132" y="11"/>
                    <a:pt x="136" y="10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3" y="14"/>
                    <a:pt x="129" y="15"/>
                    <a:pt x="125" y="16"/>
                  </a:cubicBezTo>
                  <a:lnTo>
                    <a:pt x="125" y="12"/>
                  </a:lnTo>
                  <a:close/>
                  <a:moveTo>
                    <a:pt x="330" y="11"/>
                  </a:moveTo>
                  <a:cubicBezTo>
                    <a:pt x="330" y="8"/>
                    <a:pt x="330" y="8"/>
                    <a:pt x="330" y="8"/>
                  </a:cubicBezTo>
                  <a:cubicBezTo>
                    <a:pt x="334" y="8"/>
                    <a:pt x="338" y="9"/>
                    <a:pt x="342" y="10"/>
                  </a:cubicBezTo>
                  <a:cubicBezTo>
                    <a:pt x="341" y="13"/>
                    <a:pt x="341" y="13"/>
                    <a:pt x="341" y="13"/>
                  </a:cubicBezTo>
                  <a:cubicBezTo>
                    <a:pt x="337" y="13"/>
                    <a:pt x="333" y="12"/>
                    <a:pt x="330" y="11"/>
                  </a:cubicBezTo>
                  <a:close/>
                  <a:moveTo>
                    <a:pt x="147" y="8"/>
                  </a:moveTo>
                  <a:cubicBezTo>
                    <a:pt x="151" y="7"/>
                    <a:pt x="155" y="7"/>
                    <a:pt x="158" y="6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5" y="10"/>
                    <a:pt x="152" y="11"/>
                    <a:pt x="148" y="11"/>
                  </a:cubicBezTo>
                  <a:lnTo>
                    <a:pt x="147" y="8"/>
                  </a:lnTo>
                  <a:close/>
                  <a:moveTo>
                    <a:pt x="307" y="8"/>
                  </a:moveTo>
                  <a:cubicBezTo>
                    <a:pt x="308" y="4"/>
                    <a:pt x="308" y="4"/>
                    <a:pt x="308" y="4"/>
                  </a:cubicBezTo>
                  <a:cubicBezTo>
                    <a:pt x="311" y="5"/>
                    <a:pt x="315" y="5"/>
                    <a:pt x="319" y="6"/>
                  </a:cubicBezTo>
                  <a:cubicBezTo>
                    <a:pt x="318" y="10"/>
                    <a:pt x="318" y="10"/>
                    <a:pt x="318" y="10"/>
                  </a:cubicBezTo>
                  <a:cubicBezTo>
                    <a:pt x="315" y="9"/>
                    <a:pt x="311" y="9"/>
                    <a:pt x="307" y="8"/>
                  </a:cubicBezTo>
                  <a:close/>
                  <a:moveTo>
                    <a:pt x="170" y="4"/>
                  </a:moveTo>
                  <a:cubicBezTo>
                    <a:pt x="174" y="4"/>
                    <a:pt x="177" y="4"/>
                    <a:pt x="181" y="3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78" y="7"/>
                    <a:pt x="174" y="8"/>
                    <a:pt x="170" y="8"/>
                  </a:cubicBezTo>
                  <a:lnTo>
                    <a:pt x="170" y="4"/>
                  </a:lnTo>
                  <a:close/>
                  <a:moveTo>
                    <a:pt x="284" y="6"/>
                  </a:moveTo>
                  <a:cubicBezTo>
                    <a:pt x="285" y="2"/>
                    <a:pt x="285" y="2"/>
                    <a:pt x="285" y="2"/>
                  </a:cubicBezTo>
                  <a:cubicBezTo>
                    <a:pt x="289" y="2"/>
                    <a:pt x="292" y="3"/>
                    <a:pt x="296" y="3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2" y="6"/>
                    <a:pt x="288" y="6"/>
                    <a:pt x="284" y="6"/>
                  </a:cubicBezTo>
                  <a:close/>
                  <a:moveTo>
                    <a:pt x="193" y="2"/>
                  </a:moveTo>
                  <a:cubicBezTo>
                    <a:pt x="196" y="2"/>
                    <a:pt x="200" y="1"/>
                    <a:pt x="204" y="1"/>
                  </a:cubicBezTo>
                  <a:cubicBezTo>
                    <a:pt x="204" y="5"/>
                    <a:pt x="204" y="5"/>
                    <a:pt x="204" y="5"/>
                  </a:cubicBezTo>
                  <a:cubicBezTo>
                    <a:pt x="201" y="5"/>
                    <a:pt x="197" y="6"/>
                    <a:pt x="193" y="6"/>
                  </a:cubicBezTo>
                  <a:lnTo>
                    <a:pt x="193" y="2"/>
                  </a:lnTo>
                  <a:close/>
                  <a:moveTo>
                    <a:pt x="262" y="4"/>
                  </a:moveTo>
                  <a:cubicBezTo>
                    <a:pt x="262" y="1"/>
                    <a:pt x="262" y="1"/>
                    <a:pt x="262" y="1"/>
                  </a:cubicBezTo>
                  <a:cubicBezTo>
                    <a:pt x="266" y="1"/>
                    <a:pt x="270" y="1"/>
                    <a:pt x="273" y="1"/>
                  </a:cubicBezTo>
                  <a:cubicBezTo>
                    <a:pt x="273" y="5"/>
                    <a:pt x="273" y="5"/>
                    <a:pt x="273" y="5"/>
                  </a:cubicBezTo>
                  <a:cubicBezTo>
                    <a:pt x="269" y="5"/>
                    <a:pt x="266" y="5"/>
                    <a:pt x="262" y="4"/>
                  </a:cubicBezTo>
                  <a:close/>
                  <a:moveTo>
                    <a:pt x="216" y="1"/>
                  </a:moveTo>
                  <a:cubicBezTo>
                    <a:pt x="219" y="1"/>
                    <a:pt x="223" y="0"/>
                    <a:pt x="227" y="0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3" y="4"/>
                    <a:pt x="220" y="4"/>
                    <a:pt x="216" y="4"/>
                  </a:cubicBezTo>
                  <a:lnTo>
                    <a:pt x="216" y="1"/>
                  </a:lnTo>
                  <a:close/>
                  <a:moveTo>
                    <a:pt x="239" y="2"/>
                  </a:moveTo>
                  <a:cubicBezTo>
                    <a:pt x="240" y="2"/>
                    <a:pt x="240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43" y="2"/>
                    <a:pt x="247" y="1"/>
                    <a:pt x="250" y="1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3"/>
                    <a:pt x="243" y="2"/>
                    <a:pt x="239" y="2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2" name="íśļiḑé"/>
            <p:cNvSpPr/>
            <p:nvPr/>
          </p:nvSpPr>
          <p:spPr bwMode="auto">
            <a:xfrm flipH="1">
              <a:off x="6162243" y="4473627"/>
              <a:ext cx="1172558" cy="534504"/>
            </a:xfrm>
            <a:prstGeom prst="ellipse">
              <a:avLst/>
            </a:pr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3" name="îSļiḑe"/>
            <p:cNvSpPr/>
            <p:nvPr/>
          </p:nvSpPr>
          <p:spPr bwMode="auto">
            <a:xfrm flipH="1">
              <a:off x="6261224" y="4517788"/>
              <a:ext cx="976117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4" name="íṣļiḍê"/>
            <p:cNvSpPr/>
            <p:nvPr/>
          </p:nvSpPr>
          <p:spPr bwMode="auto">
            <a:xfrm flipH="1">
              <a:off x="6255133" y="4514742"/>
              <a:ext cx="985254" cy="405065"/>
            </a:xfrm>
            <a:custGeom>
              <a:avLst/>
              <a:gdLst>
                <a:gd name="T0" fmla="*/ 240 w 479"/>
                <a:gd name="T1" fmla="*/ 192 h 197"/>
                <a:gd name="T2" fmla="*/ 251 w 479"/>
                <a:gd name="T3" fmla="*/ 193 h 197"/>
                <a:gd name="T4" fmla="*/ 251 w 479"/>
                <a:gd name="T5" fmla="*/ 193 h 197"/>
                <a:gd name="T6" fmla="*/ 216 w 479"/>
                <a:gd name="T7" fmla="*/ 197 h 197"/>
                <a:gd name="T8" fmla="*/ 285 w 479"/>
                <a:gd name="T9" fmla="*/ 195 h 197"/>
                <a:gd name="T10" fmla="*/ 182 w 479"/>
                <a:gd name="T11" fmla="*/ 191 h 197"/>
                <a:gd name="T12" fmla="*/ 296 w 479"/>
                <a:gd name="T13" fmla="*/ 191 h 197"/>
                <a:gd name="T14" fmla="*/ 296 w 479"/>
                <a:gd name="T15" fmla="*/ 191 h 197"/>
                <a:gd name="T16" fmla="*/ 171 w 479"/>
                <a:gd name="T17" fmla="*/ 193 h 197"/>
                <a:gd name="T18" fmla="*/ 331 w 479"/>
                <a:gd name="T19" fmla="*/ 190 h 197"/>
                <a:gd name="T20" fmla="*/ 137 w 479"/>
                <a:gd name="T21" fmla="*/ 184 h 197"/>
                <a:gd name="T22" fmla="*/ 341 w 479"/>
                <a:gd name="T23" fmla="*/ 184 h 197"/>
                <a:gd name="T24" fmla="*/ 341 w 479"/>
                <a:gd name="T25" fmla="*/ 184 h 197"/>
                <a:gd name="T26" fmla="*/ 125 w 479"/>
                <a:gd name="T27" fmla="*/ 185 h 197"/>
                <a:gd name="T28" fmla="*/ 375 w 479"/>
                <a:gd name="T29" fmla="*/ 180 h 197"/>
                <a:gd name="T30" fmla="*/ 93 w 479"/>
                <a:gd name="T31" fmla="*/ 173 h 197"/>
                <a:gd name="T32" fmla="*/ 385 w 479"/>
                <a:gd name="T33" fmla="*/ 173 h 197"/>
                <a:gd name="T34" fmla="*/ 385 w 479"/>
                <a:gd name="T35" fmla="*/ 173 h 197"/>
                <a:gd name="T36" fmla="*/ 81 w 479"/>
                <a:gd name="T37" fmla="*/ 173 h 197"/>
                <a:gd name="T38" fmla="*/ 418 w 479"/>
                <a:gd name="T39" fmla="*/ 164 h 197"/>
                <a:gd name="T40" fmla="*/ 51 w 479"/>
                <a:gd name="T41" fmla="*/ 156 h 197"/>
                <a:gd name="T42" fmla="*/ 427 w 479"/>
                <a:gd name="T43" fmla="*/ 155 h 197"/>
                <a:gd name="T44" fmla="*/ 427 w 479"/>
                <a:gd name="T45" fmla="*/ 155 h 197"/>
                <a:gd name="T46" fmla="*/ 40 w 479"/>
                <a:gd name="T47" fmla="*/ 153 h 197"/>
                <a:gd name="T48" fmla="*/ 457 w 479"/>
                <a:gd name="T49" fmla="*/ 139 h 197"/>
                <a:gd name="T50" fmla="*/ 16 w 479"/>
                <a:gd name="T51" fmla="*/ 129 h 197"/>
                <a:gd name="T52" fmla="*/ 463 w 479"/>
                <a:gd name="T53" fmla="*/ 128 h 197"/>
                <a:gd name="T54" fmla="*/ 463 w 479"/>
                <a:gd name="T55" fmla="*/ 128 h 197"/>
                <a:gd name="T56" fmla="*/ 6 w 479"/>
                <a:gd name="T57" fmla="*/ 122 h 197"/>
                <a:gd name="T58" fmla="*/ 476 w 479"/>
                <a:gd name="T59" fmla="*/ 99 h 197"/>
                <a:gd name="T60" fmla="*/ 0 w 479"/>
                <a:gd name="T61" fmla="*/ 99 h 197"/>
                <a:gd name="T62" fmla="*/ 1 w 479"/>
                <a:gd name="T63" fmla="*/ 99 h 197"/>
                <a:gd name="T64" fmla="*/ 472 w 479"/>
                <a:gd name="T65" fmla="*/ 76 h 197"/>
                <a:gd name="T66" fmla="*/ 6 w 479"/>
                <a:gd name="T67" fmla="*/ 76 h 197"/>
                <a:gd name="T68" fmla="*/ 6 w 479"/>
                <a:gd name="T69" fmla="*/ 76 h 197"/>
                <a:gd name="T70" fmla="*/ 462 w 479"/>
                <a:gd name="T71" fmla="*/ 69 h 197"/>
                <a:gd name="T72" fmla="*/ 32 w 479"/>
                <a:gd name="T73" fmla="*/ 54 h 197"/>
                <a:gd name="T74" fmla="*/ 439 w 479"/>
                <a:gd name="T75" fmla="*/ 44 h 197"/>
                <a:gd name="T76" fmla="*/ 39 w 479"/>
                <a:gd name="T77" fmla="*/ 44 h 197"/>
                <a:gd name="T78" fmla="*/ 39 w 479"/>
                <a:gd name="T79" fmla="*/ 44 h 197"/>
                <a:gd name="T80" fmla="*/ 427 w 479"/>
                <a:gd name="T81" fmla="*/ 42 h 197"/>
                <a:gd name="T82" fmla="*/ 71 w 479"/>
                <a:gd name="T83" fmla="*/ 32 h 197"/>
                <a:gd name="T84" fmla="*/ 397 w 479"/>
                <a:gd name="T85" fmla="*/ 24 h 197"/>
                <a:gd name="T86" fmla="*/ 81 w 479"/>
                <a:gd name="T87" fmla="*/ 25 h 197"/>
                <a:gd name="T88" fmla="*/ 81 w 479"/>
                <a:gd name="T89" fmla="*/ 25 h 197"/>
                <a:gd name="T90" fmla="*/ 385 w 479"/>
                <a:gd name="T91" fmla="*/ 24 h 197"/>
                <a:gd name="T92" fmla="*/ 114 w 479"/>
                <a:gd name="T93" fmla="*/ 18 h 197"/>
                <a:gd name="T94" fmla="*/ 353 w 479"/>
                <a:gd name="T95" fmla="*/ 12 h 197"/>
                <a:gd name="T96" fmla="*/ 125 w 479"/>
                <a:gd name="T97" fmla="*/ 12 h 197"/>
                <a:gd name="T98" fmla="*/ 125 w 479"/>
                <a:gd name="T99" fmla="*/ 12 h 197"/>
                <a:gd name="T100" fmla="*/ 341 w 479"/>
                <a:gd name="T101" fmla="*/ 13 h 197"/>
                <a:gd name="T102" fmla="*/ 159 w 479"/>
                <a:gd name="T103" fmla="*/ 10 h 197"/>
                <a:gd name="T104" fmla="*/ 308 w 479"/>
                <a:gd name="T105" fmla="*/ 4 h 197"/>
                <a:gd name="T106" fmla="*/ 170 w 479"/>
                <a:gd name="T107" fmla="*/ 4 h 197"/>
                <a:gd name="T108" fmla="*/ 170 w 479"/>
                <a:gd name="T109" fmla="*/ 4 h 197"/>
                <a:gd name="T110" fmla="*/ 296 w 479"/>
                <a:gd name="T111" fmla="*/ 7 h 197"/>
                <a:gd name="T112" fmla="*/ 204 w 479"/>
                <a:gd name="T113" fmla="*/ 5 h 197"/>
                <a:gd name="T114" fmla="*/ 262 w 479"/>
                <a:gd name="T115" fmla="*/ 0 h 197"/>
                <a:gd name="T116" fmla="*/ 216 w 479"/>
                <a:gd name="T117" fmla="*/ 1 h 197"/>
                <a:gd name="T118" fmla="*/ 216 w 479"/>
                <a:gd name="T119" fmla="*/ 1 h 197"/>
                <a:gd name="T120" fmla="*/ 239 w 479"/>
                <a:gd name="T1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9" h="197">
                  <a:moveTo>
                    <a:pt x="228" y="197"/>
                  </a:moveTo>
                  <a:cubicBezTo>
                    <a:pt x="228" y="193"/>
                    <a:pt x="228" y="193"/>
                    <a:pt x="228" y="193"/>
                  </a:cubicBezTo>
                  <a:cubicBezTo>
                    <a:pt x="232" y="193"/>
                    <a:pt x="235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0" y="195"/>
                    <a:pt x="240" y="195"/>
                    <a:pt x="240" y="195"/>
                  </a:cubicBezTo>
                  <a:cubicBezTo>
                    <a:pt x="239" y="197"/>
                    <a:pt x="239" y="197"/>
                    <a:pt x="239" y="197"/>
                  </a:cubicBezTo>
                  <a:cubicBezTo>
                    <a:pt x="236" y="197"/>
                    <a:pt x="231" y="197"/>
                    <a:pt x="228" y="197"/>
                  </a:cubicBezTo>
                  <a:close/>
                  <a:moveTo>
                    <a:pt x="251" y="193"/>
                  </a:moveTo>
                  <a:cubicBezTo>
                    <a:pt x="254" y="193"/>
                    <a:pt x="258" y="193"/>
                    <a:pt x="262" y="193"/>
                  </a:cubicBezTo>
                  <a:cubicBezTo>
                    <a:pt x="262" y="197"/>
                    <a:pt x="262" y="197"/>
                    <a:pt x="262" y="197"/>
                  </a:cubicBezTo>
                  <a:cubicBezTo>
                    <a:pt x="258" y="197"/>
                    <a:pt x="255" y="197"/>
                    <a:pt x="251" y="197"/>
                  </a:cubicBezTo>
                  <a:lnTo>
                    <a:pt x="251" y="193"/>
                  </a:lnTo>
                  <a:close/>
                  <a:moveTo>
                    <a:pt x="205" y="196"/>
                  </a:moveTo>
                  <a:cubicBezTo>
                    <a:pt x="205" y="192"/>
                    <a:pt x="205" y="192"/>
                    <a:pt x="205" y="192"/>
                  </a:cubicBezTo>
                  <a:cubicBezTo>
                    <a:pt x="209" y="193"/>
                    <a:pt x="213" y="193"/>
                    <a:pt x="216" y="193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2" y="197"/>
                    <a:pt x="209" y="196"/>
                    <a:pt x="205" y="196"/>
                  </a:cubicBezTo>
                  <a:close/>
                  <a:moveTo>
                    <a:pt x="273" y="192"/>
                  </a:moveTo>
                  <a:cubicBezTo>
                    <a:pt x="277" y="192"/>
                    <a:pt x="281" y="192"/>
                    <a:pt x="285" y="192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1" y="196"/>
                    <a:pt x="277" y="196"/>
                    <a:pt x="274" y="196"/>
                  </a:cubicBezTo>
                  <a:lnTo>
                    <a:pt x="273" y="192"/>
                  </a:lnTo>
                  <a:close/>
                  <a:moveTo>
                    <a:pt x="182" y="194"/>
                  </a:moveTo>
                  <a:cubicBezTo>
                    <a:pt x="182" y="191"/>
                    <a:pt x="182" y="191"/>
                    <a:pt x="182" y="191"/>
                  </a:cubicBezTo>
                  <a:cubicBezTo>
                    <a:pt x="186" y="191"/>
                    <a:pt x="190" y="191"/>
                    <a:pt x="194" y="192"/>
                  </a:cubicBezTo>
                  <a:cubicBezTo>
                    <a:pt x="193" y="195"/>
                    <a:pt x="193" y="195"/>
                    <a:pt x="193" y="195"/>
                  </a:cubicBezTo>
                  <a:cubicBezTo>
                    <a:pt x="190" y="195"/>
                    <a:pt x="186" y="195"/>
                    <a:pt x="182" y="194"/>
                  </a:cubicBezTo>
                  <a:close/>
                  <a:moveTo>
                    <a:pt x="296" y="191"/>
                  </a:moveTo>
                  <a:cubicBezTo>
                    <a:pt x="300" y="190"/>
                    <a:pt x="304" y="190"/>
                    <a:pt x="307" y="189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304" y="194"/>
                    <a:pt x="300" y="194"/>
                    <a:pt x="296" y="194"/>
                  </a:cubicBezTo>
                  <a:lnTo>
                    <a:pt x="296" y="191"/>
                  </a:lnTo>
                  <a:close/>
                  <a:moveTo>
                    <a:pt x="159" y="192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63" y="188"/>
                    <a:pt x="167" y="189"/>
                    <a:pt x="171" y="189"/>
                  </a:cubicBezTo>
                  <a:cubicBezTo>
                    <a:pt x="171" y="193"/>
                    <a:pt x="171" y="193"/>
                    <a:pt x="171" y="193"/>
                  </a:cubicBezTo>
                  <a:cubicBezTo>
                    <a:pt x="167" y="193"/>
                    <a:pt x="163" y="192"/>
                    <a:pt x="159" y="192"/>
                  </a:cubicBezTo>
                  <a:close/>
                  <a:moveTo>
                    <a:pt x="319" y="188"/>
                  </a:moveTo>
                  <a:cubicBezTo>
                    <a:pt x="322" y="187"/>
                    <a:pt x="326" y="187"/>
                    <a:pt x="330" y="186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327" y="190"/>
                    <a:pt x="323" y="191"/>
                    <a:pt x="319" y="192"/>
                  </a:cubicBezTo>
                  <a:lnTo>
                    <a:pt x="319" y="188"/>
                  </a:lnTo>
                  <a:close/>
                  <a:moveTo>
                    <a:pt x="137" y="188"/>
                  </a:moveTo>
                  <a:cubicBezTo>
                    <a:pt x="137" y="184"/>
                    <a:pt x="137" y="184"/>
                    <a:pt x="137" y="184"/>
                  </a:cubicBezTo>
                  <a:cubicBezTo>
                    <a:pt x="141" y="185"/>
                    <a:pt x="145" y="185"/>
                    <a:pt x="148" y="186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4" y="189"/>
                    <a:pt x="140" y="189"/>
                    <a:pt x="137" y="188"/>
                  </a:cubicBezTo>
                  <a:close/>
                  <a:moveTo>
                    <a:pt x="341" y="184"/>
                  </a:moveTo>
                  <a:cubicBezTo>
                    <a:pt x="345" y="183"/>
                    <a:pt x="349" y="182"/>
                    <a:pt x="352" y="182"/>
                  </a:cubicBezTo>
                  <a:cubicBezTo>
                    <a:pt x="353" y="185"/>
                    <a:pt x="353" y="185"/>
                    <a:pt x="353" y="185"/>
                  </a:cubicBezTo>
                  <a:cubicBezTo>
                    <a:pt x="349" y="186"/>
                    <a:pt x="346" y="187"/>
                    <a:pt x="342" y="188"/>
                  </a:cubicBezTo>
                  <a:lnTo>
                    <a:pt x="341" y="184"/>
                  </a:lnTo>
                  <a:close/>
                  <a:moveTo>
                    <a:pt x="114" y="183"/>
                  </a:moveTo>
                  <a:cubicBezTo>
                    <a:pt x="115" y="179"/>
                    <a:pt x="115" y="179"/>
                    <a:pt x="115" y="179"/>
                  </a:cubicBezTo>
                  <a:cubicBezTo>
                    <a:pt x="119" y="180"/>
                    <a:pt x="122" y="181"/>
                    <a:pt x="126" y="182"/>
                  </a:cubicBezTo>
                  <a:cubicBezTo>
                    <a:pt x="125" y="185"/>
                    <a:pt x="125" y="185"/>
                    <a:pt x="125" y="185"/>
                  </a:cubicBezTo>
                  <a:cubicBezTo>
                    <a:pt x="122" y="185"/>
                    <a:pt x="118" y="184"/>
                    <a:pt x="114" y="183"/>
                  </a:cubicBezTo>
                  <a:close/>
                  <a:moveTo>
                    <a:pt x="363" y="179"/>
                  </a:moveTo>
                  <a:cubicBezTo>
                    <a:pt x="367" y="178"/>
                    <a:pt x="371" y="177"/>
                    <a:pt x="374" y="176"/>
                  </a:cubicBezTo>
                  <a:cubicBezTo>
                    <a:pt x="375" y="180"/>
                    <a:pt x="375" y="180"/>
                    <a:pt x="375" y="180"/>
                  </a:cubicBezTo>
                  <a:cubicBezTo>
                    <a:pt x="372" y="181"/>
                    <a:pt x="368" y="182"/>
                    <a:pt x="364" y="183"/>
                  </a:cubicBezTo>
                  <a:lnTo>
                    <a:pt x="363" y="179"/>
                  </a:lnTo>
                  <a:close/>
                  <a:moveTo>
                    <a:pt x="92" y="177"/>
                  </a:moveTo>
                  <a:cubicBezTo>
                    <a:pt x="93" y="173"/>
                    <a:pt x="93" y="173"/>
                    <a:pt x="93" y="173"/>
                  </a:cubicBezTo>
                  <a:cubicBezTo>
                    <a:pt x="97" y="174"/>
                    <a:pt x="100" y="175"/>
                    <a:pt x="104" y="176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99" y="179"/>
                    <a:pt x="96" y="178"/>
                    <a:pt x="92" y="177"/>
                  </a:cubicBezTo>
                  <a:close/>
                  <a:moveTo>
                    <a:pt x="385" y="173"/>
                  </a:moveTo>
                  <a:cubicBezTo>
                    <a:pt x="389" y="172"/>
                    <a:pt x="392" y="170"/>
                    <a:pt x="396" y="169"/>
                  </a:cubicBezTo>
                  <a:cubicBezTo>
                    <a:pt x="397" y="173"/>
                    <a:pt x="397" y="173"/>
                    <a:pt x="397" y="173"/>
                  </a:cubicBezTo>
                  <a:cubicBezTo>
                    <a:pt x="394" y="174"/>
                    <a:pt x="390" y="175"/>
                    <a:pt x="386" y="176"/>
                  </a:cubicBezTo>
                  <a:lnTo>
                    <a:pt x="385" y="173"/>
                  </a:lnTo>
                  <a:close/>
                  <a:moveTo>
                    <a:pt x="70" y="169"/>
                  </a:moveTo>
                  <a:cubicBezTo>
                    <a:pt x="72" y="165"/>
                    <a:pt x="72" y="165"/>
                    <a:pt x="72" y="165"/>
                  </a:cubicBezTo>
                  <a:cubicBezTo>
                    <a:pt x="75" y="167"/>
                    <a:pt x="79" y="168"/>
                    <a:pt x="82" y="169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77" y="172"/>
                    <a:pt x="74" y="170"/>
                    <a:pt x="70" y="169"/>
                  </a:cubicBezTo>
                  <a:close/>
                  <a:moveTo>
                    <a:pt x="407" y="165"/>
                  </a:moveTo>
                  <a:cubicBezTo>
                    <a:pt x="410" y="164"/>
                    <a:pt x="414" y="162"/>
                    <a:pt x="417" y="161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5" y="166"/>
                    <a:pt x="412" y="167"/>
                    <a:pt x="408" y="169"/>
                  </a:cubicBezTo>
                  <a:lnTo>
                    <a:pt x="407" y="165"/>
                  </a:lnTo>
                  <a:close/>
                  <a:moveTo>
                    <a:pt x="50" y="159"/>
                  </a:moveTo>
                  <a:cubicBezTo>
                    <a:pt x="51" y="156"/>
                    <a:pt x="51" y="156"/>
                    <a:pt x="51" y="156"/>
                  </a:cubicBezTo>
                  <a:cubicBezTo>
                    <a:pt x="55" y="157"/>
                    <a:pt x="58" y="159"/>
                    <a:pt x="61" y="161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56" y="163"/>
                    <a:pt x="53" y="161"/>
                    <a:pt x="50" y="159"/>
                  </a:cubicBezTo>
                  <a:close/>
                  <a:moveTo>
                    <a:pt x="427" y="155"/>
                  </a:moveTo>
                  <a:cubicBezTo>
                    <a:pt x="430" y="154"/>
                    <a:pt x="434" y="152"/>
                    <a:pt x="437" y="150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6" y="155"/>
                    <a:pt x="432" y="157"/>
                    <a:pt x="429" y="159"/>
                  </a:cubicBezTo>
                  <a:lnTo>
                    <a:pt x="427" y="155"/>
                  </a:lnTo>
                  <a:close/>
                  <a:moveTo>
                    <a:pt x="30" y="147"/>
                  </a:moveTo>
                  <a:cubicBezTo>
                    <a:pt x="32" y="144"/>
                    <a:pt x="32" y="144"/>
                    <a:pt x="32" y="144"/>
                  </a:cubicBezTo>
                  <a:cubicBezTo>
                    <a:pt x="35" y="146"/>
                    <a:pt x="38" y="148"/>
                    <a:pt x="42" y="150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6" y="151"/>
                    <a:pt x="33" y="149"/>
                    <a:pt x="30" y="147"/>
                  </a:cubicBezTo>
                  <a:close/>
                  <a:moveTo>
                    <a:pt x="446" y="144"/>
                  </a:moveTo>
                  <a:cubicBezTo>
                    <a:pt x="449" y="141"/>
                    <a:pt x="452" y="139"/>
                    <a:pt x="455" y="136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55" y="142"/>
                    <a:pt x="452" y="144"/>
                    <a:pt x="448" y="147"/>
                  </a:cubicBezTo>
                  <a:lnTo>
                    <a:pt x="446" y="144"/>
                  </a:lnTo>
                  <a:close/>
                  <a:moveTo>
                    <a:pt x="13" y="131"/>
                  </a:moveTo>
                  <a:cubicBezTo>
                    <a:pt x="16" y="129"/>
                    <a:pt x="16" y="129"/>
                    <a:pt x="16" y="129"/>
                  </a:cubicBezTo>
                  <a:cubicBezTo>
                    <a:pt x="18" y="131"/>
                    <a:pt x="21" y="134"/>
                    <a:pt x="23" y="137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18" y="137"/>
                    <a:pt x="15" y="134"/>
                    <a:pt x="13" y="131"/>
                  </a:cubicBezTo>
                  <a:close/>
                  <a:moveTo>
                    <a:pt x="463" y="128"/>
                  </a:moveTo>
                  <a:cubicBezTo>
                    <a:pt x="465" y="125"/>
                    <a:pt x="467" y="122"/>
                    <a:pt x="469" y="119"/>
                  </a:cubicBezTo>
                  <a:cubicBezTo>
                    <a:pt x="472" y="121"/>
                    <a:pt x="472" y="121"/>
                    <a:pt x="472" y="121"/>
                  </a:cubicBezTo>
                  <a:cubicBezTo>
                    <a:pt x="470" y="124"/>
                    <a:pt x="468" y="128"/>
                    <a:pt x="465" y="131"/>
                  </a:cubicBezTo>
                  <a:lnTo>
                    <a:pt x="463" y="128"/>
                  </a:lnTo>
                  <a:close/>
                  <a:moveTo>
                    <a:pt x="1" y="111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6" y="113"/>
                    <a:pt x="7" y="116"/>
                    <a:pt x="9" y="120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4" y="118"/>
                    <a:pt x="2" y="114"/>
                    <a:pt x="1" y="111"/>
                  </a:cubicBezTo>
                  <a:close/>
                  <a:moveTo>
                    <a:pt x="474" y="109"/>
                  </a:moveTo>
                  <a:cubicBezTo>
                    <a:pt x="475" y="106"/>
                    <a:pt x="476" y="102"/>
                    <a:pt x="476" y="99"/>
                  </a:cubicBezTo>
                  <a:cubicBezTo>
                    <a:pt x="476" y="99"/>
                    <a:pt x="476" y="99"/>
                    <a:pt x="476" y="99"/>
                  </a:cubicBezTo>
                  <a:cubicBezTo>
                    <a:pt x="479" y="99"/>
                    <a:pt x="479" y="99"/>
                    <a:pt x="479" y="99"/>
                  </a:cubicBezTo>
                  <a:cubicBezTo>
                    <a:pt x="479" y="103"/>
                    <a:pt x="479" y="106"/>
                    <a:pt x="477" y="110"/>
                  </a:cubicBezTo>
                  <a:lnTo>
                    <a:pt x="474" y="109"/>
                  </a:lnTo>
                  <a:close/>
                  <a:moveTo>
                    <a:pt x="0" y="99"/>
                  </a:moveTo>
                  <a:cubicBezTo>
                    <a:pt x="0" y="95"/>
                    <a:pt x="0" y="91"/>
                    <a:pt x="1" y="87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92"/>
                    <a:pt x="3" y="95"/>
                    <a:pt x="3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  <a:moveTo>
                    <a:pt x="469" y="78"/>
                  </a:moveTo>
                  <a:cubicBezTo>
                    <a:pt x="472" y="76"/>
                    <a:pt x="472" y="76"/>
                    <a:pt x="472" y="76"/>
                  </a:cubicBezTo>
                  <a:cubicBezTo>
                    <a:pt x="474" y="79"/>
                    <a:pt x="476" y="83"/>
                    <a:pt x="477" y="87"/>
                  </a:cubicBezTo>
                  <a:cubicBezTo>
                    <a:pt x="473" y="88"/>
                    <a:pt x="473" y="88"/>
                    <a:pt x="473" y="88"/>
                  </a:cubicBezTo>
                  <a:cubicBezTo>
                    <a:pt x="472" y="84"/>
                    <a:pt x="471" y="81"/>
                    <a:pt x="469" y="78"/>
                  </a:cubicBezTo>
                  <a:close/>
                  <a:moveTo>
                    <a:pt x="6" y="76"/>
                  </a:moveTo>
                  <a:cubicBezTo>
                    <a:pt x="7" y="73"/>
                    <a:pt x="10" y="70"/>
                    <a:pt x="12" y="6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3" y="72"/>
                    <a:pt x="11" y="75"/>
                    <a:pt x="9" y="78"/>
                  </a:cubicBezTo>
                  <a:lnTo>
                    <a:pt x="6" y="76"/>
                  </a:lnTo>
                  <a:close/>
                  <a:moveTo>
                    <a:pt x="455" y="61"/>
                  </a:moveTo>
                  <a:cubicBezTo>
                    <a:pt x="457" y="58"/>
                    <a:pt x="457" y="58"/>
                    <a:pt x="457" y="58"/>
                  </a:cubicBezTo>
                  <a:cubicBezTo>
                    <a:pt x="460" y="61"/>
                    <a:pt x="463" y="63"/>
                    <a:pt x="465" y="66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0" y="66"/>
                    <a:pt x="458" y="63"/>
                    <a:pt x="455" y="61"/>
                  </a:cubicBezTo>
                  <a:close/>
                  <a:moveTo>
                    <a:pt x="20" y="58"/>
                  </a:moveTo>
                  <a:cubicBezTo>
                    <a:pt x="23" y="56"/>
                    <a:pt x="26" y="53"/>
                    <a:pt x="29" y="51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8" y="56"/>
                    <a:pt x="26" y="59"/>
                    <a:pt x="23" y="61"/>
                  </a:cubicBezTo>
                  <a:lnTo>
                    <a:pt x="20" y="58"/>
                  </a:lnTo>
                  <a:close/>
                  <a:moveTo>
                    <a:pt x="437" y="47"/>
                  </a:moveTo>
                  <a:cubicBezTo>
                    <a:pt x="439" y="44"/>
                    <a:pt x="439" y="44"/>
                    <a:pt x="439" y="44"/>
                  </a:cubicBezTo>
                  <a:cubicBezTo>
                    <a:pt x="442" y="46"/>
                    <a:pt x="445" y="48"/>
                    <a:pt x="448" y="51"/>
                  </a:cubicBezTo>
                  <a:cubicBezTo>
                    <a:pt x="446" y="54"/>
                    <a:pt x="446" y="54"/>
                    <a:pt x="446" y="54"/>
                  </a:cubicBezTo>
                  <a:cubicBezTo>
                    <a:pt x="443" y="51"/>
                    <a:pt x="440" y="49"/>
                    <a:pt x="437" y="47"/>
                  </a:cubicBezTo>
                  <a:close/>
                  <a:moveTo>
                    <a:pt x="39" y="44"/>
                  </a:moveTo>
                  <a:cubicBezTo>
                    <a:pt x="42" y="42"/>
                    <a:pt x="45" y="40"/>
                    <a:pt x="49" y="39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7" y="44"/>
                    <a:pt x="44" y="46"/>
                    <a:pt x="41" y="48"/>
                  </a:cubicBezTo>
                  <a:lnTo>
                    <a:pt x="39" y="44"/>
                  </a:lnTo>
                  <a:close/>
                  <a:moveTo>
                    <a:pt x="417" y="37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22" y="35"/>
                    <a:pt x="425" y="37"/>
                    <a:pt x="429" y="38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24" y="40"/>
                    <a:pt x="420" y="38"/>
                    <a:pt x="417" y="37"/>
                  </a:cubicBezTo>
                  <a:close/>
                  <a:moveTo>
                    <a:pt x="59" y="33"/>
                  </a:moveTo>
                  <a:cubicBezTo>
                    <a:pt x="63" y="32"/>
                    <a:pt x="66" y="30"/>
                    <a:pt x="70" y="2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8" y="34"/>
                    <a:pt x="64" y="35"/>
                    <a:pt x="61" y="37"/>
                  </a:cubicBezTo>
                  <a:lnTo>
                    <a:pt x="59" y="33"/>
                  </a:lnTo>
                  <a:close/>
                  <a:moveTo>
                    <a:pt x="396" y="28"/>
                  </a:moveTo>
                  <a:cubicBezTo>
                    <a:pt x="397" y="24"/>
                    <a:pt x="397" y="24"/>
                    <a:pt x="397" y="24"/>
                  </a:cubicBezTo>
                  <a:cubicBezTo>
                    <a:pt x="401" y="26"/>
                    <a:pt x="404" y="27"/>
                    <a:pt x="408" y="29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3" y="31"/>
                    <a:pt x="399" y="29"/>
                    <a:pt x="396" y="28"/>
                  </a:cubicBezTo>
                  <a:close/>
                  <a:moveTo>
                    <a:pt x="81" y="25"/>
                  </a:moveTo>
                  <a:cubicBezTo>
                    <a:pt x="84" y="23"/>
                    <a:pt x="88" y="22"/>
                    <a:pt x="91" y="21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89" y="26"/>
                    <a:pt x="85" y="27"/>
                    <a:pt x="82" y="28"/>
                  </a:cubicBezTo>
                  <a:lnTo>
                    <a:pt x="81" y="25"/>
                  </a:lnTo>
                  <a:close/>
                  <a:moveTo>
                    <a:pt x="374" y="21"/>
                  </a:moveTo>
                  <a:cubicBezTo>
                    <a:pt x="375" y="17"/>
                    <a:pt x="375" y="17"/>
                    <a:pt x="375" y="17"/>
                  </a:cubicBezTo>
                  <a:cubicBezTo>
                    <a:pt x="379" y="19"/>
                    <a:pt x="383" y="20"/>
                    <a:pt x="386" y="21"/>
                  </a:cubicBezTo>
                  <a:cubicBezTo>
                    <a:pt x="385" y="24"/>
                    <a:pt x="385" y="24"/>
                    <a:pt x="385" y="24"/>
                  </a:cubicBezTo>
                  <a:cubicBezTo>
                    <a:pt x="381" y="23"/>
                    <a:pt x="378" y="22"/>
                    <a:pt x="374" y="21"/>
                  </a:cubicBezTo>
                  <a:close/>
                  <a:moveTo>
                    <a:pt x="102" y="18"/>
                  </a:moveTo>
                  <a:cubicBezTo>
                    <a:pt x="106" y="17"/>
                    <a:pt x="110" y="16"/>
                    <a:pt x="113" y="15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1" y="19"/>
                    <a:pt x="107" y="20"/>
                    <a:pt x="103" y="21"/>
                  </a:cubicBezTo>
                  <a:lnTo>
                    <a:pt x="102" y="18"/>
                  </a:lnTo>
                  <a:close/>
                  <a:moveTo>
                    <a:pt x="352" y="16"/>
                  </a:moveTo>
                  <a:cubicBezTo>
                    <a:pt x="353" y="12"/>
                    <a:pt x="353" y="12"/>
                    <a:pt x="353" y="12"/>
                  </a:cubicBezTo>
                  <a:cubicBezTo>
                    <a:pt x="357" y="13"/>
                    <a:pt x="360" y="14"/>
                    <a:pt x="364" y="15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59" y="17"/>
                    <a:pt x="356" y="16"/>
                    <a:pt x="352" y="16"/>
                  </a:cubicBezTo>
                  <a:close/>
                  <a:moveTo>
                    <a:pt x="125" y="12"/>
                  </a:moveTo>
                  <a:cubicBezTo>
                    <a:pt x="128" y="11"/>
                    <a:pt x="132" y="10"/>
                    <a:pt x="136" y="10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3" y="14"/>
                    <a:pt x="129" y="15"/>
                    <a:pt x="125" y="16"/>
                  </a:cubicBezTo>
                  <a:lnTo>
                    <a:pt x="125" y="12"/>
                  </a:lnTo>
                  <a:close/>
                  <a:moveTo>
                    <a:pt x="330" y="11"/>
                  </a:moveTo>
                  <a:cubicBezTo>
                    <a:pt x="330" y="7"/>
                    <a:pt x="330" y="7"/>
                    <a:pt x="330" y="7"/>
                  </a:cubicBezTo>
                  <a:cubicBezTo>
                    <a:pt x="334" y="8"/>
                    <a:pt x="338" y="9"/>
                    <a:pt x="342" y="10"/>
                  </a:cubicBezTo>
                  <a:cubicBezTo>
                    <a:pt x="341" y="13"/>
                    <a:pt x="341" y="13"/>
                    <a:pt x="341" y="13"/>
                  </a:cubicBezTo>
                  <a:cubicBezTo>
                    <a:pt x="337" y="13"/>
                    <a:pt x="333" y="12"/>
                    <a:pt x="330" y="11"/>
                  </a:cubicBezTo>
                  <a:close/>
                  <a:moveTo>
                    <a:pt x="147" y="8"/>
                  </a:moveTo>
                  <a:cubicBezTo>
                    <a:pt x="151" y="7"/>
                    <a:pt x="155" y="6"/>
                    <a:pt x="158" y="6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5" y="10"/>
                    <a:pt x="152" y="11"/>
                    <a:pt x="148" y="11"/>
                  </a:cubicBezTo>
                  <a:lnTo>
                    <a:pt x="147" y="8"/>
                  </a:lnTo>
                  <a:close/>
                  <a:moveTo>
                    <a:pt x="307" y="8"/>
                  </a:moveTo>
                  <a:cubicBezTo>
                    <a:pt x="308" y="4"/>
                    <a:pt x="308" y="4"/>
                    <a:pt x="308" y="4"/>
                  </a:cubicBezTo>
                  <a:cubicBezTo>
                    <a:pt x="311" y="5"/>
                    <a:pt x="315" y="5"/>
                    <a:pt x="319" y="6"/>
                  </a:cubicBezTo>
                  <a:cubicBezTo>
                    <a:pt x="318" y="9"/>
                    <a:pt x="318" y="9"/>
                    <a:pt x="318" y="9"/>
                  </a:cubicBezTo>
                  <a:cubicBezTo>
                    <a:pt x="315" y="9"/>
                    <a:pt x="311" y="8"/>
                    <a:pt x="307" y="8"/>
                  </a:cubicBezTo>
                  <a:close/>
                  <a:moveTo>
                    <a:pt x="170" y="4"/>
                  </a:moveTo>
                  <a:cubicBezTo>
                    <a:pt x="174" y="4"/>
                    <a:pt x="177" y="3"/>
                    <a:pt x="181" y="3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78" y="7"/>
                    <a:pt x="174" y="8"/>
                    <a:pt x="170" y="8"/>
                  </a:cubicBezTo>
                  <a:lnTo>
                    <a:pt x="170" y="4"/>
                  </a:lnTo>
                  <a:close/>
                  <a:moveTo>
                    <a:pt x="284" y="6"/>
                  </a:moveTo>
                  <a:cubicBezTo>
                    <a:pt x="285" y="2"/>
                    <a:pt x="285" y="2"/>
                    <a:pt x="285" y="2"/>
                  </a:cubicBezTo>
                  <a:cubicBezTo>
                    <a:pt x="289" y="2"/>
                    <a:pt x="292" y="2"/>
                    <a:pt x="296" y="3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2" y="6"/>
                    <a:pt x="288" y="6"/>
                    <a:pt x="284" y="6"/>
                  </a:cubicBezTo>
                  <a:close/>
                  <a:moveTo>
                    <a:pt x="193" y="2"/>
                  </a:moveTo>
                  <a:cubicBezTo>
                    <a:pt x="196" y="2"/>
                    <a:pt x="200" y="1"/>
                    <a:pt x="204" y="1"/>
                  </a:cubicBezTo>
                  <a:cubicBezTo>
                    <a:pt x="204" y="5"/>
                    <a:pt x="204" y="5"/>
                    <a:pt x="204" y="5"/>
                  </a:cubicBezTo>
                  <a:cubicBezTo>
                    <a:pt x="201" y="5"/>
                    <a:pt x="197" y="5"/>
                    <a:pt x="193" y="6"/>
                  </a:cubicBezTo>
                  <a:lnTo>
                    <a:pt x="193" y="2"/>
                  </a:lnTo>
                  <a:close/>
                  <a:moveTo>
                    <a:pt x="262" y="4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266" y="1"/>
                    <a:pt x="270" y="1"/>
                    <a:pt x="273" y="1"/>
                  </a:cubicBezTo>
                  <a:cubicBezTo>
                    <a:pt x="273" y="5"/>
                    <a:pt x="273" y="5"/>
                    <a:pt x="273" y="5"/>
                  </a:cubicBezTo>
                  <a:cubicBezTo>
                    <a:pt x="269" y="5"/>
                    <a:pt x="266" y="4"/>
                    <a:pt x="262" y="4"/>
                  </a:cubicBezTo>
                  <a:close/>
                  <a:moveTo>
                    <a:pt x="216" y="1"/>
                  </a:moveTo>
                  <a:cubicBezTo>
                    <a:pt x="219" y="0"/>
                    <a:pt x="223" y="0"/>
                    <a:pt x="227" y="0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3" y="4"/>
                    <a:pt x="220" y="4"/>
                    <a:pt x="216" y="4"/>
                  </a:cubicBezTo>
                  <a:lnTo>
                    <a:pt x="216" y="1"/>
                  </a:lnTo>
                  <a:close/>
                  <a:moveTo>
                    <a:pt x="239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43" y="0"/>
                    <a:pt x="247" y="0"/>
                    <a:pt x="250" y="0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4"/>
                    <a:pt x="243" y="4"/>
                    <a:pt x="239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5" name="ïśļíḍê"/>
            <p:cNvSpPr/>
            <p:nvPr/>
          </p:nvSpPr>
          <p:spPr bwMode="auto">
            <a:xfrm flipH="1">
              <a:off x="6162243" y="4280231"/>
              <a:ext cx="1172558" cy="534504"/>
            </a:xfrm>
            <a:prstGeom prst="ellipse">
              <a:avLst/>
            </a:prstGeom>
            <a:solidFill>
              <a:srgbClr val="F2D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6" name="išľíde"/>
            <p:cNvSpPr/>
            <p:nvPr/>
          </p:nvSpPr>
          <p:spPr bwMode="auto">
            <a:xfrm flipH="1">
              <a:off x="6162243" y="5224368"/>
              <a:ext cx="1177127" cy="363950"/>
            </a:xfrm>
            <a:custGeom>
              <a:avLst/>
              <a:gdLst>
                <a:gd name="T0" fmla="*/ 53 w 572"/>
                <a:gd name="T1" fmla="*/ 56 h 177"/>
                <a:gd name="T2" fmla="*/ 105 w 572"/>
                <a:gd name="T3" fmla="*/ 80 h 177"/>
                <a:gd name="T4" fmla="*/ 157 w 572"/>
                <a:gd name="T5" fmla="*/ 95 h 177"/>
                <a:gd name="T6" fmla="*/ 210 w 572"/>
                <a:gd name="T7" fmla="*/ 104 h 177"/>
                <a:gd name="T8" fmla="*/ 262 w 572"/>
                <a:gd name="T9" fmla="*/ 109 h 177"/>
                <a:gd name="T10" fmla="*/ 287 w 572"/>
                <a:gd name="T11" fmla="*/ 109 h 177"/>
                <a:gd name="T12" fmla="*/ 314 w 572"/>
                <a:gd name="T13" fmla="*/ 109 h 177"/>
                <a:gd name="T14" fmla="*/ 365 w 572"/>
                <a:gd name="T15" fmla="*/ 104 h 177"/>
                <a:gd name="T16" fmla="*/ 417 w 572"/>
                <a:gd name="T17" fmla="*/ 95 h 177"/>
                <a:gd name="T18" fmla="*/ 469 w 572"/>
                <a:gd name="T19" fmla="*/ 80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70 h 177"/>
                <a:gd name="T26" fmla="*/ 521 w 572"/>
                <a:gd name="T27" fmla="*/ 122 h 177"/>
                <a:gd name="T28" fmla="*/ 469 w 572"/>
                <a:gd name="T29" fmla="*/ 147 h 177"/>
                <a:gd name="T30" fmla="*/ 417 w 572"/>
                <a:gd name="T31" fmla="*/ 162 h 177"/>
                <a:gd name="T32" fmla="*/ 365 w 572"/>
                <a:gd name="T33" fmla="*/ 172 h 177"/>
                <a:gd name="T34" fmla="*/ 314 w 572"/>
                <a:gd name="T35" fmla="*/ 177 h 177"/>
                <a:gd name="T36" fmla="*/ 287 w 572"/>
                <a:gd name="T37" fmla="*/ 177 h 177"/>
                <a:gd name="T38" fmla="*/ 262 w 572"/>
                <a:gd name="T39" fmla="*/ 177 h 177"/>
                <a:gd name="T40" fmla="*/ 210 w 572"/>
                <a:gd name="T41" fmla="*/ 172 h 177"/>
                <a:gd name="T42" fmla="*/ 158 w 572"/>
                <a:gd name="T43" fmla="*/ 163 h 177"/>
                <a:gd name="T44" fmla="*/ 106 w 572"/>
                <a:gd name="T45" fmla="*/ 147 h 177"/>
                <a:gd name="T46" fmla="*/ 53 w 572"/>
                <a:gd name="T47" fmla="*/ 122 h 177"/>
                <a:gd name="T48" fmla="*/ 0 w 572"/>
                <a:gd name="T49" fmla="*/ 70 h 177"/>
                <a:gd name="T50" fmla="*/ 0 w 572"/>
                <a:gd name="T51" fmla="*/ 0 h 177"/>
                <a:gd name="T52" fmla="*/ 53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3" y="56"/>
                  </a:moveTo>
                  <a:cubicBezTo>
                    <a:pt x="68" y="65"/>
                    <a:pt x="86" y="73"/>
                    <a:pt x="105" y="80"/>
                  </a:cubicBezTo>
                  <a:cubicBezTo>
                    <a:pt x="121" y="86"/>
                    <a:pt x="139" y="91"/>
                    <a:pt x="157" y="95"/>
                  </a:cubicBezTo>
                  <a:cubicBezTo>
                    <a:pt x="174" y="99"/>
                    <a:pt x="191" y="102"/>
                    <a:pt x="210" y="104"/>
                  </a:cubicBezTo>
                  <a:cubicBezTo>
                    <a:pt x="226" y="106"/>
                    <a:pt x="244" y="108"/>
                    <a:pt x="262" y="109"/>
                  </a:cubicBezTo>
                  <a:cubicBezTo>
                    <a:pt x="270" y="109"/>
                    <a:pt x="278" y="109"/>
                    <a:pt x="287" y="109"/>
                  </a:cubicBezTo>
                  <a:cubicBezTo>
                    <a:pt x="296" y="109"/>
                    <a:pt x="305" y="109"/>
                    <a:pt x="314" y="109"/>
                  </a:cubicBezTo>
                  <a:cubicBezTo>
                    <a:pt x="331" y="108"/>
                    <a:pt x="349" y="106"/>
                    <a:pt x="365" y="104"/>
                  </a:cubicBezTo>
                  <a:cubicBezTo>
                    <a:pt x="384" y="102"/>
                    <a:pt x="401" y="99"/>
                    <a:pt x="417" y="95"/>
                  </a:cubicBezTo>
                  <a:cubicBezTo>
                    <a:pt x="436" y="91"/>
                    <a:pt x="453" y="86"/>
                    <a:pt x="469" y="80"/>
                  </a:cubicBezTo>
                  <a:cubicBezTo>
                    <a:pt x="489" y="73"/>
                    <a:pt x="506" y="64"/>
                    <a:pt x="521" y="55"/>
                  </a:cubicBezTo>
                  <a:cubicBezTo>
                    <a:pt x="547" y="39"/>
                    <a:pt x="564" y="20"/>
                    <a:pt x="572" y="0"/>
                  </a:cubicBezTo>
                  <a:cubicBezTo>
                    <a:pt x="572" y="17"/>
                    <a:pt x="572" y="53"/>
                    <a:pt x="572" y="70"/>
                  </a:cubicBezTo>
                  <a:cubicBezTo>
                    <a:pt x="564" y="88"/>
                    <a:pt x="546" y="106"/>
                    <a:pt x="521" y="122"/>
                  </a:cubicBezTo>
                  <a:cubicBezTo>
                    <a:pt x="506" y="131"/>
                    <a:pt x="489" y="139"/>
                    <a:pt x="469" y="147"/>
                  </a:cubicBezTo>
                  <a:cubicBezTo>
                    <a:pt x="453" y="153"/>
                    <a:pt x="436" y="158"/>
                    <a:pt x="417" y="162"/>
                  </a:cubicBezTo>
                  <a:cubicBezTo>
                    <a:pt x="401" y="166"/>
                    <a:pt x="384" y="170"/>
                    <a:pt x="365" y="172"/>
                  </a:cubicBezTo>
                  <a:cubicBezTo>
                    <a:pt x="349" y="174"/>
                    <a:pt x="331" y="176"/>
                    <a:pt x="314" y="177"/>
                  </a:cubicBezTo>
                  <a:cubicBezTo>
                    <a:pt x="305" y="177"/>
                    <a:pt x="296" y="177"/>
                    <a:pt x="287" y="177"/>
                  </a:cubicBezTo>
                  <a:cubicBezTo>
                    <a:pt x="278" y="177"/>
                    <a:pt x="270" y="177"/>
                    <a:pt x="262" y="177"/>
                  </a:cubicBezTo>
                  <a:cubicBezTo>
                    <a:pt x="244" y="176"/>
                    <a:pt x="226" y="174"/>
                    <a:pt x="210" y="172"/>
                  </a:cubicBezTo>
                  <a:cubicBezTo>
                    <a:pt x="192" y="170"/>
                    <a:pt x="174" y="167"/>
                    <a:pt x="158" y="163"/>
                  </a:cubicBezTo>
                  <a:cubicBezTo>
                    <a:pt x="139" y="158"/>
                    <a:pt x="122" y="153"/>
                    <a:pt x="106" y="147"/>
                  </a:cubicBezTo>
                  <a:cubicBezTo>
                    <a:pt x="86" y="140"/>
                    <a:pt x="68" y="132"/>
                    <a:pt x="53" y="122"/>
                  </a:cubicBezTo>
                  <a:cubicBezTo>
                    <a:pt x="28" y="107"/>
                    <a:pt x="12" y="89"/>
                    <a:pt x="0" y="70"/>
                  </a:cubicBezTo>
                  <a:cubicBezTo>
                    <a:pt x="0" y="53"/>
                    <a:pt x="0" y="17"/>
                    <a:pt x="0" y="0"/>
                  </a:cubicBezTo>
                  <a:cubicBezTo>
                    <a:pt x="8" y="21"/>
                    <a:pt x="27" y="40"/>
                    <a:pt x="53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7" name="íŝlidé"/>
            <p:cNvSpPr/>
            <p:nvPr/>
          </p:nvSpPr>
          <p:spPr bwMode="auto">
            <a:xfrm flipH="1">
              <a:off x="6162243" y="5049247"/>
              <a:ext cx="1177127" cy="365473"/>
            </a:xfrm>
            <a:custGeom>
              <a:avLst/>
              <a:gdLst>
                <a:gd name="T0" fmla="*/ 53 w 572"/>
                <a:gd name="T1" fmla="*/ 57 h 178"/>
                <a:gd name="T2" fmla="*/ 105 w 572"/>
                <a:gd name="T3" fmla="*/ 81 h 178"/>
                <a:gd name="T4" fmla="*/ 157 w 572"/>
                <a:gd name="T5" fmla="*/ 96 h 178"/>
                <a:gd name="T6" fmla="*/ 210 w 572"/>
                <a:gd name="T7" fmla="*/ 105 h 178"/>
                <a:gd name="T8" fmla="*/ 262 w 572"/>
                <a:gd name="T9" fmla="*/ 109 h 178"/>
                <a:gd name="T10" fmla="*/ 287 w 572"/>
                <a:gd name="T11" fmla="*/ 110 h 178"/>
                <a:gd name="T12" fmla="*/ 314 w 572"/>
                <a:gd name="T13" fmla="*/ 109 h 178"/>
                <a:gd name="T14" fmla="*/ 365 w 572"/>
                <a:gd name="T15" fmla="*/ 105 h 178"/>
                <a:gd name="T16" fmla="*/ 417 w 572"/>
                <a:gd name="T17" fmla="*/ 96 h 178"/>
                <a:gd name="T18" fmla="*/ 469 w 572"/>
                <a:gd name="T19" fmla="*/ 81 h 178"/>
                <a:gd name="T20" fmla="*/ 521 w 572"/>
                <a:gd name="T21" fmla="*/ 56 h 178"/>
                <a:gd name="T22" fmla="*/ 572 w 572"/>
                <a:gd name="T23" fmla="*/ 1 h 178"/>
                <a:gd name="T24" fmla="*/ 572 w 572"/>
                <a:gd name="T25" fmla="*/ 70 h 178"/>
                <a:gd name="T26" fmla="*/ 521 w 572"/>
                <a:gd name="T27" fmla="*/ 123 h 178"/>
                <a:gd name="T28" fmla="*/ 469 w 572"/>
                <a:gd name="T29" fmla="*/ 148 h 178"/>
                <a:gd name="T30" fmla="*/ 417 w 572"/>
                <a:gd name="T31" fmla="*/ 163 h 178"/>
                <a:gd name="T32" fmla="*/ 365 w 572"/>
                <a:gd name="T33" fmla="*/ 173 h 178"/>
                <a:gd name="T34" fmla="*/ 314 w 572"/>
                <a:gd name="T35" fmla="*/ 178 h 178"/>
                <a:gd name="T36" fmla="*/ 287 w 572"/>
                <a:gd name="T37" fmla="*/ 178 h 178"/>
                <a:gd name="T38" fmla="*/ 262 w 572"/>
                <a:gd name="T39" fmla="*/ 178 h 178"/>
                <a:gd name="T40" fmla="*/ 210 w 572"/>
                <a:gd name="T41" fmla="*/ 173 h 178"/>
                <a:gd name="T42" fmla="*/ 158 w 572"/>
                <a:gd name="T43" fmla="*/ 164 h 178"/>
                <a:gd name="T44" fmla="*/ 106 w 572"/>
                <a:gd name="T45" fmla="*/ 148 h 178"/>
                <a:gd name="T46" fmla="*/ 53 w 572"/>
                <a:gd name="T47" fmla="*/ 123 h 178"/>
                <a:gd name="T48" fmla="*/ 0 w 572"/>
                <a:gd name="T49" fmla="*/ 70 h 178"/>
                <a:gd name="T50" fmla="*/ 0 w 572"/>
                <a:gd name="T51" fmla="*/ 0 h 178"/>
                <a:gd name="T52" fmla="*/ 53 w 572"/>
                <a:gd name="T53" fmla="*/ 5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8">
                  <a:moveTo>
                    <a:pt x="53" y="57"/>
                  </a:moveTo>
                  <a:cubicBezTo>
                    <a:pt x="68" y="66"/>
                    <a:pt x="86" y="74"/>
                    <a:pt x="105" y="81"/>
                  </a:cubicBezTo>
                  <a:cubicBezTo>
                    <a:pt x="121" y="87"/>
                    <a:pt x="139" y="92"/>
                    <a:pt x="157" y="96"/>
                  </a:cubicBezTo>
                  <a:cubicBezTo>
                    <a:pt x="174" y="100"/>
                    <a:pt x="191" y="103"/>
                    <a:pt x="210" y="105"/>
                  </a:cubicBezTo>
                  <a:cubicBezTo>
                    <a:pt x="226" y="107"/>
                    <a:pt x="244" y="109"/>
                    <a:pt x="262" y="109"/>
                  </a:cubicBezTo>
                  <a:cubicBezTo>
                    <a:pt x="270" y="110"/>
                    <a:pt x="278" y="110"/>
                    <a:pt x="287" y="110"/>
                  </a:cubicBezTo>
                  <a:cubicBezTo>
                    <a:pt x="296" y="110"/>
                    <a:pt x="305" y="110"/>
                    <a:pt x="314" y="109"/>
                  </a:cubicBezTo>
                  <a:cubicBezTo>
                    <a:pt x="331" y="109"/>
                    <a:pt x="349" y="107"/>
                    <a:pt x="365" y="105"/>
                  </a:cubicBezTo>
                  <a:cubicBezTo>
                    <a:pt x="384" y="103"/>
                    <a:pt x="401" y="100"/>
                    <a:pt x="417" y="96"/>
                  </a:cubicBezTo>
                  <a:cubicBezTo>
                    <a:pt x="436" y="92"/>
                    <a:pt x="453" y="86"/>
                    <a:pt x="469" y="81"/>
                  </a:cubicBezTo>
                  <a:cubicBezTo>
                    <a:pt x="489" y="73"/>
                    <a:pt x="506" y="65"/>
                    <a:pt x="521" y="56"/>
                  </a:cubicBezTo>
                  <a:cubicBezTo>
                    <a:pt x="547" y="40"/>
                    <a:pt x="564" y="21"/>
                    <a:pt x="572" y="1"/>
                  </a:cubicBezTo>
                  <a:cubicBezTo>
                    <a:pt x="572" y="18"/>
                    <a:pt x="572" y="54"/>
                    <a:pt x="572" y="70"/>
                  </a:cubicBezTo>
                  <a:cubicBezTo>
                    <a:pt x="564" y="89"/>
                    <a:pt x="546" y="107"/>
                    <a:pt x="521" y="123"/>
                  </a:cubicBezTo>
                  <a:cubicBezTo>
                    <a:pt x="506" y="132"/>
                    <a:pt x="489" y="140"/>
                    <a:pt x="469" y="148"/>
                  </a:cubicBezTo>
                  <a:cubicBezTo>
                    <a:pt x="453" y="154"/>
                    <a:pt x="436" y="159"/>
                    <a:pt x="417" y="163"/>
                  </a:cubicBezTo>
                  <a:cubicBezTo>
                    <a:pt x="401" y="167"/>
                    <a:pt x="384" y="170"/>
                    <a:pt x="365" y="173"/>
                  </a:cubicBezTo>
                  <a:cubicBezTo>
                    <a:pt x="349" y="175"/>
                    <a:pt x="331" y="177"/>
                    <a:pt x="314" y="178"/>
                  </a:cubicBezTo>
                  <a:cubicBezTo>
                    <a:pt x="305" y="178"/>
                    <a:pt x="296" y="178"/>
                    <a:pt x="287" y="178"/>
                  </a:cubicBezTo>
                  <a:cubicBezTo>
                    <a:pt x="278" y="178"/>
                    <a:pt x="270" y="178"/>
                    <a:pt x="262" y="178"/>
                  </a:cubicBezTo>
                  <a:cubicBezTo>
                    <a:pt x="244" y="177"/>
                    <a:pt x="226" y="175"/>
                    <a:pt x="210" y="173"/>
                  </a:cubicBezTo>
                  <a:cubicBezTo>
                    <a:pt x="192" y="171"/>
                    <a:pt x="174" y="168"/>
                    <a:pt x="158" y="164"/>
                  </a:cubicBezTo>
                  <a:cubicBezTo>
                    <a:pt x="139" y="159"/>
                    <a:pt x="122" y="154"/>
                    <a:pt x="106" y="148"/>
                  </a:cubicBezTo>
                  <a:cubicBezTo>
                    <a:pt x="86" y="141"/>
                    <a:pt x="68" y="133"/>
                    <a:pt x="53" y="123"/>
                  </a:cubicBezTo>
                  <a:cubicBezTo>
                    <a:pt x="28" y="108"/>
                    <a:pt x="12" y="90"/>
                    <a:pt x="0" y="70"/>
                  </a:cubicBezTo>
                  <a:cubicBezTo>
                    <a:pt x="0" y="54"/>
                    <a:pt x="0" y="17"/>
                    <a:pt x="0" y="0"/>
                  </a:cubicBezTo>
                  <a:cubicBezTo>
                    <a:pt x="8" y="21"/>
                    <a:pt x="27" y="40"/>
                    <a:pt x="53" y="57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8" name="íṣḻidè"/>
            <p:cNvSpPr/>
            <p:nvPr/>
          </p:nvSpPr>
          <p:spPr bwMode="auto">
            <a:xfrm flipH="1">
              <a:off x="6162243" y="4889352"/>
              <a:ext cx="1177127" cy="363950"/>
            </a:xfrm>
            <a:custGeom>
              <a:avLst/>
              <a:gdLst>
                <a:gd name="T0" fmla="*/ 53 w 572"/>
                <a:gd name="T1" fmla="*/ 56 h 177"/>
                <a:gd name="T2" fmla="*/ 105 w 572"/>
                <a:gd name="T3" fmla="*/ 80 h 177"/>
                <a:gd name="T4" fmla="*/ 157 w 572"/>
                <a:gd name="T5" fmla="*/ 95 h 177"/>
                <a:gd name="T6" fmla="*/ 210 w 572"/>
                <a:gd name="T7" fmla="*/ 104 h 177"/>
                <a:gd name="T8" fmla="*/ 262 w 572"/>
                <a:gd name="T9" fmla="*/ 108 h 177"/>
                <a:gd name="T10" fmla="*/ 287 w 572"/>
                <a:gd name="T11" fmla="*/ 109 h 177"/>
                <a:gd name="T12" fmla="*/ 314 w 572"/>
                <a:gd name="T13" fmla="*/ 108 h 177"/>
                <a:gd name="T14" fmla="*/ 365 w 572"/>
                <a:gd name="T15" fmla="*/ 104 h 177"/>
                <a:gd name="T16" fmla="*/ 417 w 572"/>
                <a:gd name="T17" fmla="*/ 95 h 177"/>
                <a:gd name="T18" fmla="*/ 469 w 572"/>
                <a:gd name="T19" fmla="*/ 80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69 h 177"/>
                <a:gd name="T26" fmla="*/ 521 w 572"/>
                <a:gd name="T27" fmla="*/ 122 h 177"/>
                <a:gd name="T28" fmla="*/ 469 w 572"/>
                <a:gd name="T29" fmla="*/ 147 h 177"/>
                <a:gd name="T30" fmla="*/ 417 w 572"/>
                <a:gd name="T31" fmla="*/ 162 h 177"/>
                <a:gd name="T32" fmla="*/ 365 w 572"/>
                <a:gd name="T33" fmla="*/ 172 h 177"/>
                <a:gd name="T34" fmla="*/ 314 w 572"/>
                <a:gd name="T35" fmla="*/ 177 h 177"/>
                <a:gd name="T36" fmla="*/ 287 w 572"/>
                <a:gd name="T37" fmla="*/ 177 h 177"/>
                <a:gd name="T38" fmla="*/ 262 w 572"/>
                <a:gd name="T39" fmla="*/ 177 h 177"/>
                <a:gd name="T40" fmla="*/ 210 w 572"/>
                <a:gd name="T41" fmla="*/ 172 h 177"/>
                <a:gd name="T42" fmla="*/ 158 w 572"/>
                <a:gd name="T43" fmla="*/ 163 h 177"/>
                <a:gd name="T44" fmla="*/ 106 w 572"/>
                <a:gd name="T45" fmla="*/ 147 h 177"/>
                <a:gd name="T46" fmla="*/ 53 w 572"/>
                <a:gd name="T47" fmla="*/ 122 h 177"/>
                <a:gd name="T48" fmla="*/ 0 w 572"/>
                <a:gd name="T49" fmla="*/ 69 h 177"/>
                <a:gd name="T50" fmla="*/ 0 w 572"/>
                <a:gd name="T51" fmla="*/ 0 h 177"/>
                <a:gd name="T52" fmla="*/ 53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3" y="56"/>
                  </a:moveTo>
                  <a:cubicBezTo>
                    <a:pt x="68" y="65"/>
                    <a:pt x="86" y="73"/>
                    <a:pt x="105" y="80"/>
                  </a:cubicBezTo>
                  <a:cubicBezTo>
                    <a:pt x="121" y="86"/>
                    <a:pt x="139" y="91"/>
                    <a:pt x="157" y="95"/>
                  </a:cubicBezTo>
                  <a:cubicBezTo>
                    <a:pt x="174" y="99"/>
                    <a:pt x="191" y="102"/>
                    <a:pt x="210" y="104"/>
                  </a:cubicBezTo>
                  <a:cubicBezTo>
                    <a:pt x="226" y="106"/>
                    <a:pt x="244" y="108"/>
                    <a:pt x="262" y="108"/>
                  </a:cubicBezTo>
                  <a:cubicBezTo>
                    <a:pt x="270" y="109"/>
                    <a:pt x="278" y="109"/>
                    <a:pt x="287" y="109"/>
                  </a:cubicBezTo>
                  <a:cubicBezTo>
                    <a:pt x="296" y="109"/>
                    <a:pt x="305" y="109"/>
                    <a:pt x="314" y="108"/>
                  </a:cubicBezTo>
                  <a:cubicBezTo>
                    <a:pt x="331" y="108"/>
                    <a:pt x="349" y="106"/>
                    <a:pt x="365" y="104"/>
                  </a:cubicBezTo>
                  <a:cubicBezTo>
                    <a:pt x="384" y="102"/>
                    <a:pt x="401" y="99"/>
                    <a:pt x="417" y="95"/>
                  </a:cubicBezTo>
                  <a:cubicBezTo>
                    <a:pt x="436" y="91"/>
                    <a:pt x="453" y="85"/>
                    <a:pt x="469" y="80"/>
                  </a:cubicBezTo>
                  <a:cubicBezTo>
                    <a:pt x="489" y="72"/>
                    <a:pt x="506" y="64"/>
                    <a:pt x="521" y="55"/>
                  </a:cubicBezTo>
                  <a:cubicBezTo>
                    <a:pt x="547" y="39"/>
                    <a:pt x="564" y="20"/>
                    <a:pt x="572" y="0"/>
                  </a:cubicBezTo>
                  <a:cubicBezTo>
                    <a:pt x="572" y="17"/>
                    <a:pt x="572" y="53"/>
                    <a:pt x="572" y="69"/>
                  </a:cubicBezTo>
                  <a:cubicBezTo>
                    <a:pt x="564" y="88"/>
                    <a:pt x="546" y="106"/>
                    <a:pt x="521" y="122"/>
                  </a:cubicBezTo>
                  <a:cubicBezTo>
                    <a:pt x="506" y="131"/>
                    <a:pt x="489" y="139"/>
                    <a:pt x="469" y="147"/>
                  </a:cubicBezTo>
                  <a:cubicBezTo>
                    <a:pt x="453" y="153"/>
                    <a:pt x="436" y="158"/>
                    <a:pt x="417" y="162"/>
                  </a:cubicBezTo>
                  <a:cubicBezTo>
                    <a:pt x="401" y="166"/>
                    <a:pt x="384" y="170"/>
                    <a:pt x="365" y="172"/>
                  </a:cubicBezTo>
                  <a:cubicBezTo>
                    <a:pt x="349" y="174"/>
                    <a:pt x="331" y="176"/>
                    <a:pt x="314" y="177"/>
                  </a:cubicBezTo>
                  <a:cubicBezTo>
                    <a:pt x="305" y="177"/>
                    <a:pt x="296" y="177"/>
                    <a:pt x="287" y="177"/>
                  </a:cubicBezTo>
                  <a:cubicBezTo>
                    <a:pt x="278" y="177"/>
                    <a:pt x="270" y="177"/>
                    <a:pt x="262" y="177"/>
                  </a:cubicBezTo>
                  <a:cubicBezTo>
                    <a:pt x="244" y="176"/>
                    <a:pt x="226" y="174"/>
                    <a:pt x="210" y="172"/>
                  </a:cubicBezTo>
                  <a:cubicBezTo>
                    <a:pt x="192" y="170"/>
                    <a:pt x="174" y="167"/>
                    <a:pt x="158" y="163"/>
                  </a:cubicBezTo>
                  <a:cubicBezTo>
                    <a:pt x="139" y="158"/>
                    <a:pt x="122" y="153"/>
                    <a:pt x="106" y="147"/>
                  </a:cubicBezTo>
                  <a:cubicBezTo>
                    <a:pt x="86" y="140"/>
                    <a:pt x="68" y="132"/>
                    <a:pt x="53" y="122"/>
                  </a:cubicBezTo>
                  <a:cubicBezTo>
                    <a:pt x="28" y="107"/>
                    <a:pt x="12" y="89"/>
                    <a:pt x="0" y="69"/>
                  </a:cubicBezTo>
                  <a:cubicBezTo>
                    <a:pt x="0" y="53"/>
                    <a:pt x="0" y="17"/>
                    <a:pt x="0" y="0"/>
                  </a:cubicBezTo>
                  <a:cubicBezTo>
                    <a:pt x="8" y="20"/>
                    <a:pt x="27" y="39"/>
                    <a:pt x="53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9" name="í$ḻiḑé"/>
            <p:cNvSpPr/>
            <p:nvPr/>
          </p:nvSpPr>
          <p:spPr bwMode="auto">
            <a:xfrm flipH="1">
              <a:off x="6162243" y="4726413"/>
              <a:ext cx="1177127" cy="363950"/>
            </a:xfrm>
            <a:custGeom>
              <a:avLst/>
              <a:gdLst>
                <a:gd name="T0" fmla="*/ 53 w 572"/>
                <a:gd name="T1" fmla="*/ 56 h 177"/>
                <a:gd name="T2" fmla="*/ 105 w 572"/>
                <a:gd name="T3" fmla="*/ 80 h 177"/>
                <a:gd name="T4" fmla="*/ 157 w 572"/>
                <a:gd name="T5" fmla="*/ 95 h 177"/>
                <a:gd name="T6" fmla="*/ 210 w 572"/>
                <a:gd name="T7" fmla="*/ 104 h 177"/>
                <a:gd name="T8" fmla="*/ 262 w 572"/>
                <a:gd name="T9" fmla="*/ 108 h 177"/>
                <a:gd name="T10" fmla="*/ 287 w 572"/>
                <a:gd name="T11" fmla="*/ 109 h 177"/>
                <a:gd name="T12" fmla="*/ 314 w 572"/>
                <a:gd name="T13" fmla="*/ 108 h 177"/>
                <a:gd name="T14" fmla="*/ 365 w 572"/>
                <a:gd name="T15" fmla="*/ 104 h 177"/>
                <a:gd name="T16" fmla="*/ 417 w 572"/>
                <a:gd name="T17" fmla="*/ 95 h 177"/>
                <a:gd name="T18" fmla="*/ 469 w 572"/>
                <a:gd name="T19" fmla="*/ 80 h 177"/>
                <a:gd name="T20" fmla="*/ 521 w 572"/>
                <a:gd name="T21" fmla="*/ 55 h 177"/>
                <a:gd name="T22" fmla="*/ 572 w 572"/>
                <a:gd name="T23" fmla="*/ 0 h 177"/>
                <a:gd name="T24" fmla="*/ 572 w 572"/>
                <a:gd name="T25" fmla="*/ 69 h 177"/>
                <a:gd name="T26" fmla="*/ 521 w 572"/>
                <a:gd name="T27" fmla="*/ 122 h 177"/>
                <a:gd name="T28" fmla="*/ 469 w 572"/>
                <a:gd name="T29" fmla="*/ 147 h 177"/>
                <a:gd name="T30" fmla="*/ 417 w 572"/>
                <a:gd name="T31" fmla="*/ 162 h 177"/>
                <a:gd name="T32" fmla="*/ 365 w 572"/>
                <a:gd name="T33" fmla="*/ 172 h 177"/>
                <a:gd name="T34" fmla="*/ 314 w 572"/>
                <a:gd name="T35" fmla="*/ 177 h 177"/>
                <a:gd name="T36" fmla="*/ 287 w 572"/>
                <a:gd name="T37" fmla="*/ 177 h 177"/>
                <a:gd name="T38" fmla="*/ 262 w 572"/>
                <a:gd name="T39" fmla="*/ 177 h 177"/>
                <a:gd name="T40" fmla="*/ 210 w 572"/>
                <a:gd name="T41" fmla="*/ 172 h 177"/>
                <a:gd name="T42" fmla="*/ 158 w 572"/>
                <a:gd name="T43" fmla="*/ 163 h 177"/>
                <a:gd name="T44" fmla="*/ 106 w 572"/>
                <a:gd name="T45" fmla="*/ 147 h 177"/>
                <a:gd name="T46" fmla="*/ 53 w 572"/>
                <a:gd name="T47" fmla="*/ 122 h 177"/>
                <a:gd name="T48" fmla="*/ 0 w 572"/>
                <a:gd name="T49" fmla="*/ 69 h 177"/>
                <a:gd name="T50" fmla="*/ 0 w 572"/>
                <a:gd name="T51" fmla="*/ 0 h 177"/>
                <a:gd name="T52" fmla="*/ 53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3" y="56"/>
                  </a:moveTo>
                  <a:cubicBezTo>
                    <a:pt x="68" y="65"/>
                    <a:pt x="86" y="73"/>
                    <a:pt x="105" y="80"/>
                  </a:cubicBezTo>
                  <a:cubicBezTo>
                    <a:pt x="121" y="86"/>
                    <a:pt x="139" y="91"/>
                    <a:pt x="157" y="95"/>
                  </a:cubicBezTo>
                  <a:cubicBezTo>
                    <a:pt x="174" y="99"/>
                    <a:pt x="191" y="102"/>
                    <a:pt x="210" y="104"/>
                  </a:cubicBezTo>
                  <a:cubicBezTo>
                    <a:pt x="226" y="106"/>
                    <a:pt x="244" y="108"/>
                    <a:pt x="262" y="108"/>
                  </a:cubicBezTo>
                  <a:cubicBezTo>
                    <a:pt x="270" y="109"/>
                    <a:pt x="278" y="109"/>
                    <a:pt x="287" y="109"/>
                  </a:cubicBezTo>
                  <a:cubicBezTo>
                    <a:pt x="296" y="109"/>
                    <a:pt x="305" y="109"/>
                    <a:pt x="314" y="108"/>
                  </a:cubicBezTo>
                  <a:cubicBezTo>
                    <a:pt x="331" y="108"/>
                    <a:pt x="349" y="106"/>
                    <a:pt x="365" y="104"/>
                  </a:cubicBezTo>
                  <a:cubicBezTo>
                    <a:pt x="384" y="102"/>
                    <a:pt x="401" y="99"/>
                    <a:pt x="417" y="95"/>
                  </a:cubicBezTo>
                  <a:cubicBezTo>
                    <a:pt x="436" y="91"/>
                    <a:pt x="453" y="85"/>
                    <a:pt x="469" y="80"/>
                  </a:cubicBezTo>
                  <a:cubicBezTo>
                    <a:pt x="489" y="72"/>
                    <a:pt x="506" y="64"/>
                    <a:pt x="521" y="55"/>
                  </a:cubicBezTo>
                  <a:cubicBezTo>
                    <a:pt x="547" y="39"/>
                    <a:pt x="564" y="20"/>
                    <a:pt x="572" y="0"/>
                  </a:cubicBezTo>
                  <a:cubicBezTo>
                    <a:pt x="572" y="17"/>
                    <a:pt x="572" y="53"/>
                    <a:pt x="572" y="69"/>
                  </a:cubicBezTo>
                  <a:cubicBezTo>
                    <a:pt x="564" y="88"/>
                    <a:pt x="546" y="106"/>
                    <a:pt x="521" y="122"/>
                  </a:cubicBezTo>
                  <a:cubicBezTo>
                    <a:pt x="506" y="131"/>
                    <a:pt x="489" y="139"/>
                    <a:pt x="469" y="147"/>
                  </a:cubicBezTo>
                  <a:cubicBezTo>
                    <a:pt x="453" y="153"/>
                    <a:pt x="436" y="158"/>
                    <a:pt x="417" y="162"/>
                  </a:cubicBezTo>
                  <a:cubicBezTo>
                    <a:pt x="401" y="166"/>
                    <a:pt x="384" y="169"/>
                    <a:pt x="365" y="172"/>
                  </a:cubicBezTo>
                  <a:cubicBezTo>
                    <a:pt x="349" y="174"/>
                    <a:pt x="331" y="176"/>
                    <a:pt x="314" y="177"/>
                  </a:cubicBezTo>
                  <a:cubicBezTo>
                    <a:pt x="305" y="177"/>
                    <a:pt x="296" y="177"/>
                    <a:pt x="287" y="177"/>
                  </a:cubicBezTo>
                  <a:cubicBezTo>
                    <a:pt x="278" y="177"/>
                    <a:pt x="270" y="177"/>
                    <a:pt x="262" y="177"/>
                  </a:cubicBezTo>
                  <a:cubicBezTo>
                    <a:pt x="244" y="176"/>
                    <a:pt x="226" y="174"/>
                    <a:pt x="210" y="172"/>
                  </a:cubicBezTo>
                  <a:cubicBezTo>
                    <a:pt x="192" y="170"/>
                    <a:pt x="174" y="167"/>
                    <a:pt x="158" y="163"/>
                  </a:cubicBezTo>
                  <a:cubicBezTo>
                    <a:pt x="139" y="158"/>
                    <a:pt x="122" y="153"/>
                    <a:pt x="106" y="147"/>
                  </a:cubicBezTo>
                  <a:cubicBezTo>
                    <a:pt x="86" y="140"/>
                    <a:pt x="68" y="132"/>
                    <a:pt x="53" y="122"/>
                  </a:cubicBezTo>
                  <a:cubicBezTo>
                    <a:pt x="28" y="107"/>
                    <a:pt x="12" y="89"/>
                    <a:pt x="0" y="69"/>
                  </a:cubicBezTo>
                  <a:cubicBezTo>
                    <a:pt x="0" y="53"/>
                    <a:pt x="0" y="17"/>
                    <a:pt x="0" y="0"/>
                  </a:cubicBezTo>
                  <a:cubicBezTo>
                    <a:pt x="8" y="20"/>
                    <a:pt x="27" y="39"/>
                    <a:pt x="53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0" name="íśḷïďè"/>
            <p:cNvSpPr/>
            <p:nvPr/>
          </p:nvSpPr>
          <p:spPr bwMode="auto">
            <a:xfrm flipH="1">
              <a:off x="6162243" y="4557381"/>
              <a:ext cx="1177127" cy="365473"/>
            </a:xfrm>
            <a:custGeom>
              <a:avLst/>
              <a:gdLst>
                <a:gd name="T0" fmla="*/ 53 w 572"/>
                <a:gd name="T1" fmla="*/ 56 h 178"/>
                <a:gd name="T2" fmla="*/ 105 w 572"/>
                <a:gd name="T3" fmla="*/ 81 h 178"/>
                <a:gd name="T4" fmla="*/ 157 w 572"/>
                <a:gd name="T5" fmla="*/ 96 h 178"/>
                <a:gd name="T6" fmla="*/ 210 w 572"/>
                <a:gd name="T7" fmla="*/ 105 h 178"/>
                <a:gd name="T8" fmla="*/ 262 w 572"/>
                <a:gd name="T9" fmla="*/ 109 h 178"/>
                <a:gd name="T10" fmla="*/ 287 w 572"/>
                <a:gd name="T11" fmla="*/ 109 h 178"/>
                <a:gd name="T12" fmla="*/ 314 w 572"/>
                <a:gd name="T13" fmla="*/ 109 h 178"/>
                <a:gd name="T14" fmla="*/ 365 w 572"/>
                <a:gd name="T15" fmla="*/ 104 h 178"/>
                <a:gd name="T16" fmla="*/ 417 w 572"/>
                <a:gd name="T17" fmla="*/ 95 h 178"/>
                <a:gd name="T18" fmla="*/ 469 w 572"/>
                <a:gd name="T19" fmla="*/ 80 h 178"/>
                <a:gd name="T20" fmla="*/ 521 w 572"/>
                <a:gd name="T21" fmla="*/ 55 h 178"/>
                <a:gd name="T22" fmla="*/ 572 w 572"/>
                <a:gd name="T23" fmla="*/ 0 h 178"/>
                <a:gd name="T24" fmla="*/ 572 w 572"/>
                <a:gd name="T25" fmla="*/ 70 h 178"/>
                <a:gd name="T26" fmla="*/ 521 w 572"/>
                <a:gd name="T27" fmla="*/ 122 h 178"/>
                <a:gd name="T28" fmla="*/ 469 w 572"/>
                <a:gd name="T29" fmla="*/ 147 h 178"/>
                <a:gd name="T30" fmla="*/ 417 w 572"/>
                <a:gd name="T31" fmla="*/ 163 h 178"/>
                <a:gd name="T32" fmla="*/ 365 w 572"/>
                <a:gd name="T33" fmla="*/ 172 h 178"/>
                <a:gd name="T34" fmla="*/ 314 w 572"/>
                <a:gd name="T35" fmla="*/ 177 h 178"/>
                <a:gd name="T36" fmla="*/ 287 w 572"/>
                <a:gd name="T37" fmla="*/ 178 h 178"/>
                <a:gd name="T38" fmla="*/ 262 w 572"/>
                <a:gd name="T39" fmla="*/ 177 h 178"/>
                <a:gd name="T40" fmla="*/ 210 w 572"/>
                <a:gd name="T41" fmla="*/ 173 h 178"/>
                <a:gd name="T42" fmla="*/ 158 w 572"/>
                <a:gd name="T43" fmla="*/ 163 h 178"/>
                <a:gd name="T44" fmla="*/ 106 w 572"/>
                <a:gd name="T45" fmla="*/ 148 h 178"/>
                <a:gd name="T46" fmla="*/ 53 w 572"/>
                <a:gd name="T47" fmla="*/ 123 h 178"/>
                <a:gd name="T48" fmla="*/ 0 w 572"/>
                <a:gd name="T49" fmla="*/ 70 h 178"/>
                <a:gd name="T50" fmla="*/ 0 w 572"/>
                <a:gd name="T51" fmla="*/ 0 h 178"/>
                <a:gd name="T52" fmla="*/ 53 w 572"/>
                <a:gd name="T53" fmla="*/ 5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8">
                  <a:moveTo>
                    <a:pt x="53" y="56"/>
                  </a:moveTo>
                  <a:cubicBezTo>
                    <a:pt x="68" y="65"/>
                    <a:pt x="86" y="73"/>
                    <a:pt x="105" y="81"/>
                  </a:cubicBezTo>
                  <a:cubicBezTo>
                    <a:pt x="121" y="86"/>
                    <a:pt x="139" y="91"/>
                    <a:pt x="157" y="96"/>
                  </a:cubicBezTo>
                  <a:cubicBezTo>
                    <a:pt x="174" y="99"/>
                    <a:pt x="191" y="102"/>
                    <a:pt x="210" y="105"/>
                  </a:cubicBezTo>
                  <a:cubicBezTo>
                    <a:pt x="226" y="107"/>
                    <a:pt x="244" y="108"/>
                    <a:pt x="262" y="109"/>
                  </a:cubicBezTo>
                  <a:cubicBezTo>
                    <a:pt x="270" y="109"/>
                    <a:pt x="278" y="109"/>
                    <a:pt x="287" y="109"/>
                  </a:cubicBezTo>
                  <a:cubicBezTo>
                    <a:pt x="296" y="109"/>
                    <a:pt x="305" y="109"/>
                    <a:pt x="314" y="109"/>
                  </a:cubicBezTo>
                  <a:cubicBezTo>
                    <a:pt x="331" y="108"/>
                    <a:pt x="349" y="107"/>
                    <a:pt x="365" y="104"/>
                  </a:cubicBezTo>
                  <a:cubicBezTo>
                    <a:pt x="384" y="102"/>
                    <a:pt x="401" y="99"/>
                    <a:pt x="417" y="95"/>
                  </a:cubicBezTo>
                  <a:cubicBezTo>
                    <a:pt x="436" y="91"/>
                    <a:pt x="453" y="86"/>
                    <a:pt x="469" y="80"/>
                  </a:cubicBezTo>
                  <a:cubicBezTo>
                    <a:pt x="489" y="73"/>
                    <a:pt x="506" y="64"/>
                    <a:pt x="521" y="55"/>
                  </a:cubicBezTo>
                  <a:cubicBezTo>
                    <a:pt x="547" y="39"/>
                    <a:pt x="564" y="21"/>
                    <a:pt x="572" y="0"/>
                  </a:cubicBezTo>
                  <a:cubicBezTo>
                    <a:pt x="572" y="18"/>
                    <a:pt x="572" y="54"/>
                    <a:pt x="572" y="70"/>
                  </a:cubicBezTo>
                  <a:cubicBezTo>
                    <a:pt x="564" y="89"/>
                    <a:pt x="546" y="107"/>
                    <a:pt x="521" y="122"/>
                  </a:cubicBezTo>
                  <a:cubicBezTo>
                    <a:pt x="506" y="131"/>
                    <a:pt x="489" y="140"/>
                    <a:pt x="469" y="147"/>
                  </a:cubicBezTo>
                  <a:cubicBezTo>
                    <a:pt x="453" y="153"/>
                    <a:pt x="436" y="158"/>
                    <a:pt x="417" y="163"/>
                  </a:cubicBezTo>
                  <a:cubicBezTo>
                    <a:pt x="401" y="167"/>
                    <a:pt x="384" y="170"/>
                    <a:pt x="365" y="172"/>
                  </a:cubicBezTo>
                  <a:cubicBezTo>
                    <a:pt x="349" y="175"/>
                    <a:pt x="331" y="176"/>
                    <a:pt x="314" y="177"/>
                  </a:cubicBezTo>
                  <a:cubicBezTo>
                    <a:pt x="305" y="177"/>
                    <a:pt x="296" y="178"/>
                    <a:pt x="287" y="178"/>
                  </a:cubicBezTo>
                  <a:cubicBezTo>
                    <a:pt x="278" y="178"/>
                    <a:pt x="270" y="177"/>
                    <a:pt x="262" y="177"/>
                  </a:cubicBezTo>
                  <a:cubicBezTo>
                    <a:pt x="244" y="176"/>
                    <a:pt x="226" y="175"/>
                    <a:pt x="210" y="173"/>
                  </a:cubicBezTo>
                  <a:cubicBezTo>
                    <a:pt x="192" y="170"/>
                    <a:pt x="174" y="167"/>
                    <a:pt x="158" y="163"/>
                  </a:cubicBezTo>
                  <a:cubicBezTo>
                    <a:pt x="139" y="159"/>
                    <a:pt x="122" y="154"/>
                    <a:pt x="106" y="148"/>
                  </a:cubicBezTo>
                  <a:cubicBezTo>
                    <a:pt x="86" y="140"/>
                    <a:pt x="68" y="132"/>
                    <a:pt x="53" y="123"/>
                  </a:cubicBezTo>
                  <a:cubicBezTo>
                    <a:pt x="28" y="107"/>
                    <a:pt x="12" y="89"/>
                    <a:pt x="0" y="70"/>
                  </a:cubicBezTo>
                  <a:cubicBezTo>
                    <a:pt x="0" y="54"/>
                    <a:pt x="0" y="18"/>
                    <a:pt x="0" y="0"/>
                  </a:cubicBezTo>
                  <a:cubicBezTo>
                    <a:pt x="8" y="21"/>
                    <a:pt x="27" y="40"/>
                    <a:pt x="53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1" name="isḻîďê"/>
            <p:cNvSpPr/>
            <p:nvPr/>
          </p:nvSpPr>
          <p:spPr bwMode="auto">
            <a:xfrm flipH="1">
              <a:off x="6232292" y="4321347"/>
              <a:ext cx="1037029" cy="415726"/>
            </a:xfrm>
            <a:custGeom>
              <a:avLst/>
              <a:gdLst>
                <a:gd name="T0" fmla="*/ 0 w 504"/>
                <a:gd name="T1" fmla="*/ 101 h 202"/>
                <a:gd name="T2" fmla="*/ 252 w 504"/>
                <a:gd name="T3" fmla="*/ 0 h 202"/>
                <a:gd name="T4" fmla="*/ 504 w 504"/>
                <a:gd name="T5" fmla="*/ 101 h 202"/>
                <a:gd name="T6" fmla="*/ 252 w 504"/>
                <a:gd name="T7" fmla="*/ 202 h 202"/>
                <a:gd name="T8" fmla="*/ 252 w 504"/>
                <a:gd name="T9" fmla="*/ 202 h 202"/>
                <a:gd name="T10" fmla="*/ 0 w 504"/>
                <a:gd name="T11" fmla="*/ 101 h 202"/>
                <a:gd name="T12" fmla="*/ 29 w 504"/>
                <a:gd name="T13" fmla="*/ 101 h 202"/>
                <a:gd name="T14" fmla="*/ 252 w 504"/>
                <a:gd name="T15" fmla="*/ 174 h 202"/>
                <a:gd name="T16" fmla="*/ 475 w 504"/>
                <a:gd name="T17" fmla="*/ 101 h 202"/>
                <a:gd name="T18" fmla="*/ 252 w 504"/>
                <a:gd name="T19" fmla="*/ 28 h 202"/>
                <a:gd name="T20" fmla="*/ 29 w 504"/>
                <a:gd name="T21" fmla="*/ 1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202">
                  <a:moveTo>
                    <a:pt x="0" y="101"/>
                  </a:moveTo>
                  <a:cubicBezTo>
                    <a:pt x="0" y="35"/>
                    <a:pt x="130" y="0"/>
                    <a:pt x="252" y="0"/>
                  </a:cubicBezTo>
                  <a:cubicBezTo>
                    <a:pt x="374" y="0"/>
                    <a:pt x="504" y="35"/>
                    <a:pt x="504" y="101"/>
                  </a:cubicBezTo>
                  <a:cubicBezTo>
                    <a:pt x="504" y="166"/>
                    <a:pt x="374" y="202"/>
                    <a:pt x="252" y="202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130" y="202"/>
                    <a:pt x="0" y="166"/>
                    <a:pt x="0" y="101"/>
                  </a:cubicBezTo>
                  <a:close/>
                  <a:moveTo>
                    <a:pt x="29" y="101"/>
                  </a:moveTo>
                  <a:cubicBezTo>
                    <a:pt x="29" y="135"/>
                    <a:pt x="121" y="174"/>
                    <a:pt x="252" y="174"/>
                  </a:cubicBezTo>
                  <a:cubicBezTo>
                    <a:pt x="383" y="174"/>
                    <a:pt x="475" y="135"/>
                    <a:pt x="475" y="101"/>
                  </a:cubicBezTo>
                  <a:cubicBezTo>
                    <a:pt x="475" y="66"/>
                    <a:pt x="383" y="28"/>
                    <a:pt x="252" y="28"/>
                  </a:cubicBezTo>
                  <a:cubicBezTo>
                    <a:pt x="121" y="28"/>
                    <a:pt x="29" y="66"/>
                    <a:pt x="29" y="101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2" name="iṡḻíḓê"/>
            <p:cNvSpPr/>
            <p:nvPr/>
          </p:nvSpPr>
          <p:spPr bwMode="auto">
            <a:xfrm flipH="1">
              <a:off x="6392185" y="4426420"/>
              <a:ext cx="715717" cy="181214"/>
            </a:xfrm>
            <a:custGeom>
              <a:avLst/>
              <a:gdLst>
                <a:gd name="T0" fmla="*/ 0 w 348"/>
                <a:gd name="T1" fmla="*/ 35 h 88"/>
                <a:gd name="T2" fmla="*/ 42 w 348"/>
                <a:gd name="T3" fmla="*/ 35 h 88"/>
                <a:gd name="T4" fmla="*/ 122 w 348"/>
                <a:gd name="T5" fmla="*/ 0 h 88"/>
                <a:gd name="T6" fmla="*/ 202 w 348"/>
                <a:gd name="T7" fmla="*/ 33 h 88"/>
                <a:gd name="T8" fmla="*/ 239 w 348"/>
                <a:gd name="T9" fmla="*/ 56 h 88"/>
                <a:gd name="T10" fmla="*/ 263 w 348"/>
                <a:gd name="T11" fmla="*/ 40 h 88"/>
                <a:gd name="T12" fmla="*/ 249 w 348"/>
                <a:gd name="T13" fmla="*/ 11 h 88"/>
                <a:gd name="T14" fmla="*/ 297 w 348"/>
                <a:gd name="T15" fmla="*/ 6 h 88"/>
                <a:gd name="T16" fmla="*/ 311 w 348"/>
                <a:gd name="T17" fmla="*/ 35 h 88"/>
                <a:gd name="T18" fmla="*/ 348 w 348"/>
                <a:gd name="T19" fmla="*/ 35 h 88"/>
                <a:gd name="T20" fmla="*/ 348 w 348"/>
                <a:gd name="T21" fmla="*/ 55 h 88"/>
                <a:gd name="T22" fmla="*/ 308 w 348"/>
                <a:gd name="T23" fmla="*/ 55 h 88"/>
                <a:gd name="T24" fmla="*/ 232 w 348"/>
                <a:gd name="T25" fmla="*/ 87 h 88"/>
                <a:gd name="T26" fmla="*/ 153 w 348"/>
                <a:gd name="T27" fmla="*/ 52 h 88"/>
                <a:gd name="T28" fmla="*/ 116 w 348"/>
                <a:gd name="T29" fmla="*/ 31 h 88"/>
                <a:gd name="T30" fmla="*/ 89 w 348"/>
                <a:gd name="T31" fmla="*/ 49 h 88"/>
                <a:gd name="T32" fmla="*/ 108 w 348"/>
                <a:gd name="T33" fmla="*/ 82 h 88"/>
                <a:gd name="T34" fmla="*/ 58 w 348"/>
                <a:gd name="T35" fmla="*/ 88 h 88"/>
                <a:gd name="T36" fmla="*/ 39 w 348"/>
                <a:gd name="T37" fmla="*/ 55 h 88"/>
                <a:gd name="T38" fmla="*/ 0 w 348"/>
                <a:gd name="T39" fmla="*/ 55 h 88"/>
                <a:gd name="T40" fmla="*/ 0 w 348"/>
                <a:gd name="T41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8" h="88">
                  <a:moveTo>
                    <a:pt x="0" y="35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51" y="11"/>
                    <a:pt x="83" y="0"/>
                    <a:pt x="122" y="0"/>
                  </a:cubicBezTo>
                  <a:cubicBezTo>
                    <a:pt x="160" y="0"/>
                    <a:pt x="184" y="10"/>
                    <a:pt x="202" y="33"/>
                  </a:cubicBezTo>
                  <a:cubicBezTo>
                    <a:pt x="216" y="50"/>
                    <a:pt x="225" y="56"/>
                    <a:pt x="239" y="56"/>
                  </a:cubicBezTo>
                  <a:cubicBezTo>
                    <a:pt x="251" y="56"/>
                    <a:pt x="263" y="52"/>
                    <a:pt x="263" y="40"/>
                  </a:cubicBezTo>
                  <a:cubicBezTo>
                    <a:pt x="263" y="25"/>
                    <a:pt x="253" y="16"/>
                    <a:pt x="249" y="11"/>
                  </a:cubicBezTo>
                  <a:cubicBezTo>
                    <a:pt x="297" y="6"/>
                    <a:pt x="297" y="6"/>
                    <a:pt x="297" y="6"/>
                  </a:cubicBezTo>
                  <a:cubicBezTo>
                    <a:pt x="304" y="13"/>
                    <a:pt x="310" y="19"/>
                    <a:pt x="311" y="35"/>
                  </a:cubicBezTo>
                  <a:cubicBezTo>
                    <a:pt x="348" y="35"/>
                    <a:pt x="348" y="35"/>
                    <a:pt x="348" y="35"/>
                  </a:cubicBezTo>
                  <a:cubicBezTo>
                    <a:pt x="348" y="55"/>
                    <a:pt x="348" y="55"/>
                    <a:pt x="348" y="55"/>
                  </a:cubicBezTo>
                  <a:cubicBezTo>
                    <a:pt x="308" y="55"/>
                    <a:pt x="308" y="55"/>
                    <a:pt x="308" y="55"/>
                  </a:cubicBezTo>
                  <a:cubicBezTo>
                    <a:pt x="299" y="75"/>
                    <a:pt x="270" y="87"/>
                    <a:pt x="232" y="87"/>
                  </a:cubicBezTo>
                  <a:cubicBezTo>
                    <a:pt x="190" y="87"/>
                    <a:pt x="169" y="73"/>
                    <a:pt x="153" y="52"/>
                  </a:cubicBezTo>
                  <a:cubicBezTo>
                    <a:pt x="142" y="37"/>
                    <a:pt x="132" y="31"/>
                    <a:pt x="116" y="31"/>
                  </a:cubicBezTo>
                  <a:cubicBezTo>
                    <a:pt x="98" y="31"/>
                    <a:pt x="89" y="38"/>
                    <a:pt x="89" y="49"/>
                  </a:cubicBezTo>
                  <a:cubicBezTo>
                    <a:pt x="89" y="62"/>
                    <a:pt x="98" y="74"/>
                    <a:pt x="108" y="82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48" y="81"/>
                    <a:pt x="40" y="67"/>
                    <a:pt x="39" y="5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3" name="ïśľïḑê"/>
            <p:cNvSpPr/>
            <p:nvPr/>
          </p:nvSpPr>
          <p:spPr bwMode="auto">
            <a:xfrm flipH="1">
              <a:off x="6291680" y="4245207"/>
              <a:ext cx="977639" cy="395929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4" name="ïṣlide"/>
            <p:cNvSpPr/>
            <p:nvPr/>
          </p:nvSpPr>
          <p:spPr bwMode="auto">
            <a:xfrm flipH="1">
              <a:off x="6285589" y="4240638"/>
              <a:ext cx="986776" cy="405065"/>
            </a:xfrm>
            <a:custGeom>
              <a:avLst/>
              <a:gdLst>
                <a:gd name="T0" fmla="*/ 240 w 480"/>
                <a:gd name="T1" fmla="*/ 193 h 197"/>
                <a:gd name="T2" fmla="*/ 228 w 480"/>
                <a:gd name="T3" fmla="*/ 197 h 197"/>
                <a:gd name="T4" fmla="*/ 228 w 480"/>
                <a:gd name="T5" fmla="*/ 197 h 197"/>
                <a:gd name="T6" fmla="*/ 274 w 480"/>
                <a:gd name="T7" fmla="*/ 196 h 197"/>
                <a:gd name="T8" fmla="*/ 194 w 480"/>
                <a:gd name="T9" fmla="*/ 192 h 197"/>
                <a:gd name="T10" fmla="*/ 285 w 480"/>
                <a:gd name="T11" fmla="*/ 192 h 197"/>
                <a:gd name="T12" fmla="*/ 182 w 480"/>
                <a:gd name="T13" fmla="*/ 194 h 197"/>
                <a:gd name="T14" fmla="*/ 182 w 480"/>
                <a:gd name="T15" fmla="*/ 194 h 197"/>
                <a:gd name="T16" fmla="*/ 320 w 480"/>
                <a:gd name="T17" fmla="*/ 192 h 197"/>
                <a:gd name="T18" fmla="*/ 149 w 480"/>
                <a:gd name="T19" fmla="*/ 186 h 197"/>
                <a:gd name="T20" fmla="*/ 330 w 480"/>
                <a:gd name="T21" fmla="*/ 186 h 197"/>
                <a:gd name="T22" fmla="*/ 137 w 480"/>
                <a:gd name="T23" fmla="*/ 188 h 197"/>
                <a:gd name="T24" fmla="*/ 137 w 480"/>
                <a:gd name="T25" fmla="*/ 188 h 197"/>
                <a:gd name="T26" fmla="*/ 365 w 480"/>
                <a:gd name="T27" fmla="*/ 183 h 197"/>
                <a:gd name="T28" fmla="*/ 104 w 480"/>
                <a:gd name="T29" fmla="*/ 176 h 197"/>
                <a:gd name="T30" fmla="*/ 375 w 480"/>
                <a:gd name="T31" fmla="*/ 176 h 197"/>
                <a:gd name="T32" fmla="*/ 92 w 480"/>
                <a:gd name="T33" fmla="*/ 176 h 197"/>
                <a:gd name="T34" fmla="*/ 92 w 480"/>
                <a:gd name="T35" fmla="*/ 176 h 197"/>
                <a:gd name="T36" fmla="*/ 408 w 480"/>
                <a:gd name="T37" fmla="*/ 169 h 197"/>
                <a:gd name="T38" fmla="*/ 62 w 480"/>
                <a:gd name="T39" fmla="*/ 160 h 197"/>
                <a:gd name="T40" fmla="*/ 417 w 480"/>
                <a:gd name="T41" fmla="*/ 161 h 197"/>
                <a:gd name="T42" fmla="*/ 50 w 480"/>
                <a:gd name="T43" fmla="*/ 159 h 197"/>
                <a:gd name="T44" fmla="*/ 50 w 480"/>
                <a:gd name="T45" fmla="*/ 159 h 197"/>
                <a:gd name="T46" fmla="*/ 449 w 480"/>
                <a:gd name="T47" fmla="*/ 147 h 197"/>
                <a:gd name="T48" fmla="*/ 24 w 480"/>
                <a:gd name="T49" fmla="*/ 136 h 197"/>
                <a:gd name="T50" fmla="*/ 455 w 480"/>
                <a:gd name="T51" fmla="*/ 137 h 197"/>
                <a:gd name="T52" fmla="*/ 13 w 480"/>
                <a:gd name="T53" fmla="*/ 131 h 197"/>
                <a:gd name="T54" fmla="*/ 13 w 480"/>
                <a:gd name="T55" fmla="*/ 131 h 197"/>
                <a:gd name="T56" fmla="*/ 477 w 480"/>
                <a:gd name="T57" fmla="*/ 111 h 197"/>
                <a:gd name="T58" fmla="*/ 4 w 480"/>
                <a:gd name="T59" fmla="*/ 98 h 197"/>
                <a:gd name="T60" fmla="*/ 480 w 480"/>
                <a:gd name="T61" fmla="*/ 99 h 197"/>
                <a:gd name="T62" fmla="*/ 474 w 480"/>
                <a:gd name="T63" fmla="*/ 88 h 197"/>
                <a:gd name="T64" fmla="*/ 2 w 480"/>
                <a:gd name="T65" fmla="*/ 87 h 197"/>
                <a:gd name="T66" fmla="*/ 470 w 480"/>
                <a:gd name="T67" fmla="*/ 78 h 197"/>
                <a:gd name="T68" fmla="*/ 470 w 480"/>
                <a:gd name="T69" fmla="*/ 78 h 197"/>
                <a:gd name="T70" fmla="*/ 24 w 480"/>
                <a:gd name="T71" fmla="*/ 61 h 197"/>
                <a:gd name="T72" fmla="*/ 449 w 480"/>
                <a:gd name="T73" fmla="*/ 51 h 197"/>
                <a:gd name="T74" fmla="*/ 30 w 480"/>
                <a:gd name="T75" fmla="*/ 50 h 197"/>
                <a:gd name="T76" fmla="*/ 438 w 480"/>
                <a:gd name="T77" fmla="*/ 47 h 197"/>
                <a:gd name="T78" fmla="*/ 438 w 480"/>
                <a:gd name="T79" fmla="*/ 47 h 197"/>
                <a:gd name="T80" fmla="*/ 62 w 480"/>
                <a:gd name="T81" fmla="*/ 37 h 197"/>
                <a:gd name="T82" fmla="*/ 409 w 480"/>
                <a:gd name="T83" fmla="*/ 29 h 197"/>
                <a:gd name="T84" fmla="*/ 71 w 480"/>
                <a:gd name="T85" fmla="*/ 29 h 197"/>
                <a:gd name="T86" fmla="*/ 397 w 480"/>
                <a:gd name="T87" fmla="*/ 28 h 197"/>
                <a:gd name="T88" fmla="*/ 397 w 480"/>
                <a:gd name="T89" fmla="*/ 28 h 197"/>
                <a:gd name="T90" fmla="*/ 105 w 480"/>
                <a:gd name="T91" fmla="*/ 21 h 197"/>
                <a:gd name="T92" fmla="*/ 365 w 480"/>
                <a:gd name="T93" fmla="*/ 15 h 197"/>
                <a:gd name="T94" fmla="*/ 115 w 480"/>
                <a:gd name="T95" fmla="*/ 14 h 197"/>
                <a:gd name="T96" fmla="*/ 353 w 480"/>
                <a:gd name="T97" fmla="*/ 16 h 197"/>
                <a:gd name="T98" fmla="*/ 353 w 480"/>
                <a:gd name="T99" fmla="*/ 16 h 197"/>
                <a:gd name="T100" fmla="*/ 149 w 480"/>
                <a:gd name="T101" fmla="*/ 11 h 197"/>
                <a:gd name="T102" fmla="*/ 320 w 480"/>
                <a:gd name="T103" fmla="*/ 6 h 197"/>
                <a:gd name="T104" fmla="*/ 160 w 480"/>
                <a:gd name="T105" fmla="*/ 6 h 197"/>
                <a:gd name="T106" fmla="*/ 308 w 480"/>
                <a:gd name="T107" fmla="*/ 8 h 197"/>
                <a:gd name="T108" fmla="*/ 308 w 480"/>
                <a:gd name="T109" fmla="*/ 8 h 197"/>
                <a:gd name="T110" fmla="*/ 194 w 480"/>
                <a:gd name="T111" fmla="*/ 6 h 197"/>
                <a:gd name="T112" fmla="*/ 275 w 480"/>
                <a:gd name="T113" fmla="*/ 1 h 197"/>
                <a:gd name="T114" fmla="*/ 205 w 480"/>
                <a:gd name="T115" fmla="*/ 1 h 197"/>
                <a:gd name="T116" fmla="*/ 263 w 480"/>
                <a:gd name="T117" fmla="*/ 4 h 197"/>
                <a:gd name="T118" fmla="*/ 263 w 480"/>
                <a:gd name="T119" fmla="*/ 4 h 197"/>
                <a:gd name="T120" fmla="*/ 240 w 480"/>
                <a:gd name="T12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7">
                  <a:moveTo>
                    <a:pt x="240" y="197"/>
                  </a:moveTo>
                  <a:cubicBezTo>
                    <a:pt x="240" y="195"/>
                    <a:pt x="240" y="195"/>
                    <a:pt x="240" y="195"/>
                  </a:cubicBezTo>
                  <a:cubicBezTo>
                    <a:pt x="240" y="193"/>
                    <a:pt x="240" y="193"/>
                    <a:pt x="240" y="193"/>
                  </a:cubicBezTo>
                  <a:cubicBezTo>
                    <a:pt x="240" y="193"/>
                    <a:pt x="240" y="193"/>
                    <a:pt x="240" y="193"/>
                  </a:cubicBezTo>
                  <a:cubicBezTo>
                    <a:pt x="243" y="193"/>
                    <a:pt x="247" y="193"/>
                    <a:pt x="251" y="193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47" y="197"/>
                    <a:pt x="244" y="197"/>
                    <a:pt x="240" y="197"/>
                  </a:cubicBezTo>
                  <a:close/>
                  <a:moveTo>
                    <a:pt x="228" y="197"/>
                  </a:moveTo>
                  <a:cubicBezTo>
                    <a:pt x="224" y="197"/>
                    <a:pt x="220" y="197"/>
                    <a:pt x="217" y="197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21" y="193"/>
                    <a:pt x="224" y="193"/>
                    <a:pt x="228" y="193"/>
                  </a:cubicBezTo>
                  <a:lnTo>
                    <a:pt x="228" y="197"/>
                  </a:lnTo>
                  <a:close/>
                  <a:moveTo>
                    <a:pt x="262" y="197"/>
                  </a:moveTo>
                  <a:cubicBezTo>
                    <a:pt x="262" y="193"/>
                    <a:pt x="262" y="193"/>
                    <a:pt x="262" y="193"/>
                  </a:cubicBezTo>
                  <a:cubicBezTo>
                    <a:pt x="266" y="193"/>
                    <a:pt x="270" y="193"/>
                    <a:pt x="274" y="192"/>
                  </a:cubicBezTo>
                  <a:cubicBezTo>
                    <a:pt x="274" y="196"/>
                    <a:pt x="274" y="196"/>
                    <a:pt x="274" y="196"/>
                  </a:cubicBezTo>
                  <a:cubicBezTo>
                    <a:pt x="270" y="196"/>
                    <a:pt x="266" y="197"/>
                    <a:pt x="262" y="197"/>
                  </a:cubicBezTo>
                  <a:close/>
                  <a:moveTo>
                    <a:pt x="205" y="196"/>
                  </a:moveTo>
                  <a:cubicBezTo>
                    <a:pt x="201" y="196"/>
                    <a:pt x="197" y="196"/>
                    <a:pt x="194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8" y="192"/>
                    <a:pt x="202" y="192"/>
                    <a:pt x="205" y="192"/>
                  </a:cubicBezTo>
                  <a:lnTo>
                    <a:pt x="205" y="196"/>
                  </a:lnTo>
                  <a:close/>
                  <a:moveTo>
                    <a:pt x="285" y="195"/>
                  </a:moveTo>
                  <a:cubicBezTo>
                    <a:pt x="285" y="192"/>
                    <a:pt x="285" y="192"/>
                    <a:pt x="285" y="192"/>
                  </a:cubicBezTo>
                  <a:cubicBezTo>
                    <a:pt x="289" y="191"/>
                    <a:pt x="293" y="191"/>
                    <a:pt x="296" y="191"/>
                  </a:cubicBezTo>
                  <a:cubicBezTo>
                    <a:pt x="297" y="194"/>
                    <a:pt x="297" y="194"/>
                    <a:pt x="297" y="194"/>
                  </a:cubicBezTo>
                  <a:cubicBezTo>
                    <a:pt x="293" y="195"/>
                    <a:pt x="289" y="195"/>
                    <a:pt x="285" y="195"/>
                  </a:cubicBezTo>
                  <a:close/>
                  <a:moveTo>
                    <a:pt x="182" y="194"/>
                  </a:moveTo>
                  <a:cubicBezTo>
                    <a:pt x="178" y="194"/>
                    <a:pt x="175" y="193"/>
                    <a:pt x="171" y="193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75" y="190"/>
                    <a:pt x="179" y="190"/>
                    <a:pt x="183" y="191"/>
                  </a:cubicBezTo>
                  <a:lnTo>
                    <a:pt x="182" y="194"/>
                  </a:lnTo>
                  <a:close/>
                  <a:moveTo>
                    <a:pt x="308" y="193"/>
                  </a:moveTo>
                  <a:cubicBezTo>
                    <a:pt x="308" y="189"/>
                    <a:pt x="308" y="189"/>
                    <a:pt x="308" y="189"/>
                  </a:cubicBezTo>
                  <a:cubicBezTo>
                    <a:pt x="311" y="189"/>
                    <a:pt x="315" y="188"/>
                    <a:pt x="319" y="188"/>
                  </a:cubicBezTo>
                  <a:cubicBezTo>
                    <a:pt x="320" y="192"/>
                    <a:pt x="320" y="192"/>
                    <a:pt x="320" y="192"/>
                  </a:cubicBezTo>
                  <a:cubicBezTo>
                    <a:pt x="316" y="192"/>
                    <a:pt x="312" y="193"/>
                    <a:pt x="308" y="193"/>
                  </a:cubicBezTo>
                  <a:close/>
                  <a:moveTo>
                    <a:pt x="160" y="191"/>
                  </a:moveTo>
                  <a:cubicBezTo>
                    <a:pt x="156" y="191"/>
                    <a:pt x="152" y="190"/>
                    <a:pt x="148" y="190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3" y="187"/>
                    <a:pt x="156" y="187"/>
                    <a:pt x="160" y="188"/>
                  </a:cubicBezTo>
                  <a:lnTo>
                    <a:pt x="160" y="191"/>
                  </a:lnTo>
                  <a:close/>
                  <a:moveTo>
                    <a:pt x="331" y="190"/>
                  </a:moveTo>
                  <a:cubicBezTo>
                    <a:pt x="330" y="186"/>
                    <a:pt x="330" y="186"/>
                    <a:pt x="330" y="186"/>
                  </a:cubicBezTo>
                  <a:cubicBezTo>
                    <a:pt x="334" y="185"/>
                    <a:pt x="338" y="185"/>
                    <a:pt x="341" y="184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38" y="188"/>
                    <a:pt x="335" y="189"/>
                    <a:pt x="331" y="190"/>
                  </a:cubicBezTo>
                  <a:close/>
                  <a:moveTo>
                    <a:pt x="137" y="188"/>
                  </a:moveTo>
                  <a:cubicBezTo>
                    <a:pt x="133" y="187"/>
                    <a:pt x="129" y="186"/>
                    <a:pt x="126" y="185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30" y="182"/>
                    <a:pt x="134" y="183"/>
                    <a:pt x="138" y="184"/>
                  </a:cubicBezTo>
                  <a:lnTo>
                    <a:pt x="137" y="188"/>
                  </a:lnTo>
                  <a:close/>
                  <a:moveTo>
                    <a:pt x="353" y="185"/>
                  </a:moveTo>
                  <a:cubicBezTo>
                    <a:pt x="353" y="182"/>
                    <a:pt x="353" y="182"/>
                    <a:pt x="353" y="182"/>
                  </a:cubicBezTo>
                  <a:cubicBezTo>
                    <a:pt x="356" y="181"/>
                    <a:pt x="360" y="180"/>
                    <a:pt x="364" y="179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61" y="184"/>
                    <a:pt x="357" y="185"/>
                    <a:pt x="353" y="185"/>
                  </a:cubicBezTo>
                  <a:close/>
                  <a:moveTo>
                    <a:pt x="114" y="183"/>
                  </a:moveTo>
                  <a:cubicBezTo>
                    <a:pt x="111" y="182"/>
                    <a:pt x="107" y="181"/>
                    <a:pt x="103" y="18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8" y="177"/>
                    <a:pt x="112" y="178"/>
                    <a:pt x="115" y="179"/>
                  </a:cubicBezTo>
                  <a:lnTo>
                    <a:pt x="114" y="183"/>
                  </a:lnTo>
                  <a:close/>
                  <a:moveTo>
                    <a:pt x="376" y="180"/>
                  </a:moveTo>
                  <a:cubicBezTo>
                    <a:pt x="375" y="176"/>
                    <a:pt x="375" y="176"/>
                    <a:pt x="375" y="176"/>
                  </a:cubicBezTo>
                  <a:cubicBezTo>
                    <a:pt x="378" y="175"/>
                    <a:pt x="382" y="174"/>
                    <a:pt x="386" y="173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3" y="178"/>
                    <a:pt x="379" y="179"/>
                    <a:pt x="376" y="180"/>
                  </a:cubicBezTo>
                  <a:close/>
                  <a:moveTo>
                    <a:pt x="92" y="176"/>
                  </a:moveTo>
                  <a:cubicBezTo>
                    <a:pt x="89" y="175"/>
                    <a:pt x="85" y="174"/>
                    <a:pt x="82" y="173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70"/>
                    <a:pt x="90" y="172"/>
                    <a:pt x="94" y="173"/>
                  </a:cubicBezTo>
                  <a:lnTo>
                    <a:pt x="92" y="176"/>
                  </a:lnTo>
                  <a:close/>
                  <a:moveTo>
                    <a:pt x="398" y="173"/>
                  </a:moveTo>
                  <a:cubicBezTo>
                    <a:pt x="396" y="169"/>
                    <a:pt x="396" y="169"/>
                    <a:pt x="396" y="169"/>
                  </a:cubicBezTo>
                  <a:cubicBezTo>
                    <a:pt x="400" y="168"/>
                    <a:pt x="403" y="167"/>
                    <a:pt x="407" y="165"/>
                  </a:cubicBezTo>
                  <a:cubicBezTo>
                    <a:pt x="408" y="169"/>
                    <a:pt x="408" y="169"/>
                    <a:pt x="408" y="169"/>
                  </a:cubicBezTo>
                  <a:cubicBezTo>
                    <a:pt x="405" y="170"/>
                    <a:pt x="401" y="171"/>
                    <a:pt x="398" y="173"/>
                  </a:cubicBezTo>
                  <a:close/>
                  <a:moveTo>
                    <a:pt x="71" y="168"/>
                  </a:moveTo>
                  <a:cubicBezTo>
                    <a:pt x="67" y="167"/>
                    <a:pt x="64" y="165"/>
                    <a:pt x="60" y="164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5" y="162"/>
                    <a:pt x="69" y="164"/>
                    <a:pt x="72" y="165"/>
                  </a:cubicBezTo>
                  <a:lnTo>
                    <a:pt x="71" y="168"/>
                  </a:lnTo>
                  <a:close/>
                  <a:moveTo>
                    <a:pt x="419" y="164"/>
                  </a:moveTo>
                  <a:cubicBezTo>
                    <a:pt x="417" y="161"/>
                    <a:pt x="417" y="161"/>
                    <a:pt x="417" y="161"/>
                  </a:cubicBezTo>
                  <a:cubicBezTo>
                    <a:pt x="421" y="159"/>
                    <a:pt x="424" y="157"/>
                    <a:pt x="427" y="156"/>
                  </a:cubicBezTo>
                  <a:cubicBezTo>
                    <a:pt x="429" y="159"/>
                    <a:pt x="429" y="159"/>
                    <a:pt x="429" y="159"/>
                  </a:cubicBezTo>
                  <a:cubicBezTo>
                    <a:pt x="426" y="161"/>
                    <a:pt x="422" y="162"/>
                    <a:pt x="419" y="164"/>
                  </a:cubicBezTo>
                  <a:close/>
                  <a:moveTo>
                    <a:pt x="50" y="159"/>
                  </a:moveTo>
                  <a:cubicBezTo>
                    <a:pt x="46" y="157"/>
                    <a:pt x="43" y="155"/>
                    <a:pt x="40" y="153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5" y="152"/>
                    <a:pt x="48" y="154"/>
                    <a:pt x="52" y="155"/>
                  </a:cubicBezTo>
                  <a:lnTo>
                    <a:pt x="50" y="159"/>
                  </a:lnTo>
                  <a:close/>
                  <a:moveTo>
                    <a:pt x="439" y="153"/>
                  </a:moveTo>
                  <a:cubicBezTo>
                    <a:pt x="437" y="150"/>
                    <a:pt x="437" y="150"/>
                    <a:pt x="437" y="150"/>
                  </a:cubicBezTo>
                  <a:cubicBezTo>
                    <a:pt x="441" y="148"/>
                    <a:pt x="444" y="146"/>
                    <a:pt x="447" y="144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6" y="149"/>
                    <a:pt x="443" y="151"/>
                    <a:pt x="439" y="153"/>
                  </a:cubicBezTo>
                  <a:close/>
                  <a:moveTo>
                    <a:pt x="30" y="146"/>
                  </a:moveTo>
                  <a:cubicBezTo>
                    <a:pt x="27" y="144"/>
                    <a:pt x="24" y="142"/>
                    <a:pt x="21" y="139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6" y="139"/>
                    <a:pt x="29" y="141"/>
                    <a:pt x="33" y="143"/>
                  </a:cubicBezTo>
                  <a:lnTo>
                    <a:pt x="30" y="146"/>
                  </a:lnTo>
                  <a:close/>
                  <a:moveTo>
                    <a:pt x="458" y="139"/>
                  </a:moveTo>
                  <a:cubicBezTo>
                    <a:pt x="455" y="137"/>
                    <a:pt x="455" y="137"/>
                    <a:pt x="455" y="137"/>
                  </a:cubicBezTo>
                  <a:cubicBezTo>
                    <a:pt x="458" y="134"/>
                    <a:pt x="461" y="131"/>
                    <a:pt x="463" y="129"/>
                  </a:cubicBezTo>
                  <a:cubicBezTo>
                    <a:pt x="466" y="131"/>
                    <a:pt x="466" y="131"/>
                    <a:pt x="466" y="131"/>
                  </a:cubicBezTo>
                  <a:cubicBezTo>
                    <a:pt x="464" y="134"/>
                    <a:pt x="461" y="137"/>
                    <a:pt x="458" y="139"/>
                  </a:cubicBezTo>
                  <a:close/>
                  <a:moveTo>
                    <a:pt x="13" y="131"/>
                  </a:moveTo>
                  <a:cubicBezTo>
                    <a:pt x="11" y="128"/>
                    <a:pt x="8" y="124"/>
                    <a:pt x="7" y="121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2" y="122"/>
                    <a:pt x="14" y="125"/>
                    <a:pt x="16" y="128"/>
                  </a:cubicBezTo>
                  <a:lnTo>
                    <a:pt x="13" y="131"/>
                  </a:lnTo>
                  <a:close/>
                  <a:moveTo>
                    <a:pt x="473" y="122"/>
                  </a:moveTo>
                  <a:cubicBezTo>
                    <a:pt x="469" y="120"/>
                    <a:pt x="469" y="120"/>
                    <a:pt x="469" y="120"/>
                  </a:cubicBezTo>
                  <a:cubicBezTo>
                    <a:pt x="471" y="116"/>
                    <a:pt x="473" y="113"/>
                    <a:pt x="474" y="110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6" y="114"/>
                    <a:pt x="475" y="118"/>
                    <a:pt x="473" y="122"/>
                  </a:cubicBezTo>
                  <a:close/>
                  <a:moveTo>
                    <a:pt x="2" y="110"/>
                  </a:moveTo>
                  <a:cubicBezTo>
                    <a:pt x="1" y="106"/>
                    <a:pt x="0" y="102"/>
                    <a:pt x="0" y="99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2"/>
                    <a:pt x="5" y="106"/>
                    <a:pt x="6" y="109"/>
                  </a:cubicBezTo>
                  <a:lnTo>
                    <a:pt x="2" y="110"/>
                  </a:lnTo>
                  <a:close/>
                  <a:moveTo>
                    <a:pt x="480" y="99"/>
                  </a:moveTo>
                  <a:cubicBezTo>
                    <a:pt x="476" y="99"/>
                    <a:pt x="476" y="99"/>
                    <a:pt x="476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5" y="99"/>
                    <a:pt x="475" y="99"/>
                    <a:pt x="475" y="99"/>
                  </a:cubicBezTo>
                  <a:cubicBezTo>
                    <a:pt x="475" y="95"/>
                    <a:pt x="475" y="92"/>
                    <a:pt x="474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9" y="91"/>
                    <a:pt x="480" y="95"/>
                    <a:pt x="480" y="99"/>
                  </a:cubicBezTo>
                  <a:close/>
                  <a:moveTo>
                    <a:pt x="6" y="88"/>
                  </a:moveTo>
                  <a:cubicBezTo>
                    <a:pt x="2" y="87"/>
                    <a:pt x="2" y="87"/>
                    <a:pt x="2" y="87"/>
                  </a:cubicBezTo>
                  <a:cubicBezTo>
                    <a:pt x="3" y="83"/>
                    <a:pt x="5" y="79"/>
                    <a:pt x="7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7" y="84"/>
                    <a:pt x="6" y="88"/>
                  </a:cubicBezTo>
                  <a:close/>
                  <a:moveTo>
                    <a:pt x="470" y="78"/>
                  </a:moveTo>
                  <a:cubicBezTo>
                    <a:pt x="468" y="75"/>
                    <a:pt x="466" y="72"/>
                    <a:pt x="463" y="69"/>
                  </a:cubicBezTo>
                  <a:cubicBezTo>
                    <a:pt x="466" y="67"/>
                    <a:pt x="466" y="67"/>
                    <a:pt x="466" y="67"/>
                  </a:cubicBezTo>
                  <a:cubicBezTo>
                    <a:pt x="469" y="70"/>
                    <a:pt x="471" y="73"/>
                    <a:pt x="473" y="76"/>
                  </a:cubicBezTo>
                  <a:lnTo>
                    <a:pt x="470" y="78"/>
                  </a:lnTo>
                  <a:close/>
                  <a:moveTo>
                    <a:pt x="16" y="69"/>
                  </a:moveTo>
                  <a:cubicBezTo>
                    <a:pt x="13" y="66"/>
                    <a:pt x="13" y="66"/>
                    <a:pt x="13" y="66"/>
                  </a:cubicBezTo>
                  <a:cubicBezTo>
                    <a:pt x="16" y="63"/>
                    <a:pt x="18" y="61"/>
                    <a:pt x="21" y="58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1" y="63"/>
                    <a:pt x="19" y="66"/>
                    <a:pt x="16" y="69"/>
                  </a:cubicBezTo>
                  <a:close/>
                  <a:moveTo>
                    <a:pt x="456" y="61"/>
                  </a:moveTo>
                  <a:cubicBezTo>
                    <a:pt x="453" y="59"/>
                    <a:pt x="450" y="56"/>
                    <a:pt x="447" y="54"/>
                  </a:cubicBezTo>
                  <a:cubicBezTo>
                    <a:pt x="449" y="51"/>
                    <a:pt x="449" y="51"/>
                    <a:pt x="449" y="51"/>
                  </a:cubicBezTo>
                  <a:cubicBezTo>
                    <a:pt x="453" y="53"/>
                    <a:pt x="456" y="56"/>
                    <a:pt x="458" y="58"/>
                  </a:cubicBezTo>
                  <a:lnTo>
                    <a:pt x="456" y="61"/>
                  </a:lnTo>
                  <a:close/>
                  <a:moveTo>
                    <a:pt x="33" y="54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3" y="48"/>
                    <a:pt x="37" y="46"/>
                    <a:pt x="40" y="4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9" y="49"/>
                    <a:pt x="36" y="51"/>
                    <a:pt x="33" y="54"/>
                  </a:cubicBezTo>
                  <a:close/>
                  <a:moveTo>
                    <a:pt x="438" y="47"/>
                  </a:moveTo>
                  <a:cubicBezTo>
                    <a:pt x="435" y="46"/>
                    <a:pt x="431" y="44"/>
                    <a:pt x="428" y="42"/>
                  </a:cubicBezTo>
                  <a:cubicBezTo>
                    <a:pt x="430" y="38"/>
                    <a:pt x="430" y="38"/>
                    <a:pt x="430" y="38"/>
                  </a:cubicBezTo>
                  <a:cubicBezTo>
                    <a:pt x="433" y="40"/>
                    <a:pt x="437" y="42"/>
                    <a:pt x="440" y="44"/>
                  </a:cubicBezTo>
                  <a:lnTo>
                    <a:pt x="438" y="47"/>
                  </a:lnTo>
                  <a:close/>
                  <a:moveTo>
                    <a:pt x="52" y="42"/>
                  </a:moveTo>
                  <a:cubicBezTo>
                    <a:pt x="50" y="38"/>
                    <a:pt x="50" y="38"/>
                    <a:pt x="50" y="38"/>
                  </a:cubicBezTo>
                  <a:cubicBezTo>
                    <a:pt x="53" y="37"/>
                    <a:pt x="57" y="35"/>
                    <a:pt x="60" y="33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59" y="38"/>
                    <a:pt x="55" y="40"/>
                    <a:pt x="52" y="42"/>
                  </a:cubicBezTo>
                  <a:close/>
                  <a:moveTo>
                    <a:pt x="418" y="37"/>
                  </a:moveTo>
                  <a:cubicBezTo>
                    <a:pt x="415" y="35"/>
                    <a:pt x="411" y="34"/>
                    <a:pt x="407" y="32"/>
                  </a:cubicBezTo>
                  <a:cubicBezTo>
                    <a:pt x="409" y="29"/>
                    <a:pt x="409" y="29"/>
                    <a:pt x="409" y="29"/>
                  </a:cubicBezTo>
                  <a:cubicBezTo>
                    <a:pt x="413" y="30"/>
                    <a:pt x="416" y="32"/>
                    <a:pt x="419" y="33"/>
                  </a:cubicBezTo>
                  <a:lnTo>
                    <a:pt x="418" y="37"/>
                  </a:lnTo>
                  <a:close/>
                  <a:moveTo>
                    <a:pt x="72" y="32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4" y="27"/>
                    <a:pt x="78" y="26"/>
                    <a:pt x="82" y="24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79" y="29"/>
                    <a:pt x="76" y="31"/>
                    <a:pt x="72" y="32"/>
                  </a:cubicBezTo>
                  <a:close/>
                  <a:moveTo>
                    <a:pt x="397" y="28"/>
                  </a:moveTo>
                  <a:cubicBezTo>
                    <a:pt x="393" y="27"/>
                    <a:pt x="390" y="26"/>
                    <a:pt x="386" y="24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391" y="22"/>
                    <a:pt x="395" y="23"/>
                    <a:pt x="398" y="25"/>
                  </a:cubicBezTo>
                  <a:lnTo>
                    <a:pt x="397" y="28"/>
                  </a:lnTo>
                  <a:close/>
                  <a:moveTo>
                    <a:pt x="94" y="24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6" y="20"/>
                    <a:pt x="100" y="18"/>
                    <a:pt x="104" y="17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1" y="22"/>
                    <a:pt x="97" y="23"/>
                    <a:pt x="94" y="24"/>
                  </a:cubicBezTo>
                  <a:close/>
                  <a:moveTo>
                    <a:pt x="375" y="21"/>
                  </a:moveTo>
                  <a:cubicBezTo>
                    <a:pt x="372" y="20"/>
                    <a:pt x="368" y="19"/>
                    <a:pt x="364" y="18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9" y="15"/>
                    <a:pt x="373" y="17"/>
                    <a:pt x="376" y="18"/>
                  </a:cubicBezTo>
                  <a:lnTo>
                    <a:pt x="375" y="21"/>
                  </a:lnTo>
                  <a:close/>
                  <a:moveTo>
                    <a:pt x="116" y="18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8" y="14"/>
                    <a:pt x="122" y="13"/>
                    <a:pt x="126" y="1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3" y="16"/>
                    <a:pt x="119" y="17"/>
                    <a:pt x="116" y="18"/>
                  </a:cubicBezTo>
                  <a:close/>
                  <a:moveTo>
                    <a:pt x="353" y="16"/>
                  </a:moveTo>
                  <a:cubicBezTo>
                    <a:pt x="350" y="15"/>
                    <a:pt x="346" y="14"/>
                    <a:pt x="342" y="13"/>
                  </a:cubicBezTo>
                  <a:cubicBezTo>
                    <a:pt x="343" y="10"/>
                    <a:pt x="343" y="10"/>
                    <a:pt x="343" y="10"/>
                  </a:cubicBezTo>
                  <a:cubicBezTo>
                    <a:pt x="347" y="10"/>
                    <a:pt x="350" y="11"/>
                    <a:pt x="354" y="12"/>
                  </a:cubicBezTo>
                  <a:lnTo>
                    <a:pt x="353" y="16"/>
                  </a:lnTo>
                  <a:close/>
                  <a:moveTo>
                    <a:pt x="138" y="13"/>
                  </a:moveTo>
                  <a:cubicBezTo>
                    <a:pt x="137" y="9"/>
                    <a:pt x="137" y="9"/>
                    <a:pt x="137" y="9"/>
                  </a:cubicBezTo>
                  <a:cubicBezTo>
                    <a:pt x="141" y="9"/>
                    <a:pt x="145" y="8"/>
                    <a:pt x="148" y="7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5" y="12"/>
                    <a:pt x="142" y="12"/>
                    <a:pt x="138" y="13"/>
                  </a:cubicBezTo>
                  <a:close/>
                  <a:moveTo>
                    <a:pt x="331" y="11"/>
                  </a:moveTo>
                  <a:cubicBezTo>
                    <a:pt x="327" y="11"/>
                    <a:pt x="323" y="10"/>
                    <a:pt x="320" y="9"/>
                  </a:cubicBezTo>
                  <a:cubicBezTo>
                    <a:pt x="320" y="6"/>
                    <a:pt x="320" y="6"/>
                    <a:pt x="320" y="6"/>
                  </a:cubicBezTo>
                  <a:cubicBezTo>
                    <a:pt x="324" y="6"/>
                    <a:pt x="328" y="7"/>
                    <a:pt x="332" y="7"/>
                  </a:cubicBezTo>
                  <a:lnTo>
                    <a:pt x="331" y="11"/>
                  </a:lnTo>
                  <a:close/>
                  <a:moveTo>
                    <a:pt x="160" y="9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3" y="5"/>
                    <a:pt x="167" y="5"/>
                    <a:pt x="171" y="4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68" y="8"/>
                    <a:pt x="164" y="9"/>
                    <a:pt x="160" y="9"/>
                  </a:cubicBezTo>
                  <a:close/>
                  <a:moveTo>
                    <a:pt x="308" y="8"/>
                  </a:moveTo>
                  <a:cubicBezTo>
                    <a:pt x="305" y="7"/>
                    <a:pt x="301" y="7"/>
                    <a:pt x="297" y="7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301" y="3"/>
                    <a:pt x="305" y="4"/>
                    <a:pt x="309" y="4"/>
                  </a:cubicBezTo>
                  <a:lnTo>
                    <a:pt x="308" y="8"/>
                  </a:lnTo>
                  <a:close/>
                  <a:moveTo>
                    <a:pt x="183" y="7"/>
                  </a:moveTo>
                  <a:cubicBezTo>
                    <a:pt x="182" y="3"/>
                    <a:pt x="182" y="3"/>
                    <a:pt x="182" y="3"/>
                  </a:cubicBezTo>
                  <a:cubicBezTo>
                    <a:pt x="186" y="2"/>
                    <a:pt x="190" y="2"/>
                    <a:pt x="194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0" y="6"/>
                    <a:pt x="187" y="6"/>
                    <a:pt x="183" y="7"/>
                  </a:cubicBezTo>
                  <a:close/>
                  <a:moveTo>
                    <a:pt x="286" y="6"/>
                  </a:moveTo>
                  <a:cubicBezTo>
                    <a:pt x="282" y="5"/>
                    <a:pt x="278" y="5"/>
                    <a:pt x="274" y="5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8" y="1"/>
                    <a:pt x="282" y="1"/>
                    <a:pt x="286" y="2"/>
                  </a:cubicBezTo>
                  <a:lnTo>
                    <a:pt x="286" y="6"/>
                  </a:lnTo>
                  <a:close/>
                  <a:moveTo>
                    <a:pt x="206" y="5"/>
                  </a:moveTo>
                  <a:cubicBezTo>
                    <a:pt x="205" y="1"/>
                    <a:pt x="205" y="1"/>
                    <a:pt x="205" y="1"/>
                  </a:cubicBezTo>
                  <a:cubicBezTo>
                    <a:pt x="209" y="1"/>
                    <a:pt x="213" y="1"/>
                    <a:pt x="217" y="0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3" y="4"/>
                    <a:pt x="209" y="5"/>
                    <a:pt x="206" y="5"/>
                  </a:cubicBezTo>
                  <a:close/>
                  <a:moveTo>
                    <a:pt x="263" y="4"/>
                  </a:moveTo>
                  <a:cubicBezTo>
                    <a:pt x="259" y="4"/>
                    <a:pt x="255" y="4"/>
                    <a:pt x="252" y="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6" y="0"/>
                    <a:pt x="259" y="0"/>
                    <a:pt x="263" y="0"/>
                  </a:cubicBezTo>
                  <a:lnTo>
                    <a:pt x="263" y="4"/>
                  </a:lnTo>
                  <a:close/>
                  <a:moveTo>
                    <a:pt x="228" y="4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32" y="1"/>
                    <a:pt x="236" y="1"/>
                    <a:pt x="240" y="1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36" y="5"/>
                    <a:pt x="232" y="4"/>
                    <a:pt x="228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5" name="işlîďê"/>
            <p:cNvSpPr/>
            <p:nvPr/>
          </p:nvSpPr>
          <p:spPr bwMode="auto">
            <a:xfrm flipH="1">
              <a:off x="6192699" y="4057902"/>
              <a:ext cx="1172558" cy="534504"/>
            </a:xfrm>
            <a:custGeom>
              <a:avLst/>
              <a:gdLst>
                <a:gd name="T0" fmla="*/ 285 w 570"/>
                <a:gd name="T1" fmla="*/ 0 h 260"/>
                <a:gd name="T2" fmla="*/ 0 w 570"/>
                <a:gd name="T3" fmla="*/ 130 h 260"/>
                <a:gd name="T4" fmla="*/ 285 w 570"/>
                <a:gd name="T5" fmla="*/ 260 h 260"/>
                <a:gd name="T6" fmla="*/ 57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127" y="1"/>
                    <a:pt x="0" y="59"/>
                    <a:pt x="0" y="130"/>
                  </a:cubicBezTo>
                  <a:cubicBezTo>
                    <a:pt x="0" y="202"/>
                    <a:pt x="127" y="260"/>
                    <a:pt x="285" y="260"/>
                  </a:cubicBezTo>
                  <a:cubicBezTo>
                    <a:pt x="442" y="260"/>
                    <a:pt x="570" y="202"/>
                    <a:pt x="570" y="130"/>
                  </a:cubicBezTo>
                  <a:cubicBezTo>
                    <a:pt x="570" y="59"/>
                    <a:pt x="442" y="1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6" name="íŝḻïďe"/>
            <p:cNvSpPr/>
            <p:nvPr/>
          </p:nvSpPr>
          <p:spPr bwMode="auto">
            <a:xfrm flipH="1">
              <a:off x="6291680" y="4103586"/>
              <a:ext cx="977639" cy="398974"/>
            </a:xfrm>
            <a:custGeom>
              <a:avLst/>
              <a:gdLst>
                <a:gd name="T0" fmla="*/ 238 w 475"/>
                <a:gd name="T1" fmla="*/ 0 h 194"/>
                <a:gd name="T2" fmla="*/ 0 w 475"/>
                <a:gd name="T3" fmla="*/ 97 h 194"/>
                <a:gd name="T4" fmla="*/ 238 w 475"/>
                <a:gd name="T5" fmla="*/ 194 h 194"/>
                <a:gd name="T6" fmla="*/ 475 w 475"/>
                <a:gd name="T7" fmla="*/ 97 h 194"/>
                <a:gd name="T8" fmla="*/ 238 w 47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194">
                  <a:moveTo>
                    <a:pt x="238" y="0"/>
                  </a:moveTo>
                  <a:cubicBezTo>
                    <a:pt x="106" y="0"/>
                    <a:pt x="0" y="43"/>
                    <a:pt x="0" y="97"/>
                  </a:cubicBezTo>
                  <a:cubicBezTo>
                    <a:pt x="0" y="150"/>
                    <a:pt x="106" y="193"/>
                    <a:pt x="238" y="194"/>
                  </a:cubicBezTo>
                  <a:cubicBezTo>
                    <a:pt x="369" y="193"/>
                    <a:pt x="475" y="150"/>
                    <a:pt x="475" y="97"/>
                  </a:cubicBezTo>
                  <a:cubicBezTo>
                    <a:pt x="475" y="43"/>
                    <a:pt x="369" y="0"/>
                    <a:pt x="238" y="0"/>
                  </a:cubicBezTo>
                  <a:close/>
                </a:path>
              </a:pathLst>
            </a:cu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7" name="ïŝḷidé"/>
            <p:cNvSpPr/>
            <p:nvPr/>
          </p:nvSpPr>
          <p:spPr bwMode="auto">
            <a:xfrm flipH="1">
              <a:off x="6285589" y="4099018"/>
              <a:ext cx="986776" cy="405065"/>
            </a:xfrm>
            <a:custGeom>
              <a:avLst/>
              <a:gdLst>
                <a:gd name="T0" fmla="*/ 240 w 480"/>
                <a:gd name="T1" fmla="*/ 194 h 197"/>
                <a:gd name="T2" fmla="*/ 228 w 480"/>
                <a:gd name="T3" fmla="*/ 197 h 197"/>
                <a:gd name="T4" fmla="*/ 228 w 480"/>
                <a:gd name="T5" fmla="*/ 197 h 197"/>
                <a:gd name="T6" fmla="*/ 274 w 480"/>
                <a:gd name="T7" fmla="*/ 196 h 197"/>
                <a:gd name="T8" fmla="*/ 194 w 480"/>
                <a:gd name="T9" fmla="*/ 192 h 197"/>
                <a:gd name="T10" fmla="*/ 285 w 480"/>
                <a:gd name="T11" fmla="*/ 192 h 197"/>
                <a:gd name="T12" fmla="*/ 182 w 480"/>
                <a:gd name="T13" fmla="*/ 195 h 197"/>
                <a:gd name="T14" fmla="*/ 182 w 480"/>
                <a:gd name="T15" fmla="*/ 195 h 197"/>
                <a:gd name="T16" fmla="*/ 320 w 480"/>
                <a:gd name="T17" fmla="*/ 192 h 197"/>
                <a:gd name="T18" fmla="*/ 149 w 480"/>
                <a:gd name="T19" fmla="*/ 186 h 197"/>
                <a:gd name="T20" fmla="*/ 330 w 480"/>
                <a:gd name="T21" fmla="*/ 186 h 197"/>
                <a:gd name="T22" fmla="*/ 137 w 480"/>
                <a:gd name="T23" fmla="*/ 188 h 197"/>
                <a:gd name="T24" fmla="*/ 137 w 480"/>
                <a:gd name="T25" fmla="*/ 188 h 197"/>
                <a:gd name="T26" fmla="*/ 365 w 480"/>
                <a:gd name="T27" fmla="*/ 183 h 197"/>
                <a:gd name="T28" fmla="*/ 104 w 480"/>
                <a:gd name="T29" fmla="*/ 176 h 197"/>
                <a:gd name="T30" fmla="*/ 375 w 480"/>
                <a:gd name="T31" fmla="*/ 176 h 197"/>
                <a:gd name="T32" fmla="*/ 92 w 480"/>
                <a:gd name="T33" fmla="*/ 177 h 197"/>
                <a:gd name="T34" fmla="*/ 92 w 480"/>
                <a:gd name="T35" fmla="*/ 177 h 197"/>
                <a:gd name="T36" fmla="*/ 408 w 480"/>
                <a:gd name="T37" fmla="*/ 169 h 197"/>
                <a:gd name="T38" fmla="*/ 62 w 480"/>
                <a:gd name="T39" fmla="*/ 161 h 197"/>
                <a:gd name="T40" fmla="*/ 417 w 480"/>
                <a:gd name="T41" fmla="*/ 161 h 197"/>
                <a:gd name="T42" fmla="*/ 50 w 480"/>
                <a:gd name="T43" fmla="*/ 159 h 197"/>
                <a:gd name="T44" fmla="*/ 50 w 480"/>
                <a:gd name="T45" fmla="*/ 159 h 197"/>
                <a:gd name="T46" fmla="*/ 449 w 480"/>
                <a:gd name="T47" fmla="*/ 147 h 197"/>
                <a:gd name="T48" fmla="*/ 24 w 480"/>
                <a:gd name="T49" fmla="*/ 137 h 197"/>
                <a:gd name="T50" fmla="*/ 455 w 480"/>
                <a:gd name="T51" fmla="*/ 137 h 197"/>
                <a:gd name="T52" fmla="*/ 13 w 480"/>
                <a:gd name="T53" fmla="*/ 131 h 197"/>
                <a:gd name="T54" fmla="*/ 13 w 480"/>
                <a:gd name="T55" fmla="*/ 131 h 197"/>
                <a:gd name="T56" fmla="*/ 477 w 480"/>
                <a:gd name="T57" fmla="*/ 111 h 197"/>
                <a:gd name="T58" fmla="*/ 4 w 480"/>
                <a:gd name="T59" fmla="*/ 99 h 197"/>
                <a:gd name="T60" fmla="*/ 480 w 480"/>
                <a:gd name="T61" fmla="*/ 99 h 197"/>
                <a:gd name="T62" fmla="*/ 474 w 480"/>
                <a:gd name="T63" fmla="*/ 88 h 197"/>
                <a:gd name="T64" fmla="*/ 2 w 480"/>
                <a:gd name="T65" fmla="*/ 87 h 197"/>
                <a:gd name="T66" fmla="*/ 470 w 480"/>
                <a:gd name="T67" fmla="*/ 78 h 197"/>
                <a:gd name="T68" fmla="*/ 470 w 480"/>
                <a:gd name="T69" fmla="*/ 78 h 197"/>
                <a:gd name="T70" fmla="*/ 24 w 480"/>
                <a:gd name="T71" fmla="*/ 61 h 197"/>
                <a:gd name="T72" fmla="*/ 449 w 480"/>
                <a:gd name="T73" fmla="*/ 51 h 197"/>
                <a:gd name="T74" fmla="*/ 30 w 480"/>
                <a:gd name="T75" fmla="*/ 51 h 197"/>
                <a:gd name="T76" fmla="*/ 438 w 480"/>
                <a:gd name="T77" fmla="*/ 48 h 197"/>
                <a:gd name="T78" fmla="*/ 438 w 480"/>
                <a:gd name="T79" fmla="*/ 48 h 197"/>
                <a:gd name="T80" fmla="*/ 62 w 480"/>
                <a:gd name="T81" fmla="*/ 37 h 197"/>
                <a:gd name="T82" fmla="*/ 409 w 480"/>
                <a:gd name="T83" fmla="*/ 29 h 197"/>
                <a:gd name="T84" fmla="*/ 71 w 480"/>
                <a:gd name="T85" fmla="*/ 29 h 197"/>
                <a:gd name="T86" fmla="*/ 397 w 480"/>
                <a:gd name="T87" fmla="*/ 28 h 197"/>
                <a:gd name="T88" fmla="*/ 397 w 480"/>
                <a:gd name="T89" fmla="*/ 28 h 197"/>
                <a:gd name="T90" fmla="*/ 105 w 480"/>
                <a:gd name="T91" fmla="*/ 21 h 197"/>
                <a:gd name="T92" fmla="*/ 365 w 480"/>
                <a:gd name="T93" fmla="*/ 15 h 197"/>
                <a:gd name="T94" fmla="*/ 115 w 480"/>
                <a:gd name="T95" fmla="*/ 15 h 197"/>
                <a:gd name="T96" fmla="*/ 353 w 480"/>
                <a:gd name="T97" fmla="*/ 16 h 197"/>
                <a:gd name="T98" fmla="*/ 353 w 480"/>
                <a:gd name="T99" fmla="*/ 16 h 197"/>
                <a:gd name="T100" fmla="*/ 149 w 480"/>
                <a:gd name="T101" fmla="*/ 11 h 197"/>
                <a:gd name="T102" fmla="*/ 320 w 480"/>
                <a:gd name="T103" fmla="*/ 6 h 197"/>
                <a:gd name="T104" fmla="*/ 160 w 480"/>
                <a:gd name="T105" fmla="*/ 6 h 197"/>
                <a:gd name="T106" fmla="*/ 308 w 480"/>
                <a:gd name="T107" fmla="*/ 8 h 197"/>
                <a:gd name="T108" fmla="*/ 308 w 480"/>
                <a:gd name="T109" fmla="*/ 8 h 197"/>
                <a:gd name="T110" fmla="*/ 194 w 480"/>
                <a:gd name="T111" fmla="*/ 6 h 197"/>
                <a:gd name="T112" fmla="*/ 275 w 480"/>
                <a:gd name="T113" fmla="*/ 1 h 197"/>
                <a:gd name="T114" fmla="*/ 205 w 480"/>
                <a:gd name="T115" fmla="*/ 1 h 197"/>
                <a:gd name="T116" fmla="*/ 263 w 480"/>
                <a:gd name="T117" fmla="*/ 4 h 197"/>
                <a:gd name="T118" fmla="*/ 263 w 480"/>
                <a:gd name="T119" fmla="*/ 4 h 197"/>
                <a:gd name="T120" fmla="*/ 240 w 480"/>
                <a:gd name="T121" fmla="*/ 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7">
                  <a:moveTo>
                    <a:pt x="240" y="197"/>
                  </a:moveTo>
                  <a:cubicBezTo>
                    <a:pt x="240" y="196"/>
                    <a:pt x="240" y="196"/>
                    <a:pt x="240" y="196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3" y="194"/>
                    <a:pt x="247" y="194"/>
                    <a:pt x="251" y="194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47" y="197"/>
                    <a:pt x="244" y="197"/>
                    <a:pt x="240" y="197"/>
                  </a:cubicBezTo>
                  <a:close/>
                  <a:moveTo>
                    <a:pt x="228" y="197"/>
                  </a:moveTo>
                  <a:cubicBezTo>
                    <a:pt x="224" y="197"/>
                    <a:pt x="220" y="197"/>
                    <a:pt x="217" y="197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21" y="193"/>
                    <a:pt x="224" y="193"/>
                    <a:pt x="228" y="194"/>
                  </a:cubicBezTo>
                  <a:lnTo>
                    <a:pt x="228" y="197"/>
                  </a:lnTo>
                  <a:close/>
                  <a:moveTo>
                    <a:pt x="262" y="197"/>
                  </a:moveTo>
                  <a:cubicBezTo>
                    <a:pt x="262" y="193"/>
                    <a:pt x="262" y="193"/>
                    <a:pt x="262" y="193"/>
                  </a:cubicBezTo>
                  <a:cubicBezTo>
                    <a:pt x="266" y="193"/>
                    <a:pt x="270" y="193"/>
                    <a:pt x="274" y="193"/>
                  </a:cubicBezTo>
                  <a:cubicBezTo>
                    <a:pt x="274" y="196"/>
                    <a:pt x="274" y="196"/>
                    <a:pt x="274" y="196"/>
                  </a:cubicBezTo>
                  <a:cubicBezTo>
                    <a:pt x="270" y="197"/>
                    <a:pt x="266" y="197"/>
                    <a:pt x="262" y="197"/>
                  </a:cubicBezTo>
                  <a:close/>
                  <a:moveTo>
                    <a:pt x="205" y="196"/>
                  </a:moveTo>
                  <a:cubicBezTo>
                    <a:pt x="201" y="196"/>
                    <a:pt x="197" y="196"/>
                    <a:pt x="194" y="196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8" y="192"/>
                    <a:pt x="202" y="192"/>
                    <a:pt x="205" y="193"/>
                  </a:cubicBezTo>
                  <a:lnTo>
                    <a:pt x="205" y="196"/>
                  </a:lnTo>
                  <a:close/>
                  <a:moveTo>
                    <a:pt x="285" y="196"/>
                  </a:moveTo>
                  <a:cubicBezTo>
                    <a:pt x="285" y="192"/>
                    <a:pt x="285" y="192"/>
                    <a:pt x="285" y="192"/>
                  </a:cubicBezTo>
                  <a:cubicBezTo>
                    <a:pt x="289" y="192"/>
                    <a:pt x="293" y="191"/>
                    <a:pt x="296" y="191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93" y="195"/>
                    <a:pt x="289" y="195"/>
                    <a:pt x="285" y="196"/>
                  </a:cubicBezTo>
                  <a:close/>
                  <a:moveTo>
                    <a:pt x="182" y="195"/>
                  </a:moveTo>
                  <a:cubicBezTo>
                    <a:pt x="178" y="194"/>
                    <a:pt x="175" y="194"/>
                    <a:pt x="171" y="193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75" y="190"/>
                    <a:pt x="179" y="190"/>
                    <a:pt x="183" y="191"/>
                  </a:cubicBezTo>
                  <a:lnTo>
                    <a:pt x="182" y="195"/>
                  </a:lnTo>
                  <a:close/>
                  <a:moveTo>
                    <a:pt x="308" y="193"/>
                  </a:moveTo>
                  <a:cubicBezTo>
                    <a:pt x="308" y="190"/>
                    <a:pt x="308" y="190"/>
                    <a:pt x="308" y="190"/>
                  </a:cubicBezTo>
                  <a:cubicBezTo>
                    <a:pt x="311" y="189"/>
                    <a:pt x="315" y="189"/>
                    <a:pt x="319" y="188"/>
                  </a:cubicBezTo>
                  <a:cubicBezTo>
                    <a:pt x="320" y="192"/>
                    <a:pt x="320" y="192"/>
                    <a:pt x="320" y="192"/>
                  </a:cubicBezTo>
                  <a:cubicBezTo>
                    <a:pt x="316" y="192"/>
                    <a:pt x="312" y="193"/>
                    <a:pt x="308" y="193"/>
                  </a:cubicBezTo>
                  <a:close/>
                  <a:moveTo>
                    <a:pt x="160" y="192"/>
                  </a:moveTo>
                  <a:cubicBezTo>
                    <a:pt x="156" y="191"/>
                    <a:pt x="152" y="191"/>
                    <a:pt x="148" y="190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3" y="187"/>
                    <a:pt x="156" y="187"/>
                    <a:pt x="160" y="188"/>
                  </a:cubicBezTo>
                  <a:lnTo>
                    <a:pt x="160" y="192"/>
                  </a:lnTo>
                  <a:close/>
                  <a:moveTo>
                    <a:pt x="331" y="190"/>
                  </a:moveTo>
                  <a:cubicBezTo>
                    <a:pt x="330" y="186"/>
                    <a:pt x="330" y="186"/>
                    <a:pt x="330" y="186"/>
                  </a:cubicBezTo>
                  <a:cubicBezTo>
                    <a:pt x="334" y="186"/>
                    <a:pt x="338" y="185"/>
                    <a:pt x="341" y="184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38" y="189"/>
                    <a:pt x="335" y="189"/>
                    <a:pt x="331" y="190"/>
                  </a:cubicBezTo>
                  <a:close/>
                  <a:moveTo>
                    <a:pt x="137" y="188"/>
                  </a:moveTo>
                  <a:cubicBezTo>
                    <a:pt x="133" y="187"/>
                    <a:pt x="129" y="186"/>
                    <a:pt x="126" y="186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30" y="183"/>
                    <a:pt x="134" y="183"/>
                    <a:pt x="138" y="184"/>
                  </a:cubicBezTo>
                  <a:lnTo>
                    <a:pt x="137" y="188"/>
                  </a:lnTo>
                  <a:close/>
                  <a:moveTo>
                    <a:pt x="353" y="186"/>
                  </a:moveTo>
                  <a:cubicBezTo>
                    <a:pt x="353" y="182"/>
                    <a:pt x="353" y="182"/>
                    <a:pt x="353" y="182"/>
                  </a:cubicBezTo>
                  <a:cubicBezTo>
                    <a:pt x="356" y="181"/>
                    <a:pt x="360" y="180"/>
                    <a:pt x="364" y="179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61" y="184"/>
                    <a:pt x="357" y="185"/>
                    <a:pt x="353" y="186"/>
                  </a:cubicBezTo>
                  <a:close/>
                  <a:moveTo>
                    <a:pt x="114" y="183"/>
                  </a:moveTo>
                  <a:cubicBezTo>
                    <a:pt x="111" y="182"/>
                    <a:pt x="107" y="181"/>
                    <a:pt x="103" y="18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8" y="177"/>
                    <a:pt x="112" y="178"/>
                    <a:pt x="115" y="179"/>
                  </a:cubicBezTo>
                  <a:lnTo>
                    <a:pt x="114" y="183"/>
                  </a:lnTo>
                  <a:close/>
                  <a:moveTo>
                    <a:pt x="376" y="180"/>
                  </a:moveTo>
                  <a:cubicBezTo>
                    <a:pt x="375" y="176"/>
                    <a:pt x="375" y="176"/>
                    <a:pt x="375" y="176"/>
                  </a:cubicBezTo>
                  <a:cubicBezTo>
                    <a:pt x="378" y="175"/>
                    <a:pt x="382" y="174"/>
                    <a:pt x="386" y="173"/>
                  </a:cubicBezTo>
                  <a:cubicBezTo>
                    <a:pt x="387" y="177"/>
                    <a:pt x="387" y="177"/>
                    <a:pt x="387" y="177"/>
                  </a:cubicBezTo>
                  <a:cubicBezTo>
                    <a:pt x="383" y="178"/>
                    <a:pt x="379" y="179"/>
                    <a:pt x="376" y="180"/>
                  </a:cubicBezTo>
                  <a:close/>
                  <a:moveTo>
                    <a:pt x="92" y="177"/>
                  </a:moveTo>
                  <a:cubicBezTo>
                    <a:pt x="89" y="175"/>
                    <a:pt x="85" y="174"/>
                    <a:pt x="82" y="173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71"/>
                    <a:pt x="90" y="172"/>
                    <a:pt x="94" y="173"/>
                  </a:cubicBezTo>
                  <a:lnTo>
                    <a:pt x="92" y="177"/>
                  </a:lnTo>
                  <a:close/>
                  <a:moveTo>
                    <a:pt x="398" y="173"/>
                  </a:moveTo>
                  <a:cubicBezTo>
                    <a:pt x="396" y="169"/>
                    <a:pt x="396" y="169"/>
                    <a:pt x="396" y="169"/>
                  </a:cubicBezTo>
                  <a:cubicBezTo>
                    <a:pt x="400" y="168"/>
                    <a:pt x="403" y="167"/>
                    <a:pt x="407" y="165"/>
                  </a:cubicBezTo>
                  <a:cubicBezTo>
                    <a:pt x="408" y="169"/>
                    <a:pt x="408" y="169"/>
                    <a:pt x="408" y="169"/>
                  </a:cubicBezTo>
                  <a:cubicBezTo>
                    <a:pt x="405" y="170"/>
                    <a:pt x="401" y="172"/>
                    <a:pt x="398" y="173"/>
                  </a:cubicBezTo>
                  <a:close/>
                  <a:moveTo>
                    <a:pt x="71" y="169"/>
                  </a:moveTo>
                  <a:cubicBezTo>
                    <a:pt x="67" y="167"/>
                    <a:pt x="64" y="166"/>
                    <a:pt x="60" y="164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5" y="162"/>
                    <a:pt x="69" y="164"/>
                    <a:pt x="72" y="165"/>
                  </a:cubicBezTo>
                  <a:lnTo>
                    <a:pt x="71" y="169"/>
                  </a:lnTo>
                  <a:close/>
                  <a:moveTo>
                    <a:pt x="419" y="164"/>
                  </a:moveTo>
                  <a:cubicBezTo>
                    <a:pt x="417" y="161"/>
                    <a:pt x="417" y="161"/>
                    <a:pt x="417" y="161"/>
                  </a:cubicBezTo>
                  <a:cubicBezTo>
                    <a:pt x="421" y="159"/>
                    <a:pt x="424" y="158"/>
                    <a:pt x="427" y="156"/>
                  </a:cubicBezTo>
                  <a:cubicBezTo>
                    <a:pt x="429" y="159"/>
                    <a:pt x="429" y="159"/>
                    <a:pt x="429" y="159"/>
                  </a:cubicBezTo>
                  <a:cubicBezTo>
                    <a:pt x="426" y="161"/>
                    <a:pt x="422" y="163"/>
                    <a:pt x="419" y="164"/>
                  </a:cubicBezTo>
                  <a:close/>
                  <a:moveTo>
                    <a:pt x="50" y="159"/>
                  </a:moveTo>
                  <a:cubicBezTo>
                    <a:pt x="46" y="157"/>
                    <a:pt x="43" y="155"/>
                    <a:pt x="40" y="153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5" y="152"/>
                    <a:pt x="48" y="154"/>
                    <a:pt x="52" y="156"/>
                  </a:cubicBezTo>
                  <a:lnTo>
                    <a:pt x="50" y="159"/>
                  </a:lnTo>
                  <a:close/>
                  <a:moveTo>
                    <a:pt x="439" y="154"/>
                  </a:moveTo>
                  <a:cubicBezTo>
                    <a:pt x="437" y="150"/>
                    <a:pt x="437" y="150"/>
                    <a:pt x="437" y="150"/>
                  </a:cubicBezTo>
                  <a:cubicBezTo>
                    <a:pt x="441" y="148"/>
                    <a:pt x="444" y="146"/>
                    <a:pt x="447" y="144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6" y="149"/>
                    <a:pt x="443" y="151"/>
                    <a:pt x="439" y="154"/>
                  </a:cubicBezTo>
                  <a:close/>
                  <a:moveTo>
                    <a:pt x="30" y="147"/>
                  </a:moveTo>
                  <a:cubicBezTo>
                    <a:pt x="27" y="144"/>
                    <a:pt x="24" y="142"/>
                    <a:pt x="21" y="139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26" y="139"/>
                    <a:pt x="29" y="141"/>
                    <a:pt x="33" y="144"/>
                  </a:cubicBezTo>
                  <a:lnTo>
                    <a:pt x="30" y="147"/>
                  </a:lnTo>
                  <a:close/>
                  <a:moveTo>
                    <a:pt x="458" y="140"/>
                  </a:moveTo>
                  <a:cubicBezTo>
                    <a:pt x="455" y="137"/>
                    <a:pt x="455" y="137"/>
                    <a:pt x="455" y="137"/>
                  </a:cubicBezTo>
                  <a:cubicBezTo>
                    <a:pt x="458" y="134"/>
                    <a:pt x="461" y="132"/>
                    <a:pt x="463" y="129"/>
                  </a:cubicBezTo>
                  <a:cubicBezTo>
                    <a:pt x="466" y="131"/>
                    <a:pt x="466" y="131"/>
                    <a:pt x="466" y="131"/>
                  </a:cubicBezTo>
                  <a:cubicBezTo>
                    <a:pt x="464" y="134"/>
                    <a:pt x="461" y="137"/>
                    <a:pt x="458" y="140"/>
                  </a:cubicBezTo>
                  <a:close/>
                  <a:moveTo>
                    <a:pt x="13" y="131"/>
                  </a:moveTo>
                  <a:cubicBezTo>
                    <a:pt x="11" y="128"/>
                    <a:pt x="8" y="125"/>
                    <a:pt x="7" y="121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2" y="123"/>
                    <a:pt x="14" y="126"/>
                    <a:pt x="16" y="129"/>
                  </a:cubicBezTo>
                  <a:lnTo>
                    <a:pt x="13" y="131"/>
                  </a:lnTo>
                  <a:close/>
                  <a:moveTo>
                    <a:pt x="473" y="122"/>
                  </a:moveTo>
                  <a:cubicBezTo>
                    <a:pt x="469" y="120"/>
                    <a:pt x="469" y="120"/>
                    <a:pt x="469" y="120"/>
                  </a:cubicBezTo>
                  <a:cubicBezTo>
                    <a:pt x="471" y="117"/>
                    <a:pt x="473" y="113"/>
                    <a:pt x="474" y="110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6" y="115"/>
                    <a:pt x="475" y="118"/>
                    <a:pt x="473" y="122"/>
                  </a:cubicBezTo>
                  <a:close/>
                  <a:moveTo>
                    <a:pt x="2" y="110"/>
                  </a:moveTo>
                  <a:cubicBezTo>
                    <a:pt x="1" y="107"/>
                    <a:pt x="0" y="103"/>
                    <a:pt x="0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2"/>
                    <a:pt x="5" y="106"/>
                    <a:pt x="6" y="109"/>
                  </a:cubicBezTo>
                  <a:lnTo>
                    <a:pt x="2" y="110"/>
                  </a:lnTo>
                  <a:close/>
                  <a:moveTo>
                    <a:pt x="480" y="99"/>
                  </a:moveTo>
                  <a:cubicBezTo>
                    <a:pt x="476" y="99"/>
                    <a:pt x="476" y="99"/>
                    <a:pt x="476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5" y="99"/>
                    <a:pt x="475" y="99"/>
                    <a:pt x="475" y="99"/>
                  </a:cubicBezTo>
                  <a:cubicBezTo>
                    <a:pt x="475" y="95"/>
                    <a:pt x="475" y="92"/>
                    <a:pt x="474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9" y="91"/>
                    <a:pt x="480" y="95"/>
                    <a:pt x="480" y="99"/>
                  </a:cubicBezTo>
                  <a:close/>
                  <a:moveTo>
                    <a:pt x="6" y="88"/>
                  </a:moveTo>
                  <a:cubicBezTo>
                    <a:pt x="2" y="87"/>
                    <a:pt x="2" y="87"/>
                    <a:pt x="2" y="87"/>
                  </a:cubicBezTo>
                  <a:cubicBezTo>
                    <a:pt x="3" y="83"/>
                    <a:pt x="5" y="80"/>
                    <a:pt x="7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7" y="85"/>
                    <a:pt x="6" y="88"/>
                  </a:cubicBezTo>
                  <a:close/>
                  <a:moveTo>
                    <a:pt x="470" y="78"/>
                  </a:moveTo>
                  <a:cubicBezTo>
                    <a:pt x="468" y="75"/>
                    <a:pt x="466" y="72"/>
                    <a:pt x="463" y="69"/>
                  </a:cubicBezTo>
                  <a:cubicBezTo>
                    <a:pt x="466" y="67"/>
                    <a:pt x="466" y="67"/>
                    <a:pt x="466" y="67"/>
                  </a:cubicBezTo>
                  <a:cubicBezTo>
                    <a:pt x="469" y="70"/>
                    <a:pt x="471" y="73"/>
                    <a:pt x="473" y="76"/>
                  </a:cubicBezTo>
                  <a:lnTo>
                    <a:pt x="470" y="78"/>
                  </a:lnTo>
                  <a:close/>
                  <a:moveTo>
                    <a:pt x="16" y="69"/>
                  </a:moveTo>
                  <a:cubicBezTo>
                    <a:pt x="13" y="66"/>
                    <a:pt x="13" y="66"/>
                    <a:pt x="13" y="66"/>
                  </a:cubicBezTo>
                  <a:cubicBezTo>
                    <a:pt x="16" y="64"/>
                    <a:pt x="18" y="61"/>
                    <a:pt x="21" y="58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1" y="63"/>
                    <a:pt x="19" y="66"/>
                    <a:pt x="16" y="69"/>
                  </a:cubicBezTo>
                  <a:close/>
                  <a:moveTo>
                    <a:pt x="456" y="61"/>
                  </a:moveTo>
                  <a:cubicBezTo>
                    <a:pt x="453" y="59"/>
                    <a:pt x="450" y="56"/>
                    <a:pt x="447" y="54"/>
                  </a:cubicBezTo>
                  <a:cubicBezTo>
                    <a:pt x="449" y="51"/>
                    <a:pt x="449" y="51"/>
                    <a:pt x="449" y="51"/>
                  </a:cubicBezTo>
                  <a:cubicBezTo>
                    <a:pt x="453" y="53"/>
                    <a:pt x="456" y="56"/>
                    <a:pt x="458" y="58"/>
                  </a:cubicBezTo>
                  <a:lnTo>
                    <a:pt x="456" y="61"/>
                  </a:lnTo>
                  <a:close/>
                  <a:moveTo>
                    <a:pt x="33" y="54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3" y="49"/>
                    <a:pt x="37" y="46"/>
                    <a:pt x="40" y="4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9" y="50"/>
                    <a:pt x="36" y="52"/>
                    <a:pt x="33" y="54"/>
                  </a:cubicBezTo>
                  <a:close/>
                  <a:moveTo>
                    <a:pt x="438" y="48"/>
                  </a:moveTo>
                  <a:cubicBezTo>
                    <a:pt x="435" y="46"/>
                    <a:pt x="431" y="44"/>
                    <a:pt x="428" y="42"/>
                  </a:cubicBezTo>
                  <a:cubicBezTo>
                    <a:pt x="430" y="39"/>
                    <a:pt x="430" y="39"/>
                    <a:pt x="430" y="39"/>
                  </a:cubicBezTo>
                  <a:cubicBezTo>
                    <a:pt x="433" y="41"/>
                    <a:pt x="437" y="43"/>
                    <a:pt x="440" y="44"/>
                  </a:cubicBezTo>
                  <a:lnTo>
                    <a:pt x="438" y="48"/>
                  </a:lnTo>
                  <a:close/>
                  <a:moveTo>
                    <a:pt x="52" y="42"/>
                  </a:moveTo>
                  <a:cubicBezTo>
                    <a:pt x="50" y="39"/>
                    <a:pt x="50" y="39"/>
                    <a:pt x="50" y="39"/>
                  </a:cubicBezTo>
                  <a:cubicBezTo>
                    <a:pt x="53" y="37"/>
                    <a:pt x="57" y="35"/>
                    <a:pt x="60" y="33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59" y="38"/>
                    <a:pt x="55" y="40"/>
                    <a:pt x="52" y="42"/>
                  </a:cubicBezTo>
                  <a:close/>
                  <a:moveTo>
                    <a:pt x="418" y="37"/>
                  </a:moveTo>
                  <a:cubicBezTo>
                    <a:pt x="415" y="35"/>
                    <a:pt x="411" y="34"/>
                    <a:pt x="407" y="32"/>
                  </a:cubicBezTo>
                  <a:cubicBezTo>
                    <a:pt x="409" y="29"/>
                    <a:pt x="409" y="29"/>
                    <a:pt x="409" y="29"/>
                  </a:cubicBezTo>
                  <a:cubicBezTo>
                    <a:pt x="413" y="30"/>
                    <a:pt x="416" y="32"/>
                    <a:pt x="419" y="34"/>
                  </a:cubicBezTo>
                  <a:lnTo>
                    <a:pt x="418" y="37"/>
                  </a:lnTo>
                  <a:close/>
                  <a:moveTo>
                    <a:pt x="72" y="32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4" y="27"/>
                    <a:pt x="78" y="26"/>
                    <a:pt x="82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79" y="30"/>
                    <a:pt x="76" y="31"/>
                    <a:pt x="72" y="32"/>
                  </a:cubicBezTo>
                  <a:close/>
                  <a:moveTo>
                    <a:pt x="397" y="28"/>
                  </a:moveTo>
                  <a:cubicBezTo>
                    <a:pt x="393" y="27"/>
                    <a:pt x="390" y="26"/>
                    <a:pt x="386" y="25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391" y="22"/>
                    <a:pt x="395" y="24"/>
                    <a:pt x="398" y="25"/>
                  </a:cubicBezTo>
                  <a:lnTo>
                    <a:pt x="397" y="28"/>
                  </a:lnTo>
                  <a:close/>
                  <a:moveTo>
                    <a:pt x="94" y="25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6" y="20"/>
                    <a:pt x="100" y="19"/>
                    <a:pt x="104" y="18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1" y="22"/>
                    <a:pt x="97" y="23"/>
                    <a:pt x="94" y="25"/>
                  </a:cubicBezTo>
                  <a:close/>
                  <a:moveTo>
                    <a:pt x="375" y="21"/>
                  </a:moveTo>
                  <a:cubicBezTo>
                    <a:pt x="372" y="20"/>
                    <a:pt x="368" y="19"/>
                    <a:pt x="364" y="18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9" y="16"/>
                    <a:pt x="373" y="17"/>
                    <a:pt x="376" y="18"/>
                  </a:cubicBezTo>
                  <a:lnTo>
                    <a:pt x="375" y="21"/>
                  </a:lnTo>
                  <a:close/>
                  <a:moveTo>
                    <a:pt x="116" y="18"/>
                  </a:moveTo>
                  <a:cubicBezTo>
                    <a:pt x="115" y="15"/>
                    <a:pt x="115" y="15"/>
                    <a:pt x="115" y="15"/>
                  </a:cubicBezTo>
                  <a:cubicBezTo>
                    <a:pt x="118" y="14"/>
                    <a:pt x="122" y="13"/>
                    <a:pt x="126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3" y="17"/>
                    <a:pt x="119" y="17"/>
                    <a:pt x="116" y="18"/>
                  </a:cubicBezTo>
                  <a:close/>
                  <a:moveTo>
                    <a:pt x="353" y="16"/>
                  </a:moveTo>
                  <a:cubicBezTo>
                    <a:pt x="350" y="15"/>
                    <a:pt x="346" y="14"/>
                    <a:pt x="342" y="14"/>
                  </a:cubicBezTo>
                  <a:cubicBezTo>
                    <a:pt x="343" y="10"/>
                    <a:pt x="343" y="10"/>
                    <a:pt x="343" y="10"/>
                  </a:cubicBezTo>
                  <a:cubicBezTo>
                    <a:pt x="347" y="11"/>
                    <a:pt x="350" y="11"/>
                    <a:pt x="354" y="12"/>
                  </a:cubicBezTo>
                  <a:lnTo>
                    <a:pt x="353" y="16"/>
                  </a:lnTo>
                  <a:close/>
                  <a:moveTo>
                    <a:pt x="138" y="13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41" y="9"/>
                    <a:pt x="145" y="8"/>
                    <a:pt x="148" y="8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5" y="12"/>
                    <a:pt x="142" y="13"/>
                    <a:pt x="138" y="13"/>
                  </a:cubicBezTo>
                  <a:close/>
                  <a:moveTo>
                    <a:pt x="331" y="11"/>
                  </a:moveTo>
                  <a:cubicBezTo>
                    <a:pt x="327" y="11"/>
                    <a:pt x="323" y="10"/>
                    <a:pt x="320" y="10"/>
                  </a:cubicBezTo>
                  <a:cubicBezTo>
                    <a:pt x="320" y="6"/>
                    <a:pt x="320" y="6"/>
                    <a:pt x="320" y="6"/>
                  </a:cubicBezTo>
                  <a:cubicBezTo>
                    <a:pt x="324" y="6"/>
                    <a:pt x="328" y="7"/>
                    <a:pt x="332" y="8"/>
                  </a:cubicBezTo>
                  <a:lnTo>
                    <a:pt x="331" y="11"/>
                  </a:lnTo>
                  <a:close/>
                  <a:moveTo>
                    <a:pt x="160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3" y="5"/>
                    <a:pt x="167" y="5"/>
                    <a:pt x="171" y="4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68" y="9"/>
                    <a:pt x="164" y="9"/>
                    <a:pt x="160" y="10"/>
                  </a:cubicBezTo>
                  <a:close/>
                  <a:moveTo>
                    <a:pt x="308" y="8"/>
                  </a:moveTo>
                  <a:cubicBezTo>
                    <a:pt x="305" y="8"/>
                    <a:pt x="301" y="7"/>
                    <a:pt x="297" y="7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301" y="3"/>
                    <a:pt x="305" y="4"/>
                    <a:pt x="309" y="4"/>
                  </a:cubicBezTo>
                  <a:lnTo>
                    <a:pt x="308" y="8"/>
                  </a:lnTo>
                  <a:close/>
                  <a:moveTo>
                    <a:pt x="183" y="7"/>
                  </a:moveTo>
                  <a:cubicBezTo>
                    <a:pt x="182" y="3"/>
                    <a:pt x="182" y="3"/>
                    <a:pt x="182" y="3"/>
                  </a:cubicBezTo>
                  <a:cubicBezTo>
                    <a:pt x="186" y="3"/>
                    <a:pt x="190" y="2"/>
                    <a:pt x="194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0" y="6"/>
                    <a:pt x="187" y="6"/>
                    <a:pt x="183" y="7"/>
                  </a:cubicBezTo>
                  <a:close/>
                  <a:moveTo>
                    <a:pt x="286" y="6"/>
                  </a:moveTo>
                  <a:cubicBezTo>
                    <a:pt x="282" y="6"/>
                    <a:pt x="278" y="5"/>
                    <a:pt x="274" y="5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8" y="1"/>
                    <a:pt x="282" y="2"/>
                    <a:pt x="286" y="2"/>
                  </a:cubicBezTo>
                  <a:lnTo>
                    <a:pt x="286" y="6"/>
                  </a:lnTo>
                  <a:close/>
                  <a:moveTo>
                    <a:pt x="206" y="5"/>
                  </a:moveTo>
                  <a:cubicBezTo>
                    <a:pt x="205" y="1"/>
                    <a:pt x="205" y="1"/>
                    <a:pt x="205" y="1"/>
                  </a:cubicBezTo>
                  <a:cubicBezTo>
                    <a:pt x="209" y="1"/>
                    <a:pt x="213" y="1"/>
                    <a:pt x="217" y="1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3" y="5"/>
                    <a:pt x="209" y="5"/>
                    <a:pt x="206" y="5"/>
                  </a:cubicBezTo>
                  <a:close/>
                  <a:moveTo>
                    <a:pt x="263" y="4"/>
                  </a:moveTo>
                  <a:cubicBezTo>
                    <a:pt x="259" y="4"/>
                    <a:pt x="255" y="4"/>
                    <a:pt x="252" y="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6" y="0"/>
                    <a:pt x="259" y="1"/>
                    <a:pt x="263" y="1"/>
                  </a:cubicBezTo>
                  <a:lnTo>
                    <a:pt x="263" y="4"/>
                  </a:lnTo>
                  <a:close/>
                  <a:moveTo>
                    <a:pt x="228" y="3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32" y="1"/>
                    <a:pt x="236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36" y="2"/>
                    <a:pt x="232" y="3"/>
                    <a:pt x="228" y="3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8" name="íṧļïḍe"/>
            <p:cNvSpPr/>
            <p:nvPr/>
          </p:nvSpPr>
          <p:spPr bwMode="auto">
            <a:xfrm flipH="1">
              <a:off x="6192699" y="3922373"/>
              <a:ext cx="1172558" cy="534504"/>
            </a:xfrm>
            <a:prstGeom prst="ellipse">
              <a:avLst/>
            </a:pr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9" name="iṩḷïďe"/>
            <p:cNvSpPr/>
            <p:nvPr/>
          </p:nvSpPr>
          <p:spPr bwMode="auto">
            <a:xfrm flipH="1">
              <a:off x="6291680" y="3966534"/>
              <a:ext cx="977639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0" name="iS1îḓê"/>
            <p:cNvSpPr/>
            <p:nvPr/>
          </p:nvSpPr>
          <p:spPr bwMode="auto">
            <a:xfrm flipH="1">
              <a:off x="6285589" y="3963488"/>
              <a:ext cx="986776" cy="405065"/>
            </a:xfrm>
            <a:custGeom>
              <a:avLst/>
              <a:gdLst>
                <a:gd name="T0" fmla="*/ 240 w 480"/>
                <a:gd name="T1" fmla="*/ 192 h 197"/>
                <a:gd name="T2" fmla="*/ 228 w 480"/>
                <a:gd name="T3" fmla="*/ 197 h 197"/>
                <a:gd name="T4" fmla="*/ 228 w 480"/>
                <a:gd name="T5" fmla="*/ 197 h 197"/>
                <a:gd name="T6" fmla="*/ 274 w 480"/>
                <a:gd name="T7" fmla="*/ 196 h 197"/>
                <a:gd name="T8" fmla="*/ 194 w 480"/>
                <a:gd name="T9" fmla="*/ 192 h 197"/>
                <a:gd name="T10" fmla="*/ 285 w 480"/>
                <a:gd name="T11" fmla="*/ 192 h 197"/>
                <a:gd name="T12" fmla="*/ 182 w 480"/>
                <a:gd name="T13" fmla="*/ 194 h 197"/>
                <a:gd name="T14" fmla="*/ 182 w 480"/>
                <a:gd name="T15" fmla="*/ 194 h 197"/>
                <a:gd name="T16" fmla="*/ 320 w 480"/>
                <a:gd name="T17" fmla="*/ 192 h 197"/>
                <a:gd name="T18" fmla="*/ 149 w 480"/>
                <a:gd name="T19" fmla="*/ 186 h 197"/>
                <a:gd name="T20" fmla="*/ 330 w 480"/>
                <a:gd name="T21" fmla="*/ 186 h 197"/>
                <a:gd name="T22" fmla="*/ 137 w 480"/>
                <a:gd name="T23" fmla="*/ 188 h 197"/>
                <a:gd name="T24" fmla="*/ 137 w 480"/>
                <a:gd name="T25" fmla="*/ 188 h 197"/>
                <a:gd name="T26" fmla="*/ 365 w 480"/>
                <a:gd name="T27" fmla="*/ 183 h 197"/>
                <a:gd name="T28" fmla="*/ 104 w 480"/>
                <a:gd name="T29" fmla="*/ 176 h 197"/>
                <a:gd name="T30" fmla="*/ 375 w 480"/>
                <a:gd name="T31" fmla="*/ 176 h 197"/>
                <a:gd name="T32" fmla="*/ 92 w 480"/>
                <a:gd name="T33" fmla="*/ 176 h 197"/>
                <a:gd name="T34" fmla="*/ 92 w 480"/>
                <a:gd name="T35" fmla="*/ 176 h 197"/>
                <a:gd name="T36" fmla="*/ 408 w 480"/>
                <a:gd name="T37" fmla="*/ 169 h 197"/>
                <a:gd name="T38" fmla="*/ 62 w 480"/>
                <a:gd name="T39" fmla="*/ 161 h 197"/>
                <a:gd name="T40" fmla="*/ 417 w 480"/>
                <a:gd name="T41" fmla="*/ 161 h 197"/>
                <a:gd name="T42" fmla="*/ 50 w 480"/>
                <a:gd name="T43" fmla="*/ 159 h 197"/>
                <a:gd name="T44" fmla="*/ 50 w 480"/>
                <a:gd name="T45" fmla="*/ 159 h 197"/>
                <a:gd name="T46" fmla="*/ 449 w 480"/>
                <a:gd name="T47" fmla="*/ 147 h 197"/>
                <a:gd name="T48" fmla="*/ 24 w 480"/>
                <a:gd name="T49" fmla="*/ 136 h 197"/>
                <a:gd name="T50" fmla="*/ 455 w 480"/>
                <a:gd name="T51" fmla="*/ 137 h 197"/>
                <a:gd name="T52" fmla="*/ 13 w 480"/>
                <a:gd name="T53" fmla="*/ 131 h 197"/>
                <a:gd name="T54" fmla="*/ 13 w 480"/>
                <a:gd name="T55" fmla="*/ 131 h 197"/>
                <a:gd name="T56" fmla="*/ 477 w 480"/>
                <a:gd name="T57" fmla="*/ 111 h 197"/>
                <a:gd name="T58" fmla="*/ 4 w 480"/>
                <a:gd name="T59" fmla="*/ 98 h 197"/>
                <a:gd name="T60" fmla="*/ 480 w 480"/>
                <a:gd name="T61" fmla="*/ 99 h 197"/>
                <a:gd name="T62" fmla="*/ 474 w 480"/>
                <a:gd name="T63" fmla="*/ 88 h 197"/>
                <a:gd name="T64" fmla="*/ 2 w 480"/>
                <a:gd name="T65" fmla="*/ 87 h 197"/>
                <a:gd name="T66" fmla="*/ 470 w 480"/>
                <a:gd name="T67" fmla="*/ 78 h 197"/>
                <a:gd name="T68" fmla="*/ 470 w 480"/>
                <a:gd name="T69" fmla="*/ 78 h 197"/>
                <a:gd name="T70" fmla="*/ 24 w 480"/>
                <a:gd name="T71" fmla="*/ 61 h 197"/>
                <a:gd name="T72" fmla="*/ 449 w 480"/>
                <a:gd name="T73" fmla="*/ 51 h 197"/>
                <a:gd name="T74" fmla="*/ 30 w 480"/>
                <a:gd name="T75" fmla="*/ 51 h 197"/>
                <a:gd name="T76" fmla="*/ 438 w 480"/>
                <a:gd name="T77" fmla="*/ 48 h 197"/>
                <a:gd name="T78" fmla="*/ 438 w 480"/>
                <a:gd name="T79" fmla="*/ 48 h 197"/>
                <a:gd name="T80" fmla="*/ 62 w 480"/>
                <a:gd name="T81" fmla="*/ 37 h 197"/>
                <a:gd name="T82" fmla="*/ 409 w 480"/>
                <a:gd name="T83" fmla="*/ 29 h 197"/>
                <a:gd name="T84" fmla="*/ 71 w 480"/>
                <a:gd name="T85" fmla="*/ 29 h 197"/>
                <a:gd name="T86" fmla="*/ 397 w 480"/>
                <a:gd name="T87" fmla="*/ 28 h 197"/>
                <a:gd name="T88" fmla="*/ 397 w 480"/>
                <a:gd name="T89" fmla="*/ 28 h 197"/>
                <a:gd name="T90" fmla="*/ 105 w 480"/>
                <a:gd name="T91" fmla="*/ 21 h 197"/>
                <a:gd name="T92" fmla="*/ 365 w 480"/>
                <a:gd name="T93" fmla="*/ 15 h 197"/>
                <a:gd name="T94" fmla="*/ 115 w 480"/>
                <a:gd name="T95" fmla="*/ 14 h 197"/>
                <a:gd name="T96" fmla="*/ 353 w 480"/>
                <a:gd name="T97" fmla="*/ 16 h 197"/>
                <a:gd name="T98" fmla="*/ 353 w 480"/>
                <a:gd name="T99" fmla="*/ 16 h 197"/>
                <a:gd name="T100" fmla="*/ 149 w 480"/>
                <a:gd name="T101" fmla="*/ 11 h 197"/>
                <a:gd name="T102" fmla="*/ 320 w 480"/>
                <a:gd name="T103" fmla="*/ 6 h 197"/>
                <a:gd name="T104" fmla="*/ 160 w 480"/>
                <a:gd name="T105" fmla="*/ 6 h 197"/>
                <a:gd name="T106" fmla="*/ 308 w 480"/>
                <a:gd name="T107" fmla="*/ 8 h 197"/>
                <a:gd name="T108" fmla="*/ 308 w 480"/>
                <a:gd name="T109" fmla="*/ 8 h 197"/>
                <a:gd name="T110" fmla="*/ 194 w 480"/>
                <a:gd name="T111" fmla="*/ 6 h 197"/>
                <a:gd name="T112" fmla="*/ 275 w 480"/>
                <a:gd name="T113" fmla="*/ 1 h 197"/>
                <a:gd name="T114" fmla="*/ 205 w 480"/>
                <a:gd name="T115" fmla="*/ 1 h 197"/>
                <a:gd name="T116" fmla="*/ 263 w 480"/>
                <a:gd name="T117" fmla="*/ 4 h 197"/>
                <a:gd name="T118" fmla="*/ 263 w 480"/>
                <a:gd name="T119" fmla="*/ 4 h 197"/>
                <a:gd name="T120" fmla="*/ 240 w 480"/>
                <a:gd name="T1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7">
                  <a:moveTo>
                    <a:pt x="240" y="197"/>
                  </a:moveTo>
                  <a:cubicBezTo>
                    <a:pt x="240" y="195"/>
                    <a:pt x="240" y="195"/>
                    <a:pt x="240" y="195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3" y="192"/>
                    <a:pt x="247" y="193"/>
                    <a:pt x="251" y="193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47" y="197"/>
                    <a:pt x="244" y="197"/>
                    <a:pt x="240" y="197"/>
                  </a:cubicBezTo>
                  <a:close/>
                  <a:moveTo>
                    <a:pt x="228" y="197"/>
                  </a:moveTo>
                  <a:cubicBezTo>
                    <a:pt x="224" y="197"/>
                    <a:pt x="220" y="197"/>
                    <a:pt x="217" y="197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21" y="193"/>
                    <a:pt x="224" y="193"/>
                    <a:pt x="228" y="193"/>
                  </a:cubicBezTo>
                  <a:lnTo>
                    <a:pt x="228" y="197"/>
                  </a:lnTo>
                  <a:close/>
                  <a:moveTo>
                    <a:pt x="262" y="197"/>
                  </a:moveTo>
                  <a:cubicBezTo>
                    <a:pt x="262" y="193"/>
                    <a:pt x="262" y="193"/>
                    <a:pt x="262" y="193"/>
                  </a:cubicBezTo>
                  <a:cubicBezTo>
                    <a:pt x="266" y="193"/>
                    <a:pt x="270" y="193"/>
                    <a:pt x="274" y="192"/>
                  </a:cubicBezTo>
                  <a:cubicBezTo>
                    <a:pt x="274" y="196"/>
                    <a:pt x="274" y="196"/>
                    <a:pt x="274" y="196"/>
                  </a:cubicBezTo>
                  <a:cubicBezTo>
                    <a:pt x="270" y="196"/>
                    <a:pt x="266" y="197"/>
                    <a:pt x="262" y="197"/>
                  </a:cubicBezTo>
                  <a:close/>
                  <a:moveTo>
                    <a:pt x="205" y="196"/>
                  </a:moveTo>
                  <a:cubicBezTo>
                    <a:pt x="201" y="196"/>
                    <a:pt x="197" y="196"/>
                    <a:pt x="194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8" y="192"/>
                    <a:pt x="202" y="192"/>
                    <a:pt x="205" y="192"/>
                  </a:cubicBezTo>
                  <a:lnTo>
                    <a:pt x="205" y="196"/>
                  </a:lnTo>
                  <a:close/>
                  <a:moveTo>
                    <a:pt x="285" y="195"/>
                  </a:moveTo>
                  <a:cubicBezTo>
                    <a:pt x="285" y="192"/>
                    <a:pt x="285" y="192"/>
                    <a:pt x="285" y="192"/>
                  </a:cubicBezTo>
                  <a:cubicBezTo>
                    <a:pt x="289" y="191"/>
                    <a:pt x="293" y="191"/>
                    <a:pt x="296" y="191"/>
                  </a:cubicBezTo>
                  <a:cubicBezTo>
                    <a:pt x="297" y="194"/>
                    <a:pt x="297" y="194"/>
                    <a:pt x="297" y="194"/>
                  </a:cubicBezTo>
                  <a:cubicBezTo>
                    <a:pt x="293" y="195"/>
                    <a:pt x="289" y="195"/>
                    <a:pt x="285" y="195"/>
                  </a:cubicBezTo>
                  <a:close/>
                  <a:moveTo>
                    <a:pt x="182" y="194"/>
                  </a:moveTo>
                  <a:cubicBezTo>
                    <a:pt x="178" y="194"/>
                    <a:pt x="175" y="194"/>
                    <a:pt x="171" y="193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75" y="190"/>
                    <a:pt x="179" y="190"/>
                    <a:pt x="183" y="191"/>
                  </a:cubicBezTo>
                  <a:lnTo>
                    <a:pt x="182" y="194"/>
                  </a:lnTo>
                  <a:close/>
                  <a:moveTo>
                    <a:pt x="308" y="193"/>
                  </a:moveTo>
                  <a:cubicBezTo>
                    <a:pt x="308" y="189"/>
                    <a:pt x="308" y="189"/>
                    <a:pt x="308" y="189"/>
                  </a:cubicBezTo>
                  <a:cubicBezTo>
                    <a:pt x="311" y="189"/>
                    <a:pt x="315" y="188"/>
                    <a:pt x="319" y="188"/>
                  </a:cubicBezTo>
                  <a:cubicBezTo>
                    <a:pt x="320" y="192"/>
                    <a:pt x="320" y="192"/>
                    <a:pt x="320" y="192"/>
                  </a:cubicBezTo>
                  <a:cubicBezTo>
                    <a:pt x="316" y="192"/>
                    <a:pt x="312" y="193"/>
                    <a:pt x="308" y="193"/>
                  </a:cubicBezTo>
                  <a:close/>
                  <a:moveTo>
                    <a:pt x="160" y="192"/>
                  </a:moveTo>
                  <a:cubicBezTo>
                    <a:pt x="156" y="191"/>
                    <a:pt x="152" y="190"/>
                    <a:pt x="148" y="190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3" y="187"/>
                    <a:pt x="156" y="187"/>
                    <a:pt x="160" y="188"/>
                  </a:cubicBezTo>
                  <a:lnTo>
                    <a:pt x="160" y="192"/>
                  </a:lnTo>
                  <a:close/>
                  <a:moveTo>
                    <a:pt x="331" y="190"/>
                  </a:moveTo>
                  <a:cubicBezTo>
                    <a:pt x="330" y="186"/>
                    <a:pt x="330" y="186"/>
                    <a:pt x="330" y="186"/>
                  </a:cubicBezTo>
                  <a:cubicBezTo>
                    <a:pt x="334" y="185"/>
                    <a:pt x="338" y="185"/>
                    <a:pt x="341" y="184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38" y="188"/>
                    <a:pt x="335" y="189"/>
                    <a:pt x="331" y="190"/>
                  </a:cubicBezTo>
                  <a:close/>
                  <a:moveTo>
                    <a:pt x="137" y="188"/>
                  </a:moveTo>
                  <a:cubicBezTo>
                    <a:pt x="133" y="187"/>
                    <a:pt x="129" y="186"/>
                    <a:pt x="126" y="185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30" y="182"/>
                    <a:pt x="134" y="183"/>
                    <a:pt x="138" y="184"/>
                  </a:cubicBezTo>
                  <a:lnTo>
                    <a:pt x="137" y="188"/>
                  </a:lnTo>
                  <a:close/>
                  <a:moveTo>
                    <a:pt x="353" y="185"/>
                  </a:moveTo>
                  <a:cubicBezTo>
                    <a:pt x="353" y="182"/>
                    <a:pt x="353" y="182"/>
                    <a:pt x="353" y="182"/>
                  </a:cubicBezTo>
                  <a:cubicBezTo>
                    <a:pt x="356" y="181"/>
                    <a:pt x="360" y="180"/>
                    <a:pt x="364" y="179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61" y="184"/>
                    <a:pt x="357" y="185"/>
                    <a:pt x="353" y="185"/>
                  </a:cubicBezTo>
                  <a:close/>
                  <a:moveTo>
                    <a:pt x="114" y="183"/>
                  </a:moveTo>
                  <a:cubicBezTo>
                    <a:pt x="111" y="182"/>
                    <a:pt x="107" y="181"/>
                    <a:pt x="103" y="18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8" y="177"/>
                    <a:pt x="112" y="178"/>
                    <a:pt x="115" y="179"/>
                  </a:cubicBezTo>
                  <a:lnTo>
                    <a:pt x="114" y="183"/>
                  </a:lnTo>
                  <a:close/>
                  <a:moveTo>
                    <a:pt x="376" y="180"/>
                  </a:moveTo>
                  <a:cubicBezTo>
                    <a:pt x="375" y="176"/>
                    <a:pt x="375" y="176"/>
                    <a:pt x="375" y="176"/>
                  </a:cubicBezTo>
                  <a:cubicBezTo>
                    <a:pt x="378" y="175"/>
                    <a:pt x="382" y="174"/>
                    <a:pt x="386" y="173"/>
                  </a:cubicBezTo>
                  <a:cubicBezTo>
                    <a:pt x="387" y="177"/>
                    <a:pt x="387" y="177"/>
                    <a:pt x="387" y="177"/>
                  </a:cubicBezTo>
                  <a:cubicBezTo>
                    <a:pt x="383" y="178"/>
                    <a:pt x="379" y="179"/>
                    <a:pt x="376" y="180"/>
                  </a:cubicBezTo>
                  <a:close/>
                  <a:moveTo>
                    <a:pt x="92" y="176"/>
                  </a:moveTo>
                  <a:cubicBezTo>
                    <a:pt x="89" y="175"/>
                    <a:pt x="85" y="174"/>
                    <a:pt x="82" y="173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70"/>
                    <a:pt x="90" y="172"/>
                    <a:pt x="94" y="173"/>
                  </a:cubicBezTo>
                  <a:lnTo>
                    <a:pt x="92" y="176"/>
                  </a:lnTo>
                  <a:close/>
                  <a:moveTo>
                    <a:pt x="398" y="173"/>
                  </a:moveTo>
                  <a:cubicBezTo>
                    <a:pt x="396" y="169"/>
                    <a:pt x="396" y="169"/>
                    <a:pt x="396" y="169"/>
                  </a:cubicBezTo>
                  <a:cubicBezTo>
                    <a:pt x="400" y="168"/>
                    <a:pt x="403" y="167"/>
                    <a:pt x="407" y="165"/>
                  </a:cubicBezTo>
                  <a:cubicBezTo>
                    <a:pt x="408" y="169"/>
                    <a:pt x="408" y="169"/>
                    <a:pt x="408" y="169"/>
                  </a:cubicBezTo>
                  <a:cubicBezTo>
                    <a:pt x="405" y="170"/>
                    <a:pt x="401" y="172"/>
                    <a:pt x="398" y="173"/>
                  </a:cubicBezTo>
                  <a:close/>
                  <a:moveTo>
                    <a:pt x="71" y="169"/>
                  </a:moveTo>
                  <a:cubicBezTo>
                    <a:pt x="67" y="167"/>
                    <a:pt x="64" y="166"/>
                    <a:pt x="60" y="164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5" y="162"/>
                    <a:pt x="69" y="164"/>
                    <a:pt x="72" y="165"/>
                  </a:cubicBezTo>
                  <a:lnTo>
                    <a:pt x="71" y="169"/>
                  </a:lnTo>
                  <a:close/>
                  <a:moveTo>
                    <a:pt x="419" y="164"/>
                  </a:moveTo>
                  <a:cubicBezTo>
                    <a:pt x="417" y="161"/>
                    <a:pt x="417" y="161"/>
                    <a:pt x="417" y="161"/>
                  </a:cubicBezTo>
                  <a:cubicBezTo>
                    <a:pt x="421" y="159"/>
                    <a:pt x="424" y="157"/>
                    <a:pt x="427" y="156"/>
                  </a:cubicBezTo>
                  <a:cubicBezTo>
                    <a:pt x="429" y="159"/>
                    <a:pt x="429" y="159"/>
                    <a:pt x="429" y="159"/>
                  </a:cubicBezTo>
                  <a:cubicBezTo>
                    <a:pt x="426" y="161"/>
                    <a:pt x="422" y="163"/>
                    <a:pt x="419" y="164"/>
                  </a:cubicBezTo>
                  <a:close/>
                  <a:moveTo>
                    <a:pt x="50" y="159"/>
                  </a:moveTo>
                  <a:cubicBezTo>
                    <a:pt x="46" y="157"/>
                    <a:pt x="43" y="155"/>
                    <a:pt x="40" y="153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5" y="152"/>
                    <a:pt x="48" y="154"/>
                    <a:pt x="52" y="155"/>
                  </a:cubicBezTo>
                  <a:lnTo>
                    <a:pt x="50" y="159"/>
                  </a:lnTo>
                  <a:close/>
                  <a:moveTo>
                    <a:pt x="439" y="153"/>
                  </a:moveTo>
                  <a:cubicBezTo>
                    <a:pt x="437" y="150"/>
                    <a:pt x="437" y="150"/>
                    <a:pt x="437" y="150"/>
                  </a:cubicBezTo>
                  <a:cubicBezTo>
                    <a:pt x="441" y="148"/>
                    <a:pt x="444" y="146"/>
                    <a:pt x="447" y="144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6" y="149"/>
                    <a:pt x="443" y="151"/>
                    <a:pt x="439" y="153"/>
                  </a:cubicBezTo>
                  <a:close/>
                  <a:moveTo>
                    <a:pt x="30" y="147"/>
                  </a:moveTo>
                  <a:cubicBezTo>
                    <a:pt x="27" y="144"/>
                    <a:pt x="24" y="142"/>
                    <a:pt x="21" y="139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6" y="139"/>
                    <a:pt x="29" y="141"/>
                    <a:pt x="33" y="144"/>
                  </a:cubicBezTo>
                  <a:lnTo>
                    <a:pt x="30" y="147"/>
                  </a:lnTo>
                  <a:close/>
                  <a:moveTo>
                    <a:pt x="458" y="140"/>
                  </a:moveTo>
                  <a:cubicBezTo>
                    <a:pt x="455" y="137"/>
                    <a:pt x="455" y="137"/>
                    <a:pt x="455" y="137"/>
                  </a:cubicBezTo>
                  <a:cubicBezTo>
                    <a:pt x="458" y="134"/>
                    <a:pt x="461" y="131"/>
                    <a:pt x="463" y="129"/>
                  </a:cubicBezTo>
                  <a:cubicBezTo>
                    <a:pt x="466" y="131"/>
                    <a:pt x="466" y="131"/>
                    <a:pt x="466" y="131"/>
                  </a:cubicBezTo>
                  <a:cubicBezTo>
                    <a:pt x="464" y="134"/>
                    <a:pt x="461" y="137"/>
                    <a:pt x="458" y="140"/>
                  </a:cubicBezTo>
                  <a:close/>
                  <a:moveTo>
                    <a:pt x="13" y="131"/>
                  </a:moveTo>
                  <a:cubicBezTo>
                    <a:pt x="11" y="128"/>
                    <a:pt x="8" y="124"/>
                    <a:pt x="7" y="121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2" y="122"/>
                    <a:pt x="14" y="125"/>
                    <a:pt x="16" y="128"/>
                  </a:cubicBezTo>
                  <a:lnTo>
                    <a:pt x="13" y="131"/>
                  </a:lnTo>
                  <a:close/>
                  <a:moveTo>
                    <a:pt x="473" y="122"/>
                  </a:moveTo>
                  <a:cubicBezTo>
                    <a:pt x="469" y="120"/>
                    <a:pt x="469" y="120"/>
                    <a:pt x="469" y="120"/>
                  </a:cubicBezTo>
                  <a:cubicBezTo>
                    <a:pt x="471" y="116"/>
                    <a:pt x="473" y="113"/>
                    <a:pt x="474" y="110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6" y="114"/>
                    <a:pt x="475" y="118"/>
                    <a:pt x="473" y="122"/>
                  </a:cubicBezTo>
                  <a:close/>
                  <a:moveTo>
                    <a:pt x="2" y="110"/>
                  </a:moveTo>
                  <a:cubicBezTo>
                    <a:pt x="1" y="106"/>
                    <a:pt x="0" y="103"/>
                    <a:pt x="0" y="99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2"/>
                    <a:pt x="5" y="106"/>
                    <a:pt x="6" y="109"/>
                  </a:cubicBezTo>
                  <a:lnTo>
                    <a:pt x="2" y="110"/>
                  </a:lnTo>
                  <a:close/>
                  <a:moveTo>
                    <a:pt x="480" y="99"/>
                  </a:moveTo>
                  <a:cubicBezTo>
                    <a:pt x="476" y="99"/>
                    <a:pt x="476" y="99"/>
                    <a:pt x="476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5" y="99"/>
                    <a:pt x="475" y="99"/>
                    <a:pt x="475" y="99"/>
                  </a:cubicBezTo>
                  <a:cubicBezTo>
                    <a:pt x="475" y="95"/>
                    <a:pt x="475" y="92"/>
                    <a:pt x="474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9" y="91"/>
                    <a:pt x="480" y="95"/>
                    <a:pt x="480" y="99"/>
                  </a:cubicBezTo>
                  <a:close/>
                  <a:moveTo>
                    <a:pt x="6" y="88"/>
                  </a:moveTo>
                  <a:cubicBezTo>
                    <a:pt x="2" y="87"/>
                    <a:pt x="2" y="87"/>
                    <a:pt x="2" y="87"/>
                  </a:cubicBezTo>
                  <a:cubicBezTo>
                    <a:pt x="3" y="83"/>
                    <a:pt x="5" y="79"/>
                    <a:pt x="7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7" y="84"/>
                    <a:pt x="6" y="88"/>
                  </a:cubicBezTo>
                  <a:close/>
                  <a:moveTo>
                    <a:pt x="470" y="78"/>
                  </a:moveTo>
                  <a:cubicBezTo>
                    <a:pt x="468" y="75"/>
                    <a:pt x="466" y="72"/>
                    <a:pt x="463" y="69"/>
                  </a:cubicBezTo>
                  <a:cubicBezTo>
                    <a:pt x="466" y="67"/>
                    <a:pt x="466" y="67"/>
                    <a:pt x="466" y="67"/>
                  </a:cubicBezTo>
                  <a:cubicBezTo>
                    <a:pt x="469" y="70"/>
                    <a:pt x="471" y="73"/>
                    <a:pt x="473" y="76"/>
                  </a:cubicBezTo>
                  <a:lnTo>
                    <a:pt x="470" y="78"/>
                  </a:lnTo>
                  <a:close/>
                  <a:moveTo>
                    <a:pt x="16" y="69"/>
                  </a:moveTo>
                  <a:cubicBezTo>
                    <a:pt x="13" y="66"/>
                    <a:pt x="13" y="66"/>
                    <a:pt x="13" y="66"/>
                  </a:cubicBezTo>
                  <a:cubicBezTo>
                    <a:pt x="16" y="63"/>
                    <a:pt x="18" y="61"/>
                    <a:pt x="21" y="58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1" y="63"/>
                    <a:pt x="19" y="66"/>
                    <a:pt x="16" y="69"/>
                  </a:cubicBezTo>
                  <a:close/>
                  <a:moveTo>
                    <a:pt x="456" y="61"/>
                  </a:moveTo>
                  <a:cubicBezTo>
                    <a:pt x="453" y="59"/>
                    <a:pt x="450" y="56"/>
                    <a:pt x="447" y="54"/>
                  </a:cubicBezTo>
                  <a:cubicBezTo>
                    <a:pt x="449" y="51"/>
                    <a:pt x="449" y="51"/>
                    <a:pt x="449" y="51"/>
                  </a:cubicBezTo>
                  <a:cubicBezTo>
                    <a:pt x="453" y="53"/>
                    <a:pt x="456" y="56"/>
                    <a:pt x="458" y="58"/>
                  </a:cubicBezTo>
                  <a:lnTo>
                    <a:pt x="456" y="61"/>
                  </a:lnTo>
                  <a:close/>
                  <a:moveTo>
                    <a:pt x="33" y="54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3" y="48"/>
                    <a:pt x="37" y="46"/>
                    <a:pt x="40" y="4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9" y="49"/>
                    <a:pt x="36" y="51"/>
                    <a:pt x="33" y="54"/>
                  </a:cubicBezTo>
                  <a:close/>
                  <a:moveTo>
                    <a:pt x="438" y="48"/>
                  </a:moveTo>
                  <a:cubicBezTo>
                    <a:pt x="435" y="46"/>
                    <a:pt x="431" y="44"/>
                    <a:pt x="428" y="42"/>
                  </a:cubicBezTo>
                  <a:cubicBezTo>
                    <a:pt x="430" y="39"/>
                    <a:pt x="430" y="39"/>
                    <a:pt x="430" y="39"/>
                  </a:cubicBezTo>
                  <a:cubicBezTo>
                    <a:pt x="433" y="40"/>
                    <a:pt x="437" y="42"/>
                    <a:pt x="440" y="44"/>
                  </a:cubicBezTo>
                  <a:lnTo>
                    <a:pt x="438" y="48"/>
                  </a:lnTo>
                  <a:close/>
                  <a:moveTo>
                    <a:pt x="52" y="42"/>
                  </a:moveTo>
                  <a:cubicBezTo>
                    <a:pt x="50" y="38"/>
                    <a:pt x="50" y="38"/>
                    <a:pt x="50" y="38"/>
                  </a:cubicBezTo>
                  <a:cubicBezTo>
                    <a:pt x="53" y="37"/>
                    <a:pt x="57" y="35"/>
                    <a:pt x="60" y="33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59" y="38"/>
                    <a:pt x="55" y="40"/>
                    <a:pt x="52" y="42"/>
                  </a:cubicBezTo>
                  <a:close/>
                  <a:moveTo>
                    <a:pt x="418" y="37"/>
                  </a:moveTo>
                  <a:cubicBezTo>
                    <a:pt x="415" y="35"/>
                    <a:pt x="411" y="34"/>
                    <a:pt x="407" y="32"/>
                  </a:cubicBezTo>
                  <a:cubicBezTo>
                    <a:pt x="409" y="29"/>
                    <a:pt x="409" y="29"/>
                    <a:pt x="409" y="29"/>
                  </a:cubicBezTo>
                  <a:cubicBezTo>
                    <a:pt x="413" y="30"/>
                    <a:pt x="416" y="32"/>
                    <a:pt x="419" y="33"/>
                  </a:cubicBezTo>
                  <a:lnTo>
                    <a:pt x="418" y="37"/>
                  </a:lnTo>
                  <a:close/>
                  <a:moveTo>
                    <a:pt x="72" y="32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4" y="27"/>
                    <a:pt x="78" y="26"/>
                    <a:pt x="82" y="24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79" y="29"/>
                    <a:pt x="76" y="31"/>
                    <a:pt x="72" y="32"/>
                  </a:cubicBezTo>
                  <a:close/>
                  <a:moveTo>
                    <a:pt x="397" y="28"/>
                  </a:moveTo>
                  <a:cubicBezTo>
                    <a:pt x="393" y="27"/>
                    <a:pt x="390" y="26"/>
                    <a:pt x="386" y="25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391" y="22"/>
                    <a:pt x="395" y="23"/>
                    <a:pt x="398" y="25"/>
                  </a:cubicBezTo>
                  <a:lnTo>
                    <a:pt x="397" y="28"/>
                  </a:lnTo>
                  <a:close/>
                  <a:moveTo>
                    <a:pt x="94" y="24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6" y="20"/>
                    <a:pt x="100" y="19"/>
                    <a:pt x="104" y="17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1" y="22"/>
                    <a:pt x="97" y="23"/>
                    <a:pt x="94" y="24"/>
                  </a:cubicBezTo>
                  <a:close/>
                  <a:moveTo>
                    <a:pt x="375" y="21"/>
                  </a:moveTo>
                  <a:cubicBezTo>
                    <a:pt x="372" y="20"/>
                    <a:pt x="368" y="19"/>
                    <a:pt x="364" y="18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9" y="16"/>
                    <a:pt x="373" y="17"/>
                    <a:pt x="376" y="18"/>
                  </a:cubicBezTo>
                  <a:lnTo>
                    <a:pt x="375" y="21"/>
                  </a:lnTo>
                  <a:close/>
                  <a:moveTo>
                    <a:pt x="116" y="18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8" y="14"/>
                    <a:pt x="122" y="13"/>
                    <a:pt x="126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3" y="16"/>
                    <a:pt x="119" y="17"/>
                    <a:pt x="116" y="18"/>
                  </a:cubicBezTo>
                  <a:close/>
                  <a:moveTo>
                    <a:pt x="353" y="16"/>
                  </a:moveTo>
                  <a:cubicBezTo>
                    <a:pt x="350" y="15"/>
                    <a:pt x="346" y="14"/>
                    <a:pt x="342" y="13"/>
                  </a:cubicBezTo>
                  <a:cubicBezTo>
                    <a:pt x="343" y="10"/>
                    <a:pt x="343" y="10"/>
                    <a:pt x="343" y="10"/>
                  </a:cubicBezTo>
                  <a:cubicBezTo>
                    <a:pt x="347" y="10"/>
                    <a:pt x="350" y="11"/>
                    <a:pt x="354" y="12"/>
                  </a:cubicBezTo>
                  <a:lnTo>
                    <a:pt x="353" y="16"/>
                  </a:lnTo>
                  <a:close/>
                  <a:moveTo>
                    <a:pt x="138" y="13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41" y="9"/>
                    <a:pt x="145" y="8"/>
                    <a:pt x="148" y="7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5" y="12"/>
                    <a:pt x="142" y="13"/>
                    <a:pt x="138" y="13"/>
                  </a:cubicBezTo>
                  <a:close/>
                  <a:moveTo>
                    <a:pt x="331" y="11"/>
                  </a:moveTo>
                  <a:cubicBezTo>
                    <a:pt x="327" y="11"/>
                    <a:pt x="323" y="10"/>
                    <a:pt x="320" y="9"/>
                  </a:cubicBezTo>
                  <a:cubicBezTo>
                    <a:pt x="320" y="6"/>
                    <a:pt x="320" y="6"/>
                    <a:pt x="320" y="6"/>
                  </a:cubicBezTo>
                  <a:cubicBezTo>
                    <a:pt x="324" y="6"/>
                    <a:pt x="328" y="7"/>
                    <a:pt x="332" y="8"/>
                  </a:cubicBezTo>
                  <a:lnTo>
                    <a:pt x="331" y="11"/>
                  </a:lnTo>
                  <a:close/>
                  <a:moveTo>
                    <a:pt x="160" y="9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3" y="5"/>
                    <a:pt x="167" y="5"/>
                    <a:pt x="171" y="4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68" y="8"/>
                    <a:pt x="164" y="9"/>
                    <a:pt x="160" y="9"/>
                  </a:cubicBezTo>
                  <a:close/>
                  <a:moveTo>
                    <a:pt x="308" y="8"/>
                  </a:moveTo>
                  <a:cubicBezTo>
                    <a:pt x="305" y="7"/>
                    <a:pt x="301" y="7"/>
                    <a:pt x="297" y="7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301" y="3"/>
                    <a:pt x="305" y="4"/>
                    <a:pt x="309" y="4"/>
                  </a:cubicBezTo>
                  <a:lnTo>
                    <a:pt x="308" y="8"/>
                  </a:lnTo>
                  <a:close/>
                  <a:moveTo>
                    <a:pt x="183" y="7"/>
                  </a:moveTo>
                  <a:cubicBezTo>
                    <a:pt x="182" y="3"/>
                    <a:pt x="182" y="3"/>
                    <a:pt x="182" y="3"/>
                  </a:cubicBezTo>
                  <a:cubicBezTo>
                    <a:pt x="186" y="2"/>
                    <a:pt x="190" y="2"/>
                    <a:pt x="194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0" y="6"/>
                    <a:pt x="187" y="6"/>
                    <a:pt x="183" y="7"/>
                  </a:cubicBezTo>
                  <a:close/>
                  <a:moveTo>
                    <a:pt x="286" y="6"/>
                  </a:moveTo>
                  <a:cubicBezTo>
                    <a:pt x="282" y="5"/>
                    <a:pt x="278" y="5"/>
                    <a:pt x="274" y="5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8" y="1"/>
                    <a:pt x="282" y="2"/>
                    <a:pt x="286" y="2"/>
                  </a:cubicBezTo>
                  <a:lnTo>
                    <a:pt x="286" y="6"/>
                  </a:lnTo>
                  <a:close/>
                  <a:moveTo>
                    <a:pt x="206" y="5"/>
                  </a:moveTo>
                  <a:cubicBezTo>
                    <a:pt x="205" y="1"/>
                    <a:pt x="205" y="1"/>
                    <a:pt x="205" y="1"/>
                  </a:cubicBezTo>
                  <a:cubicBezTo>
                    <a:pt x="209" y="1"/>
                    <a:pt x="213" y="1"/>
                    <a:pt x="217" y="0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3" y="4"/>
                    <a:pt x="209" y="5"/>
                    <a:pt x="206" y="5"/>
                  </a:cubicBezTo>
                  <a:close/>
                  <a:moveTo>
                    <a:pt x="263" y="4"/>
                  </a:moveTo>
                  <a:cubicBezTo>
                    <a:pt x="259" y="4"/>
                    <a:pt x="255" y="4"/>
                    <a:pt x="252" y="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6" y="0"/>
                    <a:pt x="259" y="0"/>
                    <a:pt x="263" y="0"/>
                  </a:cubicBezTo>
                  <a:lnTo>
                    <a:pt x="263" y="4"/>
                  </a:lnTo>
                  <a:close/>
                  <a:moveTo>
                    <a:pt x="228" y="4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232" y="0"/>
                    <a:pt x="236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36" y="4"/>
                    <a:pt x="232" y="4"/>
                    <a:pt x="228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1" name="íṥľide"/>
            <p:cNvSpPr/>
            <p:nvPr/>
          </p:nvSpPr>
          <p:spPr bwMode="auto">
            <a:xfrm flipH="1">
              <a:off x="6192699" y="3728976"/>
              <a:ext cx="1172558" cy="534504"/>
            </a:xfrm>
            <a:prstGeom prst="ellipse">
              <a:avLst/>
            </a:prstGeom>
            <a:solidFill>
              <a:srgbClr val="F2D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2" name="işľídê"/>
            <p:cNvSpPr/>
            <p:nvPr/>
          </p:nvSpPr>
          <p:spPr bwMode="auto">
            <a:xfrm flipH="1">
              <a:off x="6195744" y="4338097"/>
              <a:ext cx="1167990" cy="363950"/>
            </a:xfrm>
            <a:custGeom>
              <a:avLst/>
              <a:gdLst>
                <a:gd name="T0" fmla="*/ 516 w 568"/>
                <a:gd name="T1" fmla="*/ 56 h 177"/>
                <a:gd name="T2" fmla="*/ 465 w 568"/>
                <a:gd name="T3" fmla="*/ 80 h 177"/>
                <a:gd name="T4" fmla="*/ 413 w 568"/>
                <a:gd name="T5" fmla="*/ 95 h 177"/>
                <a:gd name="T6" fmla="*/ 361 w 568"/>
                <a:gd name="T7" fmla="*/ 104 h 177"/>
                <a:gd name="T8" fmla="*/ 309 w 568"/>
                <a:gd name="T9" fmla="*/ 108 h 177"/>
                <a:gd name="T10" fmla="*/ 284 w 568"/>
                <a:gd name="T11" fmla="*/ 109 h 177"/>
                <a:gd name="T12" fmla="*/ 257 w 568"/>
                <a:gd name="T13" fmla="*/ 108 h 177"/>
                <a:gd name="T14" fmla="*/ 205 w 568"/>
                <a:gd name="T15" fmla="*/ 104 h 177"/>
                <a:gd name="T16" fmla="*/ 153 w 568"/>
                <a:gd name="T17" fmla="*/ 95 h 177"/>
                <a:gd name="T18" fmla="*/ 101 w 568"/>
                <a:gd name="T19" fmla="*/ 80 h 177"/>
                <a:gd name="T20" fmla="*/ 50 w 568"/>
                <a:gd name="T21" fmla="*/ 55 h 177"/>
                <a:gd name="T22" fmla="*/ 0 w 568"/>
                <a:gd name="T23" fmla="*/ 0 h 177"/>
                <a:gd name="T24" fmla="*/ 0 w 568"/>
                <a:gd name="T25" fmla="*/ 69 h 177"/>
                <a:gd name="T26" fmla="*/ 50 w 568"/>
                <a:gd name="T27" fmla="*/ 122 h 177"/>
                <a:gd name="T28" fmla="*/ 102 w 568"/>
                <a:gd name="T29" fmla="*/ 147 h 177"/>
                <a:gd name="T30" fmla="*/ 153 w 568"/>
                <a:gd name="T31" fmla="*/ 162 h 177"/>
                <a:gd name="T32" fmla="*/ 205 w 568"/>
                <a:gd name="T33" fmla="*/ 172 h 177"/>
                <a:gd name="T34" fmla="*/ 257 w 568"/>
                <a:gd name="T35" fmla="*/ 177 h 177"/>
                <a:gd name="T36" fmla="*/ 284 w 568"/>
                <a:gd name="T37" fmla="*/ 177 h 177"/>
                <a:gd name="T38" fmla="*/ 309 w 568"/>
                <a:gd name="T39" fmla="*/ 177 h 177"/>
                <a:gd name="T40" fmla="*/ 361 w 568"/>
                <a:gd name="T41" fmla="*/ 172 h 177"/>
                <a:gd name="T42" fmla="*/ 413 w 568"/>
                <a:gd name="T43" fmla="*/ 163 h 177"/>
                <a:gd name="T44" fmla="*/ 465 w 568"/>
                <a:gd name="T45" fmla="*/ 147 h 177"/>
                <a:gd name="T46" fmla="*/ 516 w 568"/>
                <a:gd name="T47" fmla="*/ 122 h 177"/>
                <a:gd name="T48" fmla="*/ 568 w 568"/>
                <a:gd name="T49" fmla="*/ 69 h 177"/>
                <a:gd name="T50" fmla="*/ 568 w 568"/>
                <a:gd name="T51" fmla="*/ 0 h 177"/>
                <a:gd name="T52" fmla="*/ 516 w 568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7">
                  <a:moveTo>
                    <a:pt x="516" y="56"/>
                  </a:moveTo>
                  <a:cubicBezTo>
                    <a:pt x="502" y="65"/>
                    <a:pt x="484" y="73"/>
                    <a:pt x="465" y="80"/>
                  </a:cubicBezTo>
                  <a:cubicBezTo>
                    <a:pt x="449" y="86"/>
                    <a:pt x="431" y="91"/>
                    <a:pt x="413" y="95"/>
                  </a:cubicBezTo>
                  <a:cubicBezTo>
                    <a:pt x="396" y="99"/>
                    <a:pt x="379" y="102"/>
                    <a:pt x="361" y="104"/>
                  </a:cubicBezTo>
                  <a:cubicBezTo>
                    <a:pt x="344" y="106"/>
                    <a:pt x="327" y="108"/>
                    <a:pt x="309" y="108"/>
                  </a:cubicBezTo>
                  <a:cubicBezTo>
                    <a:pt x="301" y="109"/>
                    <a:pt x="292" y="109"/>
                    <a:pt x="284" y="109"/>
                  </a:cubicBezTo>
                  <a:cubicBezTo>
                    <a:pt x="275" y="109"/>
                    <a:pt x="266" y="109"/>
                    <a:pt x="257" y="108"/>
                  </a:cubicBezTo>
                  <a:cubicBezTo>
                    <a:pt x="239" y="108"/>
                    <a:pt x="222" y="106"/>
                    <a:pt x="205" y="104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5"/>
                    <a:pt x="101" y="80"/>
                  </a:cubicBezTo>
                  <a:cubicBezTo>
                    <a:pt x="82" y="72"/>
                    <a:pt x="65" y="64"/>
                    <a:pt x="50" y="55"/>
                  </a:cubicBezTo>
                  <a:cubicBezTo>
                    <a:pt x="24" y="39"/>
                    <a:pt x="4" y="20"/>
                    <a:pt x="0" y="0"/>
                  </a:cubicBezTo>
                  <a:cubicBezTo>
                    <a:pt x="0" y="17"/>
                    <a:pt x="0" y="53"/>
                    <a:pt x="0" y="69"/>
                  </a:cubicBezTo>
                  <a:cubicBezTo>
                    <a:pt x="8" y="88"/>
                    <a:pt x="25" y="106"/>
                    <a:pt x="50" y="122"/>
                  </a:cubicBezTo>
                  <a:cubicBezTo>
                    <a:pt x="65" y="131"/>
                    <a:pt x="82" y="139"/>
                    <a:pt x="102" y="147"/>
                  </a:cubicBezTo>
                  <a:cubicBezTo>
                    <a:pt x="118" y="153"/>
                    <a:pt x="135" y="158"/>
                    <a:pt x="153" y="162"/>
                  </a:cubicBezTo>
                  <a:cubicBezTo>
                    <a:pt x="170" y="166"/>
                    <a:pt x="187" y="169"/>
                    <a:pt x="205" y="172"/>
                  </a:cubicBezTo>
                  <a:cubicBezTo>
                    <a:pt x="222" y="174"/>
                    <a:pt x="239" y="176"/>
                    <a:pt x="257" y="177"/>
                  </a:cubicBezTo>
                  <a:cubicBezTo>
                    <a:pt x="266" y="177"/>
                    <a:pt x="275" y="177"/>
                    <a:pt x="284" y="177"/>
                  </a:cubicBezTo>
                  <a:cubicBezTo>
                    <a:pt x="292" y="177"/>
                    <a:pt x="301" y="177"/>
                    <a:pt x="309" y="177"/>
                  </a:cubicBezTo>
                  <a:cubicBezTo>
                    <a:pt x="327" y="176"/>
                    <a:pt x="344" y="174"/>
                    <a:pt x="361" y="172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8"/>
                    <a:pt x="449" y="153"/>
                    <a:pt x="465" y="147"/>
                  </a:cubicBezTo>
                  <a:cubicBezTo>
                    <a:pt x="484" y="140"/>
                    <a:pt x="502" y="132"/>
                    <a:pt x="516" y="122"/>
                  </a:cubicBezTo>
                  <a:cubicBezTo>
                    <a:pt x="542" y="107"/>
                    <a:pt x="560" y="89"/>
                    <a:pt x="568" y="69"/>
                  </a:cubicBezTo>
                  <a:cubicBezTo>
                    <a:pt x="568" y="53"/>
                    <a:pt x="568" y="17"/>
                    <a:pt x="568" y="0"/>
                  </a:cubicBezTo>
                  <a:cubicBezTo>
                    <a:pt x="560" y="20"/>
                    <a:pt x="543" y="39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3" name="iŝļîḓè"/>
            <p:cNvSpPr/>
            <p:nvPr/>
          </p:nvSpPr>
          <p:spPr bwMode="auto">
            <a:xfrm flipH="1">
              <a:off x="6195744" y="4175158"/>
              <a:ext cx="1167990" cy="363950"/>
            </a:xfrm>
            <a:custGeom>
              <a:avLst/>
              <a:gdLst>
                <a:gd name="T0" fmla="*/ 516 w 568"/>
                <a:gd name="T1" fmla="*/ 56 h 177"/>
                <a:gd name="T2" fmla="*/ 465 w 568"/>
                <a:gd name="T3" fmla="*/ 80 h 177"/>
                <a:gd name="T4" fmla="*/ 413 w 568"/>
                <a:gd name="T5" fmla="*/ 95 h 177"/>
                <a:gd name="T6" fmla="*/ 361 w 568"/>
                <a:gd name="T7" fmla="*/ 104 h 177"/>
                <a:gd name="T8" fmla="*/ 309 w 568"/>
                <a:gd name="T9" fmla="*/ 108 h 177"/>
                <a:gd name="T10" fmla="*/ 284 w 568"/>
                <a:gd name="T11" fmla="*/ 109 h 177"/>
                <a:gd name="T12" fmla="*/ 257 w 568"/>
                <a:gd name="T13" fmla="*/ 108 h 177"/>
                <a:gd name="T14" fmla="*/ 205 w 568"/>
                <a:gd name="T15" fmla="*/ 104 h 177"/>
                <a:gd name="T16" fmla="*/ 153 w 568"/>
                <a:gd name="T17" fmla="*/ 95 h 177"/>
                <a:gd name="T18" fmla="*/ 101 w 568"/>
                <a:gd name="T19" fmla="*/ 80 h 177"/>
                <a:gd name="T20" fmla="*/ 50 w 568"/>
                <a:gd name="T21" fmla="*/ 55 h 177"/>
                <a:gd name="T22" fmla="*/ 0 w 568"/>
                <a:gd name="T23" fmla="*/ 0 h 177"/>
                <a:gd name="T24" fmla="*/ 0 w 568"/>
                <a:gd name="T25" fmla="*/ 69 h 177"/>
                <a:gd name="T26" fmla="*/ 50 w 568"/>
                <a:gd name="T27" fmla="*/ 122 h 177"/>
                <a:gd name="T28" fmla="*/ 102 w 568"/>
                <a:gd name="T29" fmla="*/ 147 h 177"/>
                <a:gd name="T30" fmla="*/ 153 w 568"/>
                <a:gd name="T31" fmla="*/ 162 h 177"/>
                <a:gd name="T32" fmla="*/ 205 w 568"/>
                <a:gd name="T33" fmla="*/ 172 h 177"/>
                <a:gd name="T34" fmla="*/ 257 w 568"/>
                <a:gd name="T35" fmla="*/ 177 h 177"/>
                <a:gd name="T36" fmla="*/ 284 w 568"/>
                <a:gd name="T37" fmla="*/ 177 h 177"/>
                <a:gd name="T38" fmla="*/ 309 w 568"/>
                <a:gd name="T39" fmla="*/ 177 h 177"/>
                <a:gd name="T40" fmla="*/ 361 w 568"/>
                <a:gd name="T41" fmla="*/ 172 h 177"/>
                <a:gd name="T42" fmla="*/ 413 w 568"/>
                <a:gd name="T43" fmla="*/ 163 h 177"/>
                <a:gd name="T44" fmla="*/ 465 w 568"/>
                <a:gd name="T45" fmla="*/ 147 h 177"/>
                <a:gd name="T46" fmla="*/ 516 w 568"/>
                <a:gd name="T47" fmla="*/ 122 h 177"/>
                <a:gd name="T48" fmla="*/ 568 w 568"/>
                <a:gd name="T49" fmla="*/ 69 h 177"/>
                <a:gd name="T50" fmla="*/ 568 w 568"/>
                <a:gd name="T51" fmla="*/ 0 h 177"/>
                <a:gd name="T52" fmla="*/ 516 w 568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7">
                  <a:moveTo>
                    <a:pt x="516" y="56"/>
                  </a:moveTo>
                  <a:cubicBezTo>
                    <a:pt x="502" y="65"/>
                    <a:pt x="484" y="73"/>
                    <a:pt x="465" y="80"/>
                  </a:cubicBezTo>
                  <a:cubicBezTo>
                    <a:pt x="449" y="86"/>
                    <a:pt x="431" y="91"/>
                    <a:pt x="413" y="95"/>
                  </a:cubicBezTo>
                  <a:cubicBezTo>
                    <a:pt x="396" y="99"/>
                    <a:pt x="379" y="102"/>
                    <a:pt x="361" y="104"/>
                  </a:cubicBezTo>
                  <a:cubicBezTo>
                    <a:pt x="344" y="106"/>
                    <a:pt x="327" y="108"/>
                    <a:pt x="309" y="108"/>
                  </a:cubicBezTo>
                  <a:cubicBezTo>
                    <a:pt x="301" y="109"/>
                    <a:pt x="292" y="109"/>
                    <a:pt x="284" y="109"/>
                  </a:cubicBezTo>
                  <a:cubicBezTo>
                    <a:pt x="275" y="109"/>
                    <a:pt x="266" y="109"/>
                    <a:pt x="257" y="108"/>
                  </a:cubicBezTo>
                  <a:cubicBezTo>
                    <a:pt x="239" y="108"/>
                    <a:pt x="222" y="106"/>
                    <a:pt x="205" y="104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5"/>
                    <a:pt x="101" y="80"/>
                  </a:cubicBezTo>
                  <a:cubicBezTo>
                    <a:pt x="82" y="72"/>
                    <a:pt x="65" y="64"/>
                    <a:pt x="50" y="55"/>
                  </a:cubicBezTo>
                  <a:cubicBezTo>
                    <a:pt x="24" y="39"/>
                    <a:pt x="4" y="20"/>
                    <a:pt x="0" y="0"/>
                  </a:cubicBezTo>
                  <a:cubicBezTo>
                    <a:pt x="0" y="17"/>
                    <a:pt x="0" y="53"/>
                    <a:pt x="0" y="69"/>
                  </a:cubicBezTo>
                  <a:cubicBezTo>
                    <a:pt x="8" y="88"/>
                    <a:pt x="25" y="106"/>
                    <a:pt x="50" y="122"/>
                  </a:cubicBezTo>
                  <a:cubicBezTo>
                    <a:pt x="65" y="131"/>
                    <a:pt x="82" y="139"/>
                    <a:pt x="102" y="147"/>
                  </a:cubicBezTo>
                  <a:cubicBezTo>
                    <a:pt x="118" y="153"/>
                    <a:pt x="135" y="158"/>
                    <a:pt x="153" y="162"/>
                  </a:cubicBezTo>
                  <a:cubicBezTo>
                    <a:pt x="170" y="166"/>
                    <a:pt x="187" y="169"/>
                    <a:pt x="205" y="172"/>
                  </a:cubicBezTo>
                  <a:cubicBezTo>
                    <a:pt x="222" y="174"/>
                    <a:pt x="239" y="176"/>
                    <a:pt x="257" y="177"/>
                  </a:cubicBezTo>
                  <a:cubicBezTo>
                    <a:pt x="266" y="177"/>
                    <a:pt x="275" y="177"/>
                    <a:pt x="284" y="177"/>
                  </a:cubicBezTo>
                  <a:cubicBezTo>
                    <a:pt x="292" y="177"/>
                    <a:pt x="301" y="177"/>
                    <a:pt x="309" y="177"/>
                  </a:cubicBezTo>
                  <a:cubicBezTo>
                    <a:pt x="327" y="176"/>
                    <a:pt x="344" y="174"/>
                    <a:pt x="361" y="172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8"/>
                    <a:pt x="449" y="153"/>
                    <a:pt x="465" y="147"/>
                  </a:cubicBezTo>
                  <a:cubicBezTo>
                    <a:pt x="484" y="140"/>
                    <a:pt x="502" y="132"/>
                    <a:pt x="516" y="122"/>
                  </a:cubicBezTo>
                  <a:cubicBezTo>
                    <a:pt x="542" y="107"/>
                    <a:pt x="560" y="89"/>
                    <a:pt x="568" y="69"/>
                  </a:cubicBezTo>
                  <a:cubicBezTo>
                    <a:pt x="568" y="53"/>
                    <a:pt x="568" y="17"/>
                    <a:pt x="568" y="0"/>
                  </a:cubicBezTo>
                  <a:cubicBezTo>
                    <a:pt x="560" y="20"/>
                    <a:pt x="543" y="39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4" name="îsļiḍé"/>
            <p:cNvSpPr/>
            <p:nvPr/>
          </p:nvSpPr>
          <p:spPr bwMode="auto">
            <a:xfrm flipH="1">
              <a:off x="6195744" y="4006126"/>
              <a:ext cx="1167990" cy="366996"/>
            </a:xfrm>
            <a:custGeom>
              <a:avLst/>
              <a:gdLst>
                <a:gd name="T0" fmla="*/ 516 w 568"/>
                <a:gd name="T1" fmla="*/ 56 h 178"/>
                <a:gd name="T2" fmla="*/ 465 w 568"/>
                <a:gd name="T3" fmla="*/ 80 h 178"/>
                <a:gd name="T4" fmla="*/ 413 w 568"/>
                <a:gd name="T5" fmla="*/ 96 h 178"/>
                <a:gd name="T6" fmla="*/ 361 w 568"/>
                <a:gd name="T7" fmla="*/ 105 h 178"/>
                <a:gd name="T8" fmla="*/ 309 w 568"/>
                <a:gd name="T9" fmla="*/ 109 h 178"/>
                <a:gd name="T10" fmla="*/ 284 w 568"/>
                <a:gd name="T11" fmla="*/ 109 h 178"/>
                <a:gd name="T12" fmla="*/ 257 w 568"/>
                <a:gd name="T13" fmla="*/ 109 h 178"/>
                <a:gd name="T14" fmla="*/ 205 w 568"/>
                <a:gd name="T15" fmla="*/ 104 h 178"/>
                <a:gd name="T16" fmla="*/ 153 w 568"/>
                <a:gd name="T17" fmla="*/ 95 h 178"/>
                <a:gd name="T18" fmla="*/ 101 w 568"/>
                <a:gd name="T19" fmla="*/ 80 h 178"/>
                <a:gd name="T20" fmla="*/ 50 w 568"/>
                <a:gd name="T21" fmla="*/ 55 h 178"/>
                <a:gd name="T22" fmla="*/ 0 w 568"/>
                <a:gd name="T23" fmla="*/ 0 h 178"/>
                <a:gd name="T24" fmla="*/ 0 w 568"/>
                <a:gd name="T25" fmla="*/ 70 h 178"/>
                <a:gd name="T26" fmla="*/ 50 w 568"/>
                <a:gd name="T27" fmla="*/ 122 h 178"/>
                <a:gd name="T28" fmla="*/ 102 w 568"/>
                <a:gd name="T29" fmla="*/ 147 h 178"/>
                <a:gd name="T30" fmla="*/ 153 w 568"/>
                <a:gd name="T31" fmla="*/ 163 h 178"/>
                <a:gd name="T32" fmla="*/ 205 w 568"/>
                <a:gd name="T33" fmla="*/ 172 h 178"/>
                <a:gd name="T34" fmla="*/ 257 w 568"/>
                <a:gd name="T35" fmla="*/ 177 h 178"/>
                <a:gd name="T36" fmla="*/ 284 w 568"/>
                <a:gd name="T37" fmla="*/ 178 h 178"/>
                <a:gd name="T38" fmla="*/ 309 w 568"/>
                <a:gd name="T39" fmla="*/ 177 h 178"/>
                <a:gd name="T40" fmla="*/ 361 w 568"/>
                <a:gd name="T41" fmla="*/ 173 h 178"/>
                <a:gd name="T42" fmla="*/ 413 w 568"/>
                <a:gd name="T43" fmla="*/ 163 h 178"/>
                <a:gd name="T44" fmla="*/ 465 w 568"/>
                <a:gd name="T45" fmla="*/ 148 h 178"/>
                <a:gd name="T46" fmla="*/ 516 w 568"/>
                <a:gd name="T47" fmla="*/ 123 h 178"/>
                <a:gd name="T48" fmla="*/ 568 w 568"/>
                <a:gd name="T49" fmla="*/ 70 h 178"/>
                <a:gd name="T50" fmla="*/ 568 w 568"/>
                <a:gd name="T51" fmla="*/ 0 h 178"/>
                <a:gd name="T52" fmla="*/ 516 w 568"/>
                <a:gd name="T53" fmla="*/ 5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8">
                  <a:moveTo>
                    <a:pt x="516" y="56"/>
                  </a:moveTo>
                  <a:cubicBezTo>
                    <a:pt x="502" y="65"/>
                    <a:pt x="484" y="73"/>
                    <a:pt x="465" y="80"/>
                  </a:cubicBezTo>
                  <a:cubicBezTo>
                    <a:pt x="449" y="86"/>
                    <a:pt x="431" y="91"/>
                    <a:pt x="413" y="96"/>
                  </a:cubicBezTo>
                  <a:cubicBezTo>
                    <a:pt x="396" y="99"/>
                    <a:pt x="379" y="102"/>
                    <a:pt x="361" y="105"/>
                  </a:cubicBezTo>
                  <a:cubicBezTo>
                    <a:pt x="344" y="107"/>
                    <a:pt x="327" y="108"/>
                    <a:pt x="309" y="109"/>
                  </a:cubicBezTo>
                  <a:cubicBezTo>
                    <a:pt x="301" y="109"/>
                    <a:pt x="292" y="109"/>
                    <a:pt x="284" y="109"/>
                  </a:cubicBezTo>
                  <a:cubicBezTo>
                    <a:pt x="275" y="109"/>
                    <a:pt x="266" y="109"/>
                    <a:pt x="257" y="109"/>
                  </a:cubicBezTo>
                  <a:cubicBezTo>
                    <a:pt x="239" y="108"/>
                    <a:pt x="222" y="107"/>
                    <a:pt x="205" y="104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6"/>
                    <a:pt x="101" y="80"/>
                  </a:cubicBezTo>
                  <a:cubicBezTo>
                    <a:pt x="82" y="73"/>
                    <a:pt x="65" y="64"/>
                    <a:pt x="50" y="55"/>
                  </a:cubicBezTo>
                  <a:cubicBezTo>
                    <a:pt x="24" y="39"/>
                    <a:pt x="4" y="21"/>
                    <a:pt x="0" y="0"/>
                  </a:cubicBezTo>
                  <a:cubicBezTo>
                    <a:pt x="0" y="18"/>
                    <a:pt x="0" y="53"/>
                    <a:pt x="0" y="70"/>
                  </a:cubicBezTo>
                  <a:cubicBezTo>
                    <a:pt x="8" y="89"/>
                    <a:pt x="25" y="107"/>
                    <a:pt x="50" y="122"/>
                  </a:cubicBezTo>
                  <a:cubicBezTo>
                    <a:pt x="65" y="131"/>
                    <a:pt x="82" y="140"/>
                    <a:pt x="102" y="147"/>
                  </a:cubicBezTo>
                  <a:cubicBezTo>
                    <a:pt x="118" y="153"/>
                    <a:pt x="135" y="158"/>
                    <a:pt x="153" y="163"/>
                  </a:cubicBezTo>
                  <a:cubicBezTo>
                    <a:pt x="170" y="167"/>
                    <a:pt x="187" y="170"/>
                    <a:pt x="205" y="172"/>
                  </a:cubicBezTo>
                  <a:cubicBezTo>
                    <a:pt x="222" y="175"/>
                    <a:pt x="239" y="176"/>
                    <a:pt x="257" y="177"/>
                  </a:cubicBezTo>
                  <a:cubicBezTo>
                    <a:pt x="266" y="177"/>
                    <a:pt x="275" y="178"/>
                    <a:pt x="284" y="178"/>
                  </a:cubicBezTo>
                  <a:cubicBezTo>
                    <a:pt x="292" y="178"/>
                    <a:pt x="301" y="177"/>
                    <a:pt x="309" y="177"/>
                  </a:cubicBezTo>
                  <a:cubicBezTo>
                    <a:pt x="327" y="176"/>
                    <a:pt x="344" y="175"/>
                    <a:pt x="361" y="173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9"/>
                    <a:pt x="449" y="154"/>
                    <a:pt x="465" y="148"/>
                  </a:cubicBezTo>
                  <a:cubicBezTo>
                    <a:pt x="484" y="140"/>
                    <a:pt x="502" y="132"/>
                    <a:pt x="516" y="123"/>
                  </a:cubicBezTo>
                  <a:cubicBezTo>
                    <a:pt x="542" y="107"/>
                    <a:pt x="560" y="89"/>
                    <a:pt x="568" y="70"/>
                  </a:cubicBezTo>
                  <a:cubicBezTo>
                    <a:pt x="568" y="53"/>
                    <a:pt x="568" y="18"/>
                    <a:pt x="568" y="0"/>
                  </a:cubicBezTo>
                  <a:cubicBezTo>
                    <a:pt x="560" y="21"/>
                    <a:pt x="543" y="40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5" name="iṡḷîḑê"/>
            <p:cNvSpPr/>
            <p:nvPr/>
          </p:nvSpPr>
          <p:spPr bwMode="auto">
            <a:xfrm flipH="1">
              <a:off x="6259702" y="3770093"/>
              <a:ext cx="1038551" cy="415726"/>
            </a:xfrm>
            <a:custGeom>
              <a:avLst/>
              <a:gdLst>
                <a:gd name="T0" fmla="*/ 253 w 505"/>
                <a:gd name="T1" fmla="*/ 202 h 202"/>
                <a:gd name="T2" fmla="*/ 253 w 505"/>
                <a:gd name="T3" fmla="*/ 202 h 202"/>
                <a:gd name="T4" fmla="*/ 0 w 505"/>
                <a:gd name="T5" fmla="*/ 101 h 202"/>
                <a:gd name="T6" fmla="*/ 253 w 505"/>
                <a:gd name="T7" fmla="*/ 0 h 202"/>
                <a:gd name="T8" fmla="*/ 505 w 505"/>
                <a:gd name="T9" fmla="*/ 101 h 202"/>
                <a:gd name="T10" fmla="*/ 253 w 505"/>
                <a:gd name="T11" fmla="*/ 202 h 202"/>
                <a:gd name="T12" fmla="*/ 253 w 505"/>
                <a:gd name="T13" fmla="*/ 28 h 202"/>
                <a:gd name="T14" fmla="*/ 30 w 505"/>
                <a:gd name="T15" fmla="*/ 101 h 202"/>
                <a:gd name="T16" fmla="*/ 253 w 505"/>
                <a:gd name="T17" fmla="*/ 174 h 202"/>
                <a:gd name="T18" fmla="*/ 475 w 505"/>
                <a:gd name="T19" fmla="*/ 101 h 202"/>
                <a:gd name="T20" fmla="*/ 253 w 505"/>
                <a:gd name="T21" fmla="*/ 2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202">
                  <a:moveTo>
                    <a:pt x="253" y="202"/>
                  </a:moveTo>
                  <a:cubicBezTo>
                    <a:pt x="253" y="202"/>
                    <a:pt x="253" y="202"/>
                    <a:pt x="253" y="202"/>
                  </a:cubicBezTo>
                  <a:cubicBezTo>
                    <a:pt x="130" y="202"/>
                    <a:pt x="0" y="166"/>
                    <a:pt x="0" y="101"/>
                  </a:cubicBezTo>
                  <a:cubicBezTo>
                    <a:pt x="0" y="35"/>
                    <a:pt x="130" y="0"/>
                    <a:pt x="253" y="0"/>
                  </a:cubicBezTo>
                  <a:cubicBezTo>
                    <a:pt x="375" y="0"/>
                    <a:pt x="505" y="35"/>
                    <a:pt x="505" y="101"/>
                  </a:cubicBezTo>
                  <a:cubicBezTo>
                    <a:pt x="505" y="166"/>
                    <a:pt x="375" y="202"/>
                    <a:pt x="253" y="202"/>
                  </a:cubicBezTo>
                  <a:close/>
                  <a:moveTo>
                    <a:pt x="253" y="28"/>
                  </a:moveTo>
                  <a:cubicBezTo>
                    <a:pt x="122" y="28"/>
                    <a:pt x="30" y="66"/>
                    <a:pt x="30" y="101"/>
                  </a:cubicBezTo>
                  <a:cubicBezTo>
                    <a:pt x="30" y="135"/>
                    <a:pt x="122" y="174"/>
                    <a:pt x="253" y="174"/>
                  </a:cubicBezTo>
                  <a:cubicBezTo>
                    <a:pt x="384" y="174"/>
                    <a:pt x="475" y="135"/>
                    <a:pt x="475" y="101"/>
                  </a:cubicBezTo>
                  <a:cubicBezTo>
                    <a:pt x="475" y="66"/>
                    <a:pt x="384" y="28"/>
                    <a:pt x="253" y="28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6" name="i$1îḓé"/>
            <p:cNvSpPr/>
            <p:nvPr/>
          </p:nvSpPr>
          <p:spPr bwMode="auto">
            <a:xfrm flipH="1">
              <a:off x="6418073" y="3875165"/>
              <a:ext cx="723332" cy="181214"/>
            </a:xfrm>
            <a:custGeom>
              <a:avLst/>
              <a:gdLst>
                <a:gd name="T0" fmla="*/ 352 w 352"/>
                <a:gd name="T1" fmla="*/ 55 h 88"/>
                <a:gd name="T2" fmla="*/ 312 w 352"/>
                <a:gd name="T3" fmla="*/ 55 h 88"/>
                <a:gd name="T4" fmla="*/ 293 w 352"/>
                <a:gd name="T5" fmla="*/ 88 h 88"/>
                <a:gd name="T6" fmla="*/ 243 w 352"/>
                <a:gd name="T7" fmla="*/ 82 h 88"/>
                <a:gd name="T8" fmla="*/ 262 w 352"/>
                <a:gd name="T9" fmla="*/ 49 h 88"/>
                <a:gd name="T10" fmla="*/ 235 w 352"/>
                <a:gd name="T11" fmla="*/ 30 h 88"/>
                <a:gd name="T12" fmla="*/ 198 w 352"/>
                <a:gd name="T13" fmla="*/ 51 h 88"/>
                <a:gd name="T14" fmla="*/ 119 w 352"/>
                <a:gd name="T15" fmla="*/ 87 h 88"/>
                <a:gd name="T16" fmla="*/ 42 w 352"/>
                <a:gd name="T17" fmla="*/ 55 h 88"/>
                <a:gd name="T18" fmla="*/ 0 w 352"/>
                <a:gd name="T19" fmla="*/ 55 h 88"/>
                <a:gd name="T20" fmla="*/ 0 w 352"/>
                <a:gd name="T21" fmla="*/ 35 h 88"/>
                <a:gd name="T22" fmla="*/ 39 w 352"/>
                <a:gd name="T23" fmla="*/ 35 h 88"/>
                <a:gd name="T24" fmla="*/ 54 w 352"/>
                <a:gd name="T25" fmla="*/ 6 h 88"/>
                <a:gd name="T26" fmla="*/ 102 w 352"/>
                <a:gd name="T27" fmla="*/ 12 h 88"/>
                <a:gd name="T28" fmla="*/ 88 w 352"/>
                <a:gd name="T29" fmla="*/ 40 h 88"/>
                <a:gd name="T30" fmla="*/ 112 w 352"/>
                <a:gd name="T31" fmla="*/ 56 h 88"/>
                <a:gd name="T32" fmla="*/ 149 w 352"/>
                <a:gd name="T33" fmla="*/ 33 h 88"/>
                <a:gd name="T34" fmla="*/ 229 w 352"/>
                <a:gd name="T35" fmla="*/ 0 h 88"/>
                <a:gd name="T36" fmla="*/ 309 w 352"/>
                <a:gd name="T37" fmla="*/ 35 h 88"/>
                <a:gd name="T38" fmla="*/ 352 w 352"/>
                <a:gd name="T39" fmla="*/ 35 h 88"/>
                <a:gd name="T40" fmla="*/ 352 w 352"/>
                <a:gd name="T41" fmla="*/ 5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88">
                  <a:moveTo>
                    <a:pt x="352" y="55"/>
                  </a:moveTo>
                  <a:cubicBezTo>
                    <a:pt x="312" y="55"/>
                    <a:pt x="312" y="55"/>
                    <a:pt x="312" y="55"/>
                  </a:cubicBezTo>
                  <a:cubicBezTo>
                    <a:pt x="310" y="67"/>
                    <a:pt x="303" y="81"/>
                    <a:pt x="293" y="88"/>
                  </a:cubicBezTo>
                  <a:cubicBezTo>
                    <a:pt x="243" y="82"/>
                    <a:pt x="243" y="82"/>
                    <a:pt x="243" y="82"/>
                  </a:cubicBezTo>
                  <a:cubicBezTo>
                    <a:pt x="253" y="74"/>
                    <a:pt x="262" y="62"/>
                    <a:pt x="262" y="49"/>
                  </a:cubicBezTo>
                  <a:cubicBezTo>
                    <a:pt x="262" y="38"/>
                    <a:pt x="252" y="30"/>
                    <a:pt x="235" y="30"/>
                  </a:cubicBezTo>
                  <a:cubicBezTo>
                    <a:pt x="219" y="30"/>
                    <a:pt x="208" y="37"/>
                    <a:pt x="198" y="51"/>
                  </a:cubicBezTo>
                  <a:cubicBezTo>
                    <a:pt x="182" y="72"/>
                    <a:pt x="161" y="87"/>
                    <a:pt x="119" y="87"/>
                  </a:cubicBezTo>
                  <a:cubicBezTo>
                    <a:pt x="81" y="87"/>
                    <a:pt x="51" y="75"/>
                    <a:pt x="42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1" y="19"/>
                    <a:pt x="47" y="13"/>
                    <a:pt x="54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97" y="17"/>
                    <a:pt x="88" y="26"/>
                    <a:pt x="88" y="40"/>
                  </a:cubicBezTo>
                  <a:cubicBezTo>
                    <a:pt x="88" y="52"/>
                    <a:pt x="100" y="56"/>
                    <a:pt x="112" y="56"/>
                  </a:cubicBezTo>
                  <a:cubicBezTo>
                    <a:pt x="126" y="56"/>
                    <a:pt x="135" y="50"/>
                    <a:pt x="149" y="33"/>
                  </a:cubicBezTo>
                  <a:cubicBezTo>
                    <a:pt x="167" y="10"/>
                    <a:pt x="190" y="0"/>
                    <a:pt x="229" y="0"/>
                  </a:cubicBezTo>
                  <a:cubicBezTo>
                    <a:pt x="267" y="0"/>
                    <a:pt x="300" y="11"/>
                    <a:pt x="309" y="35"/>
                  </a:cubicBezTo>
                  <a:cubicBezTo>
                    <a:pt x="352" y="35"/>
                    <a:pt x="352" y="35"/>
                    <a:pt x="352" y="35"/>
                  </a:cubicBezTo>
                  <a:lnTo>
                    <a:pt x="352" y="55"/>
                  </a:ln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7" name="isḷíḓè"/>
            <p:cNvSpPr/>
            <p:nvPr/>
          </p:nvSpPr>
          <p:spPr bwMode="auto">
            <a:xfrm flipH="1">
              <a:off x="4944001" y="4656364"/>
              <a:ext cx="1172558" cy="674602"/>
            </a:xfrm>
            <a:custGeom>
              <a:avLst/>
              <a:gdLst>
                <a:gd name="T0" fmla="*/ 770 w 770"/>
                <a:gd name="T1" fmla="*/ 435 h 443"/>
                <a:gd name="T2" fmla="*/ 770 w 770"/>
                <a:gd name="T3" fmla="*/ 1 h 443"/>
                <a:gd name="T4" fmla="*/ 0 w 770"/>
                <a:gd name="T5" fmla="*/ 0 h 443"/>
                <a:gd name="T6" fmla="*/ 0 w 770"/>
                <a:gd name="T7" fmla="*/ 443 h 443"/>
                <a:gd name="T8" fmla="*/ 770 w 770"/>
                <a:gd name="T9" fmla="*/ 435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443">
                  <a:moveTo>
                    <a:pt x="770" y="435"/>
                  </a:moveTo>
                  <a:lnTo>
                    <a:pt x="770" y="1"/>
                  </a:lnTo>
                  <a:lnTo>
                    <a:pt x="0" y="0"/>
                  </a:lnTo>
                  <a:lnTo>
                    <a:pt x="0" y="443"/>
                  </a:lnTo>
                  <a:lnTo>
                    <a:pt x="770" y="435"/>
                  </a:lnTo>
                  <a:close/>
                </a:path>
              </a:pathLst>
            </a:custGeom>
            <a:solidFill>
              <a:srgbClr val="D9A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8" name="ïṧlïḓe"/>
            <p:cNvSpPr/>
            <p:nvPr/>
          </p:nvSpPr>
          <p:spPr bwMode="auto">
            <a:xfrm flipH="1">
              <a:off x="4944001" y="4945696"/>
              <a:ext cx="1171035" cy="536026"/>
            </a:xfrm>
            <a:custGeom>
              <a:avLst/>
              <a:gdLst>
                <a:gd name="T0" fmla="*/ 285 w 570"/>
                <a:gd name="T1" fmla="*/ 0 h 260"/>
                <a:gd name="T2" fmla="*/ 0 w 570"/>
                <a:gd name="T3" fmla="*/ 130 h 260"/>
                <a:gd name="T4" fmla="*/ 285 w 570"/>
                <a:gd name="T5" fmla="*/ 260 h 260"/>
                <a:gd name="T6" fmla="*/ 57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127" y="0"/>
                    <a:pt x="0" y="58"/>
                    <a:pt x="0" y="130"/>
                  </a:cubicBezTo>
                  <a:cubicBezTo>
                    <a:pt x="0" y="201"/>
                    <a:pt x="127" y="259"/>
                    <a:pt x="285" y="260"/>
                  </a:cubicBezTo>
                  <a:cubicBezTo>
                    <a:pt x="442" y="259"/>
                    <a:pt x="570" y="201"/>
                    <a:pt x="570" y="130"/>
                  </a:cubicBezTo>
                  <a:cubicBezTo>
                    <a:pt x="570" y="58"/>
                    <a:pt x="442" y="0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9" name="îŝlîďé"/>
            <p:cNvSpPr/>
            <p:nvPr/>
          </p:nvSpPr>
          <p:spPr bwMode="auto">
            <a:xfrm flipH="1">
              <a:off x="5041460" y="4989857"/>
              <a:ext cx="977639" cy="398974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0" name="íṡ1ïdê"/>
            <p:cNvSpPr/>
            <p:nvPr/>
          </p:nvSpPr>
          <p:spPr bwMode="auto">
            <a:xfrm flipH="1">
              <a:off x="5035369" y="4983766"/>
              <a:ext cx="986776" cy="408111"/>
            </a:xfrm>
            <a:custGeom>
              <a:avLst/>
              <a:gdLst>
                <a:gd name="T0" fmla="*/ 240 w 480"/>
                <a:gd name="T1" fmla="*/ 196 h 199"/>
                <a:gd name="T2" fmla="*/ 228 w 480"/>
                <a:gd name="T3" fmla="*/ 198 h 199"/>
                <a:gd name="T4" fmla="*/ 228 w 480"/>
                <a:gd name="T5" fmla="*/ 198 h 199"/>
                <a:gd name="T6" fmla="*/ 274 w 480"/>
                <a:gd name="T7" fmla="*/ 198 h 199"/>
                <a:gd name="T8" fmla="*/ 194 w 480"/>
                <a:gd name="T9" fmla="*/ 193 h 199"/>
                <a:gd name="T10" fmla="*/ 285 w 480"/>
                <a:gd name="T11" fmla="*/ 193 h 199"/>
                <a:gd name="T12" fmla="*/ 182 w 480"/>
                <a:gd name="T13" fmla="*/ 196 h 199"/>
                <a:gd name="T14" fmla="*/ 182 w 480"/>
                <a:gd name="T15" fmla="*/ 196 h 199"/>
                <a:gd name="T16" fmla="*/ 319 w 480"/>
                <a:gd name="T17" fmla="*/ 193 h 199"/>
                <a:gd name="T18" fmla="*/ 149 w 480"/>
                <a:gd name="T19" fmla="*/ 187 h 199"/>
                <a:gd name="T20" fmla="*/ 330 w 480"/>
                <a:gd name="T21" fmla="*/ 187 h 199"/>
                <a:gd name="T22" fmla="*/ 137 w 480"/>
                <a:gd name="T23" fmla="*/ 189 h 199"/>
                <a:gd name="T24" fmla="*/ 137 w 480"/>
                <a:gd name="T25" fmla="*/ 189 h 199"/>
                <a:gd name="T26" fmla="*/ 364 w 480"/>
                <a:gd name="T27" fmla="*/ 184 h 199"/>
                <a:gd name="T28" fmla="*/ 104 w 480"/>
                <a:gd name="T29" fmla="*/ 177 h 199"/>
                <a:gd name="T30" fmla="*/ 374 w 480"/>
                <a:gd name="T31" fmla="*/ 178 h 199"/>
                <a:gd name="T32" fmla="*/ 92 w 480"/>
                <a:gd name="T33" fmla="*/ 178 h 199"/>
                <a:gd name="T34" fmla="*/ 92 w 480"/>
                <a:gd name="T35" fmla="*/ 178 h 199"/>
                <a:gd name="T36" fmla="*/ 408 w 480"/>
                <a:gd name="T37" fmla="*/ 170 h 199"/>
                <a:gd name="T38" fmla="*/ 62 w 480"/>
                <a:gd name="T39" fmla="*/ 162 h 199"/>
                <a:gd name="T40" fmla="*/ 417 w 480"/>
                <a:gd name="T41" fmla="*/ 162 h 199"/>
                <a:gd name="T42" fmla="*/ 50 w 480"/>
                <a:gd name="T43" fmla="*/ 160 h 199"/>
                <a:gd name="T44" fmla="*/ 50 w 480"/>
                <a:gd name="T45" fmla="*/ 160 h 199"/>
                <a:gd name="T46" fmla="*/ 449 w 480"/>
                <a:gd name="T47" fmla="*/ 148 h 199"/>
                <a:gd name="T48" fmla="*/ 24 w 480"/>
                <a:gd name="T49" fmla="*/ 138 h 199"/>
                <a:gd name="T50" fmla="*/ 455 w 480"/>
                <a:gd name="T51" fmla="*/ 138 h 199"/>
                <a:gd name="T52" fmla="*/ 13 w 480"/>
                <a:gd name="T53" fmla="*/ 132 h 199"/>
                <a:gd name="T54" fmla="*/ 13 w 480"/>
                <a:gd name="T55" fmla="*/ 132 h 199"/>
                <a:gd name="T56" fmla="*/ 477 w 480"/>
                <a:gd name="T57" fmla="*/ 112 h 199"/>
                <a:gd name="T58" fmla="*/ 4 w 480"/>
                <a:gd name="T59" fmla="*/ 100 h 199"/>
                <a:gd name="T60" fmla="*/ 480 w 480"/>
                <a:gd name="T61" fmla="*/ 100 h 199"/>
                <a:gd name="T62" fmla="*/ 474 w 480"/>
                <a:gd name="T63" fmla="*/ 90 h 199"/>
                <a:gd name="T64" fmla="*/ 2 w 480"/>
                <a:gd name="T65" fmla="*/ 88 h 199"/>
                <a:gd name="T66" fmla="*/ 470 w 480"/>
                <a:gd name="T67" fmla="*/ 79 h 199"/>
                <a:gd name="T68" fmla="*/ 470 w 480"/>
                <a:gd name="T69" fmla="*/ 79 h 199"/>
                <a:gd name="T70" fmla="*/ 24 w 480"/>
                <a:gd name="T71" fmla="*/ 62 h 199"/>
                <a:gd name="T72" fmla="*/ 449 w 480"/>
                <a:gd name="T73" fmla="*/ 52 h 199"/>
                <a:gd name="T74" fmla="*/ 30 w 480"/>
                <a:gd name="T75" fmla="*/ 52 h 199"/>
                <a:gd name="T76" fmla="*/ 438 w 480"/>
                <a:gd name="T77" fmla="*/ 49 h 199"/>
                <a:gd name="T78" fmla="*/ 438 w 480"/>
                <a:gd name="T79" fmla="*/ 49 h 199"/>
                <a:gd name="T80" fmla="*/ 62 w 480"/>
                <a:gd name="T81" fmla="*/ 38 h 199"/>
                <a:gd name="T82" fmla="*/ 409 w 480"/>
                <a:gd name="T83" fmla="*/ 30 h 199"/>
                <a:gd name="T84" fmla="*/ 71 w 480"/>
                <a:gd name="T85" fmla="*/ 30 h 199"/>
                <a:gd name="T86" fmla="*/ 397 w 480"/>
                <a:gd name="T87" fmla="*/ 30 h 199"/>
                <a:gd name="T88" fmla="*/ 397 w 480"/>
                <a:gd name="T89" fmla="*/ 30 h 199"/>
                <a:gd name="T90" fmla="*/ 105 w 480"/>
                <a:gd name="T91" fmla="*/ 22 h 199"/>
                <a:gd name="T92" fmla="*/ 365 w 480"/>
                <a:gd name="T93" fmla="*/ 16 h 199"/>
                <a:gd name="T94" fmla="*/ 115 w 480"/>
                <a:gd name="T95" fmla="*/ 16 h 199"/>
                <a:gd name="T96" fmla="*/ 353 w 480"/>
                <a:gd name="T97" fmla="*/ 17 h 199"/>
                <a:gd name="T98" fmla="*/ 353 w 480"/>
                <a:gd name="T99" fmla="*/ 17 h 199"/>
                <a:gd name="T100" fmla="*/ 149 w 480"/>
                <a:gd name="T101" fmla="*/ 13 h 199"/>
                <a:gd name="T102" fmla="*/ 320 w 480"/>
                <a:gd name="T103" fmla="*/ 7 h 199"/>
                <a:gd name="T104" fmla="*/ 160 w 480"/>
                <a:gd name="T105" fmla="*/ 7 h 199"/>
                <a:gd name="T106" fmla="*/ 308 w 480"/>
                <a:gd name="T107" fmla="*/ 9 h 199"/>
                <a:gd name="T108" fmla="*/ 308 w 480"/>
                <a:gd name="T109" fmla="*/ 9 h 199"/>
                <a:gd name="T110" fmla="*/ 194 w 480"/>
                <a:gd name="T111" fmla="*/ 7 h 199"/>
                <a:gd name="T112" fmla="*/ 274 w 480"/>
                <a:gd name="T113" fmla="*/ 2 h 199"/>
                <a:gd name="T114" fmla="*/ 205 w 480"/>
                <a:gd name="T115" fmla="*/ 2 h 199"/>
                <a:gd name="T116" fmla="*/ 263 w 480"/>
                <a:gd name="T117" fmla="*/ 6 h 199"/>
                <a:gd name="T118" fmla="*/ 263 w 480"/>
                <a:gd name="T119" fmla="*/ 6 h 199"/>
                <a:gd name="T120" fmla="*/ 240 w 480"/>
                <a:gd name="T1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9">
                  <a:moveTo>
                    <a:pt x="240" y="199"/>
                  </a:moveTo>
                  <a:cubicBezTo>
                    <a:pt x="240" y="197"/>
                    <a:pt x="240" y="197"/>
                    <a:pt x="240" y="197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3" y="196"/>
                    <a:pt x="247" y="195"/>
                    <a:pt x="251" y="195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47" y="199"/>
                    <a:pt x="244" y="199"/>
                    <a:pt x="240" y="199"/>
                  </a:cubicBezTo>
                  <a:close/>
                  <a:moveTo>
                    <a:pt x="228" y="198"/>
                  </a:moveTo>
                  <a:cubicBezTo>
                    <a:pt x="224" y="198"/>
                    <a:pt x="220" y="198"/>
                    <a:pt x="216" y="198"/>
                  </a:cubicBezTo>
                  <a:cubicBezTo>
                    <a:pt x="217" y="194"/>
                    <a:pt x="217" y="194"/>
                    <a:pt x="217" y="194"/>
                  </a:cubicBezTo>
                  <a:cubicBezTo>
                    <a:pt x="220" y="194"/>
                    <a:pt x="224" y="195"/>
                    <a:pt x="228" y="195"/>
                  </a:cubicBezTo>
                  <a:lnTo>
                    <a:pt x="228" y="198"/>
                  </a:lnTo>
                  <a:close/>
                  <a:moveTo>
                    <a:pt x="262" y="198"/>
                  </a:moveTo>
                  <a:cubicBezTo>
                    <a:pt x="262" y="194"/>
                    <a:pt x="262" y="194"/>
                    <a:pt x="262" y="194"/>
                  </a:cubicBezTo>
                  <a:cubicBezTo>
                    <a:pt x="266" y="194"/>
                    <a:pt x="270" y="194"/>
                    <a:pt x="274" y="194"/>
                  </a:cubicBezTo>
                  <a:cubicBezTo>
                    <a:pt x="274" y="198"/>
                    <a:pt x="274" y="198"/>
                    <a:pt x="274" y="198"/>
                  </a:cubicBezTo>
                  <a:cubicBezTo>
                    <a:pt x="270" y="198"/>
                    <a:pt x="266" y="198"/>
                    <a:pt x="262" y="198"/>
                  </a:cubicBezTo>
                  <a:close/>
                  <a:moveTo>
                    <a:pt x="205" y="198"/>
                  </a:moveTo>
                  <a:cubicBezTo>
                    <a:pt x="201" y="197"/>
                    <a:pt x="197" y="197"/>
                    <a:pt x="194" y="197"/>
                  </a:cubicBezTo>
                  <a:cubicBezTo>
                    <a:pt x="194" y="193"/>
                    <a:pt x="194" y="193"/>
                    <a:pt x="194" y="193"/>
                  </a:cubicBezTo>
                  <a:cubicBezTo>
                    <a:pt x="198" y="193"/>
                    <a:pt x="201" y="194"/>
                    <a:pt x="205" y="194"/>
                  </a:cubicBezTo>
                  <a:lnTo>
                    <a:pt x="205" y="198"/>
                  </a:lnTo>
                  <a:close/>
                  <a:moveTo>
                    <a:pt x="285" y="197"/>
                  </a:moveTo>
                  <a:cubicBezTo>
                    <a:pt x="285" y="193"/>
                    <a:pt x="285" y="193"/>
                    <a:pt x="285" y="193"/>
                  </a:cubicBezTo>
                  <a:cubicBezTo>
                    <a:pt x="289" y="193"/>
                    <a:pt x="292" y="192"/>
                    <a:pt x="296" y="192"/>
                  </a:cubicBezTo>
                  <a:cubicBezTo>
                    <a:pt x="297" y="196"/>
                    <a:pt x="297" y="196"/>
                    <a:pt x="297" y="196"/>
                  </a:cubicBezTo>
                  <a:cubicBezTo>
                    <a:pt x="293" y="196"/>
                    <a:pt x="289" y="196"/>
                    <a:pt x="285" y="197"/>
                  </a:cubicBezTo>
                  <a:close/>
                  <a:moveTo>
                    <a:pt x="182" y="196"/>
                  </a:moveTo>
                  <a:cubicBezTo>
                    <a:pt x="178" y="195"/>
                    <a:pt x="174" y="195"/>
                    <a:pt x="171" y="194"/>
                  </a:cubicBezTo>
                  <a:cubicBezTo>
                    <a:pt x="171" y="191"/>
                    <a:pt x="171" y="191"/>
                    <a:pt x="171" y="191"/>
                  </a:cubicBezTo>
                  <a:cubicBezTo>
                    <a:pt x="175" y="191"/>
                    <a:pt x="179" y="192"/>
                    <a:pt x="183" y="192"/>
                  </a:cubicBezTo>
                  <a:lnTo>
                    <a:pt x="182" y="196"/>
                  </a:lnTo>
                  <a:close/>
                  <a:moveTo>
                    <a:pt x="308" y="194"/>
                  </a:moveTo>
                  <a:cubicBezTo>
                    <a:pt x="308" y="191"/>
                    <a:pt x="308" y="191"/>
                    <a:pt x="308" y="191"/>
                  </a:cubicBezTo>
                  <a:cubicBezTo>
                    <a:pt x="311" y="190"/>
                    <a:pt x="315" y="190"/>
                    <a:pt x="319" y="189"/>
                  </a:cubicBezTo>
                  <a:cubicBezTo>
                    <a:pt x="319" y="193"/>
                    <a:pt x="319" y="193"/>
                    <a:pt x="319" y="193"/>
                  </a:cubicBezTo>
                  <a:cubicBezTo>
                    <a:pt x="316" y="193"/>
                    <a:pt x="312" y="194"/>
                    <a:pt x="308" y="194"/>
                  </a:cubicBezTo>
                  <a:close/>
                  <a:moveTo>
                    <a:pt x="159" y="193"/>
                  </a:moveTo>
                  <a:cubicBezTo>
                    <a:pt x="156" y="192"/>
                    <a:pt x="152" y="192"/>
                    <a:pt x="148" y="191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52" y="188"/>
                    <a:pt x="156" y="189"/>
                    <a:pt x="160" y="189"/>
                  </a:cubicBezTo>
                  <a:lnTo>
                    <a:pt x="159" y="193"/>
                  </a:lnTo>
                  <a:close/>
                  <a:moveTo>
                    <a:pt x="331" y="191"/>
                  </a:moveTo>
                  <a:cubicBezTo>
                    <a:pt x="330" y="187"/>
                    <a:pt x="330" y="187"/>
                    <a:pt x="330" y="187"/>
                  </a:cubicBezTo>
                  <a:cubicBezTo>
                    <a:pt x="334" y="187"/>
                    <a:pt x="338" y="186"/>
                    <a:pt x="341" y="185"/>
                  </a:cubicBezTo>
                  <a:cubicBezTo>
                    <a:pt x="342" y="189"/>
                    <a:pt x="342" y="189"/>
                    <a:pt x="342" y="189"/>
                  </a:cubicBezTo>
                  <a:cubicBezTo>
                    <a:pt x="338" y="190"/>
                    <a:pt x="335" y="191"/>
                    <a:pt x="331" y="191"/>
                  </a:cubicBezTo>
                  <a:close/>
                  <a:moveTo>
                    <a:pt x="137" y="189"/>
                  </a:moveTo>
                  <a:cubicBezTo>
                    <a:pt x="133" y="188"/>
                    <a:pt x="129" y="187"/>
                    <a:pt x="125" y="187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30" y="184"/>
                    <a:pt x="134" y="185"/>
                    <a:pt x="137" y="185"/>
                  </a:cubicBezTo>
                  <a:lnTo>
                    <a:pt x="137" y="189"/>
                  </a:lnTo>
                  <a:close/>
                  <a:moveTo>
                    <a:pt x="353" y="187"/>
                  </a:moveTo>
                  <a:cubicBezTo>
                    <a:pt x="352" y="183"/>
                    <a:pt x="352" y="183"/>
                    <a:pt x="352" y="183"/>
                  </a:cubicBezTo>
                  <a:cubicBezTo>
                    <a:pt x="356" y="182"/>
                    <a:pt x="360" y="181"/>
                    <a:pt x="363" y="180"/>
                  </a:cubicBezTo>
                  <a:cubicBezTo>
                    <a:pt x="364" y="184"/>
                    <a:pt x="364" y="184"/>
                    <a:pt x="364" y="184"/>
                  </a:cubicBezTo>
                  <a:cubicBezTo>
                    <a:pt x="361" y="185"/>
                    <a:pt x="357" y="186"/>
                    <a:pt x="353" y="187"/>
                  </a:cubicBezTo>
                  <a:close/>
                  <a:moveTo>
                    <a:pt x="114" y="184"/>
                  </a:moveTo>
                  <a:cubicBezTo>
                    <a:pt x="111" y="183"/>
                    <a:pt x="107" y="182"/>
                    <a:pt x="103" y="181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8" y="178"/>
                    <a:pt x="112" y="179"/>
                    <a:pt x="115" y="180"/>
                  </a:cubicBezTo>
                  <a:lnTo>
                    <a:pt x="114" y="184"/>
                  </a:lnTo>
                  <a:close/>
                  <a:moveTo>
                    <a:pt x="375" y="181"/>
                  </a:moveTo>
                  <a:cubicBezTo>
                    <a:pt x="374" y="178"/>
                    <a:pt x="374" y="178"/>
                    <a:pt x="374" y="178"/>
                  </a:cubicBezTo>
                  <a:cubicBezTo>
                    <a:pt x="378" y="176"/>
                    <a:pt x="382" y="175"/>
                    <a:pt x="385" y="174"/>
                  </a:cubicBezTo>
                  <a:cubicBezTo>
                    <a:pt x="386" y="178"/>
                    <a:pt x="386" y="178"/>
                    <a:pt x="386" y="178"/>
                  </a:cubicBezTo>
                  <a:cubicBezTo>
                    <a:pt x="383" y="179"/>
                    <a:pt x="379" y="180"/>
                    <a:pt x="375" y="181"/>
                  </a:cubicBezTo>
                  <a:close/>
                  <a:moveTo>
                    <a:pt x="92" y="178"/>
                  </a:moveTo>
                  <a:cubicBezTo>
                    <a:pt x="89" y="177"/>
                    <a:pt x="85" y="175"/>
                    <a:pt x="81" y="174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6" y="172"/>
                    <a:pt x="90" y="173"/>
                    <a:pt x="93" y="174"/>
                  </a:cubicBezTo>
                  <a:lnTo>
                    <a:pt x="92" y="178"/>
                  </a:lnTo>
                  <a:close/>
                  <a:moveTo>
                    <a:pt x="397" y="174"/>
                  </a:moveTo>
                  <a:cubicBezTo>
                    <a:pt x="396" y="171"/>
                    <a:pt x="396" y="171"/>
                    <a:pt x="396" y="171"/>
                  </a:cubicBezTo>
                  <a:cubicBezTo>
                    <a:pt x="400" y="169"/>
                    <a:pt x="403" y="168"/>
                    <a:pt x="407" y="167"/>
                  </a:cubicBezTo>
                  <a:cubicBezTo>
                    <a:pt x="408" y="170"/>
                    <a:pt x="408" y="170"/>
                    <a:pt x="408" y="170"/>
                  </a:cubicBezTo>
                  <a:cubicBezTo>
                    <a:pt x="405" y="171"/>
                    <a:pt x="401" y="173"/>
                    <a:pt x="397" y="174"/>
                  </a:cubicBezTo>
                  <a:close/>
                  <a:moveTo>
                    <a:pt x="71" y="170"/>
                  </a:moveTo>
                  <a:cubicBezTo>
                    <a:pt x="67" y="168"/>
                    <a:pt x="63" y="167"/>
                    <a:pt x="60" y="165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5" y="163"/>
                    <a:pt x="69" y="165"/>
                    <a:pt x="72" y="166"/>
                  </a:cubicBezTo>
                  <a:lnTo>
                    <a:pt x="71" y="170"/>
                  </a:lnTo>
                  <a:close/>
                  <a:moveTo>
                    <a:pt x="419" y="165"/>
                  </a:moveTo>
                  <a:cubicBezTo>
                    <a:pt x="417" y="162"/>
                    <a:pt x="417" y="162"/>
                    <a:pt x="417" y="162"/>
                  </a:cubicBezTo>
                  <a:cubicBezTo>
                    <a:pt x="421" y="160"/>
                    <a:pt x="424" y="159"/>
                    <a:pt x="427" y="157"/>
                  </a:cubicBezTo>
                  <a:cubicBezTo>
                    <a:pt x="429" y="160"/>
                    <a:pt x="429" y="160"/>
                    <a:pt x="429" y="160"/>
                  </a:cubicBezTo>
                  <a:cubicBezTo>
                    <a:pt x="426" y="162"/>
                    <a:pt x="422" y="164"/>
                    <a:pt x="419" y="165"/>
                  </a:cubicBezTo>
                  <a:close/>
                  <a:moveTo>
                    <a:pt x="50" y="160"/>
                  </a:moveTo>
                  <a:cubicBezTo>
                    <a:pt x="46" y="158"/>
                    <a:pt x="43" y="156"/>
                    <a:pt x="40" y="154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5" y="153"/>
                    <a:pt x="48" y="155"/>
                    <a:pt x="52" y="157"/>
                  </a:cubicBezTo>
                  <a:lnTo>
                    <a:pt x="50" y="160"/>
                  </a:lnTo>
                  <a:close/>
                  <a:moveTo>
                    <a:pt x="439" y="155"/>
                  </a:moveTo>
                  <a:cubicBezTo>
                    <a:pt x="437" y="151"/>
                    <a:pt x="437" y="151"/>
                    <a:pt x="437" y="151"/>
                  </a:cubicBezTo>
                  <a:cubicBezTo>
                    <a:pt x="440" y="149"/>
                    <a:pt x="444" y="147"/>
                    <a:pt x="446" y="145"/>
                  </a:cubicBezTo>
                  <a:cubicBezTo>
                    <a:pt x="449" y="148"/>
                    <a:pt x="449" y="148"/>
                    <a:pt x="449" y="148"/>
                  </a:cubicBezTo>
                  <a:cubicBezTo>
                    <a:pt x="446" y="150"/>
                    <a:pt x="442" y="153"/>
                    <a:pt x="439" y="155"/>
                  </a:cubicBezTo>
                  <a:close/>
                  <a:moveTo>
                    <a:pt x="30" y="148"/>
                  </a:moveTo>
                  <a:cubicBezTo>
                    <a:pt x="27" y="145"/>
                    <a:pt x="24" y="143"/>
                    <a:pt x="21" y="141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6" y="140"/>
                    <a:pt x="29" y="143"/>
                    <a:pt x="32" y="145"/>
                  </a:cubicBezTo>
                  <a:lnTo>
                    <a:pt x="30" y="148"/>
                  </a:lnTo>
                  <a:close/>
                  <a:moveTo>
                    <a:pt x="458" y="141"/>
                  </a:moveTo>
                  <a:cubicBezTo>
                    <a:pt x="455" y="138"/>
                    <a:pt x="455" y="138"/>
                    <a:pt x="455" y="138"/>
                  </a:cubicBezTo>
                  <a:cubicBezTo>
                    <a:pt x="458" y="135"/>
                    <a:pt x="461" y="133"/>
                    <a:pt x="463" y="130"/>
                  </a:cubicBezTo>
                  <a:cubicBezTo>
                    <a:pt x="466" y="132"/>
                    <a:pt x="466" y="132"/>
                    <a:pt x="466" y="132"/>
                  </a:cubicBezTo>
                  <a:cubicBezTo>
                    <a:pt x="463" y="135"/>
                    <a:pt x="461" y="138"/>
                    <a:pt x="458" y="141"/>
                  </a:cubicBezTo>
                  <a:close/>
                  <a:moveTo>
                    <a:pt x="13" y="132"/>
                  </a:moveTo>
                  <a:cubicBezTo>
                    <a:pt x="10" y="129"/>
                    <a:pt x="8" y="126"/>
                    <a:pt x="6" y="122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1" y="124"/>
                    <a:pt x="14" y="127"/>
                    <a:pt x="16" y="130"/>
                  </a:cubicBezTo>
                  <a:lnTo>
                    <a:pt x="13" y="132"/>
                  </a:lnTo>
                  <a:close/>
                  <a:moveTo>
                    <a:pt x="473" y="123"/>
                  </a:moveTo>
                  <a:cubicBezTo>
                    <a:pt x="469" y="121"/>
                    <a:pt x="469" y="121"/>
                    <a:pt x="469" y="121"/>
                  </a:cubicBezTo>
                  <a:cubicBezTo>
                    <a:pt x="471" y="118"/>
                    <a:pt x="473" y="114"/>
                    <a:pt x="474" y="111"/>
                  </a:cubicBezTo>
                  <a:cubicBezTo>
                    <a:pt x="477" y="112"/>
                    <a:pt x="477" y="112"/>
                    <a:pt x="477" y="112"/>
                  </a:cubicBezTo>
                  <a:cubicBezTo>
                    <a:pt x="476" y="116"/>
                    <a:pt x="475" y="119"/>
                    <a:pt x="473" y="123"/>
                  </a:cubicBezTo>
                  <a:close/>
                  <a:moveTo>
                    <a:pt x="2" y="112"/>
                  </a:moveTo>
                  <a:cubicBezTo>
                    <a:pt x="1" y="108"/>
                    <a:pt x="0" y="104"/>
                    <a:pt x="0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3"/>
                    <a:pt x="4" y="107"/>
                    <a:pt x="5" y="111"/>
                  </a:cubicBezTo>
                  <a:lnTo>
                    <a:pt x="2" y="112"/>
                  </a:lnTo>
                  <a:close/>
                  <a:moveTo>
                    <a:pt x="480" y="100"/>
                  </a:moveTo>
                  <a:cubicBezTo>
                    <a:pt x="476" y="100"/>
                    <a:pt x="476" y="100"/>
                    <a:pt x="476" y="100"/>
                  </a:cubicBezTo>
                  <a:cubicBezTo>
                    <a:pt x="477" y="100"/>
                    <a:pt x="477" y="100"/>
                    <a:pt x="477" y="100"/>
                  </a:cubicBezTo>
                  <a:cubicBezTo>
                    <a:pt x="475" y="100"/>
                    <a:pt x="475" y="100"/>
                    <a:pt x="475" y="100"/>
                  </a:cubicBezTo>
                  <a:cubicBezTo>
                    <a:pt x="475" y="96"/>
                    <a:pt x="475" y="93"/>
                    <a:pt x="474" y="90"/>
                  </a:cubicBezTo>
                  <a:cubicBezTo>
                    <a:pt x="478" y="89"/>
                    <a:pt x="478" y="89"/>
                    <a:pt x="478" y="89"/>
                  </a:cubicBezTo>
                  <a:cubicBezTo>
                    <a:pt x="479" y="92"/>
                    <a:pt x="480" y="96"/>
                    <a:pt x="480" y="100"/>
                  </a:cubicBezTo>
                  <a:close/>
                  <a:moveTo>
                    <a:pt x="6" y="89"/>
                  </a:moveTo>
                  <a:cubicBezTo>
                    <a:pt x="2" y="88"/>
                    <a:pt x="2" y="88"/>
                    <a:pt x="2" y="88"/>
                  </a:cubicBezTo>
                  <a:cubicBezTo>
                    <a:pt x="3" y="84"/>
                    <a:pt x="5" y="81"/>
                    <a:pt x="7" y="7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82"/>
                    <a:pt x="7" y="86"/>
                    <a:pt x="6" y="89"/>
                  </a:cubicBezTo>
                  <a:close/>
                  <a:moveTo>
                    <a:pt x="470" y="79"/>
                  </a:moveTo>
                  <a:cubicBezTo>
                    <a:pt x="468" y="76"/>
                    <a:pt x="466" y="73"/>
                    <a:pt x="463" y="70"/>
                  </a:cubicBezTo>
                  <a:cubicBezTo>
                    <a:pt x="466" y="68"/>
                    <a:pt x="466" y="68"/>
                    <a:pt x="466" y="68"/>
                  </a:cubicBezTo>
                  <a:cubicBezTo>
                    <a:pt x="469" y="71"/>
                    <a:pt x="471" y="74"/>
                    <a:pt x="473" y="78"/>
                  </a:cubicBezTo>
                  <a:lnTo>
                    <a:pt x="470" y="79"/>
                  </a:lnTo>
                  <a:close/>
                  <a:moveTo>
                    <a:pt x="16" y="70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16" y="65"/>
                    <a:pt x="18" y="62"/>
                    <a:pt x="21" y="5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1" y="65"/>
                    <a:pt x="18" y="67"/>
                    <a:pt x="16" y="70"/>
                  </a:cubicBezTo>
                  <a:close/>
                  <a:moveTo>
                    <a:pt x="456" y="62"/>
                  </a:moveTo>
                  <a:cubicBezTo>
                    <a:pt x="453" y="60"/>
                    <a:pt x="450" y="58"/>
                    <a:pt x="447" y="55"/>
                  </a:cubicBezTo>
                  <a:cubicBezTo>
                    <a:pt x="449" y="52"/>
                    <a:pt x="449" y="52"/>
                    <a:pt x="449" y="52"/>
                  </a:cubicBezTo>
                  <a:cubicBezTo>
                    <a:pt x="452" y="55"/>
                    <a:pt x="455" y="57"/>
                    <a:pt x="458" y="60"/>
                  </a:cubicBezTo>
                  <a:lnTo>
                    <a:pt x="456" y="62"/>
                  </a:lnTo>
                  <a:close/>
                  <a:moveTo>
                    <a:pt x="33" y="55"/>
                  </a:moveTo>
                  <a:cubicBezTo>
                    <a:pt x="30" y="52"/>
                    <a:pt x="30" y="52"/>
                    <a:pt x="30" y="52"/>
                  </a:cubicBezTo>
                  <a:cubicBezTo>
                    <a:pt x="33" y="50"/>
                    <a:pt x="37" y="47"/>
                    <a:pt x="40" y="45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5" y="53"/>
                    <a:pt x="33" y="55"/>
                  </a:cubicBezTo>
                  <a:close/>
                  <a:moveTo>
                    <a:pt x="438" y="49"/>
                  </a:moveTo>
                  <a:cubicBezTo>
                    <a:pt x="435" y="47"/>
                    <a:pt x="431" y="45"/>
                    <a:pt x="428" y="43"/>
                  </a:cubicBezTo>
                  <a:cubicBezTo>
                    <a:pt x="430" y="40"/>
                    <a:pt x="430" y="40"/>
                    <a:pt x="430" y="40"/>
                  </a:cubicBezTo>
                  <a:cubicBezTo>
                    <a:pt x="433" y="42"/>
                    <a:pt x="437" y="44"/>
                    <a:pt x="440" y="46"/>
                  </a:cubicBezTo>
                  <a:lnTo>
                    <a:pt x="438" y="49"/>
                  </a:lnTo>
                  <a:close/>
                  <a:moveTo>
                    <a:pt x="52" y="43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3" y="38"/>
                    <a:pt x="57" y="36"/>
                    <a:pt x="60" y="35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8" y="40"/>
                    <a:pt x="55" y="41"/>
                    <a:pt x="52" y="43"/>
                  </a:cubicBezTo>
                  <a:close/>
                  <a:moveTo>
                    <a:pt x="418" y="38"/>
                  </a:moveTo>
                  <a:cubicBezTo>
                    <a:pt x="414" y="37"/>
                    <a:pt x="411" y="35"/>
                    <a:pt x="407" y="34"/>
                  </a:cubicBezTo>
                  <a:cubicBezTo>
                    <a:pt x="409" y="30"/>
                    <a:pt x="409" y="30"/>
                    <a:pt x="409" y="30"/>
                  </a:cubicBezTo>
                  <a:cubicBezTo>
                    <a:pt x="412" y="32"/>
                    <a:pt x="416" y="33"/>
                    <a:pt x="419" y="35"/>
                  </a:cubicBezTo>
                  <a:lnTo>
                    <a:pt x="418" y="38"/>
                  </a:lnTo>
                  <a:close/>
                  <a:moveTo>
                    <a:pt x="72" y="33"/>
                  </a:moveTo>
                  <a:cubicBezTo>
                    <a:pt x="71" y="30"/>
                    <a:pt x="71" y="30"/>
                    <a:pt x="71" y="30"/>
                  </a:cubicBezTo>
                  <a:cubicBezTo>
                    <a:pt x="74" y="28"/>
                    <a:pt x="78" y="27"/>
                    <a:pt x="82" y="26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79" y="31"/>
                    <a:pt x="76" y="32"/>
                    <a:pt x="72" y="33"/>
                  </a:cubicBezTo>
                  <a:close/>
                  <a:moveTo>
                    <a:pt x="397" y="30"/>
                  </a:moveTo>
                  <a:cubicBezTo>
                    <a:pt x="393" y="28"/>
                    <a:pt x="390" y="27"/>
                    <a:pt x="386" y="26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91" y="23"/>
                    <a:pt x="395" y="25"/>
                    <a:pt x="398" y="26"/>
                  </a:cubicBezTo>
                  <a:lnTo>
                    <a:pt x="397" y="30"/>
                  </a:lnTo>
                  <a:close/>
                  <a:moveTo>
                    <a:pt x="94" y="26"/>
                  </a:moveTo>
                  <a:cubicBezTo>
                    <a:pt x="92" y="22"/>
                    <a:pt x="92" y="22"/>
                    <a:pt x="92" y="22"/>
                  </a:cubicBezTo>
                  <a:cubicBezTo>
                    <a:pt x="96" y="21"/>
                    <a:pt x="100" y="20"/>
                    <a:pt x="103" y="19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1" y="23"/>
                    <a:pt x="97" y="25"/>
                    <a:pt x="94" y="26"/>
                  </a:cubicBezTo>
                  <a:close/>
                  <a:moveTo>
                    <a:pt x="375" y="23"/>
                  </a:moveTo>
                  <a:cubicBezTo>
                    <a:pt x="372" y="22"/>
                    <a:pt x="368" y="21"/>
                    <a:pt x="364" y="20"/>
                  </a:cubicBezTo>
                  <a:cubicBezTo>
                    <a:pt x="365" y="16"/>
                    <a:pt x="365" y="16"/>
                    <a:pt x="365" y="16"/>
                  </a:cubicBezTo>
                  <a:cubicBezTo>
                    <a:pt x="369" y="17"/>
                    <a:pt x="373" y="18"/>
                    <a:pt x="376" y="19"/>
                  </a:cubicBezTo>
                  <a:lnTo>
                    <a:pt x="375" y="23"/>
                  </a:lnTo>
                  <a:close/>
                  <a:moveTo>
                    <a:pt x="115" y="19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18" y="15"/>
                    <a:pt x="122" y="14"/>
                    <a:pt x="126" y="13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3" y="18"/>
                    <a:pt x="119" y="19"/>
                    <a:pt x="115" y="19"/>
                  </a:cubicBezTo>
                  <a:close/>
                  <a:moveTo>
                    <a:pt x="353" y="17"/>
                  </a:moveTo>
                  <a:cubicBezTo>
                    <a:pt x="349" y="16"/>
                    <a:pt x="346" y="15"/>
                    <a:pt x="342" y="15"/>
                  </a:cubicBezTo>
                  <a:cubicBezTo>
                    <a:pt x="343" y="11"/>
                    <a:pt x="343" y="11"/>
                    <a:pt x="343" y="11"/>
                  </a:cubicBezTo>
                  <a:cubicBezTo>
                    <a:pt x="346" y="12"/>
                    <a:pt x="350" y="12"/>
                    <a:pt x="354" y="13"/>
                  </a:cubicBezTo>
                  <a:lnTo>
                    <a:pt x="353" y="17"/>
                  </a:lnTo>
                  <a:close/>
                  <a:moveTo>
                    <a:pt x="138" y="15"/>
                  </a:moveTo>
                  <a:cubicBezTo>
                    <a:pt x="137" y="11"/>
                    <a:pt x="137" y="11"/>
                    <a:pt x="137" y="11"/>
                  </a:cubicBezTo>
                  <a:cubicBezTo>
                    <a:pt x="141" y="10"/>
                    <a:pt x="144" y="9"/>
                    <a:pt x="148" y="9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5" y="13"/>
                    <a:pt x="141" y="14"/>
                    <a:pt x="138" y="15"/>
                  </a:cubicBezTo>
                  <a:close/>
                  <a:moveTo>
                    <a:pt x="331" y="13"/>
                  </a:moveTo>
                  <a:cubicBezTo>
                    <a:pt x="327" y="12"/>
                    <a:pt x="323" y="11"/>
                    <a:pt x="320" y="11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4" y="8"/>
                    <a:pt x="328" y="8"/>
                    <a:pt x="331" y="9"/>
                  </a:cubicBezTo>
                  <a:lnTo>
                    <a:pt x="331" y="13"/>
                  </a:lnTo>
                  <a:close/>
                  <a:moveTo>
                    <a:pt x="160" y="11"/>
                  </a:moveTo>
                  <a:cubicBezTo>
                    <a:pt x="160" y="7"/>
                    <a:pt x="160" y="7"/>
                    <a:pt x="160" y="7"/>
                  </a:cubicBezTo>
                  <a:cubicBezTo>
                    <a:pt x="163" y="6"/>
                    <a:pt x="167" y="6"/>
                    <a:pt x="171" y="5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68" y="10"/>
                    <a:pt x="164" y="10"/>
                    <a:pt x="160" y="11"/>
                  </a:cubicBezTo>
                  <a:close/>
                  <a:moveTo>
                    <a:pt x="308" y="9"/>
                  </a:moveTo>
                  <a:cubicBezTo>
                    <a:pt x="305" y="9"/>
                    <a:pt x="301" y="8"/>
                    <a:pt x="297" y="8"/>
                  </a:cubicBezTo>
                  <a:cubicBezTo>
                    <a:pt x="297" y="4"/>
                    <a:pt x="297" y="4"/>
                    <a:pt x="297" y="4"/>
                  </a:cubicBezTo>
                  <a:cubicBezTo>
                    <a:pt x="301" y="5"/>
                    <a:pt x="305" y="5"/>
                    <a:pt x="309" y="6"/>
                  </a:cubicBezTo>
                  <a:lnTo>
                    <a:pt x="308" y="9"/>
                  </a:lnTo>
                  <a:close/>
                  <a:moveTo>
                    <a:pt x="183" y="8"/>
                  </a:moveTo>
                  <a:cubicBezTo>
                    <a:pt x="182" y="4"/>
                    <a:pt x="182" y="4"/>
                    <a:pt x="182" y="4"/>
                  </a:cubicBezTo>
                  <a:cubicBezTo>
                    <a:pt x="186" y="4"/>
                    <a:pt x="190" y="3"/>
                    <a:pt x="194" y="3"/>
                  </a:cubicBezTo>
                  <a:cubicBezTo>
                    <a:pt x="194" y="7"/>
                    <a:pt x="194" y="7"/>
                    <a:pt x="194" y="7"/>
                  </a:cubicBezTo>
                  <a:cubicBezTo>
                    <a:pt x="190" y="7"/>
                    <a:pt x="186" y="8"/>
                    <a:pt x="183" y="8"/>
                  </a:cubicBezTo>
                  <a:close/>
                  <a:moveTo>
                    <a:pt x="286" y="7"/>
                  </a:moveTo>
                  <a:cubicBezTo>
                    <a:pt x="282" y="7"/>
                    <a:pt x="278" y="6"/>
                    <a:pt x="274" y="6"/>
                  </a:cubicBezTo>
                  <a:cubicBezTo>
                    <a:pt x="274" y="2"/>
                    <a:pt x="274" y="2"/>
                    <a:pt x="274" y="2"/>
                  </a:cubicBezTo>
                  <a:cubicBezTo>
                    <a:pt x="278" y="3"/>
                    <a:pt x="282" y="3"/>
                    <a:pt x="286" y="3"/>
                  </a:cubicBezTo>
                  <a:lnTo>
                    <a:pt x="286" y="7"/>
                  </a:lnTo>
                  <a:close/>
                  <a:moveTo>
                    <a:pt x="205" y="6"/>
                  </a:moveTo>
                  <a:cubicBezTo>
                    <a:pt x="205" y="2"/>
                    <a:pt x="205" y="2"/>
                    <a:pt x="205" y="2"/>
                  </a:cubicBezTo>
                  <a:cubicBezTo>
                    <a:pt x="209" y="2"/>
                    <a:pt x="213" y="2"/>
                    <a:pt x="217" y="2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9" y="6"/>
                    <a:pt x="205" y="6"/>
                  </a:cubicBezTo>
                  <a:close/>
                  <a:moveTo>
                    <a:pt x="263" y="6"/>
                  </a:moveTo>
                  <a:cubicBezTo>
                    <a:pt x="259" y="5"/>
                    <a:pt x="255" y="5"/>
                    <a:pt x="251" y="5"/>
                  </a:cubicBezTo>
                  <a:cubicBezTo>
                    <a:pt x="252" y="1"/>
                    <a:pt x="252" y="1"/>
                    <a:pt x="252" y="1"/>
                  </a:cubicBezTo>
                  <a:cubicBezTo>
                    <a:pt x="255" y="2"/>
                    <a:pt x="259" y="2"/>
                    <a:pt x="263" y="2"/>
                  </a:cubicBezTo>
                  <a:lnTo>
                    <a:pt x="263" y="6"/>
                  </a:lnTo>
                  <a:close/>
                  <a:moveTo>
                    <a:pt x="228" y="5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32" y="0"/>
                    <a:pt x="236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36" y="4"/>
                    <a:pt x="232" y="5"/>
                    <a:pt x="228" y="5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1" name="íṥľîḍê"/>
            <p:cNvSpPr/>
            <p:nvPr/>
          </p:nvSpPr>
          <p:spPr bwMode="auto">
            <a:xfrm flipH="1">
              <a:off x="4944001" y="4756869"/>
              <a:ext cx="1171035" cy="534504"/>
            </a:xfrm>
            <a:custGeom>
              <a:avLst/>
              <a:gdLst>
                <a:gd name="T0" fmla="*/ 285 w 570"/>
                <a:gd name="T1" fmla="*/ 0 h 260"/>
                <a:gd name="T2" fmla="*/ 0 w 570"/>
                <a:gd name="T3" fmla="*/ 130 h 260"/>
                <a:gd name="T4" fmla="*/ 285 w 570"/>
                <a:gd name="T5" fmla="*/ 260 h 260"/>
                <a:gd name="T6" fmla="*/ 57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127" y="0"/>
                    <a:pt x="0" y="58"/>
                    <a:pt x="0" y="130"/>
                  </a:cubicBezTo>
                  <a:cubicBezTo>
                    <a:pt x="0" y="201"/>
                    <a:pt x="127" y="260"/>
                    <a:pt x="285" y="260"/>
                  </a:cubicBezTo>
                  <a:cubicBezTo>
                    <a:pt x="442" y="260"/>
                    <a:pt x="570" y="216"/>
                    <a:pt x="570" y="130"/>
                  </a:cubicBezTo>
                  <a:cubicBezTo>
                    <a:pt x="570" y="58"/>
                    <a:pt x="442" y="0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2" name="ïṡḻiḋé"/>
            <p:cNvSpPr/>
            <p:nvPr/>
          </p:nvSpPr>
          <p:spPr bwMode="auto">
            <a:xfrm flipH="1">
              <a:off x="5041460" y="4796461"/>
              <a:ext cx="977639" cy="395929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3" name="î$ľíḋé"/>
            <p:cNvSpPr/>
            <p:nvPr/>
          </p:nvSpPr>
          <p:spPr bwMode="auto">
            <a:xfrm flipH="1">
              <a:off x="5035369" y="4791893"/>
              <a:ext cx="986776" cy="405065"/>
            </a:xfrm>
            <a:custGeom>
              <a:avLst/>
              <a:gdLst>
                <a:gd name="T0" fmla="*/ 240 w 480"/>
                <a:gd name="T1" fmla="*/ 193 h 197"/>
                <a:gd name="T2" fmla="*/ 228 w 480"/>
                <a:gd name="T3" fmla="*/ 197 h 197"/>
                <a:gd name="T4" fmla="*/ 228 w 480"/>
                <a:gd name="T5" fmla="*/ 197 h 197"/>
                <a:gd name="T6" fmla="*/ 274 w 480"/>
                <a:gd name="T7" fmla="*/ 196 h 197"/>
                <a:gd name="T8" fmla="*/ 194 w 480"/>
                <a:gd name="T9" fmla="*/ 192 h 197"/>
                <a:gd name="T10" fmla="*/ 285 w 480"/>
                <a:gd name="T11" fmla="*/ 192 h 197"/>
                <a:gd name="T12" fmla="*/ 182 w 480"/>
                <a:gd name="T13" fmla="*/ 194 h 197"/>
                <a:gd name="T14" fmla="*/ 182 w 480"/>
                <a:gd name="T15" fmla="*/ 194 h 197"/>
                <a:gd name="T16" fmla="*/ 319 w 480"/>
                <a:gd name="T17" fmla="*/ 192 h 197"/>
                <a:gd name="T18" fmla="*/ 149 w 480"/>
                <a:gd name="T19" fmla="*/ 186 h 197"/>
                <a:gd name="T20" fmla="*/ 330 w 480"/>
                <a:gd name="T21" fmla="*/ 186 h 197"/>
                <a:gd name="T22" fmla="*/ 137 w 480"/>
                <a:gd name="T23" fmla="*/ 188 h 197"/>
                <a:gd name="T24" fmla="*/ 137 w 480"/>
                <a:gd name="T25" fmla="*/ 188 h 197"/>
                <a:gd name="T26" fmla="*/ 364 w 480"/>
                <a:gd name="T27" fmla="*/ 183 h 197"/>
                <a:gd name="T28" fmla="*/ 104 w 480"/>
                <a:gd name="T29" fmla="*/ 176 h 197"/>
                <a:gd name="T30" fmla="*/ 374 w 480"/>
                <a:gd name="T31" fmla="*/ 176 h 197"/>
                <a:gd name="T32" fmla="*/ 92 w 480"/>
                <a:gd name="T33" fmla="*/ 176 h 197"/>
                <a:gd name="T34" fmla="*/ 92 w 480"/>
                <a:gd name="T35" fmla="*/ 176 h 197"/>
                <a:gd name="T36" fmla="*/ 408 w 480"/>
                <a:gd name="T37" fmla="*/ 169 h 197"/>
                <a:gd name="T38" fmla="*/ 62 w 480"/>
                <a:gd name="T39" fmla="*/ 160 h 197"/>
                <a:gd name="T40" fmla="*/ 417 w 480"/>
                <a:gd name="T41" fmla="*/ 161 h 197"/>
                <a:gd name="T42" fmla="*/ 50 w 480"/>
                <a:gd name="T43" fmla="*/ 159 h 197"/>
                <a:gd name="T44" fmla="*/ 50 w 480"/>
                <a:gd name="T45" fmla="*/ 159 h 197"/>
                <a:gd name="T46" fmla="*/ 449 w 480"/>
                <a:gd name="T47" fmla="*/ 147 h 197"/>
                <a:gd name="T48" fmla="*/ 24 w 480"/>
                <a:gd name="T49" fmla="*/ 136 h 197"/>
                <a:gd name="T50" fmla="*/ 455 w 480"/>
                <a:gd name="T51" fmla="*/ 137 h 197"/>
                <a:gd name="T52" fmla="*/ 13 w 480"/>
                <a:gd name="T53" fmla="*/ 131 h 197"/>
                <a:gd name="T54" fmla="*/ 13 w 480"/>
                <a:gd name="T55" fmla="*/ 131 h 197"/>
                <a:gd name="T56" fmla="*/ 477 w 480"/>
                <a:gd name="T57" fmla="*/ 111 h 197"/>
                <a:gd name="T58" fmla="*/ 4 w 480"/>
                <a:gd name="T59" fmla="*/ 98 h 197"/>
                <a:gd name="T60" fmla="*/ 480 w 480"/>
                <a:gd name="T61" fmla="*/ 99 h 197"/>
                <a:gd name="T62" fmla="*/ 474 w 480"/>
                <a:gd name="T63" fmla="*/ 88 h 197"/>
                <a:gd name="T64" fmla="*/ 2 w 480"/>
                <a:gd name="T65" fmla="*/ 87 h 197"/>
                <a:gd name="T66" fmla="*/ 470 w 480"/>
                <a:gd name="T67" fmla="*/ 78 h 197"/>
                <a:gd name="T68" fmla="*/ 470 w 480"/>
                <a:gd name="T69" fmla="*/ 78 h 197"/>
                <a:gd name="T70" fmla="*/ 24 w 480"/>
                <a:gd name="T71" fmla="*/ 61 h 197"/>
                <a:gd name="T72" fmla="*/ 449 w 480"/>
                <a:gd name="T73" fmla="*/ 51 h 197"/>
                <a:gd name="T74" fmla="*/ 30 w 480"/>
                <a:gd name="T75" fmla="*/ 50 h 197"/>
                <a:gd name="T76" fmla="*/ 438 w 480"/>
                <a:gd name="T77" fmla="*/ 47 h 197"/>
                <a:gd name="T78" fmla="*/ 438 w 480"/>
                <a:gd name="T79" fmla="*/ 47 h 197"/>
                <a:gd name="T80" fmla="*/ 62 w 480"/>
                <a:gd name="T81" fmla="*/ 37 h 197"/>
                <a:gd name="T82" fmla="*/ 409 w 480"/>
                <a:gd name="T83" fmla="*/ 29 h 197"/>
                <a:gd name="T84" fmla="*/ 71 w 480"/>
                <a:gd name="T85" fmla="*/ 29 h 197"/>
                <a:gd name="T86" fmla="*/ 397 w 480"/>
                <a:gd name="T87" fmla="*/ 28 h 197"/>
                <a:gd name="T88" fmla="*/ 397 w 480"/>
                <a:gd name="T89" fmla="*/ 28 h 197"/>
                <a:gd name="T90" fmla="*/ 105 w 480"/>
                <a:gd name="T91" fmla="*/ 21 h 197"/>
                <a:gd name="T92" fmla="*/ 365 w 480"/>
                <a:gd name="T93" fmla="*/ 15 h 197"/>
                <a:gd name="T94" fmla="*/ 115 w 480"/>
                <a:gd name="T95" fmla="*/ 14 h 197"/>
                <a:gd name="T96" fmla="*/ 353 w 480"/>
                <a:gd name="T97" fmla="*/ 16 h 197"/>
                <a:gd name="T98" fmla="*/ 353 w 480"/>
                <a:gd name="T99" fmla="*/ 16 h 197"/>
                <a:gd name="T100" fmla="*/ 149 w 480"/>
                <a:gd name="T101" fmla="*/ 11 h 197"/>
                <a:gd name="T102" fmla="*/ 320 w 480"/>
                <a:gd name="T103" fmla="*/ 6 h 197"/>
                <a:gd name="T104" fmla="*/ 160 w 480"/>
                <a:gd name="T105" fmla="*/ 6 h 197"/>
                <a:gd name="T106" fmla="*/ 308 w 480"/>
                <a:gd name="T107" fmla="*/ 8 h 197"/>
                <a:gd name="T108" fmla="*/ 308 w 480"/>
                <a:gd name="T109" fmla="*/ 8 h 197"/>
                <a:gd name="T110" fmla="*/ 194 w 480"/>
                <a:gd name="T111" fmla="*/ 6 h 197"/>
                <a:gd name="T112" fmla="*/ 274 w 480"/>
                <a:gd name="T113" fmla="*/ 1 h 197"/>
                <a:gd name="T114" fmla="*/ 205 w 480"/>
                <a:gd name="T115" fmla="*/ 1 h 197"/>
                <a:gd name="T116" fmla="*/ 263 w 480"/>
                <a:gd name="T117" fmla="*/ 4 h 197"/>
                <a:gd name="T118" fmla="*/ 263 w 480"/>
                <a:gd name="T119" fmla="*/ 4 h 197"/>
                <a:gd name="T120" fmla="*/ 240 w 480"/>
                <a:gd name="T12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7">
                  <a:moveTo>
                    <a:pt x="240" y="197"/>
                  </a:moveTo>
                  <a:cubicBezTo>
                    <a:pt x="240" y="195"/>
                    <a:pt x="240" y="195"/>
                    <a:pt x="240" y="195"/>
                  </a:cubicBezTo>
                  <a:cubicBezTo>
                    <a:pt x="240" y="193"/>
                    <a:pt x="240" y="193"/>
                    <a:pt x="240" y="193"/>
                  </a:cubicBezTo>
                  <a:cubicBezTo>
                    <a:pt x="240" y="193"/>
                    <a:pt x="240" y="193"/>
                    <a:pt x="240" y="193"/>
                  </a:cubicBezTo>
                  <a:cubicBezTo>
                    <a:pt x="243" y="193"/>
                    <a:pt x="247" y="193"/>
                    <a:pt x="251" y="193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47" y="197"/>
                    <a:pt x="244" y="197"/>
                    <a:pt x="240" y="197"/>
                  </a:cubicBezTo>
                  <a:close/>
                  <a:moveTo>
                    <a:pt x="228" y="197"/>
                  </a:moveTo>
                  <a:cubicBezTo>
                    <a:pt x="224" y="197"/>
                    <a:pt x="220" y="197"/>
                    <a:pt x="216" y="197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20" y="193"/>
                    <a:pt x="224" y="193"/>
                    <a:pt x="228" y="193"/>
                  </a:cubicBezTo>
                  <a:lnTo>
                    <a:pt x="228" y="197"/>
                  </a:lnTo>
                  <a:close/>
                  <a:moveTo>
                    <a:pt x="262" y="197"/>
                  </a:moveTo>
                  <a:cubicBezTo>
                    <a:pt x="262" y="193"/>
                    <a:pt x="262" y="193"/>
                    <a:pt x="262" y="193"/>
                  </a:cubicBezTo>
                  <a:cubicBezTo>
                    <a:pt x="266" y="193"/>
                    <a:pt x="270" y="193"/>
                    <a:pt x="274" y="192"/>
                  </a:cubicBezTo>
                  <a:cubicBezTo>
                    <a:pt x="274" y="196"/>
                    <a:pt x="274" y="196"/>
                    <a:pt x="274" y="196"/>
                  </a:cubicBezTo>
                  <a:cubicBezTo>
                    <a:pt x="270" y="196"/>
                    <a:pt x="266" y="197"/>
                    <a:pt x="262" y="197"/>
                  </a:cubicBezTo>
                  <a:close/>
                  <a:moveTo>
                    <a:pt x="205" y="196"/>
                  </a:moveTo>
                  <a:cubicBezTo>
                    <a:pt x="201" y="196"/>
                    <a:pt x="197" y="196"/>
                    <a:pt x="194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8" y="192"/>
                    <a:pt x="201" y="192"/>
                    <a:pt x="205" y="192"/>
                  </a:cubicBezTo>
                  <a:lnTo>
                    <a:pt x="205" y="196"/>
                  </a:lnTo>
                  <a:close/>
                  <a:moveTo>
                    <a:pt x="285" y="195"/>
                  </a:moveTo>
                  <a:cubicBezTo>
                    <a:pt x="285" y="192"/>
                    <a:pt x="285" y="192"/>
                    <a:pt x="285" y="192"/>
                  </a:cubicBezTo>
                  <a:cubicBezTo>
                    <a:pt x="289" y="191"/>
                    <a:pt x="292" y="191"/>
                    <a:pt x="296" y="191"/>
                  </a:cubicBezTo>
                  <a:cubicBezTo>
                    <a:pt x="297" y="194"/>
                    <a:pt x="297" y="194"/>
                    <a:pt x="297" y="194"/>
                  </a:cubicBezTo>
                  <a:cubicBezTo>
                    <a:pt x="293" y="195"/>
                    <a:pt x="289" y="195"/>
                    <a:pt x="285" y="195"/>
                  </a:cubicBezTo>
                  <a:close/>
                  <a:moveTo>
                    <a:pt x="182" y="194"/>
                  </a:moveTo>
                  <a:cubicBezTo>
                    <a:pt x="178" y="194"/>
                    <a:pt x="174" y="194"/>
                    <a:pt x="171" y="193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75" y="190"/>
                    <a:pt x="179" y="190"/>
                    <a:pt x="183" y="191"/>
                  </a:cubicBezTo>
                  <a:lnTo>
                    <a:pt x="182" y="194"/>
                  </a:lnTo>
                  <a:close/>
                  <a:moveTo>
                    <a:pt x="308" y="193"/>
                  </a:moveTo>
                  <a:cubicBezTo>
                    <a:pt x="308" y="189"/>
                    <a:pt x="308" y="189"/>
                    <a:pt x="308" y="189"/>
                  </a:cubicBezTo>
                  <a:cubicBezTo>
                    <a:pt x="311" y="189"/>
                    <a:pt x="315" y="188"/>
                    <a:pt x="319" y="188"/>
                  </a:cubicBezTo>
                  <a:cubicBezTo>
                    <a:pt x="319" y="192"/>
                    <a:pt x="319" y="192"/>
                    <a:pt x="319" y="192"/>
                  </a:cubicBezTo>
                  <a:cubicBezTo>
                    <a:pt x="316" y="192"/>
                    <a:pt x="312" y="193"/>
                    <a:pt x="308" y="193"/>
                  </a:cubicBezTo>
                  <a:close/>
                  <a:moveTo>
                    <a:pt x="159" y="191"/>
                  </a:moveTo>
                  <a:cubicBezTo>
                    <a:pt x="156" y="191"/>
                    <a:pt x="152" y="190"/>
                    <a:pt x="148" y="190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2" y="187"/>
                    <a:pt x="156" y="187"/>
                    <a:pt x="160" y="188"/>
                  </a:cubicBezTo>
                  <a:lnTo>
                    <a:pt x="159" y="191"/>
                  </a:lnTo>
                  <a:close/>
                  <a:moveTo>
                    <a:pt x="331" y="190"/>
                  </a:moveTo>
                  <a:cubicBezTo>
                    <a:pt x="330" y="186"/>
                    <a:pt x="330" y="186"/>
                    <a:pt x="330" y="186"/>
                  </a:cubicBezTo>
                  <a:cubicBezTo>
                    <a:pt x="334" y="185"/>
                    <a:pt x="338" y="185"/>
                    <a:pt x="341" y="184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38" y="188"/>
                    <a:pt x="335" y="189"/>
                    <a:pt x="331" y="190"/>
                  </a:cubicBezTo>
                  <a:close/>
                  <a:moveTo>
                    <a:pt x="137" y="188"/>
                  </a:moveTo>
                  <a:cubicBezTo>
                    <a:pt x="133" y="187"/>
                    <a:pt x="129" y="186"/>
                    <a:pt x="125" y="185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30" y="182"/>
                    <a:pt x="134" y="183"/>
                    <a:pt x="137" y="184"/>
                  </a:cubicBezTo>
                  <a:lnTo>
                    <a:pt x="137" y="188"/>
                  </a:lnTo>
                  <a:close/>
                  <a:moveTo>
                    <a:pt x="353" y="185"/>
                  </a:moveTo>
                  <a:cubicBezTo>
                    <a:pt x="352" y="182"/>
                    <a:pt x="352" y="182"/>
                    <a:pt x="352" y="182"/>
                  </a:cubicBezTo>
                  <a:cubicBezTo>
                    <a:pt x="356" y="181"/>
                    <a:pt x="360" y="180"/>
                    <a:pt x="363" y="179"/>
                  </a:cubicBezTo>
                  <a:cubicBezTo>
                    <a:pt x="364" y="183"/>
                    <a:pt x="364" y="183"/>
                    <a:pt x="364" y="183"/>
                  </a:cubicBezTo>
                  <a:cubicBezTo>
                    <a:pt x="361" y="184"/>
                    <a:pt x="357" y="185"/>
                    <a:pt x="353" y="185"/>
                  </a:cubicBezTo>
                  <a:close/>
                  <a:moveTo>
                    <a:pt x="114" y="183"/>
                  </a:moveTo>
                  <a:cubicBezTo>
                    <a:pt x="111" y="182"/>
                    <a:pt x="107" y="181"/>
                    <a:pt x="103" y="18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8" y="177"/>
                    <a:pt x="112" y="178"/>
                    <a:pt x="115" y="179"/>
                  </a:cubicBezTo>
                  <a:lnTo>
                    <a:pt x="114" y="183"/>
                  </a:lnTo>
                  <a:close/>
                  <a:moveTo>
                    <a:pt x="375" y="180"/>
                  </a:moveTo>
                  <a:cubicBezTo>
                    <a:pt x="374" y="176"/>
                    <a:pt x="374" y="176"/>
                    <a:pt x="374" y="176"/>
                  </a:cubicBezTo>
                  <a:cubicBezTo>
                    <a:pt x="378" y="175"/>
                    <a:pt x="382" y="174"/>
                    <a:pt x="385" y="173"/>
                  </a:cubicBezTo>
                  <a:cubicBezTo>
                    <a:pt x="386" y="177"/>
                    <a:pt x="386" y="177"/>
                    <a:pt x="386" y="177"/>
                  </a:cubicBezTo>
                  <a:cubicBezTo>
                    <a:pt x="383" y="178"/>
                    <a:pt x="379" y="179"/>
                    <a:pt x="375" y="180"/>
                  </a:cubicBezTo>
                  <a:close/>
                  <a:moveTo>
                    <a:pt x="92" y="176"/>
                  </a:moveTo>
                  <a:cubicBezTo>
                    <a:pt x="89" y="175"/>
                    <a:pt x="85" y="174"/>
                    <a:pt x="81" y="173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70"/>
                    <a:pt x="90" y="172"/>
                    <a:pt x="93" y="173"/>
                  </a:cubicBezTo>
                  <a:lnTo>
                    <a:pt x="92" y="176"/>
                  </a:lnTo>
                  <a:close/>
                  <a:moveTo>
                    <a:pt x="397" y="173"/>
                  </a:moveTo>
                  <a:cubicBezTo>
                    <a:pt x="396" y="169"/>
                    <a:pt x="396" y="169"/>
                    <a:pt x="396" y="169"/>
                  </a:cubicBezTo>
                  <a:cubicBezTo>
                    <a:pt x="400" y="168"/>
                    <a:pt x="403" y="167"/>
                    <a:pt x="407" y="165"/>
                  </a:cubicBezTo>
                  <a:cubicBezTo>
                    <a:pt x="408" y="169"/>
                    <a:pt x="408" y="169"/>
                    <a:pt x="408" y="169"/>
                  </a:cubicBezTo>
                  <a:cubicBezTo>
                    <a:pt x="405" y="170"/>
                    <a:pt x="401" y="171"/>
                    <a:pt x="397" y="173"/>
                  </a:cubicBezTo>
                  <a:close/>
                  <a:moveTo>
                    <a:pt x="71" y="169"/>
                  </a:moveTo>
                  <a:cubicBezTo>
                    <a:pt x="67" y="167"/>
                    <a:pt x="63" y="166"/>
                    <a:pt x="60" y="164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5" y="162"/>
                    <a:pt x="69" y="164"/>
                    <a:pt x="72" y="165"/>
                  </a:cubicBezTo>
                  <a:lnTo>
                    <a:pt x="71" y="169"/>
                  </a:lnTo>
                  <a:close/>
                  <a:moveTo>
                    <a:pt x="419" y="164"/>
                  </a:moveTo>
                  <a:cubicBezTo>
                    <a:pt x="417" y="161"/>
                    <a:pt x="417" y="161"/>
                    <a:pt x="417" y="161"/>
                  </a:cubicBezTo>
                  <a:cubicBezTo>
                    <a:pt x="421" y="159"/>
                    <a:pt x="424" y="157"/>
                    <a:pt x="427" y="156"/>
                  </a:cubicBezTo>
                  <a:cubicBezTo>
                    <a:pt x="429" y="159"/>
                    <a:pt x="429" y="159"/>
                    <a:pt x="429" y="159"/>
                  </a:cubicBezTo>
                  <a:cubicBezTo>
                    <a:pt x="426" y="161"/>
                    <a:pt x="422" y="162"/>
                    <a:pt x="419" y="164"/>
                  </a:cubicBezTo>
                  <a:close/>
                  <a:moveTo>
                    <a:pt x="50" y="159"/>
                  </a:moveTo>
                  <a:cubicBezTo>
                    <a:pt x="46" y="157"/>
                    <a:pt x="43" y="155"/>
                    <a:pt x="40" y="153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5" y="152"/>
                    <a:pt x="48" y="154"/>
                    <a:pt x="52" y="155"/>
                  </a:cubicBezTo>
                  <a:lnTo>
                    <a:pt x="50" y="159"/>
                  </a:lnTo>
                  <a:close/>
                  <a:moveTo>
                    <a:pt x="439" y="153"/>
                  </a:moveTo>
                  <a:cubicBezTo>
                    <a:pt x="437" y="150"/>
                    <a:pt x="437" y="150"/>
                    <a:pt x="437" y="150"/>
                  </a:cubicBezTo>
                  <a:cubicBezTo>
                    <a:pt x="440" y="148"/>
                    <a:pt x="444" y="146"/>
                    <a:pt x="446" y="144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6" y="149"/>
                    <a:pt x="442" y="151"/>
                    <a:pt x="439" y="153"/>
                  </a:cubicBezTo>
                  <a:close/>
                  <a:moveTo>
                    <a:pt x="30" y="147"/>
                  </a:moveTo>
                  <a:cubicBezTo>
                    <a:pt x="27" y="144"/>
                    <a:pt x="24" y="142"/>
                    <a:pt x="21" y="139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6" y="139"/>
                    <a:pt x="29" y="141"/>
                    <a:pt x="32" y="143"/>
                  </a:cubicBezTo>
                  <a:lnTo>
                    <a:pt x="30" y="147"/>
                  </a:lnTo>
                  <a:close/>
                  <a:moveTo>
                    <a:pt x="458" y="139"/>
                  </a:moveTo>
                  <a:cubicBezTo>
                    <a:pt x="455" y="137"/>
                    <a:pt x="455" y="137"/>
                    <a:pt x="455" y="137"/>
                  </a:cubicBezTo>
                  <a:cubicBezTo>
                    <a:pt x="458" y="134"/>
                    <a:pt x="461" y="131"/>
                    <a:pt x="463" y="129"/>
                  </a:cubicBezTo>
                  <a:cubicBezTo>
                    <a:pt x="466" y="131"/>
                    <a:pt x="466" y="131"/>
                    <a:pt x="466" y="131"/>
                  </a:cubicBezTo>
                  <a:cubicBezTo>
                    <a:pt x="463" y="134"/>
                    <a:pt x="461" y="137"/>
                    <a:pt x="458" y="139"/>
                  </a:cubicBezTo>
                  <a:close/>
                  <a:moveTo>
                    <a:pt x="13" y="131"/>
                  </a:moveTo>
                  <a:cubicBezTo>
                    <a:pt x="10" y="128"/>
                    <a:pt x="8" y="124"/>
                    <a:pt x="6" y="121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1" y="122"/>
                    <a:pt x="14" y="125"/>
                    <a:pt x="16" y="128"/>
                  </a:cubicBezTo>
                  <a:lnTo>
                    <a:pt x="13" y="131"/>
                  </a:lnTo>
                  <a:close/>
                  <a:moveTo>
                    <a:pt x="473" y="122"/>
                  </a:moveTo>
                  <a:cubicBezTo>
                    <a:pt x="469" y="120"/>
                    <a:pt x="469" y="120"/>
                    <a:pt x="469" y="120"/>
                  </a:cubicBezTo>
                  <a:cubicBezTo>
                    <a:pt x="471" y="116"/>
                    <a:pt x="473" y="113"/>
                    <a:pt x="474" y="110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6" y="114"/>
                    <a:pt x="475" y="118"/>
                    <a:pt x="473" y="122"/>
                  </a:cubicBezTo>
                  <a:close/>
                  <a:moveTo>
                    <a:pt x="2" y="110"/>
                  </a:moveTo>
                  <a:cubicBezTo>
                    <a:pt x="1" y="106"/>
                    <a:pt x="0" y="102"/>
                    <a:pt x="0" y="99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2"/>
                    <a:pt x="4" y="106"/>
                    <a:pt x="5" y="109"/>
                  </a:cubicBezTo>
                  <a:lnTo>
                    <a:pt x="2" y="110"/>
                  </a:lnTo>
                  <a:close/>
                  <a:moveTo>
                    <a:pt x="480" y="99"/>
                  </a:moveTo>
                  <a:cubicBezTo>
                    <a:pt x="476" y="99"/>
                    <a:pt x="476" y="99"/>
                    <a:pt x="476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5" y="99"/>
                    <a:pt x="475" y="99"/>
                    <a:pt x="475" y="99"/>
                  </a:cubicBezTo>
                  <a:cubicBezTo>
                    <a:pt x="475" y="95"/>
                    <a:pt x="475" y="92"/>
                    <a:pt x="474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9" y="91"/>
                    <a:pt x="480" y="95"/>
                    <a:pt x="480" y="99"/>
                  </a:cubicBezTo>
                  <a:close/>
                  <a:moveTo>
                    <a:pt x="6" y="88"/>
                  </a:moveTo>
                  <a:cubicBezTo>
                    <a:pt x="2" y="87"/>
                    <a:pt x="2" y="87"/>
                    <a:pt x="2" y="87"/>
                  </a:cubicBezTo>
                  <a:cubicBezTo>
                    <a:pt x="3" y="83"/>
                    <a:pt x="5" y="79"/>
                    <a:pt x="7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7" y="84"/>
                    <a:pt x="6" y="88"/>
                  </a:cubicBezTo>
                  <a:close/>
                  <a:moveTo>
                    <a:pt x="470" y="78"/>
                  </a:moveTo>
                  <a:cubicBezTo>
                    <a:pt x="468" y="75"/>
                    <a:pt x="466" y="72"/>
                    <a:pt x="463" y="69"/>
                  </a:cubicBezTo>
                  <a:cubicBezTo>
                    <a:pt x="466" y="67"/>
                    <a:pt x="466" y="67"/>
                    <a:pt x="466" y="67"/>
                  </a:cubicBezTo>
                  <a:cubicBezTo>
                    <a:pt x="469" y="70"/>
                    <a:pt x="471" y="73"/>
                    <a:pt x="473" y="76"/>
                  </a:cubicBezTo>
                  <a:lnTo>
                    <a:pt x="470" y="78"/>
                  </a:lnTo>
                  <a:close/>
                  <a:moveTo>
                    <a:pt x="16" y="69"/>
                  </a:moveTo>
                  <a:cubicBezTo>
                    <a:pt x="13" y="66"/>
                    <a:pt x="13" y="66"/>
                    <a:pt x="13" y="66"/>
                  </a:cubicBezTo>
                  <a:cubicBezTo>
                    <a:pt x="16" y="63"/>
                    <a:pt x="18" y="61"/>
                    <a:pt x="21" y="58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1" y="63"/>
                    <a:pt x="18" y="66"/>
                    <a:pt x="16" y="69"/>
                  </a:cubicBezTo>
                  <a:close/>
                  <a:moveTo>
                    <a:pt x="456" y="61"/>
                  </a:moveTo>
                  <a:cubicBezTo>
                    <a:pt x="453" y="59"/>
                    <a:pt x="450" y="56"/>
                    <a:pt x="447" y="54"/>
                  </a:cubicBezTo>
                  <a:cubicBezTo>
                    <a:pt x="449" y="51"/>
                    <a:pt x="449" y="51"/>
                    <a:pt x="449" y="51"/>
                  </a:cubicBezTo>
                  <a:cubicBezTo>
                    <a:pt x="452" y="53"/>
                    <a:pt x="455" y="56"/>
                    <a:pt x="458" y="58"/>
                  </a:cubicBezTo>
                  <a:lnTo>
                    <a:pt x="456" y="61"/>
                  </a:lnTo>
                  <a:close/>
                  <a:moveTo>
                    <a:pt x="33" y="54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3" y="48"/>
                    <a:pt x="37" y="46"/>
                    <a:pt x="40" y="4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9" y="49"/>
                    <a:pt x="35" y="51"/>
                    <a:pt x="33" y="54"/>
                  </a:cubicBezTo>
                  <a:close/>
                  <a:moveTo>
                    <a:pt x="438" y="47"/>
                  </a:moveTo>
                  <a:cubicBezTo>
                    <a:pt x="435" y="46"/>
                    <a:pt x="431" y="44"/>
                    <a:pt x="428" y="42"/>
                  </a:cubicBezTo>
                  <a:cubicBezTo>
                    <a:pt x="430" y="39"/>
                    <a:pt x="430" y="39"/>
                    <a:pt x="430" y="39"/>
                  </a:cubicBezTo>
                  <a:cubicBezTo>
                    <a:pt x="433" y="40"/>
                    <a:pt x="437" y="42"/>
                    <a:pt x="440" y="44"/>
                  </a:cubicBezTo>
                  <a:lnTo>
                    <a:pt x="438" y="47"/>
                  </a:lnTo>
                  <a:close/>
                  <a:moveTo>
                    <a:pt x="52" y="42"/>
                  </a:moveTo>
                  <a:cubicBezTo>
                    <a:pt x="50" y="38"/>
                    <a:pt x="50" y="38"/>
                    <a:pt x="50" y="38"/>
                  </a:cubicBezTo>
                  <a:cubicBezTo>
                    <a:pt x="53" y="37"/>
                    <a:pt x="57" y="35"/>
                    <a:pt x="60" y="33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58" y="38"/>
                    <a:pt x="55" y="40"/>
                    <a:pt x="52" y="42"/>
                  </a:cubicBezTo>
                  <a:close/>
                  <a:moveTo>
                    <a:pt x="418" y="37"/>
                  </a:moveTo>
                  <a:cubicBezTo>
                    <a:pt x="414" y="35"/>
                    <a:pt x="411" y="34"/>
                    <a:pt x="407" y="32"/>
                  </a:cubicBezTo>
                  <a:cubicBezTo>
                    <a:pt x="409" y="29"/>
                    <a:pt x="409" y="29"/>
                    <a:pt x="409" y="29"/>
                  </a:cubicBezTo>
                  <a:cubicBezTo>
                    <a:pt x="412" y="30"/>
                    <a:pt x="416" y="32"/>
                    <a:pt x="419" y="33"/>
                  </a:cubicBezTo>
                  <a:lnTo>
                    <a:pt x="418" y="37"/>
                  </a:lnTo>
                  <a:close/>
                  <a:moveTo>
                    <a:pt x="72" y="32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4" y="27"/>
                    <a:pt x="78" y="26"/>
                    <a:pt x="82" y="24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79" y="29"/>
                    <a:pt x="76" y="31"/>
                    <a:pt x="72" y="32"/>
                  </a:cubicBezTo>
                  <a:close/>
                  <a:moveTo>
                    <a:pt x="397" y="28"/>
                  </a:moveTo>
                  <a:cubicBezTo>
                    <a:pt x="393" y="27"/>
                    <a:pt x="390" y="26"/>
                    <a:pt x="386" y="24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391" y="22"/>
                    <a:pt x="395" y="23"/>
                    <a:pt x="398" y="25"/>
                  </a:cubicBezTo>
                  <a:lnTo>
                    <a:pt x="397" y="28"/>
                  </a:lnTo>
                  <a:close/>
                  <a:moveTo>
                    <a:pt x="94" y="24"/>
                  </a:moveTo>
                  <a:cubicBezTo>
                    <a:pt x="92" y="21"/>
                    <a:pt x="92" y="21"/>
                    <a:pt x="92" y="21"/>
                  </a:cubicBezTo>
                  <a:cubicBezTo>
                    <a:pt x="96" y="20"/>
                    <a:pt x="100" y="18"/>
                    <a:pt x="103" y="17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1" y="22"/>
                    <a:pt x="97" y="23"/>
                    <a:pt x="94" y="24"/>
                  </a:cubicBezTo>
                  <a:close/>
                  <a:moveTo>
                    <a:pt x="375" y="21"/>
                  </a:moveTo>
                  <a:cubicBezTo>
                    <a:pt x="372" y="20"/>
                    <a:pt x="368" y="19"/>
                    <a:pt x="364" y="18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9" y="16"/>
                    <a:pt x="373" y="17"/>
                    <a:pt x="376" y="18"/>
                  </a:cubicBezTo>
                  <a:lnTo>
                    <a:pt x="375" y="21"/>
                  </a:lnTo>
                  <a:close/>
                  <a:moveTo>
                    <a:pt x="115" y="18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8" y="14"/>
                    <a:pt x="122" y="13"/>
                    <a:pt x="126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3" y="16"/>
                    <a:pt x="119" y="17"/>
                    <a:pt x="115" y="18"/>
                  </a:cubicBezTo>
                  <a:close/>
                  <a:moveTo>
                    <a:pt x="353" y="16"/>
                  </a:moveTo>
                  <a:cubicBezTo>
                    <a:pt x="349" y="15"/>
                    <a:pt x="346" y="14"/>
                    <a:pt x="342" y="13"/>
                  </a:cubicBezTo>
                  <a:cubicBezTo>
                    <a:pt x="343" y="10"/>
                    <a:pt x="343" y="10"/>
                    <a:pt x="343" y="10"/>
                  </a:cubicBezTo>
                  <a:cubicBezTo>
                    <a:pt x="346" y="10"/>
                    <a:pt x="350" y="11"/>
                    <a:pt x="354" y="12"/>
                  </a:cubicBezTo>
                  <a:lnTo>
                    <a:pt x="353" y="16"/>
                  </a:lnTo>
                  <a:close/>
                  <a:moveTo>
                    <a:pt x="138" y="13"/>
                  </a:moveTo>
                  <a:cubicBezTo>
                    <a:pt x="137" y="9"/>
                    <a:pt x="137" y="9"/>
                    <a:pt x="137" y="9"/>
                  </a:cubicBezTo>
                  <a:cubicBezTo>
                    <a:pt x="141" y="9"/>
                    <a:pt x="144" y="8"/>
                    <a:pt x="148" y="7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5" y="12"/>
                    <a:pt x="141" y="12"/>
                    <a:pt x="138" y="13"/>
                  </a:cubicBezTo>
                  <a:close/>
                  <a:moveTo>
                    <a:pt x="331" y="11"/>
                  </a:moveTo>
                  <a:cubicBezTo>
                    <a:pt x="327" y="11"/>
                    <a:pt x="323" y="10"/>
                    <a:pt x="320" y="9"/>
                  </a:cubicBezTo>
                  <a:cubicBezTo>
                    <a:pt x="320" y="6"/>
                    <a:pt x="320" y="6"/>
                    <a:pt x="320" y="6"/>
                  </a:cubicBezTo>
                  <a:cubicBezTo>
                    <a:pt x="324" y="6"/>
                    <a:pt x="328" y="7"/>
                    <a:pt x="331" y="7"/>
                  </a:cubicBezTo>
                  <a:lnTo>
                    <a:pt x="331" y="11"/>
                  </a:lnTo>
                  <a:close/>
                  <a:moveTo>
                    <a:pt x="160" y="9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3" y="5"/>
                    <a:pt x="167" y="5"/>
                    <a:pt x="171" y="4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8"/>
                    <a:pt x="164" y="9"/>
                    <a:pt x="160" y="9"/>
                  </a:cubicBezTo>
                  <a:close/>
                  <a:moveTo>
                    <a:pt x="308" y="8"/>
                  </a:moveTo>
                  <a:cubicBezTo>
                    <a:pt x="305" y="7"/>
                    <a:pt x="301" y="7"/>
                    <a:pt x="297" y="7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301" y="3"/>
                    <a:pt x="305" y="4"/>
                    <a:pt x="309" y="4"/>
                  </a:cubicBezTo>
                  <a:lnTo>
                    <a:pt x="308" y="8"/>
                  </a:lnTo>
                  <a:close/>
                  <a:moveTo>
                    <a:pt x="183" y="7"/>
                  </a:moveTo>
                  <a:cubicBezTo>
                    <a:pt x="182" y="3"/>
                    <a:pt x="182" y="3"/>
                    <a:pt x="182" y="3"/>
                  </a:cubicBezTo>
                  <a:cubicBezTo>
                    <a:pt x="186" y="2"/>
                    <a:pt x="190" y="2"/>
                    <a:pt x="194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0" y="6"/>
                    <a:pt x="186" y="6"/>
                    <a:pt x="183" y="7"/>
                  </a:cubicBezTo>
                  <a:close/>
                  <a:moveTo>
                    <a:pt x="286" y="6"/>
                  </a:moveTo>
                  <a:cubicBezTo>
                    <a:pt x="282" y="5"/>
                    <a:pt x="278" y="5"/>
                    <a:pt x="274" y="5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8" y="1"/>
                    <a:pt x="282" y="2"/>
                    <a:pt x="286" y="2"/>
                  </a:cubicBezTo>
                  <a:lnTo>
                    <a:pt x="286" y="6"/>
                  </a:lnTo>
                  <a:close/>
                  <a:moveTo>
                    <a:pt x="205" y="5"/>
                  </a:moveTo>
                  <a:cubicBezTo>
                    <a:pt x="205" y="1"/>
                    <a:pt x="205" y="1"/>
                    <a:pt x="205" y="1"/>
                  </a:cubicBezTo>
                  <a:cubicBezTo>
                    <a:pt x="209" y="1"/>
                    <a:pt x="213" y="1"/>
                    <a:pt x="217" y="0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3" y="4"/>
                    <a:pt x="209" y="5"/>
                    <a:pt x="205" y="5"/>
                  </a:cubicBezTo>
                  <a:close/>
                  <a:moveTo>
                    <a:pt x="263" y="4"/>
                  </a:moveTo>
                  <a:cubicBezTo>
                    <a:pt x="259" y="4"/>
                    <a:pt x="255" y="4"/>
                    <a:pt x="251" y="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5" y="0"/>
                    <a:pt x="259" y="0"/>
                    <a:pt x="263" y="0"/>
                  </a:cubicBezTo>
                  <a:lnTo>
                    <a:pt x="263" y="4"/>
                  </a:lnTo>
                  <a:close/>
                  <a:moveTo>
                    <a:pt x="228" y="4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32" y="1"/>
                    <a:pt x="236" y="1"/>
                    <a:pt x="240" y="1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36" y="5"/>
                    <a:pt x="232" y="4"/>
                    <a:pt x="228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4" name="i$ļîdê"/>
            <p:cNvSpPr/>
            <p:nvPr/>
          </p:nvSpPr>
          <p:spPr bwMode="auto">
            <a:xfrm flipH="1">
              <a:off x="4944001" y="4609156"/>
              <a:ext cx="1171035" cy="534504"/>
            </a:xfrm>
            <a:custGeom>
              <a:avLst/>
              <a:gdLst>
                <a:gd name="T0" fmla="*/ 285 w 570"/>
                <a:gd name="T1" fmla="*/ 0 h 260"/>
                <a:gd name="T2" fmla="*/ 0 w 570"/>
                <a:gd name="T3" fmla="*/ 130 h 260"/>
                <a:gd name="T4" fmla="*/ 285 w 570"/>
                <a:gd name="T5" fmla="*/ 260 h 260"/>
                <a:gd name="T6" fmla="*/ 57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127" y="1"/>
                    <a:pt x="0" y="59"/>
                    <a:pt x="0" y="130"/>
                  </a:cubicBezTo>
                  <a:cubicBezTo>
                    <a:pt x="0" y="202"/>
                    <a:pt x="127" y="260"/>
                    <a:pt x="285" y="260"/>
                  </a:cubicBezTo>
                  <a:cubicBezTo>
                    <a:pt x="442" y="260"/>
                    <a:pt x="570" y="202"/>
                    <a:pt x="570" y="130"/>
                  </a:cubicBezTo>
                  <a:cubicBezTo>
                    <a:pt x="570" y="59"/>
                    <a:pt x="442" y="1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5" name="îślíḍè"/>
            <p:cNvSpPr/>
            <p:nvPr/>
          </p:nvSpPr>
          <p:spPr bwMode="auto">
            <a:xfrm flipH="1">
              <a:off x="5041460" y="4654840"/>
              <a:ext cx="977639" cy="398974"/>
            </a:xfrm>
            <a:custGeom>
              <a:avLst/>
              <a:gdLst>
                <a:gd name="T0" fmla="*/ 238 w 475"/>
                <a:gd name="T1" fmla="*/ 0 h 194"/>
                <a:gd name="T2" fmla="*/ 0 w 475"/>
                <a:gd name="T3" fmla="*/ 97 h 194"/>
                <a:gd name="T4" fmla="*/ 238 w 475"/>
                <a:gd name="T5" fmla="*/ 194 h 194"/>
                <a:gd name="T6" fmla="*/ 475 w 475"/>
                <a:gd name="T7" fmla="*/ 97 h 194"/>
                <a:gd name="T8" fmla="*/ 238 w 47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194">
                  <a:moveTo>
                    <a:pt x="238" y="0"/>
                  </a:moveTo>
                  <a:cubicBezTo>
                    <a:pt x="106" y="0"/>
                    <a:pt x="0" y="44"/>
                    <a:pt x="0" y="97"/>
                  </a:cubicBezTo>
                  <a:cubicBezTo>
                    <a:pt x="0" y="150"/>
                    <a:pt x="106" y="193"/>
                    <a:pt x="238" y="194"/>
                  </a:cubicBezTo>
                  <a:cubicBezTo>
                    <a:pt x="369" y="193"/>
                    <a:pt x="475" y="150"/>
                    <a:pt x="475" y="97"/>
                  </a:cubicBezTo>
                  <a:cubicBezTo>
                    <a:pt x="475" y="44"/>
                    <a:pt x="369" y="0"/>
                    <a:pt x="238" y="0"/>
                  </a:cubicBezTo>
                  <a:close/>
                </a:path>
              </a:pathLst>
            </a:cu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6" name="íś1ïḋe"/>
            <p:cNvSpPr/>
            <p:nvPr/>
          </p:nvSpPr>
          <p:spPr bwMode="auto">
            <a:xfrm flipH="1">
              <a:off x="5035369" y="4650272"/>
              <a:ext cx="986776" cy="405065"/>
            </a:xfrm>
            <a:custGeom>
              <a:avLst/>
              <a:gdLst>
                <a:gd name="T0" fmla="*/ 240 w 480"/>
                <a:gd name="T1" fmla="*/ 194 h 197"/>
                <a:gd name="T2" fmla="*/ 228 w 480"/>
                <a:gd name="T3" fmla="*/ 197 h 197"/>
                <a:gd name="T4" fmla="*/ 228 w 480"/>
                <a:gd name="T5" fmla="*/ 197 h 197"/>
                <a:gd name="T6" fmla="*/ 274 w 480"/>
                <a:gd name="T7" fmla="*/ 196 h 197"/>
                <a:gd name="T8" fmla="*/ 194 w 480"/>
                <a:gd name="T9" fmla="*/ 192 h 197"/>
                <a:gd name="T10" fmla="*/ 285 w 480"/>
                <a:gd name="T11" fmla="*/ 192 h 197"/>
                <a:gd name="T12" fmla="*/ 182 w 480"/>
                <a:gd name="T13" fmla="*/ 195 h 197"/>
                <a:gd name="T14" fmla="*/ 182 w 480"/>
                <a:gd name="T15" fmla="*/ 195 h 197"/>
                <a:gd name="T16" fmla="*/ 319 w 480"/>
                <a:gd name="T17" fmla="*/ 192 h 197"/>
                <a:gd name="T18" fmla="*/ 149 w 480"/>
                <a:gd name="T19" fmla="*/ 186 h 197"/>
                <a:gd name="T20" fmla="*/ 330 w 480"/>
                <a:gd name="T21" fmla="*/ 186 h 197"/>
                <a:gd name="T22" fmla="*/ 137 w 480"/>
                <a:gd name="T23" fmla="*/ 188 h 197"/>
                <a:gd name="T24" fmla="*/ 137 w 480"/>
                <a:gd name="T25" fmla="*/ 188 h 197"/>
                <a:gd name="T26" fmla="*/ 364 w 480"/>
                <a:gd name="T27" fmla="*/ 183 h 197"/>
                <a:gd name="T28" fmla="*/ 104 w 480"/>
                <a:gd name="T29" fmla="*/ 176 h 197"/>
                <a:gd name="T30" fmla="*/ 374 w 480"/>
                <a:gd name="T31" fmla="*/ 176 h 197"/>
                <a:gd name="T32" fmla="*/ 92 w 480"/>
                <a:gd name="T33" fmla="*/ 177 h 197"/>
                <a:gd name="T34" fmla="*/ 92 w 480"/>
                <a:gd name="T35" fmla="*/ 177 h 197"/>
                <a:gd name="T36" fmla="*/ 408 w 480"/>
                <a:gd name="T37" fmla="*/ 169 h 197"/>
                <a:gd name="T38" fmla="*/ 62 w 480"/>
                <a:gd name="T39" fmla="*/ 161 h 197"/>
                <a:gd name="T40" fmla="*/ 417 w 480"/>
                <a:gd name="T41" fmla="*/ 161 h 197"/>
                <a:gd name="T42" fmla="*/ 50 w 480"/>
                <a:gd name="T43" fmla="*/ 159 h 197"/>
                <a:gd name="T44" fmla="*/ 50 w 480"/>
                <a:gd name="T45" fmla="*/ 159 h 197"/>
                <a:gd name="T46" fmla="*/ 449 w 480"/>
                <a:gd name="T47" fmla="*/ 147 h 197"/>
                <a:gd name="T48" fmla="*/ 24 w 480"/>
                <a:gd name="T49" fmla="*/ 137 h 197"/>
                <a:gd name="T50" fmla="*/ 455 w 480"/>
                <a:gd name="T51" fmla="*/ 137 h 197"/>
                <a:gd name="T52" fmla="*/ 13 w 480"/>
                <a:gd name="T53" fmla="*/ 131 h 197"/>
                <a:gd name="T54" fmla="*/ 13 w 480"/>
                <a:gd name="T55" fmla="*/ 131 h 197"/>
                <a:gd name="T56" fmla="*/ 477 w 480"/>
                <a:gd name="T57" fmla="*/ 111 h 197"/>
                <a:gd name="T58" fmla="*/ 4 w 480"/>
                <a:gd name="T59" fmla="*/ 99 h 197"/>
                <a:gd name="T60" fmla="*/ 480 w 480"/>
                <a:gd name="T61" fmla="*/ 99 h 197"/>
                <a:gd name="T62" fmla="*/ 474 w 480"/>
                <a:gd name="T63" fmla="*/ 88 h 197"/>
                <a:gd name="T64" fmla="*/ 2 w 480"/>
                <a:gd name="T65" fmla="*/ 87 h 197"/>
                <a:gd name="T66" fmla="*/ 470 w 480"/>
                <a:gd name="T67" fmla="*/ 78 h 197"/>
                <a:gd name="T68" fmla="*/ 470 w 480"/>
                <a:gd name="T69" fmla="*/ 78 h 197"/>
                <a:gd name="T70" fmla="*/ 24 w 480"/>
                <a:gd name="T71" fmla="*/ 61 h 197"/>
                <a:gd name="T72" fmla="*/ 449 w 480"/>
                <a:gd name="T73" fmla="*/ 51 h 197"/>
                <a:gd name="T74" fmla="*/ 30 w 480"/>
                <a:gd name="T75" fmla="*/ 51 h 197"/>
                <a:gd name="T76" fmla="*/ 438 w 480"/>
                <a:gd name="T77" fmla="*/ 48 h 197"/>
                <a:gd name="T78" fmla="*/ 438 w 480"/>
                <a:gd name="T79" fmla="*/ 48 h 197"/>
                <a:gd name="T80" fmla="*/ 62 w 480"/>
                <a:gd name="T81" fmla="*/ 37 h 197"/>
                <a:gd name="T82" fmla="*/ 409 w 480"/>
                <a:gd name="T83" fmla="*/ 29 h 197"/>
                <a:gd name="T84" fmla="*/ 71 w 480"/>
                <a:gd name="T85" fmla="*/ 29 h 197"/>
                <a:gd name="T86" fmla="*/ 397 w 480"/>
                <a:gd name="T87" fmla="*/ 28 h 197"/>
                <a:gd name="T88" fmla="*/ 397 w 480"/>
                <a:gd name="T89" fmla="*/ 28 h 197"/>
                <a:gd name="T90" fmla="*/ 105 w 480"/>
                <a:gd name="T91" fmla="*/ 21 h 197"/>
                <a:gd name="T92" fmla="*/ 365 w 480"/>
                <a:gd name="T93" fmla="*/ 15 h 197"/>
                <a:gd name="T94" fmla="*/ 115 w 480"/>
                <a:gd name="T95" fmla="*/ 15 h 197"/>
                <a:gd name="T96" fmla="*/ 353 w 480"/>
                <a:gd name="T97" fmla="*/ 16 h 197"/>
                <a:gd name="T98" fmla="*/ 353 w 480"/>
                <a:gd name="T99" fmla="*/ 16 h 197"/>
                <a:gd name="T100" fmla="*/ 149 w 480"/>
                <a:gd name="T101" fmla="*/ 11 h 197"/>
                <a:gd name="T102" fmla="*/ 320 w 480"/>
                <a:gd name="T103" fmla="*/ 6 h 197"/>
                <a:gd name="T104" fmla="*/ 160 w 480"/>
                <a:gd name="T105" fmla="*/ 6 h 197"/>
                <a:gd name="T106" fmla="*/ 308 w 480"/>
                <a:gd name="T107" fmla="*/ 8 h 197"/>
                <a:gd name="T108" fmla="*/ 308 w 480"/>
                <a:gd name="T109" fmla="*/ 8 h 197"/>
                <a:gd name="T110" fmla="*/ 194 w 480"/>
                <a:gd name="T111" fmla="*/ 6 h 197"/>
                <a:gd name="T112" fmla="*/ 274 w 480"/>
                <a:gd name="T113" fmla="*/ 1 h 197"/>
                <a:gd name="T114" fmla="*/ 205 w 480"/>
                <a:gd name="T115" fmla="*/ 1 h 197"/>
                <a:gd name="T116" fmla="*/ 263 w 480"/>
                <a:gd name="T117" fmla="*/ 4 h 197"/>
                <a:gd name="T118" fmla="*/ 263 w 480"/>
                <a:gd name="T119" fmla="*/ 4 h 197"/>
                <a:gd name="T120" fmla="*/ 240 w 480"/>
                <a:gd name="T121" fmla="*/ 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7">
                  <a:moveTo>
                    <a:pt x="240" y="197"/>
                  </a:moveTo>
                  <a:cubicBezTo>
                    <a:pt x="240" y="196"/>
                    <a:pt x="240" y="196"/>
                    <a:pt x="240" y="196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3" y="194"/>
                    <a:pt x="247" y="194"/>
                    <a:pt x="251" y="194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47" y="197"/>
                    <a:pt x="244" y="197"/>
                    <a:pt x="240" y="197"/>
                  </a:cubicBezTo>
                  <a:close/>
                  <a:moveTo>
                    <a:pt x="228" y="197"/>
                  </a:moveTo>
                  <a:cubicBezTo>
                    <a:pt x="224" y="197"/>
                    <a:pt x="220" y="197"/>
                    <a:pt x="216" y="197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20" y="193"/>
                    <a:pt x="224" y="193"/>
                    <a:pt x="228" y="194"/>
                  </a:cubicBezTo>
                  <a:lnTo>
                    <a:pt x="228" y="197"/>
                  </a:lnTo>
                  <a:close/>
                  <a:moveTo>
                    <a:pt x="262" y="197"/>
                  </a:moveTo>
                  <a:cubicBezTo>
                    <a:pt x="262" y="193"/>
                    <a:pt x="262" y="193"/>
                    <a:pt x="262" y="193"/>
                  </a:cubicBezTo>
                  <a:cubicBezTo>
                    <a:pt x="266" y="193"/>
                    <a:pt x="270" y="193"/>
                    <a:pt x="274" y="193"/>
                  </a:cubicBezTo>
                  <a:cubicBezTo>
                    <a:pt x="274" y="196"/>
                    <a:pt x="274" y="196"/>
                    <a:pt x="274" y="196"/>
                  </a:cubicBezTo>
                  <a:cubicBezTo>
                    <a:pt x="270" y="197"/>
                    <a:pt x="266" y="197"/>
                    <a:pt x="262" y="197"/>
                  </a:cubicBezTo>
                  <a:close/>
                  <a:moveTo>
                    <a:pt x="205" y="196"/>
                  </a:moveTo>
                  <a:cubicBezTo>
                    <a:pt x="201" y="196"/>
                    <a:pt x="197" y="196"/>
                    <a:pt x="194" y="196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8" y="192"/>
                    <a:pt x="201" y="192"/>
                    <a:pt x="205" y="193"/>
                  </a:cubicBezTo>
                  <a:lnTo>
                    <a:pt x="205" y="196"/>
                  </a:lnTo>
                  <a:close/>
                  <a:moveTo>
                    <a:pt x="285" y="196"/>
                  </a:moveTo>
                  <a:cubicBezTo>
                    <a:pt x="285" y="192"/>
                    <a:pt x="285" y="192"/>
                    <a:pt x="285" y="192"/>
                  </a:cubicBezTo>
                  <a:cubicBezTo>
                    <a:pt x="289" y="192"/>
                    <a:pt x="292" y="191"/>
                    <a:pt x="296" y="191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93" y="195"/>
                    <a:pt x="289" y="195"/>
                    <a:pt x="285" y="196"/>
                  </a:cubicBezTo>
                  <a:close/>
                  <a:moveTo>
                    <a:pt x="182" y="195"/>
                  </a:moveTo>
                  <a:cubicBezTo>
                    <a:pt x="178" y="194"/>
                    <a:pt x="174" y="194"/>
                    <a:pt x="171" y="193"/>
                  </a:cubicBezTo>
                  <a:cubicBezTo>
                    <a:pt x="171" y="190"/>
                    <a:pt x="171" y="190"/>
                    <a:pt x="171" y="190"/>
                  </a:cubicBezTo>
                  <a:cubicBezTo>
                    <a:pt x="175" y="190"/>
                    <a:pt x="179" y="190"/>
                    <a:pt x="183" y="191"/>
                  </a:cubicBezTo>
                  <a:lnTo>
                    <a:pt x="182" y="195"/>
                  </a:lnTo>
                  <a:close/>
                  <a:moveTo>
                    <a:pt x="308" y="193"/>
                  </a:moveTo>
                  <a:cubicBezTo>
                    <a:pt x="308" y="190"/>
                    <a:pt x="308" y="190"/>
                    <a:pt x="308" y="190"/>
                  </a:cubicBezTo>
                  <a:cubicBezTo>
                    <a:pt x="311" y="189"/>
                    <a:pt x="315" y="189"/>
                    <a:pt x="319" y="188"/>
                  </a:cubicBezTo>
                  <a:cubicBezTo>
                    <a:pt x="319" y="192"/>
                    <a:pt x="319" y="192"/>
                    <a:pt x="319" y="192"/>
                  </a:cubicBezTo>
                  <a:cubicBezTo>
                    <a:pt x="316" y="192"/>
                    <a:pt x="312" y="193"/>
                    <a:pt x="308" y="193"/>
                  </a:cubicBezTo>
                  <a:close/>
                  <a:moveTo>
                    <a:pt x="159" y="192"/>
                  </a:moveTo>
                  <a:cubicBezTo>
                    <a:pt x="156" y="191"/>
                    <a:pt x="152" y="191"/>
                    <a:pt x="148" y="190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2" y="187"/>
                    <a:pt x="156" y="187"/>
                    <a:pt x="160" y="188"/>
                  </a:cubicBezTo>
                  <a:lnTo>
                    <a:pt x="159" y="192"/>
                  </a:lnTo>
                  <a:close/>
                  <a:moveTo>
                    <a:pt x="331" y="190"/>
                  </a:moveTo>
                  <a:cubicBezTo>
                    <a:pt x="330" y="186"/>
                    <a:pt x="330" y="186"/>
                    <a:pt x="330" y="186"/>
                  </a:cubicBezTo>
                  <a:cubicBezTo>
                    <a:pt x="334" y="186"/>
                    <a:pt x="338" y="185"/>
                    <a:pt x="341" y="184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38" y="189"/>
                    <a:pt x="335" y="189"/>
                    <a:pt x="331" y="190"/>
                  </a:cubicBezTo>
                  <a:close/>
                  <a:moveTo>
                    <a:pt x="137" y="188"/>
                  </a:moveTo>
                  <a:cubicBezTo>
                    <a:pt x="133" y="187"/>
                    <a:pt x="129" y="186"/>
                    <a:pt x="125" y="186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30" y="183"/>
                    <a:pt x="134" y="183"/>
                    <a:pt x="137" y="184"/>
                  </a:cubicBezTo>
                  <a:lnTo>
                    <a:pt x="137" y="188"/>
                  </a:lnTo>
                  <a:close/>
                  <a:moveTo>
                    <a:pt x="353" y="186"/>
                  </a:moveTo>
                  <a:cubicBezTo>
                    <a:pt x="352" y="182"/>
                    <a:pt x="352" y="182"/>
                    <a:pt x="352" y="182"/>
                  </a:cubicBezTo>
                  <a:cubicBezTo>
                    <a:pt x="356" y="181"/>
                    <a:pt x="360" y="180"/>
                    <a:pt x="363" y="179"/>
                  </a:cubicBezTo>
                  <a:cubicBezTo>
                    <a:pt x="364" y="183"/>
                    <a:pt x="364" y="183"/>
                    <a:pt x="364" y="183"/>
                  </a:cubicBezTo>
                  <a:cubicBezTo>
                    <a:pt x="361" y="184"/>
                    <a:pt x="357" y="185"/>
                    <a:pt x="353" y="186"/>
                  </a:cubicBezTo>
                  <a:close/>
                  <a:moveTo>
                    <a:pt x="114" y="183"/>
                  </a:moveTo>
                  <a:cubicBezTo>
                    <a:pt x="111" y="182"/>
                    <a:pt x="107" y="181"/>
                    <a:pt x="103" y="18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8" y="177"/>
                    <a:pt x="112" y="178"/>
                    <a:pt x="115" y="179"/>
                  </a:cubicBezTo>
                  <a:lnTo>
                    <a:pt x="114" y="183"/>
                  </a:lnTo>
                  <a:close/>
                  <a:moveTo>
                    <a:pt x="375" y="180"/>
                  </a:moveTo>
                  <a:cubicBezTo>
                    <a:pt x="374" y="176"/>
                    <a:pt x="374" y="176"/>
                    <a:pt x="374" y="176"/>
                  </a:cubicBezTo>
                  <a:cubicBezTo>
                    <a:pt x="378" y="175"/>
                    <a:pt x="382" y="174"/>
                    <a:pt x="385" y="173"/>
                  </a:cubicBezTo>
                  <a:cubicBezTo>
                    <a:pt x="386" y="177"/>
                    <a:pt x="386" y="177"/>
                    <a:pt x="386" y="177"/>
                  </a:cubicBezTo>
                  <a:cubicBezTo>
                    <a:pt x="383" y="178"/>
                    <a:pt x="379" y="179"/>
                    <a:pt x="375" y="180"/>
                  </a:cubicBezTo>
                  <a:close/>
                  <a:moveTo>
                    <a:pt x="92" y="177"/>
                  </a:moveTo>
                  <a:cubicBezTo>
                    <a:pt x="89" y="175"/>
                    <a:pt x="85" y="174"/>
                    <a:pt x="81" y="173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71"/>
                    <a:pt x="90" y="172"/>
                    <a:pt x="93" y="173"/>
                  </a:cubicBezTo>
                  <a:lnTo>
                    <a:pt x="92" y="177"/>
                  </a:lnTo>
                  <a:close/>
                  <a:moveTo>
                    <a:pt x="397" y="173"/>
                  </a:moveTo>
                  <a:cubicBezTo>
                    <a:pt x="396" y="169"/>
                    <a:pt x="396" y="169"/>
                    <a:pt x="396" y="169"/>
                  </a:cubicBezTo>
                  <a:cubicBezTo>
                    <a:pt x="400" y="168"/>
                    <a:pt x="403" y="167"/>
                    <a:pt x="407" y="165"/>
                  </a:cubicBezTo>
                  <a:cubicBezTo>
                    <a:pt x="408" y="169"/>
                    <a:pt x="408" y="169"/>
                    <a:pt x="408" y="169"/>
                  </a:cubicBezTo>
                  <a:cubicBezTo>
                    <a:pt x="405" y="170"/>
                    <a:pt x="401" y="172"/>
                    <a:pt x="397" y="173"/>
                  </a:cubicBezTo>
                  <a:close/>
                  <a:moveTo>
                    <a:pt x="71" y="169"/>
                  </a:moveTo>
                  <a:cubicBezTo>
                    <a:pt x="67" y="167"/>
                    <a:pt x="63" y="166"/>
                    <a:pt x="60" y="164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5" y="162"/>
                    <a:pt x="69" y="164"/>
                    <a:pt x="72" y="165"/>
                  </a:cubicBezTo>
                  <a:lnTo>
                    <a:pt x="71" y="169"/>
                  </a:lnTo>
                  <a:close/>
                  <a:moveTo>
                    <a:pt x="419" y="164"/>
                  </a:moveTo>
                  <a:cubicBezTo>
                    <a:pt x="417" y="161"/>
                    <a:pt x="417" y="161"/>
                    <a:pt x="417" y="161"/>
                  </a:cubicBezTo>
                  <a:cubicBezTo>
                    <a:pt x="421" y="159"/>
                    <a:pt x="424" y="158"/>
                    <a:pt x="427" y="156"/>
                  </a:cubicBezTo>
                  <a:cubicBezTo>
                    <a:pt x="429" y="159"/>
                    <a:pt x="429" y="159"/>
                    <a:pt x="429" y="159"/>
                  </a:cubicBezTo>
                  <a:cubicBezTo>
                    <a:pt x="426" y="161"/>
                    <a:pt x="422" y="163"/>
                    <a:pt x="419" y="164"/>
                  </a:cubicBezTo>
                  <a:close/>
                  <a:moveTo>
                    <a:pt x="50" y="159"/>
                  </a:moveTo>
                  <a:cubicBezTo>
                    <a:pt x="46" y="157"/>
                    <a:pt x="43" y="155"/>
                    <a:pt x="40" y="153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5" y="152"/>
                    <a:pt x="48" y="154"/>
                    <a:pt x="52" y="156"/>
                  </a:cubicBezTo>
                  <a:lnTo>
                    <a:pt x="50" y="159"/>
                  </a:lnTo>
                  <a:close/>
                  <a:moveTo>
                    <a:pt x="439" y="154"/>
                  </a:moveTo>
                  <a:cubicBezTo>
                    <a:pt x="437" y="150"/>
                    <a:pt x="437" y="150"/>
                    <a:pt x="437" y="150"/>
                  </a:cubicBezTo>
                  <a:cubicBezTo>
                    <a:pt x="440" y="148"/>
                    <a:pt x="444" y="146"/>
                    <a:pt x="446" y="144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6" y="149"/>
                    <a:pt x="442" y="151"/>
                    <a:pt x="439" y="154"/>
                  </a:cubicBezTo>
                  <a:close/>
                  <a:moveTo>
                    <a:pt x="30" y="147"/>
                  </a:moveTo>
                  <a:cubicBezTo>
                    <a:pt x="27" y="144"/>
                    <a:pt x="24" y="142"/>
                    <a:pt x="21" y="139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26" y="139"/>
                    <a:pt x="29" y="141"/>
                    <a:pt x="32" y="144"/>
                  </a:cubicBezTo>
                  <a:lnTo>
                    <a:pt x="30" y="147"/>
                  </a:lnTo>
                  <a:close/>
                  <a:moveTo>
                    <a:pt x="458" y="140"/>
                  </a:moveTo>
                  <a:cubicBezTo>
                    <a:pt x="455" y="137"/>
                    <a:pt x="455" y="137"/>
                    <a:pt x="455" y="137"/>
                  </a:cubicBezTo>
                  <a:cubicBezTo>
                    <a:pt x="458" y="134"/>
                    <a:pt x="461" y="132"/>
                    <a:pt x="463" y="129"/>
                  </a:cubicBezTo>
                  <a:cubicBezTo>
                    <a:pt x="466" y="131"/>
                    <a:pt x="466" y="131"/>
                    <a:pt x="466" y="131"/>
                  </a:cubicBezTo>
                  <a:cubicBezTo>
                    <a:pt x="463" y="134"/>
                    <a:pt x="461" y="137"/>
                    <a:pt x="458" y="140"/>
                  </a:cubicBezTo>
                  <a:close/>
                  <a:moveTo>
                    <a:pt x="13" y="131"/>
                  </a:moveTo>
                  <a:cubicBezTo>
                    <a:pt x="10" y="128"/>
                    <a:pt x="8" y="125"/>
                    <a:pt x="6" y="121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1" y="123"/>
                    <a:pt x="14" y="126"/>
                    <a:pt x="16" y="129"/>
                  </a:cubicBezTo>
                  <a:lnTo>
                    <a:pt x="13" y="131"/>
                  </a:lnTo>
                  <a:close/>
                  <a:moveTo>
                    <a:pt x="473" y="122"/>
                  </a:moveTo>
                  <a:cubicBezTo>
                    <a:pt x="469" y="120"/>
                    <a:pt x="469" y="120"/>
                    <a:pt x="469" y="120"/>
                  </a:cubicBezTo>
                  <a:cubicBezTo>
                    <a:pt x="471" y="117"/>
                    <a:pt x="473" y="113"/>
                    <a:pt x="474" y="110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6" y="115"/>
                    <a:pt x="475" y="118"/>
                    <a:pt x="473" y="122"/>
                  </a:cubicBezTo>
                  <a:close/>
                  <a:moveTo>
                    <a:pt x="2" y="110"/>
                  </a:moveTo>
                  <a:cubicBezTo>
                    <a:pt x="1" y="107"/>
                    <a:pt x="0" y="103"/>
                    <a:pt x="0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2"/>
                    <a:pt x="4" y="106"/>
                    <a:pt x="5" y="109"/>
                  </a:cubicBezTo>
                  <a:lnTo>
                    <a:pt x="2" y="110"/>
                  </a:lnTo>
                  <a:close/>
                  <a:moveTo>
                    <a:pt x="480" y="99"/>
                  </a:moveTo>
                  <a:cubicBezTo>
                    <a:pt x="476" y="99"/>
                    <a:pt x="476" y="99"/>
                    <a:pt x="476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5" y="99"/>
                    <a:pt x="475" y="99"/>
                    <a:pt x="475" y="99"/>
                  </a:cubicBezTo>
                  <a:cubicBezTo>
                    <a:pt x="475" y="95"/>
                    <a:pt x="475" y="92"/>
                    <a:pt x="474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9" y="91"/>
                    <a:pt x="480" y="95"/>
                    <a:pt x="480" y="99"/>
                  </a:cubicBezTo>
                  <a:close/>
                  <a:moveTo>
                    <a:pt x="6" y="88"/>
                  </a:moveTo>
                  <a:cubicBezTo>
                    <a:pt x="2" y="87"/>
                    <a:pt x="2" y="87"/>
                    <a:pt x="2" y="87"/>
                  </a:cubicBezTo>
                  <a:cubicBezTo>
                    <a:pt x="3" y="83"/>
                    <a:pt x="5" y="80"/>
                    <a:pt x="7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7" y="85"/>
                    <a:pt x="6" y="88"/>
                  </a:cubicBezTo>
                  <a:close/>
                  <a:moveTo>
                    <a:pt x="470" y="78"/>
                  </a:moveTo>
                  <a:cubicBezTo>
                    <a:pt x="468" y="75"/>
                    <a:pt x="466" y="72"/>
                    <a:pt x="463" y="69"/>
                  </a:cubicBezTo>
                  <a:cubicBezTo>
                    <a:pt x="466" y="67"/>
                    <a:pt x="466" y="67"/>
                    <a:pt x="466" y="67"/>
                  </a:cubicBezTo>
                  <a:cubicBezTo>
                    <a:pt x="469" y="70"/>
                    <a:pt x="471" y="73"/>
                    <a:pt x="473" y="77"/>
                  </a:cubicBezTo>
                  <a:lnTo>
                    <a:pt x="470" y="78"/>
                  </a:lnTo>
                  <a:close/>
                  <a:moveTo>
                    <a:pt x="16" y="69"/>
                  </a:moveTo>
                  <a:cubicBezTo>
                    <a:pt x="13" y="66"/>
                    <a:pt x="13" y="66"/>
                    <a:pt x="13" y="66"/>
                  </a:cubicBezTo>
                  <a:cubicBezTo>
                    <a:pt x="16" y="64"/>
                    <a:pt x="18" y="61"/>
                    <a:pt x="21" y="58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1" y="64"/>
                    <a:pt x="18" y="66"/>
                    <a:pt x="16" y="69"/>
                  </a:cubicBezTo>
                  <a:close/>
                  <a:moveTo>
                    <a:pt x="456" y="61"/>
                  </a:moveTo>
                  <a:cubicBezTo>
                    <a:pt x="453" y="59"/>
                    <a:pt x="450" y="56"/>
                    <a:pt x="447" y="54"/>
                  </a:cubicBezTo>
                  <a:cubicBezTo>
                    <a:pt x="449" y="51"/>
                    <a:pt x="449" y="51"/>
                    <a:pt x="449" y="51"/>
                  </a:cubicBezTo>
                  <a:cubicBezTo>
                    <a:pt x="452" y="53"/>
                    <a:pt x="455" y="56"/>
                    <a:pt x="458" y="58"/>
                  </a:cubicBezTo>
                  <a:lnTo>
                    <a:pt x="456" y="61"/>
                  </a:lnTo>
                  <a:close/>
                  <a:moveTo>
                    <a:pt x="33" y="54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3" y="49"/>
                    <a:pt x="37" y="46"/>
                    <a:pt x="40" y="4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9" y="50"/>
                    <a:pt x="35" y="52"/>
                    <a:pt x="33" y="54"/>
                  </a:cubicBezTo>
                  <a:close/>
                  <a:moveTo>
                    <a:pt x="438" y="48"/>
                  </a:moveTo>
                  <a:cubicBezTo>
                    <a:pt x="435" y="46"/>
                    <a:pt x="431" y="44"/>
                    <a:pt x="428" y="42"/>
                  </a:cubicBezTo>
                  <a:cubicBezTo>
                    <a:pt x="430" y="39"/>
                    <a:pt x="430" y="39"/>
                    <a:pt x="430" y="39"/>
                  </a:cubicBezTo>
                  <a:cubicBezTo>
                    <a:pt x="433" y="41"/>
                    <a:pt x="437" y="43"/>
                    <a:pt x="440" y="45"/>
                  </a:cubicBezTo>
                  <a:lnTo>
                    <a:pt x="438" y="48"/>
                  </a:lnTo>
                  <a:close/>
                  <a:moveTo>
                    <a:pt x="52" y="42"/>
                  </a:moveTo>
                  <a:cubicBezTo>
                    <a:pt x="50" y="39"/>
                    <a:pt x="50" y="39"/>
                    <a:pt x="50" y="39"/>
                  </a:cubicBezTo>
                  <a:cubicBezTo>
                    <a:pt x="53" y="37"/>
                    <a:pt x="57" y="35"/>
                    <a:pt x="60" y="33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58" y="38"/>
                    <a:pt x="55" y="40"/>
                    <a:pt x="52" y="42"/>
                  </a:cubicBezTo>
                  <a:close/>
                  <a:moveTo>
                    <a:pt x="418" y="37"/>
                  </a:moveTo>
                  <a:cubicBezTo>
                    <a:pt x="414" y="35"/>
                    <a:pt x="411" y="34"/>
                    <a:pt x="407" y="32"/>
                  </a:cubicBezTo>
                  <a:cubicBezTo>
                    <a:pt x="409" y="29"/>
                    <a:pt x="409" y="29"/>
                    <a:pt x="409" y="29"/>
                  </a:cubicBezTo>
                  <a:cubicBezTo>
                    <a:pt x="412" y="30"/>
                    <a:pt x="416" y="32"/>
                    <a:pt x="419" y="34"/>
                  </a:cubicBezTo>
                  <a:lnTo>
                    <a:pt x="418" y="37"/>
                  </a:lnTo>
                  <a:close/>
                  <a:moveTo>
                    <a:pt x="72" y="32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4" y="27"/>
                    <a:pt x="78" y="26"/>
                    <a:pt x="82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79" y="30"/>
                    <a:pt x="76" y="31"/>
                    <a:pt x="72" y="32"/>
                  </a:cubicBezTo>
                  <a:close/>
                  <a:moveTo>
                    <a:pt x="397" y="28"/>
                  </a:moveTo>
                  <a:cubicBezTo>
                    <a:pt x="393" y="27"/>
                    <a:pt x="390" y="26"/>
                    <a:pt x="386" y="25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391" y="22"/>
                    <a:pt x="395" y="24"/>
                    <a:pt x="398" y="25"/>
                  </a:cubicBezTo>
                  <a:lnTo>
                    <a:pt x="397" y="28"/>
                  </a:lnTo>
                  <a:close/>
                  <a:moveTo>
                    <a:pt x="94" y="25"/>
                  </a:moveTo>
                  <a:cubicBezTo>
                    <a:pt x="92" y="21"/>
                    <a:pt x="92" y="21"/>
                    <a:pt x="92" y="21"/>
                  </a:cubicBezTo>
                  <a:cubicBezTo>
                    <a:pt x="96" y="20"/>
                    <a:pt x="100" y="19"/>
                    <a:pt x="103" y="18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1" y="22"/>
                    <a:pt x="97" y="23"/>
                    <a:pt x="94" y="25"/>
                  </a:cubicBezTo>
                  <a:close/>
                  <a:moveTo>
                    <a:pt x="375" y="21"/>
                  </a:moveTo>
                  <a:cubicBezTo>
                    <a:pt x="372" y="20"/>
                    <a:pt x="368" y="19"/>
                    <a:pt x="364" y="18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9" y="16"/>
                    <a:pt x="373" y="17"/>
                    <a:pt x="376" y="18"/>
                  </a:cubicBezTo>
                  <a:lnTo>
                    <a:pt x="375" y="21"/>
                  </a:lnTo>
                  <a:close/>
                  <a:moveTo>
                    <a:pt x="115" y="18"/>
                  </a:moveTo>
                  <a:cubicBezTo>
                    <a:pt x="115" y="15"/>
                    <a:pt x="115" y="15"/>
                    <a:pt x="115" y="15"/>
                  </a:cubicBezTo>
                  <a:cubicBezTo>
                    <a:pt x="118" y="14"/>
                    <a:pt x="122" y="13"/>
                    <a:pt x="126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3" y="17"/>
                    <a:pt x="119" y="17"/>
                    <a:pt x="115" y="18"/>
                  </a:cubicBezTo>
                  <a:close/>
                  <a:moveTo>
                    <a:pt x="353" y="16"/>
                  </a:moveTo>
                  <a:cubicBezTo>
                    <a:pt x="349" y="15"/>
                    <a:pt x="346" y="14"/>
                    <a:pt x="342" y="14"/>
                  </a:cubicBezTo>
                  <a:cubicBezTo>
                    <a:pt x="343" y="10"/>
                    <a:pt x="343" y="10"/>
                    <a:pt x="343" y="10"/>
                  </a:cubicBezTo>
                  <a:cubicBezTo>
                    <a:pt x="346" y="11"/>
                    <a:pt x="350" y="11"/>
                    <a:pt x="354" y="12"/>
                  </a:cubicBezTo>
                  <a:lnTo>
                    <a:pt x="353" y="16"/>
                  </a:lnTo>
                  <a:close/>
                  <a:moveTo>
                    <a:pt x="138" y="13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41" y="9"/>
                    <a:pt x="144" y="8"/>
                    <a:pt x="148" y="8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5" y="12"/>
                    <a:pt x="141" y="13"/>
                    <a:pt x="138" y="13"/>
                  </a:cubicBezTo>
                  <a:close/>
                  <a:moveTo>
                    <a:pt x="331" y="11"/>
                  </a:moveTo>
                  <a:cubicBezTo>
                    <a:pt x="327" y="11"/>
                    <a:pt x="323" y="10"/>
                    <a:pt x="320" y="10"/>
                  </a:cubicBezTo>
                  <a:cubicBezTo>
                    <a:pt x="320" y="6"/>
                    <a:pt x="320" y="6"/>
                    <a:pt x="320" y="6"/>
                  </a:cubicBezTo>
                  <a:cubicBezTo>
                    <a:pt x="324" y="7"/>
                    <a:pt x="328" y="7"/>
                    <a:pt x="331" y="8"/>
                  </a:cubicBezTo>
                  <a:lnTo>
                    <a:pt x="331" y="11"/>
                  </a:lnTo>
                  <a:close/>
                  <a:moveTo>
                    <a:pt x="160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3" y="5"/>
                    <a:pt x="167" y="5"/>
                    <a:pt x="171" y="4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9"/>
                    <a:pt x="164" y="9"/>
                    <a:pt x="160" y="10"/>
                  </a:cubicBezTo>
                  <a:close/>
                  <a:moveTo>
                    <a:pt x="308" y="8"/>
                  </a:moveTo>
                  <a:cubicBezTo>
                    <a:pt x="305" y="8"/>
                    <a:pt x="301" y="7"/>
                    <a:pt x="297" y="7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301" y="4"/>
                    <a:pt x="305" y="4"/>
                    <a:pt x="309" y="4"/>
                  </a:cubicBezTo>
                  <a:lnTo>
                    <a:pt x="308" y="8"/>
                  </a:lnTo>
                  <a:close/>
                  <a:moveTo>
                    <a:pt x="183" y="7"/>
                  </a:moveTo>
                  <a:cubicBezTo>
                    <a:pt x="182" y="3"/>
                    <a:pt x="182" y="3"/>
                    <a:pt x="182" y="3"/>
                  </a:cubicBezTo>
                  <a:cubicBezTo>
                    <a:pt x="186" y="3"/>
                    <a:pt x="190" y="2"/>
                    <a:pt x="194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0" y="6"/>
                    <a:pt x="186" y="6"/>
                    <a:pt x="183" y="7"/>
                  </a:cubicBezTo>
                  <a:close/>
                  <a:moveTo>
                    <a:pt x="286" y="6"/>
                  </a:moveTo>
                  <a:cubicBezTo>
                    <a:pt x="282" y="6"/>
                    <a:pt x="278" y="5"/>
                    <a:pt x="274" y="5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8" y="1"/>
                    <a:pt x="282" y="2"/>
                    <a:pt x="286" y="2"/>
                  </a:cubicBezTo>
                  <a:lnTo>
                    <a:pt x="286" y="6"/>
                  </a:lnTo>
                  <a:close/>
                  <a:moveTo>
                    <a:pt x="205" y="5"/>
                  </a:moveTo>
                  <a:cubicBezTo>
                    <a:pt x="205" y="1"/>
                    <a:pt x="205" y="1"/>
                    <a:pt x="205" y="1"/>
                  </a:cubicBezTo>
                  <a:cubicBezTo>
                    <a:pt x="209" y="1"/>
                    <a:pt x="213" y="1"/>
                    <a:pt x="217" y="1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3" y="5"/>
                    <a:pt x="209" y="5"/>
                    <a:pt x="205" y="5"/>
                  </a:cubicBezTo>
                  <a:close/>
                  <a:moveTo>
                    <a:pt x="263" y="4"/>
                  </a:moveTo>
                  <a:cubicBezTo>
                    <a:pt x="259" y="4"/>
                    <a:pt x="255" y="4"/>
                    <a:pt x="251" y="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5" y="0"/>
                    <a:pt x="259" y="1"/>
                    <a:pt x="263" y="1"/>
                  </a:cubicBezTo>
                  <a:lnTo>
                    <a:pt x="263" y="4"/>
                  </a:lnTo>
                  <a:close/>
                  <a:moveTo>
                    <a:pt x="228" y="3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32" y="1"/>
                    <a:pt x="236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36" y="2"/>
                    <a:pt x="232" y="3"/>
                    <a:pt x="228" y="3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7" name="ïślíďè"/>
            <p:cNvSpPr/>
            <p:nvPr/>
          </p:nvSpPr>
          <p:spPr bwMode="auto">
            <a:xfrm flipH="1">
              <a:off x="4944001" y="4473627"/>
              <a:ext cx="1171035" cy="534504"/>
            </a:xfrm>
            <a:prstGeom prst="ellipse">
              <a:avLst/>
            </a:pr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8" name="iṥľîdé"/>
            <p:cNvSpPr/>
            <p:nvPr/>
          </p:nvSpPr>
          <p:spPr bwMode="auto">
            <a:xfrm flipH="1">
              <a:off x="5041460" y="4517788"/>
              <a:ext cx="977639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9" name="is1íḓê"/>
            <p:cNvSpPr/>
            <p:nvPr/>
          </p:nvSpPr>
          <p:spPr bwMode="auto">
            <a:xfrm flipH="1">
              <a:off x="5035369" y="4514742"/>
              <a:ext cx="986776" cy="405065"/>
            </a:xfrm>
            <a:custGeom>
              <a:avLst/>
              <a:gdLst>
                <a:gd name="T0" fmla="*/ 240 w 480"/>
                <a:gd name="T1" fmla="*/ 192 h 197"/>
                <a:gd name="T2" fmla="*/ 228 w 480"/>
                <a:gd name="T3" fmla="*/ 197 h 197"/>
                <a:gd name="T4" fmla="*/ 228 w 480"/>
                <a:gd name="T5" fmla="*/ 197 h 197"/>
                <a:gd name="T6" fmla="*/ 274 w 480"/>
                <a:gd name="T7" fmla="*/ 196 h 197"/>
                <a:gd name="T8" fmla="*/ 194 w 480"/>
                <a:gd name="T9" fmla="*/ 192 h 197"/>
                <a:gd name="T10" fmla="*/ 285 w 480"/>
                <a:gd name="T11" fmla="*/ 192 h 197"/>
                <a:gd name="T12" fmla="*/ 182 w 480"/>
                <a:gd name="T13" fmla="*/ 194 h 197"/>
                <a:gd name="T14" fmla="*/ 182 w 480"/>
                <a:gd name="T15" fmla="*/ 194 h 197"/>
                <a:gd name="T16" fmla="*/ 319 w 480"/>
                <a:gd name="T17" fmla="*/ 192 h 197"/>
                <a:gd name="T18" fmla="*/ 149 w 480"/>
                <a:gd name="T19" fmla="*/ 186 h 197"/>
                <a:gd name="T20" fmla="*/ 330 w 480"/>
                <a:gd name="T21" fmla="*/ 186 h 197"/>
                <a:gd name="T22" fmla="*/ 137 w 480"/>
                <a:gd name="T23" fmla="*/ 188 h 197"/>
                <a:gd name="T24" fmla="*/ 137 w 480"/>
                <a:gd name="T25" fmla="*/ 188 h 197"/>
                <a:gd name="T26" fmla="*/ 364 w 480"/>
                <a:gd name="T27" fmla="*/ 183 h 197"/>
                <a:gd name="T28" fmla="*/ 104 w 480"/>
                <a:gd name="T29" fmla="*/ 176 h 197"/>
                <a:gd name="T30" fmla="*/ 374 w 480"/>
                <a:gd name="T31" fmla="*/ 176 h 197"/>
                <a:gd name="T32" fmla="*/ 92 w 480"/>
                <a:gd name="T33" fmla="*/ 176 h 197"/>
                <a:gd name="T34" fmla="*/ 92 w 480"/>
                <a:gd name="T35" fmla="*/ 176 h 197"/>
                <a:gd name="T36" fmla="*/ 408 w 480"/>
                <a:gd name="T37" fmla="*/ 169 h 197"/>
                <a:gd name="T38" fmla="*/ 62 w 480"/>
                <a:gd name="T39" fmla="*/ 161 h 197"/>
                <a:gd name="T40" fmla="*/ 417 w 480"/>
                <a:gd name="T41" fmla="*/ 161 h 197"/>
                <a:gd name="T42" fmla="*/ 50 w 480"/>
                <a:gd name="T43" fmla="*/ 159 h 197"/>
                <a:gd name="T44" fmla="*/ 50 w 480"/>
                <a:gd name="T45" fmla="*/ 159 h 197"/>
                <a:gd name="T46" fmla="*/ 449 w 480"/>
                <a:gd name="T47" fmla="*/ 147 h 197"/>
                <a:gd name="T48" fmla="*/ 24 w 480"/>
                <a:gd name="T49" fmla="*/ 136 h 197"/>
                <a:gd name="T50" fmla="*/ 455 w 480"/>
                <a:gd name="T51" fmla="*/ 137 h 197"/>
                <a:gd name="T52" fmla="*/ 13 w 480"/>
                <a:gd name="T53" fmla="*/ 131 h 197"/>
                <a:gd name="T54" fmla="*/ 13 w 480"/>
                <a:gd name="T55" fmla="*/ 131 h 197"/>
                <a:gd name="T56" fmla="*/ 477 w 480"/>
                <a:gd name="T57" fmla="*/ 111 h 197"/>
                <a:gd name="T58" fmla="*/ 4 w 480"/>
                <a:gd name="T59" fmla="*/ 99 h 197"/>
                <a:gd name="T60" fmla="*/ 480 w 480"/>
                <a:gd name="T61" fmla="*/ 99 h 197"/>
                <a:gd name="T62" fmla="*/ 474 w 480"/>
                <a:gd name="T63" fmla="*/ 88 h 197"/>
                <a:gd name="T64" fmla="*/ 2 w 480"/>
                <a:gd name="T65" fmla="*/ 87 h 197"/>
                <a:gd name="T66" fmla="*/ 470 w 480"/>
                <a:gd name="T67" fmla="*/ 78 h 197"/>
                <a:gd name="T68" fmla="*/ 470 w 480"/>
                <a:gd name="T69" fmla="*/ 78 h 197"/>
                <a:gd name="T70" fmla="*/ 24 w 480"/>
                <a:gd name="T71" fmla="*/ 61 h 197"/>
                <a:gd name="T72" fmla="*/ 449 w 480"/>
                <a:gd name="T73" fmla="*/ 51 h 197"/>
                <a:gd name="T74" fmla="*/ 30 w 480"/>
                <a:gd name="T75" fmla="*/ 51 h 197"/>
                <a:gd name="T76" fmla="*/ 438 w 480"/>
                <a:gd name="T77" fmla="*/ 48 h 197"/>
                <a:gd name="T78" fmla="*/ 438 w 480"/>
                <a:gd name="T79" fmla="*/ 48 h 197"/>
                <a:gd name="T80" fmla="*/ 62 w 480"/>
                <a:gd name="T81" fmla="*/ 37 h 197"/>
                <a:gd name="T82" fmla="*/ 409 w 480"/>
                <a:gd name="T83" fmla="*/ 29 h 197"/>
                <a:gd name="T84" fmla="*/ 71 w 480"/>
                <a:gd name="T85" fmla="*/ 29 h 197"/>
                <a:gd name="T86" fmla="*/ 397 w 480"/>
                <a:gd name="T87" fmla="*/ 28 h 197"/>
                <a:gd name="T88" fmla="*/ 397 w 480"/>
                <a:gd name="T89" fmla="*/ 28 h 197"/>
                <a:gd name="T90" fmla="*/ 105 w 480"/>
                <a:gd name="T91" fmla="*/ 21 h 197"/>
                <a:gd name="T92" fmla="*/ 365 w 480"/>
                <a:gd name="T93" fmla="*/ 15 h 197"/>
                <a:gd name="T94" fmla="*/ 115 w 480"/>
                <a:gd name="T95" fmla="*/ 15 h 197"/>
                <a:gd name="T96" fmla="*/ 353 w 480"/>
                <a:gd name="T97" fmla="*/ 16 h 197"/>
                <a:gd name="T98" fmla="*/ 353 w 480"/>
                <a:gd name="T99" fmla="*/ 16 h 197"/>
                <a:gd name="T100" fmla="*/ 149 w 480"/>
                <a:gd name="T101" fmla="*/ 11 h 197"/>
                <a:gd name="T102" fmla="*/ 320 w 480"/>
                <a:gd name="T103" fmla="*/ 6 h 197"/>
                <a:gd name="T104" fmla="*/ 160 w 480"/>
                <a:gd name="T105" fmla="*/ 6 h 197"/>
                <a:gd name="T106" fmla="*/ 308 w 480"/>
                <a:gd name="T107" fmla="*/ 8 h 197"/>
                <a:gd name="T108" fmla="*/ 308 w 480"/>
                <a:gd name="T109" fmla="*/ 8 h 197"/>
                <a:gd name="T110" fmla="*/ 194 w 480"/>
                <a:gd name="T111" fmla="*/ 6 h 197"/>
                <a:gd name="T112" fmla="*/ 274 w 480"/>
                <a:gd name="T113" fmla="*/ 1 h 197"/>
                <a:gd name="T114" fmla="*/ 205 w 480"/>
                <a:gd name="T115" fmla="*/ 1 h 197"/>
                <a:gd name="T116" fmla="*/ 263 w 480"/>
                <a:gd name="T117" fmla="*/ 4 h 197"/>
                <a:gd name="T118" fmla="*/ 263 w 480"/>
                <a:gd name="T119" fmla="*/ 4 h 197"/>
                <a:gd name="T120" fmla="*/ 240 w 480"/>
                <a:gd name="T1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7">
                  <a:moveTo>
                    <a:pt x="240" y="197"/>
                  </a:moveTo>
                  <a:cubicBezTo>
                    <a:pt x="240" y="195"/>
                    <a:pt x="240" y="195"/>
                    <a:pt x="240" y="195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3" y="192"/>
                    <a:pt x="247" y="193"/>
                    <a:pt x="251" y="193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47" y="197"/>
                    <a:pt x="244" y="197"/>
                    <a:pt x="240" y="197"/>
                  </a:cubicBezTo>
                  <a:close/>
                  <a:moveTo>
                    <a:pt x="228" y="197"/>
                  </a:moveTo>
                  <a:cubicBezTo>
                    <a:pt x="224" y="197"/>
                    <a:pt x="220" y="197"/>
                    <a:pt x="216" y="197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20" y="193"/>
                    <a:pt x="224" y="193"/>
                    <a:pt x="228" y="193"/>
                  </a:cubicBezTo>
                  <a:lnTo>
                    <a:pt x="228" y="197"/>
                  </a:lnTo>
                  <a:close/>
                  <a:moveTo>
                    <a:pt x="262" y="197"/>
                  </a:moveTo>
                  <a:cubicBezTo>
                    <a:pt x="262" y="193"/>
                    <a:pt x="262" y="193"/>
                    <a:pt x="262" y="193"/>
                  </a:cubicBezTo>
                  <a:cubicBezTo>
                    <a:pt x="266" y="193"/>
                    <a:pt x="270" y="193"/>
                    <a:pt x="274" y="192"/>
                  </a:cubicBezTo>
                  <a:cubicBezTo>
                    <a:pt x="274" y="196"/>
                    <a:pt x="274" y="196"/>
                    <a:pt x="274" y="196"/>
                  </a:cubicBezTo>
                  <a:cubicBezTo>
                    <a:pt x="270" y="196"/>
                    <a:pt x="266" y="197"/>
                    <a:pt x="262" y="197"/>
                  </a:cubicBezTo>
                  <a:close/>
                  <a:moveTo>
                    <a:pt x="205" y="196"/>
                  </a:moveTo>
                  <a:cubicBezTo>
                    <a:pt x="201" y="196"/>
                    <a:pt x="197" y="196"/>
                    <a:pt x="194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8" y="192"/>
                    <a:pt x="201" y="192"/>
                    <a:pt x="205" y="192"/>
                  </a:cubicBezTo>
                  <a:lnTo>
                    <a:pt x="205" y="196"/>
                  </a:lnTo>
                  <a:close/>
                  <a:moveTo>
                    <a:pt x="285" y="195"/>
                  </a:moveTo>
                  <a:cubicBezTo>
                    <a:pt x="285" y="192"/>
                    <a:pt x="285" y="192"/>
                    <a:pt x="285" y="192"/>
                  </a:cubicBezTo>
                  <a:cubicBezTo>
                    <a:pt x="289" y="191"/>
                    <a:pt x="292" y="191"/>
                    <a:pt x="296" y="191"/>
                  </a:cubicBezTo>
                  <a:cubicBezTo>
                    <a:pt x="297" y="194"/>
                    <a:pt x="297" y="194"/>
                    <a:pt x="297" y="194"/>
                  </a:cubicBezTo>
                  <a:cubicBezTo>
                    <a:pt x="293" y="195"/>
                    <a:pt x="289" y="195"/>
                    <a:pt x="285" y="195"/>
                  </a:cubicBezTo>
                  <a:close/>
                  <a:moveTo>
                    <a:pt x="182" y="194"/>
                  </a:moveTo>
                  <a:cubicBezTo>
                    <a:pt x="178" y="194"/>
                    <a:pt x="174" y="194"/>
                    <a:pt x="171" y="193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75" y="190"/>
                    <a:pt x="179" y="190"/>
                    <a:pt x="183" y="191"/>
                  </a:cubicBezTo>
                  <a:lnTo>
                    <a:pt x="182" y="194"/>
                  </a:lnTo>
                  <a:close/>
                  <a:moveTo>
                    <a:pt x="308" y="193"/>
                  </a:moveTo>
                  <a:cubicBezTo>
                    <a:pt x="308" y="189"/>
                    <a:pt x="308" y="189"/>
                    <a:pt x="308" y="189"/>
                  </a:cubicBezTo>
                  <a:cubicBezTo>
                    <a:pt x="311" y="189"/>
                    <a:pt x="315" y="188"/>
                    <a:pt x="319" y="188"/>
                  </a:cubicBezTo>
                  <a:cubicBezTo>
                    <a:pt x="319" y="192"/>
                    <a:pt x="319" y="192"/>
                    <a:pt x="319" y="192"/>
                  </a:cubicBezTo>
                  <a:cubicBezTo>
                    <a:pt x="316" y="192"/>
                    <a:pt x="312" y="193"/>
                    <a:pt x="308" y="193"/>
                  </a:cubicBezTo>
                  <a:close/>
                  <a:moveTo>
                    <a:pt x="159" y="192"/>
                  </a:moveTo>
                  <a:cubicBezTo>
                    <a:pt x="156" y="191"/>
                    <a:pt x="152" y="190"/>
                    <a:pt x="148" y="190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2" y="187"/>
                    <a:pt x="156" y="187"/>
                    <a:pt x="160" y="188"/>
                  </a:cubicBezTo>
                  <a:lnTo>
                    <a:pt x="159" y="192"/>
                  </a:lnTo>
                  <a:close/>
                  <a:moveTo>
                    <a:pt x="331" y="190"/>
                  </a:moveTo>
                  <a:cubicBezTo>
                    <a:pt x="330" y="186"/>
                    <a:pt x="330" y="186"/>
                    <a:pt x="330" y="186"/>
                  </a:cubicBezTo>
                  <a:cubicBezTo>
                    <a:pt x="334" y="185"/>
                    <a:pt x="338" y="185"/>
                    <a:pt x="341" y="184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38" y="189"/>
                    <a:pt x="335" y="189"/>
                    <a:pt x="331" y="190"/>
                  </a:cubicBezTo>
                  <a:close/>
                  <a:moveTo>
                    <a:pt x="137" y="188"/>
                  </a:moveTo>
                  <a:cubicBezTo>
                    <a:pt x="133" y="187"/>
                    <a:pt x="129" y="186"/>
                    <a:pt x="125" y="185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30" y="182"/>
                    <a:pt x="134" y="183"/>
                    <a:pt x="137" y="184"/>
                  </a:cubicBezTo>
                  <a:lnTo>
                    <a:pt x="137" y="188"/>
                  </a:lnTo>
                  <a:close/>
                  <a:moveTo>
                    <a:pt x="353" y="185"/>
                  </a:moveTo>
                  <a:cubicBezTo>
                    <a:pt x="352" y="182"/>
                    <a:pt x="352" y="182"/>
                    <a:pt x="352" y="182"/>
                  </a:cubicBezTo>
                  <a:cubicBezTo>
                    <a:pt x="356" y="181"/>
                    <a:pt x="360" y="180"/>
                    <a:pt x="363" y="179"/>
                  </a:cubicBezTo>
                  <a:cubicBezTo>
                    <a:pt x="364" y="183"/>
                    <a:pt x="364" y="183"/>
                    <a:pt x="364" y="183"/>
                  </a:cubicBezTo>
                  <a:cubicBezTo>
                    <a:pt x="361" y="184"/>
                    <a:pt x="357" y="185"/>
                    <a:pt x="353" y="185"/>
                  </a:cubicBezTo>
                  <a:close/>
                  <a:moveTo>
                    <a:pt x="114" y="183"/>
                  </a:moveTo>
                  <a:cubicBezTo>
                    <a:pt x="111" y="182"/>
                    <a:pt x="107" y="181"/>
                    <a:pt x="103" y="18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8" y="177"/>
                    <a:pt x="112" y="178"/>
                    <a:pt x="115" y="179"/>
                  </a:cubicBezTo>
                  <a:lnTo>
                    <a:pt x="114" y="183"/>
                  </a:lnTo>
                  <a:close/>
                  <a:moveTo>
                    <a:pt x="375" y="180"/>
                  </a:moveTo>
                  <a:cubicBezTo>
                    <a:pt x="374" y="176"/>
                    <a:pt x="374" y="176"/>
                    <a:pt x="374" y="176"/>
                  </a:cubicBezTo>
                  <a:cubicBezTo>
                    <a:pt x="378" y="175"/>
                    <a:pt x="382" y="174"/>
                    <a:pt x="385" y="173"/>
                  </a:cubicBezTo>
                  <a:cubicBezTo>
                    <a:pt x="386" y="177"/>
                    <a:pt x="386" y="177"/>
                    <a:pt x="386" y="177"/>
                  </a:cubicBezTo>
                  <a:cubicBezTo>
                    <a:pt x="383" y="178"/>
                    <a:pt x="379" y="179"/>
                    <a:pt x="375" y="180"/>
                  </a:cubicBezTo>
                  <a:close/>
                  <a:moveTo>
                    <a:pt x="92" y="176"/>
                  </a:moveTo>
                  <a:cubicBezTo>
                    <a:pt x="89" y="175"/>
                    <a:pt x="85" y="174"/>
                    <a:pt x="81" y="173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70"/>
                    <a:pt x="90" y="172"/>
                    <a:pt x="93" y="173"/>
                  </a:cubicBezTo>
                  <a:lnTo>
                    <a:pt x="92" y="176"/>
                  </a:lnTo>
                  <a:close/>
                  <a:moveTo>
                    <a:pt x="397" y="173"/>
                  </a:moveTo>
                  <a:cubicBezTo>
                    <a:pt x="396" y="169"/>
                    <a:pt x="396" y="169"/>
                    <a:pt x="396" y="169"/>
                  </a:cubicBezTo>
                  <a:cubicBezTo>
                    <a:pt x="400" y="168"/>
                    <a:pt x="403" y="167"/>
                    <a:pt x="407" y="165"/>
                  </a:cubicBezTo>
                  <a:cubicBezTo>
                    <a:pt x="408" y="169"/>
                    <a:pt x="408" y="169"/>
                    <a:pt x="408" y="169"/>
                  </a:cubicBezTo>
                  <a:cubicBezTo>
                    <a:pt x="405" y="170"/>
                    <a:pt x="401" y="172"/>
                    <a:pt x="397" y="173"/>
                  </a:cubicBezTo>
                  <a:close/>
                  <a:moveTo>
                    <a:pt x="71" y="169"/>
                  </a:moveTo>
                  <a:cubicBezTo>
                    <a:pt x="67" y="167"/>
                    <a:pt x="63" y="166"/>
                    <a:pt x="60" y="164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5" y="162"/>
                    <a:pt x="69" y="164"/>
                    <a:pt x="72" y="165"/>
                  </a:cubicBezTo>
                  <a:lnTo>
                    <a:pt x="71" y="169"/>
                  </a:lnTo>
                  <a:close/>
                  <a:moveTo>
                    <a:pt x="419" y="164"/>
                  </a:moveTo>
                  <a:cubicBezTo>
                    <a:pt x="417" y="161"/>
                    <a:pt x="417" y="161"/>
                    <a:pt x="417" y="161"/>
                  </a:cubicBezTo>
                  <a:cubicBezTo>
                    <a:pt x="421" y="159"/>
                    <a:pt x="424" y="157"/>
                    <a:pt x="427" y="156"/>
                  </a:cubicBezTo>
                  <a:cubicBezTo>
                    <a:pt x="429" y="159"/>
                    <a:pt x="429" y="159"/>
                    <a:pt x="429" y="159"/>
                  </a:cubicBezTo>
                  <a:cubicBezTo>
                    <a:pt x="426" y="161"/>
                    <a:pt x="422" y="163"/>
                    <a:pt x="419" y="164"/>
                  </a:cubicBezTo>
                  <a:close/>
                  <a:moveTo>
                    <a:pt x="50" y="159"/>
                  </a:moveTo>
                  <a:cubicBezTo>
                    <a:pt x="46" y="157"/>
                    <a:pt x="43" y="155"/>
                    <a:pt x="40" y="153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5" y="152"/>
                    <a:pt x="48" y="154"/>
                    <a:pt x="52" y="155"/>
                  </a:cubicBezTo>
                  <a:lnTo>
                    <a:pt x="50" y="159"/>
                  </a:lnTo>
                  <a:close/>
                  <a:moveTo>
                    <a:pt x="439" y="153"/>
                  </a:moveTo>
                  <a:cubicBezTo>
                    <a:pt x="437" y="150"/>
                    <a:pt x="437" y="150"/>
                    <a:pt x="437" y="150"/>
                  </a:cubicBezTo>
                  <a:cubicBezTo>
                    <a:pt x="440" y="148"/>
                    <a:pt x="444" y="146"/>
                    <a:pt x="446" y="144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6" y="149"/>
                    <a:pt x="442" y="151"/>
                    <a:pt x="439" y="153"/>
                  </a:cubicBezTo>
                  <a:close/>
                  <a:moveTo>
                    <a:pt x="30" y="147"/>
                  </a:moveTo>
                  <a:cubicBezTo>
                    <a:pt x="27" y="144"/>
                    <a:pt x="24" y="142"/>
                    <a:pt x="21" y="139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6" y="139"/>
                    <a:pt x="29" y="141"/>
                    <a:pt x="32" y="144"/>
                  </a:cubicBezTo>
                  <a:lnTo>
                    <a:pt x="30" y="147"/>
                  </a:lnTo>
                  <a:close/>
                  <a:moveTo>
                    <a:pt x="458" y="140"/>
                  </a:moveTo>
                  <a:cubicBezTo>
                    <a:pt x="455" y="137"/>
                    <a:pt x="455" y="137"/>
                    <a:pt x="455" y="137"/>
                  </a:cubicBezTo>
                  <a:cubicBezTo>
                    <a:pt x="458" y="134"/>
                    <a:pt x="461" y="131"/>
                    <a:pt x="463" y="129"/>
                  </a:cubicBezTo>
                  <a:cubicBezTo>
                    <a:pt x="466" y="131"/>
                    <a:pt x="466" y="131"/>
                    <a:pt x="466" y="131"/>
                  </a:cubicBezTo>
                  <a:cubicBezTo>
                    <a:pt x="463" y="134"/>
                    <a:pt x="461" y="137"/>
                    <a:pt x="458" y="140"/>
                  </a:cubicBezTo>
                  <a:close/>
                  <a:moveTo>
                    <a:pt x="13" y="131"/>
                  </a:moveTo>
                  <a:cubicBezTo>
                    <a:pt x="10" y="128"/>
                    <a:pt x="8" y="124"/>
                    <a:pt x="6" y="121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1" y="122"/>
                    <a:pt x="14" y="125"/>
                    <a:pt x="16" y="128"/>
                  </a:cubicBezTo>
                  <a:lnTo>
                    <a:pt x="13" y="131"/>
                  </a:lnTo>
                  <a:close/>
                  <a:moveTo>
                    <a:pt x="473" y="122"/>
                  </a:moveTo>
                  <a:cubicBezTo>
                    <a:pt x="469" y="120"/>
                    <a:pt x="469" y="120"/>
                    <a:pt x="469" y="120"/>
                  </a:cubicBezTo>
                  <a:cubicBezTo>
                    <a:pt x="471" y="116"/>
                    <a:pt x="473" y="113"/>
                    <a:pt x="474" y="110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6" y="114"/>
                    <a:pt x="475" y="118"/>
                    <a:pt x="473" y="122"/>
                  </a:cubicBezTo>
                  <a:close/>
                  <a:moveTo>
                    <a:pt x="2" y="110"/>
                  </a:moveTo>
                  <a:cubicBezTo>
                    <a:pt x="1" y="106"/>
                    <a:pt x="0" y="103"/>
                    <a:pt x="0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2"/>
                    <a:pt x="4" y="106"/>
                    <a:pt x="5" y="109"/>
                  </a:cubicBezTo>
                  <a:lnTo>
                    <a:pt x="2" y="110"/>
                  </a:lnTo>
                  <a:close/>
                  <a:moveTo>
                    <a:pt x="480" y="99"/>
                  </a:moveTo>
                  <a:cubicBezTo>
                    <a:pt x="476" y="99"/>
                    <a:pt x="476" y="99"/>
                    <a:pt x="476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5" y="99"/>
                    <a:pt x="475" y="99"/>
                    <a:pt x="475" y="99"/>
                  </a:cubicBezTo>
                  <a:cubicBezTo>
                    <a:pt x="475" y="95"/>
                    <a:pt x="475" y="92"/>
                    <a:pt x="474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9" y="91"/>
                    <a:pt x="480" y="95"/>
                    <a:pt x="480" y="99"/>
                  </a:cubicBezTo>
                  <a:close/>
                  <a:moveTo>
                    <a:pt x="6" y="88"/>
                  </a:moveTo>
                  <a:cubicBezTo>
                    <a:pt x="2" y="87"/>
                    <a:pt x="2" y="87"/>
                    <a:pt x="2" y="87"/>
                  </a:cubicBezTo>
                  <a:cubicBezTo>
                    <a:pt x="3" y="83"/>
                    <a:pt x="5" y="79"/>
                    <a:pt x="7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7" y="84"/>
                    <a:pt x="6" y="88"/>
                  </a:cubicBezTo>
                  <a:close/>
                  <a:moveTo>
                    <a:pt x="470" y="78"/>
                  </a:moveTo>
                  <a:cubicBezTo>
                    <a:pt x="468" y="75"/>
                    <a:pt x="466" y="72"/>
                    <a:pt x="463" y="69"/>
                  </a:cubicBezTo>
                  <a:cubicBezTo>
                    <a:pt x="466" y="67"/>
                    <a:pt x="466" y="67"/>
                    <a:pt x="466" y="67"/>
                  </a:cubicBezTo>
                  <a:cubicBezTo>
                    <a:pt x="469" y="70"/>
                    <a:pt x="471" y="73"/>
                    <a:pt x="473" y="76"/>
                  </a:cubicBezTo>
                  <a:lnTo>
                    <a:pt x="470" y="78"/>
                  </a:lnTo>
                  <a:close/>
                  <a:moveTo>
                    <a:pt x="16" y="69"/>
                  </a:moveTo>
                  <a:cubicBezTo>
                    <a:pt x="13" y="66"/>
                    <a:pt x="13" y="66"/>
                    <a:pt x="13" y="66"/>
                  </a:cubicBezTo>
                  <a:cubicBezTo>
                    <a:pt x="16" y="63"/>
                    <a:pt x="18" y="61"/>
                    <a:pt x="21" y="58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1" y="63"/>
                    <a:pt x="18" y="66"/>
                    <a:pt x="16" y="69"/>
                  </a:cubicBezTo>
                  <a:close/>
                  <a:moveTo>
                    <a:pt x="456" y="61"/>
                  </a:moveTo>
                  <a:cubicBezTo>
                    <a:pt x="453" y="59"/>
                    <a:pt x="450" y="56"/>
                    <a:pt x="447" y="54"/>
                  </a:cubicBezTo>
                  <a:cubicBezTo>
                    <a:pt x="449" y="51"/>
                    <a:pt x="449" y="51"/>
                    <a:pt x="449" y="51"/>
                  </a:cubicBezTo>
                  <a:cubicBezTo>
                    <a:pt x="452" y="53"/>
                    <a:pt x="455" y="56"/>
                    <a:pt x="458" y="58"/>
                  </a:cubicBezTo>
                  <a:lnTo>
                    <a:pt x="456" y="61"/>
                  </a:lnTo>
                  <a:close/>
                  <a:moveTo>
                    <a:pt x="33" y="54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3" y="48"/>
                    <a:pt x="37" y="46"/>
                    <a:pt x="40" y="4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9" y="49"/>
                    <a:pt x="35" y="51"/>
                    <a:pt x="33" y="54"/>
                  </a:cubicBezTo>
                  <a:close/>
                  <a:moveTo>
                    <a:pt x="438" y="48"/>
                  </a:moveTo>
                  <a:cubicBezTo>
                    <a:pt x="435" y="46"/>
                    <a:pt x="431" y="44"/>
                    <a:pt x="428" y="42"/>
                  </a:cubicBezTo>
                  <a:cubicBezTo>
                    <a:pt x="430" y="39"/>
                    <a:pt x="430" y="39"/>
                    <a:pt x="430" y="39"/>
                  </a:cubicBezTo>
                  <a:cubicBezTo>
                    <a:pt x="433" y="40"/>
                    <a:pt x="437" y="42"/>
                    <a:pt x="440" y="44"/>
                  </a:cubicBezTo>
                  <a:lnTo>
                    <a:pt x="438" y="48"/>
                  </a:lnTo>
                  <a:close/>
                  <a:moveTo>
                    <a:pt x="52" y="42"/>
                  </a:moveTo>
                  <a:cubicBezTo>
                    <a:pt x="50" y="38"/>
                    <a:pt x="50" y="38"/>
                    <a:pt x="50" y="38"/>
                  </a:cubicBezTo>
                  <a:cubicBezTo>
                    <a:pt x="53" y="37"/>
                    <a:pt x="57" y="35"/>
                    <a:pt x="60" y="33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58" y="38"/>
                    <a:pt x="55" y="40"/>
                    <a:pt x="52" y="42"/>
                  </a:cubicBezTo>
                  <a:close/>
                  <a:moveTo>
                    <a:pt x="418" y="37"/>
                  </a:moveTo>
                  <a:cubicBezTo>
                    <a:pt x="414" y="35"/>
                    <a:pt x="411" y="34"/>
                    <a:pt x="407" y="32"/>
                  </a:cubicBezTo>
                  <a:cubicBezTo>
                    <a:pt x="409" y="29"/>
                    <a:pt x="409" y="29"/>
                    <a:pt x="409" y="29"/>
                  </a:cubicBezTo>
                  <a:cubicBezTo>
                    <a:pt x="412" y="30"/>
                    <a:pt x="416" y="32"/>
                    <a:pt x="419" y="33"/>
                  </a:cubicBezTo>
                  <a:lnTo>
                    <a:pt x="418" y="37"/>
                  </a:lnTo>
                  <a:close/>
                  <a:moveTo>
                    <a:pt x="72" y="32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4" y="27"/>
                    <a:pt x="78" y="26"/>
                    <a:pt x="82" y="24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79" y="29"/>
                    <a:pt x="76" y="31"/>
                    <a:pt x="72" y="32"/>
                  </a:cubicBezTo>
                  <a:close/>
                  <a:moveTo>
                    <a:pt x="397" y="28"/>
                  </a:moveTo>
                  <a:cubicBezTo>
                    <a:pt x="393" y="27"/>
                    <a:pt x="390" y="26"/>
                    <a:pt x="386" y="25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391" y="22"/>
                    <a:pt x="395" y="23"/>
                    <a:pt x="398" y="25"/>
                  </a:cubicBezTo>
                  <a:lnTo>
                    <a:pt x="397" y="28"/>
                  </a:lnTo>
                  <a:close/>
                  <a:moveTo>
                    <a:pt x="94" y="24"/>
                  </a:moveTo>
                  <a:cubicBezTo>
                    <a:pt x="92" y="21"/>
                    <a:pt x="92" y="21"/>
                    <a:pt x="92" y="21"/>
                  </a:cubicBezTo>
                  <a:cubicBezTo>
                    <a:pt x="96" y="20"/>
                    <a:pt x="100" y="19"/>
                    <a:pt x="103" y="17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1" y="22"/>
                    <a:pt x="97" y="23"/>
                    <a:pt x="94" y="24"/>
                  </a:cubicBezTo>
                  <a:close/>
                  <a:moveTo>
                    <a:pt x="375" y="21"/>
                  </a:moveTo>
                  <a:cubicBezTo>
                    <a:pt x="372" y="20"/>
                    <a:pt x="368" y="19"/>
                    <a:pt x="364" y="18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9" y="16"/>
                    <a:pt x="373" y="17"/>
                    <a:pt x="376" y="18"/>
                  </a:cubicBezTo>
                  <a:lnTo>
                    <a:pt x="375" y="21"/>
                  </a:lnTo>
                  <a:close/>
                  <a:moveTo>
                    <a:pt x="115" y="18"/>
                  </a:moveTo>
                  <a:cubicBezTo>
                    <a:pt x="115" y="15"/>
                    <a:pt x="115" y="15"/>
                    <a:pt x="115" y="15"/>
                  </a:cubicBezTo>
                  <a:cubicBezTo>
                    <a:pt x="118" y="14"/>
                    <a:pt x="122" y="13"/>
                    <a:pt x="126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3" y="16"/>
                    <a:pt x="119" y="17"/>
                    <a:pt x="115" y="18"/>
                  </a:cubicBezTo>
                  <a:close/>
                  <a:moveTo>
                    <a:pt x="353" y="16"/>
                  </a:moveTo>
                  <a:cubicBezTo>
                    <a:pt x="349" y="15"/>
                    <a:pt x="346" y="14"/>
                    <a:pt x="342" y="13"/>
                  </a:cubicBezTo>
                  <a:cubicBezTo>
                    <a:pt x="343" y="10"/>
                    <a:pt x="343" y="10"/>
                    <a:pt x="343" y="10"/>
                  </a:cubicBezTo>
                  <a:cubicBezTo>
                    <a:pt x="346" y="10"/>
                    <a:pt x="350" y="11"/>
                    <a:pt x="354" y="12"/>
                  </a:cubicBezTo>
                  <a:lnTo>
                    <a:pt x="353" y="16"/>
                  </a:lnTo>
                  <a:close/>
                  <a:moveTo>
                    <a:pt x="138" y="13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41" y="9"/>
                    <a:pt x="144" y="8"/>
                    <a:pt x="148" y="7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5" y="12"/>
                    <a:pt x="141" y="13"/>
                    <a:pt x="138" y="13"/>
                  </a:cubicBezTo>
                  <a:close/>
                  <a:moveTo>
                    <a:pt x="331" y="11"/>
                  </a:moveTo>
                  <a:cubicBezTo>
                    <a:pt x="327" y="11"/>
                    <a:pt x="323" y="10"/>
                    <a:pt x="320" y="10"/>
                  </a:cubicBezTo>
                  <a:cubicBezTo>
                    <a:pt x="320" y="6"/>
                    <a:pt x="320" y="6"/>
                    <a:pt x="320" y="6"/>
                  </a:cubicBezTo>
                  <a:cubicBezTo>
                    <a:pt x="324" y="6"/>
                    <a:pt x="328" y="7"/>
                    <a:pt x="331" y="8"/>
                  </a:cubicBezTo>
                  <a:lnTo>
                    <a:pt x="331" y="11"/>
                  </a:lnTo>
                  <a:close/>
                  <a:moveTo>
                    <a:pt x="160" y="9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3" y="5"/>
                    <a:pt x="167" y="5"/>
                    <a:pt x="171" y="4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8"/>
                    <a:pt x="164" y="9"/>
                    <a:pt x="160" y="9"/>
                  </a:cubicBezTo>
                  <a:close/>
                  <a:moveTo>
                    <a:pt x="308" y="8"/>
                  </a:moveTo>
                  <a:cubicBezTo>
                    <a:pt x="305" y="8"/>
                    <a:pt x="301" y="7"/>
                    <a:pt x="297" y="7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301" y="3"/>
                    <a:pt x="305" y="4"/>
                    <a:pt x="309" y="4"/>
                  </a:cubicBezTo>
                  <a:lnTo>
                    <a:pt x="308" y="8"/>
                  </a:lnTo>
                  <a:close/>
                  <a:moveTo>
                    <a:pt x="183" y="7"/>
                  </a:moveTo>
                  <a:cubicBezTo>
                    <a:pt x="182" y="3"/>
                    <a:pt x="182" y="3"/>
                    <a:pt x="182" y="3"/>
                  </a:cubicBezTo>
                  <a:cubicBezTo>
                    <a:pt x="186" y="2"/>
                    <a:pt x="190" y="2"/>
                    <a:pt x="194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0" y="6"/>
                    <a:pt x="186" y="6"/>
                    <a:pt x="183" y="7"/>
                  </a:cubicBezTo>
                  <a:close/>
                  <a:moveTo>
                    <a:pt x="286" y="6"/>
                  </a:moveTo>
                  <a:cubicBezTo>
                    <a:pt x="282" y="5"/>
                    <a:pt x="278" y="5"/>
                    <a:pt x="274" y="5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8" y="1"/>
                    <a:pt x="282" y="2"/>
                    <a:pt x="286" y="2"/>
                  </a:cubicBezTo>
                  <a:lnTo>
                    <a:pt x="286" y="6"/>
                  </a:lnTo>
                  <a:close/>
                  <a:moveTo>
                    <a:pt x="205" y="5"/>
                  </a:moveTo>
                  <a:cubicBezTo>
                    <a:pt x="205" y="1"/>
                    <a:pt x="205" y="1"/>
                    <a:pt x="205" y="1"/>
                  </a:cubicBezTo>
                  <a:cubicBezTo>
                    <a:pt x="209" y="1"/>
                    <a:pt x="213" y="1"/>
                    <a:pt x="217" y="0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3" y="4"/>
                    <a:pt x="209" y="5"/>
                    <a:pt x="205" y="5"/>
                  </a:cubicBezTo>
                  <a:close/>
                  <a:moveTo>
                    <a:pt x="263" y="4"/>
                  </a:moveTo>
                  <a:cubicBezTo>
                    <a:pt x="259" y="4"/>
                    <a:pt x="255" y="4"/>
                    <a:pt x="251" y="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5" y="0"/>
                    <a:pt x="259" y="0"/>
                    <a:pt x="263" y="1"/>
                  </a:cubicBezTo>
                  <a:lnTo>
                    <a:pt x="263" y="4"/>
                  </a:lnTo>
                  <a:close/>
                  <a:moveTo>
                    <a:pt x="228" y="4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232" y="0"/>
                    <a:pt x="236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36" y="4"/>
                    <a:pt x="232" y="4"/>
                    <a:pt x="228" y="4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0" name="iŝľíďe"/>
            <p:cNvSpPr/>
            <p:nvPr/>
          </p:nvSpPr>
          <p:spPr bwMode="auto">
            <a:xfrm flipH="1">
              <a:off x="4944001" y="4280231"/>
              <a:ext cx="1171035" cy="534504"/>
            </a:xfrm>
            <a:prstGeom prst="ellipse">
              <a:avLst/>
            </a:prstGeom>
            <a:solidFill>
              <a:srgbClr val="F2D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1" name="îṡḻîḑe"/>
            <p:cNvSpPr/>
            <p:nvPr/>
          </p:nvSpPr>
          <p:spPr bwMode="auto">
            <a:xfrm flipH="1">
              <a:off x="4945523" y="5224368"/>
              <a:ext cx="1167990" cy="363950"/>
            </a:xfrm>
            <a:custGeom>
              <a:avLst/>
              <a:gdLst>
                <a:gd name="T0" fmla="*/ 516 w 568"/>
                <a:gd name="T1" fmla="*/ 56 h 177"/>
                <a:gd name="T2" fmla="*/ 465 w 568"/>
                <a:gd name="T3" fmla="*/ 80 h 177"/>
                <a:gd name="T4" fmla="*/ 413 w 568"/>
                <a:gd name="T5" fmla="*/ 95 h 177"/>
                <a:gd name="T6" fmla="*/ 361 w 568"/>
                <a:gd name="T7" fmla="*/ 104 h 177"/>
                <a:gd name="T8" fmla="*/ 309 w 568"/>
                <a:gd name="T9" fmla="*/ 109 h 177"/>
                <a:gd name="T10" fmla="*/ 284 w 568"/>
                <a:gd name="T11" fmla="*/ 109 h 177"/>
                <a:gd name="T12" fmla="*/ 257 w 568"/>
                <a:gd name="T13" fmla="*/ 109 h 177"/>
                <a:gd name="T14" fmla="*/ 205 w 568"/>
                <a:gd name="T15" fmla="*/ 104 h 177"/>
                <a:gd name="T16" fmla="*/ 153 w 568"/>
                <a:gd name="T17" fmla="*/ 95 h 177"/>
                <a:gd name="T18" fmla="*/ 101 w 568"/>
                <a:gd name="T19" fmla="*/ 80 h 177"/>
                <a:gd name="T20" fmla="*/ 50 w 568"/>
                <a:gd name="T21" fmla="*/ 55 h 177"/>
                <a:gd name="T22" fmla="*/ 0 w 568"/>
                <a:gd name="T23" fmla="*/ 0 h 177"/>
                <a:gd name="T24" fmla="*/ 0 w 568"/>
                <a:gd name="T25" fmla="*/ 70 h 177"/>
                <a:gd name="T26" fmla="*/ 50 w 568"/>
                <a:gd name="T27" fmla="*/ 122 h 177"/>
                <a:gd name="T28" fmla="*/ 102 w 568"/>
                <a:gd name="T29" fmla="*/ 147 h 177"/>
                <a:gd name="T30" fmla="*/ 153 w 568"/>
                <a:gd name="T31" fmla="*/ 162 h 177"/>
                <a:gd name="T32" fmla="*/ 205 w 568"/>
                <a:gd name="T33" fmla="*/ 172 h 177"/>
                <a:gd name="T34" fmla="*/ 257 w 568"/>
                <a:gd name="T35" fmla="*/ 177 h 177"/>
                <a:gd name="T36" fmla="*/ 284 w 568"/>
                <a:gd name="T37" fmla="*/ 177 h 177"/>
                <a:gd name="T38" fmla="*/ 309 w 568"/>
                <a:gd name="T39" fmla="*/ 177 h 177"/>
                <a:gd name="T40" fmla="*/ 361 w 568"/>
                <a:gd name="T41" fmla="*/ 172 h 177"/>
                <a:gd name="T42" fmla="*/ 413 w 568"/>
                <a:gd name="T43" fmla="*/ 163 h 177"/>
                <a:gd name="T44" fmla="*/ 465 w 568"/>
                <a:gd name="T45" fmla="*/ 147 h 177"/>
                <a:gd name="T46" fmla="*/ 516 w 568"/>
                <a:gd name="T47" fmla="*/ 122 h 177"/>
                <a:gd name="T48" fmla="*/ 568 w 568"/>
                <a:gd name="T49" fmla="*/ 70 h 177"/>
                <a:gd name="T50" fmla="*/ 568 w 568"/>
                <a:gd name="T51" fmla="*/ 0 h 177"/>
                <a:gd name="T52" fmla="*/ 516 w 568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7">
                  <a:moveTo>
                    <a:pt x="516" y="56"/>
                  </a:moveTo>
                  <a:cubicBezTo>
                    <a:pt x="502" y="65"/>
                    <a:pt x="484" y="73"/>
                    <a:pt x="465" y="80"/>
                  </a:cubicBezTo>
                  <a:cubicBezTo>
                    <a:pt x="449" y="86"/>
                    <a:pt x="431" y="91"/>
                    <a:pt x="413" y="95"/>
                  </a:cubicBezTo>
                  <a:cubicBezTo>
                    <a:pt x="396" y="99"/>
                    <a:pt x="379" y="102"/>
                    <a:pt x="361" y="104"/>
                  </a:cubicBezTo>
                  <a:cubicBezTo>
                    <a:pt x="344" y="106"/>
                    <a:pt x="327" y="108"/>
                    <a:pt x="309" y="109"/>
                  </a:cubicBezTo>
                  <a:cubicBezTo>
                    <a:pt x="301" y="109"/>
                    <a:pt x="292" y="109"/>
                    <a:pt x="284" y="109"/>
                  </a:cubicBezTo>
                  <a:cubicBezTo>
                    <a:pt x="275" y="109"/>
                    <a:pt x="266" y="109"/>
                    <a:pt x="257" y="109"/>
                  </a:cubicBezTo>
                  <a:cubicBezTo>
                    <a:pt x="239" y="108"/>
                    <a:pt x="222" y="106"/>
                    <a:pt x="205" y="104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6"/>
                    <a:pt x="101" y="80"/>
                  </a:cubicBezTo>
                  <a:cubicBezTo>
                    <a:pt x="82" y="73"/>
                    <a:pt x="65" y="64"/>
                    <a:pt x="50" y="55"/>
                  </a:cubicBezTo>
                  <a:cubicBezTo>
                    <a:pt x="24" y="39"/>
                    <a:pt x="4" y="20"/>
                    <a:pt x="0" y="0"/>
                  </a:cubicBezTo>
                  <a:cubicBezTo>
                    <a:pt x="0" y="17"/>
                    <a:pt x="0" y="53"/>
                    <a:pt x="0" y="70"/>
                  </a:cubicBezTo>
                  <a:cubicBezTo>
                    <a:pt x="8" y="88"/>
                    <a:pt x="25" y="106"/>
                    <a:pt x="50" y="122"/>
                  </a:cubicBezTo>
                  <a:cubicBezTo>
                    <a:pt x="65" y="131"/>
                    <a:pt x="82" y="139"/>
                    <a:pt x="102" y="147"/>
                  </a:cubicBezTo>
                  <a:cubicBezTo>
                    <a:pt x="118" y="153"/>
                    <a:pt x="135" y="158"/>
                    <a:pt x="153" y="162"/>
                  </a:cubicBezTo>
                  <a:cubicBezTo>
                    <a:pt x="170" y="166"/>
                    <a:pt x="187" y="170"/>
                    <a:pt x="205" y="172"/>
                  </a:cubicBezTo>
                  <a:cubicBezTo>
                    <a:pt x="222" y="174"/>
                    <a:pt x="239" y="176"/>
                    <a:pt x="257" y="177"/>
                  </a:cubicBezTo>
                  <a:cubicBezTo>
                    <a:pt x="266" y="177"/>
                    <a:pt x="275" y="177"/>
                    <a:pt x="284" y="177"/>
                  </a:cubicBezTo>
                  <a:cubicBezTo>
                    <a:pt x="292" y="177"/>
                    <a:pt x="301" y="177"/>
                    <a:pt x="309" y="177"/>
                  </a:cubicBezTo>
                  <a:cubicBezTo>
                    <a:pt x="327" y="176"/>
                    <a:pt x="344" y="174"/>
                    <a:pt x="361" y="172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8"/>
                    <a:pt x="449" y="153"/>
                    <a:pt x="465" y="147"/>
                  </a:cubicBezTo>
                  <a:cubicBezTo>
                    <a:pt x="484" y="140"/>
                    <a:pt x="501" y="132"/>
                    <a:pt x="516" y="122"/>
                  </a:cubicBezTo>
                  <a:cubicBezTo>
                    <a:pt x="542" y="107"/>
                    <a:pt x="560" y="89"/>
                    <a:pt x="568" y="70"/>
                  </a:cubicBezTo>
                  <a:cubicBezTo>
                    <a:pt x="568" y="53"/>
                    <a:pt x="568" y="17"/>
                    <a:pt x="568" y="0"/>
                  </a:cubicBezTo>
                  <a:cubicBezTo>
                    <a:pt x="560" y="21"/>
                    <a:pt x="543" y="40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2" name="îŝḻiḋê"/>
            <p:cNvSpPr/>
            <p:nvPr/>
          </p:nvSpPr>
          <p:spPr bwMode="auto">
            <a:xfrm flipH="1">
              <a:off x="4945523" y="5049247"/>
              <a:ext cx="1167990" cy="365473"/>
            </a:xfrm>
            <a:custGeom>
              <a:avLst/>
              <a:gdLst>
                <a:gd name="T0" fmla="*/ 516 w 568"/>
                <a:gd name="T1" fmla="*/ 57 h 178"/>
                <a:gd name="T2" fmla="*/ 465 w 568"/>
                <a:gd name="T3" fmla="*/ 81 h 178"/>
                <a:gd name="T4" fmla="*/ 413 w 568"/>
                <a:gd name="T5" fmla="*/ 96 h 178"/>
                <a:gd name="T6" fmla="*/ 361 w 568"/>
                <a:gd name="T7" fmla="*/ 105 h 178"/>
                <a:gd name="T8" fmla="*/ 309 w 568"/>
                <a:gd name="T9" fmla="*/ 109 h 178"/>
                <a:gd name="T10" fmla="*/ 284 w 568"/>
                <a:gd name="T11" fmla="*/ 110 h 178"/>
                <a:gd name="T12" fmla="*/ 257 w 568"/>
                <a:gd name="T13" fmla="*/ 109 h 178"/>
                <a:gd name="T14" fmla="*/ 205 w 568"/>
                <a:gd name="T15" fmla="*/ 105 h 178"/>
                <a:gd name="T16" fmla="*/ 153 w 568"/>
                <a:gd name="T17" fmla="*/ 96 h 178"/>
                <a:gd name="T18" fmla="*/ 101 w 568"/>
                <a:gd name="T19" fmla="*/ 81 h 178"/>
                <a:gd name="T20" fmla="*/ 50 w 568"/>
                <a:gd name="T21" fmla="*/ 56 h 178"/>
                <a:gd name="T22" fmla="*/ 0 w 568"/>
                <a:gd name="T23" fmla="*/ 1 h 178"/>
                <a:gd name="T24" fmla="*/ 0 w 568"/>
                <a:gd name="T25" fmla="*/ 70 h 178"/>
                <a:gd name="T26" fmla="*/ 50 w 568"/>
                <a:gd name="T27" fmla="*/ 123 h 178"/>
                <a:gd name="T28" fmla="*/ 102 w 568"/>
                <a:gd name="T29" fmla="*/ 148 h 178"/>
                <a:gd name="T30" fmla="*/ 153 w 568"/>
                <a:gd name="T31" fmla="*/ 163 h 178"/>
                <a:gd name="T32" fmla="*/ 205 w 568"/>
                <a:gd name="T33" fmla="*/ 173 h 178"/>
                <a:gd name="T34" fmla="*/ 257 w 568"/>
                <a:gd name="T35" fmla="*/ 178 h 178"/>
                <a:gd name="T36" fmla="*/ 284 w 568"/>
                <a:gd name="T37" fmla="*/ 178 h 178"/>
                <a:gd name="T38" fmla="*/ 309 w 568"/>
                <a:gd name="T39" fmla="*/ 178 h 178"/>
                <a:gd name="T40" fmla="*/ 361 w 568"/>
                <a:gd name="T41" fmla="*/ 173 h 178"/>
                <a:gd name="T42" fmla="*/ 413 w 568"/>
                <a:gd name="T43" fmla="*/ 164 h 178"/>
                <a:gd name="T44" fmla="*/ 465 w 568"/>
                <a:gd name="T45" fmla="*/ 148 h 178"/>
                <a:gd name="T46" fmla="*/ 516 w 568"/>
                <a:gd name="T47" fmla="*/ 123 h 178"/>
                <a:gd name="T48" fmla="*/ 568 w 568"/>
                <a:gd name="T49" fmla="*/ 70 h 178"/>
                <a:gd name="T50" fmla="*/ 568 w 568"/>
                <a:gd name="T51" fmla="*/ 0 h 178"/>
                <a:gd name="T52" fmla="*/ 516 w 568"/>
                <a:gd name="T53" fmla="*/ 5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8">
                  <a:moveTo>
                    <a:pt x="516" y="57"/>
                  </a:moveTo>
                  <a:cubicBezTo>
                    <a:pt x="502" y="66"/>
                    <a:pt x="484" y="74"/>
                    <a:pt x="465" y="81"/>
                  </a:cubicBezTo>
                  <a:cubicBezTo>
                    <a:pt x="449" y="87"/>
                    <a:pt x="431" y="92"/>
                    <a:pt x="413" y="96"/>
                  </a:cubicBezTo>
                  <a:cubicBezTo>
                    <a:pt x="396" y="100"/>
                    <a:pt x="379" y="103"/>
                    <a:pt x="361" y="105"/>
                  </a:cubicBezTo>
                  <a:cubicBezTo>
                    <a:pt x="344" y="107"/>
                    <a:pt x="327" y="109"/>
                    <a:pt x="309" y="109"/>
                  </a:cubicBezTo>
                  <a:cubicBezTo>
                    <a:pt x="301" y="110"/>
                    <a:pt x="292" y="110"/>
                    <a:pt x="284" y="110"/>
                  </a:cubicBezTo>
                  <a:cubicBezTo>
                    <a:pt x="275" y="110"/>
                    <a:pt x="266" y="110"/>
                    <a:pt x="257" y="109"/>
                  </a:cubicBezTo>
                  <a:cubicBezTo>
                    <a:pt x="239" y="109"/>
                    <a:pt x="222" y="107"/>
                    <a:pt x="205" y="105"/>
                  </a:cubicBezTo>
                  <a:cubicBezTo>
                    <a:pt x="187" y="103"/>
                    <a:pt x="170" y="100"/>
                    <a:pt x="153" y="96"/>
                  </a:cubicBezTo>
                  <a:cubicBezTo>
                    <a:pt x="135" y="92"/>
                    <a:pt x="117" y="86"/>
                    <a:pt x="101" y="81"/>
                  </a:cubicBezTo>
                  <a:cubicBezTo>
                    <a:pt x="82" y="73"/>
                    <a:pt x="65" y="65"/>
                    <a:pt x="50" y="56"/>
                  </a:cubicBezTo>
                  <a:cubicBezTo>
                    <a:pt x="24" y="40"/>
                    <a:pt x="4" y="21"/>
                    <a:pt x="0" y="1"/>
                  </a:cubicBezTo>
                  <a:cubicBezTo>
                    <a:pt x="0" y="18"/>
                    <a:pt x="0" y="54"/>
                    <a:pt x="0" y="70"/>
                  </a:cubicBezTo>
                  <a:cubicBezTo>
                    <a:pt x="8" y="89"/>
                    <a:pt x="25" y="107"/>
                    <a:pt x="50" y="123"/>
                  </a:cubicBezTo>
                  <a:cubicBezTo>
                    <a:pt x="65" y="132"/>
                    <a:pt x="82" y="140"/>
                    <a:pt x="102" y="148"/>
                  </a:cubicBezTo>
                  <a:cubicBezTo>
                    <a:pt x="118" y="154"/>
                    <a:pt x="135" y="159"/>
                    <a:pt x="153" y="163"/>
                  </a:cubicBezTo>
                  <a:cubicBezTo>
                    <a:pt x="170" y="167"/>
                    <a:pt x="187" y="170"/>
                    <a:pt x="205" y="173"/>
                  </a:cubicBezTo>
                  <a:cubicBezTo>
                    <a:pt x="222" y="175"/>
                    <a:pt x="239" y="177"/>
                    <a:pt x="257" y="178"/>
                  </a:cubicBezTo>
                  <a:cubicBezTo>
                    <a:pt x="266" y="178"/>
                    <a:pt x="275" y="178"/>
                    <a:pt x="284" y="178"/>
                  </a:cubicBezTo>
                  <a:cubicBezTo>
                    <a:pt x="292" y="178"/>
                    <a:pt x="301" y="178"/>
                    <a:pt x="309" y="178"/>
                  </a:cubicBezTo>
                  <a:cubicBezTo>
                    <a:pt x="327" y="177"/>
                    <a:pt x="344" y="175"/>
                    <a:pt x="361" y="173"/>
                  </a:cubicBezTo>
                  <a:cubicBezTo>
                    <a:pt x="379" y="171"/>
                    <a:pt x="396" y="168"/>
                    <a:pt x="413" y="164"/>
                  </a:cubicBezTo>
                  <a:cubicBezTo>
                    <a:pt x="431" y="159"/>
                    <a:pt x="449" y="154"/>
                    <a:pt x="465" y="148"/>
                  </a:cubicBezTo>
                  <a:cubicBezTo>
                    <a:pt x="484" y="141"/>
                    <a:pt x="501" y="133"/>
                    <a:pt x="516" y="123"/>
                  </a:cubicBezTo>
                  <a:cubicBezTo>
                    <a:pt x="542" y="108"/>
                    <a:pt x="560" y="90"/>
                    <a:pt x="568" y="70"/>
                  </a:cubicBezTo>
                  <a:cubicBezTo>
                    <a:pt x="568" y="54"/>
                    <a:pt x="568" y="17"/>
                    <a:pt x="568" y="0"/>
                  </a:cubicBezTo>
                  <a:cubicBezTo>
                    <a:pt x="560" y="21"/>
                    <a:pt x="543" y="40"/>
                    <a:pt x="516" y="57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3" name="íŝliḍè"/>
            <p:cNvSpPr/>
            <p:nvPr/>
          </p:nvSpPr>
          <p:spPr bwMode="auto">
            <a:xfrm flipH="1">
              <a:off x="4945523" y="4889352"/>
              <a:ext cx="1167990" cy="363950"/>
            </a:xfrm>
            <a:custGeom>
              <a:avLst/>
              <a:gdLst>
                <a:gd name="T0" fmla="*/ 516 w 568"/>
                <a:gd name="T1" fmla="*/ 56 h 177"/>
                <a:gd name="T2" fmla="*/ 465 w 568"/>
                <a:gd name="T3" fmla="*/ 80 h 177"/>
                <a:gd name="T4" fmla="*/ 413 w 568"/>
                <a:gd name="T5" fmla="*/ 95 h 177"/>
                <a:gd name="T6" fmla="*/ 361 w 568"/>
                <a:gd name="T7" fmla="*/ 104 h 177"/>
                <a:gd name="T8" fmla="*/ 309 w 568"/>
                <a:gd name="T9" fmla="*/ 108 h 177"/>
                <a:gd name="T10" fmla="*/ 284 w 568"/>
                <a:gd name="T11" fmla="*/ 109 h 177"/>
                <a:gd name="T12" fmla="*/ 257 w 568"/>
                <a:gd name="T13" fmla="*/ 108 h 177"/>
                <a:gd name="T14" fmla="*/ 205 w 568"/>
                <a:gd name="T15" fmla="*/ 104 h 177"/>
                <a:gd name="T16" fmla="*/ 153 w 568"/>
                <a:gd name="T17" fmla="*/ 95 h 177"/>
                <a:gd name="T18" fmla="*/ 101 w 568"/>
                <a:gd name="T19" fmla="*/ 80 h 177"/>
                <a:gd name="T20" fmla="*/ 50 w 568"/>
                <a:gd name="T21" fmla="*/ 55 h 177"/>
                <a:gd name="T22" fmla="*/ 0 w 568"/>
                <a:gd name="T23" fmla="*/ 0 h 177"/>
                <a:gd name="T24" fmla="*/ 0 w 568"/>
                <a:gd name="T25" fmla="*/ 69 h 177"/>
                <a:gd name="T26" fmla="*/ 50 w 568"/>
                <a:gd name="T27" fmla="*/ 122 h 177"/>
                <a:gd name="T28" fmla="*/ 102 w 568"/>
                <a:gd name="T29" fmla="*/ 147 h 177"/>
                <a:gd name="T30" fmla="*/ 153 w 568"/>
                <a:gd name="T31" fmla="*/ 162 h 177"/>
                <a:gd name="T32" fmla="*/ 205 w 568"/>
                <a:gd name="T33" fmla="*/ 172 h 177"/>
                <a:gd name="T34" fmla="*/ 257 w 568"/>
                <a:gd name="T35" fmla="*/ 177 h 177"/>
                <a:gd name="T36" fmla="*/ 284 w 568"/>
                <a:gd name="T37" fmla="*/ 177 h 177"/>
                <a:gd name="T38" fmla="*/ 309 w 568"/>
                <a:gd name="T39" fmla="*/ 177 h 177"/>
                <a:gd name="T40" fmla="*/ 361 w 568"/>
                <a:gd name="T41" fmla="*/ 172 h 177"/>
                <a:gd name="T42" fmla="*/ 413 w 568"/>
                <a:gd name="T43" fmla="*/ 163 h 177"/>
                <a:gd name="T44" fmla="*/ 465 w 568"/>
                <a:gd name="T45" fmla="*/ 147 h 177"/>
                <a:gd name="T46" fmla="*/ 516 w 568"/>
                <a:gd name="T47" fmla="*/ 122 h 177"/>
                <a:gd name="T48" fmla="*/ 568 w 568"/>
                <a:gd name="T49" fmla="*/ 69 h 177"/>
                <a:gd name="T50" fmla="*/ 568 w 568"/>
                <a:gd name="T51" fmla="*/ 0 h 177"/>
                <a:gd name="T52" fmla="*/ 516 w 568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7">
                  <a:moveTo>
                    <a:pt x="516" y="56"/>
                  </a:moveTo>
                  <a:cubicBezTo>
                    <a:pt x="502" y="65"/>
                    <a:pt x="484" y="73"/>
                    <a:pt x="465" y="80"/>
                  </a:cubicBezTo>
                  <a:cubicBezTo>
                    <a:pt x="449" y="86"/>
                    <a:pt x="431" y="91"/>
                    <a:pt x="413" y="95"/>
                  </a:cubicBezTo>
                  <a:cubicBezTo>
                    <a:pt x="396" y="99"/>
                    <a:pt x="379" y="102"/>
                    <a:pt x="361" y="104"/>
                  </a:cubicBezTo>
                  <a:cubicBezTo>
                    <a:pt x="344" y="106"/>
                    <a:pt x="327" y="108"/>
                    <a:pt x="309" y="108"/>
                  </a:cubicBezTo>
                  <a:cubicBezTo>
                    <a:pt x="301" y="109"/>
                    <a:pt x="292" y="109"/>
                    <a:pt x="284" y="109"/>
                  </a:cubicBezTo>
                  <a:cubicBezTo>
                    <a:pt x="275" y="109"/>
                    <a:pt x="266" y="109"/>
                    <a:pt x="257" y="108"/>
                  </a:cubicBezTo>
                  <a:cubicBezTo>
                    <a:pt x="239" y="108"/>
                    <a:pt x="222" y="106"/>
                    <a:pt x="205" y="104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5"/>
                    <a:pt x="101" y="80"/>
                  </a:cubicBezTo>
                  <a:cubicBezTo>
                    <a:pt x="82" y="72"/>
                    <a:pt x="65" y="64"/>
                    <a:pt x="50" y="55"/>
                  </a:cubicBezTo>
                  <a:cubicBezTo>
                    <a:pt x="24" y="39"/>
                    <a:pt x="4" y="20"/>
                    <a:pt x="0" y="0"/>
                  </a:cubicBezTo>
                  <a:cubicBezTo>
                    <a:pt x="0" y="17"/>
                    <a:pt x="0" y="53"/>
                    <a:pt x="0" y="69"/>
                  </a:cubicBezTo>
                  <a:cubicBezTo>
                    <a:pt x="8" y="88"/>
                    <a:pt x="25" y="106"/>
                    <a:pt x="50" y="122"/>
                  </a:cubicBezTo>
                  <a:cubicBezTo>
                    <a:pt x="65" y="131"/>
                    <a:pt x="82" y="139"/>
                    <a:pt x="102" y="147"/>
                  </a:cubicBezTo>
                  <a:cubicBezTo>
                    <a:pt x="118" y="153"/>
                    <a:pt x="135" y="158"/>
                    <a:pt x="153" y="162"/>
                  </a:cubicBezTo>
                  <a:cubicBezTo>
                    <a:pt x="170" y="166"/>
                    <a:pt x="187" y="170"/>
                    <a:pt x="205" y="172"/>
                  </a:cubicBezTo>
                  <a:cubicBezTo>
                    <a:pt x="222" y="174"/>
                    <a:pt x="239" y="176"/>
                    <a:pt x="257" y="177"/>
                  </a:cubicBezTo>
                  <a:cubicBezTo>
                    <a:pt x="266" y="177"/>
                    <a:pt x="275" y="177"/>
                    <a:pt x="284" y="177"/>
                  </a:cubicBezTo>
                  <a:cubicBezTo>
                    <a:pt x="292" y="177"/>
                    <a:pt x="301" y="177"/>
                    <a:pt x="309" y="177"/>
                  </a:cubicBezTo>
                  <a:cubicBezTo>
                    <a:pt x="327" y="176"/>
                    <a:pt x="344" y="174"/>
                    <a:pt x="361" y="172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8"/>
                    <a:pt x="449" y="153"/>
                    <a:pt x="465" y="147"/>
                  </a:cubicBezTo>
                  <a:cubicBezTo>
                    <a:pt x="484" y="140"/>
                    <a:pt x="501" y="132"/>
                    <a:pt x="516" y="122"/>
                  </a:cubicBezTo>
                  <a:cubicBezTo>
                    <a:pt x="542" y="107"/>
                    <a:pt x="560" y="89"/>
                    <a:pt x="568" y="69"/>
                  </a:cubicBezTo>
                  <a:cubicBezTo>
                    <a:pt x="568" y="53"/>
                    <a:pt x="568" y="17"/>
                    <a:pt x="568" y="0"/>
                  </a:cubicBezTo>
                  <a:cubicBezTo>
                    <a:pt x="560" y="20"/>
                    <a:pt x="543" y="39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4" name="îS1îḋè"/>
            <p:cNvSpPr/>
            <p:nvPr/>
          </p:nvSpPr>
          <p:spPr bwMode="auto">
            <a:xfrm flipH="1">
              <a:off x="4945523" y="4726413"/>
              <a:ext cx="1167990" cy="363950"/>
            </a:xfrm>
            <a:custGeom>
              <a:avLst/>
              <a:gdLst>
                <a:gd name="T0" fmla="*/ 516 w 568"/>
                <a:gd name="T1" fmla="*/ 56 h 177"/>
                <a:gd name="T2" fmla="*/ 465 w 568"/>
                <a:gd name="T3" fmla="*/ 80 h 177"/>
                <a:gd name="T4" fmla="*/ 413 w 568"/>
                <a:gd name="T5" fmla="*/ 95 h 177"/>
                <a:gd name="T6" fmla="*/ 361 w 568"/>
                <a:gd name="T7" fmla="*/ 104 h 177"/>
                <a:gd name="T8" fmla="*/ 309 w 568"/>
                <a:gd name="T9" fmla="*/ 108 h 177"/>
                <a:gd name="T10" fmla="*/ 284 w 568"/>
                <a:gd name="T11" fmla="*/ 109 h 177"/>
                <a:gd name="T12" fmla="*/ 257 w 568"/>
                <a:gd name="T13" fmla="*/ 108 h 177"/>
                <a:gd name="T14" fmla="*/ 205 w 568"/>
                <a:gd name="T15" fmla="*/ 104 h 177"/>
                <a:gd name="T16" fmla="*/ 153 w 568"/>
                <a:gd name="T17" fmla="*/ 95 h 177"/>
                <a:gd name="T18" fmla="*/ 101 w 568"/>
                <a:gd name="T19" fmla="*/ 80 h 177"/>
                <a:gd name="T20" fmla="*/ 50 w 568"/>
                <a:gd name="T21" fmla="*/ 55 h 177"/>
                <a:gd name="T22" fmla="*/ 0 w 568"/>
                <a:gd name="T23" fmla="*/ 0 h 177"/>
                <a:gd name="T24" fmla="*/ 0 w 568"/>
                <a:gd name="T25" fmla="*/ 69 h 177"/>
                <a:gd name="T26" fmla="*/ 50 w 568"/>
                <a:gd name="T27" fmla="*/ 122 h 177"/>
                <a:gd name="T28" fmla="*/ 102 w 568"/>
                <a:gd name="T29" fmla="*/ 147 h 177"/>
                <a:gd name="T30" fmla="*/ 153 w 568"/>
                <a:gd name="T31" fmla="*/ 162 h 177"/>
                <a:gd name="T32" fmla="*/ 205 w 568"/>
                <a:gd name="T33" fmla="*/ 172 h 177"/>
                <a:gd name="T34" fmla="*/ 257 w 568"/>
                <a:gd name="T35" fmla="*/ 177 h 177"/>
                <a:gd name="T36" fmla="*/ 284 w 568"/>
                <a:gd name="T37" fmla="*/ 177 h 177"/>
                <a:gd name="T38" fmla="*/ 309 w 568"/>
                <a:gd name="T39" fmla="*/ 177 h 177"/>
                <a:gd name="T40" fmla="*/ 361 w 568"/>
                <a:gd name="T41" fmla="*/ 172 h 177"/>
                <a:gd name="T42" fmla="*/ 413 w 568"/>
                <a:gd name="T43" fmla="*/ 163 h 177"/>
                <a:gd name="T44" fmla="*/ 465 w 568"/>
                <a:gd name="T45" fmla="*/ 147 h 177"/>
                <a:gd name="T46" fmla="*/ 516 w 568"/>
                <a:gd name="T47" fmla="*/ 122 h 177"/>
                <a:gd name="T48" fmla="*/ 568 w 568"/>
                <a:gd name="T49" fmla="*/ 69 h 177"/>
                <a:gd name="T50" fmla="*/ 568 w 568"/>
                <a:gd name="T51" fmla="*/ 0 h 177"/>
                <a:gd name="T52" fmla="*/ 516 w 568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7">
                  <a:moveTo>
                    <a:pt x="516" y="56"/>
                  </a:moveTo>
                  <a:cubicBezTo>
                    <a:pt x="502" y="65"/>
                    <a:pt x="484" y="73"/>
                    <a:pt x="465" y="80"/>
                  </a:cubicBezTo>
                  <a:cubicBezTo>
                    <a:pt x="449" y="86"/>
                    <a:pt x="431" y="91"/>
                    <a:pt x="413" y="95"/>
                  </a:cubicBezTo>
                  <a:cubicBezTo>
                    <a:pt x="396" y="99"/>
                    <a:pt x="379" y="102"/>
                    <a:pt x="361" y="104"/>
                  </a:cubicBezTo>
                  <a:cubicBezTo>
                    <a:pt x="344" y="106"/>
                    <a:pt x="327" y="108"/>
                    <a:pt x="309" y="108"/>
                  </a:cubicBezTo>
                  <a:cubicBezTo>
                    <a:pt x="301" y="109"/>
                    <a:pt x="292" y="109"/>
                    <a:pt x="284" y="109"/>
                  </a:cubicBezTo>
                  <a:cubicBezTo>
                    <a:pt x="275" y="109"/>
                    <a:pt x="266" y="109"/>
                    <a:pt x="257" y="108"/>
                  </a:cubicBezTo>
                  <a:cubicBezTo>
                    <a:pt x="239" y="108"/>
                    <a:pt x="222" y="106"/>
                    <a:pt x="205" y="104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5"/>
                    <a:pt x="101" y="80"/>
                  </a:cubicBezTo>
                  <a:cubicBezTo>
                    <a:pt x="82" y="72"/>
                    <a:pt x="65" y="64"/>
                    <a:pt x="50" y="55"/>
                  </a:cubicBezTo>
                  <a:cubicBezTo>
                    <a:pt x="24" y="39"/>
                    <a:pt x="4" y="20"/>
                    <a:pt x="0" y="0"/>
                  </a:cubicBezTo>
                  <a:cubicBezTo>
                    <a:pt x="0" y="17"/>
                    <a:pt x="0" y="53"/>
                    <a:pt x="0" y="69"/>
                  </a:cubicBezTo>
                  <a:cubicBezTo>
                    <a:pt x="8" y="88"/>
                    <a:pt x="25" y="106"/>
                    <a:pt x="50" y="122"/>
                  </a:cubicBezTo>
                  <a:cubicBezTo>
                    <a:pt x="65" y="131"/>
                    <a:pt x="82" y="139"/>
                    <a:pt x="102" y="147"/>
                  </a:cubicBezTo>
                  <a:cubicBezTo>
                    <a:pt x="118" y="153"/>
                    <a:pt x="135" y="158"/>
                    <a:pt x="153" y="162"/>
                  </a:cubicBezTo>
                  <a:cubicBezTo>
                    <a:pt x="170" y="166"/>
                    <a:pt x="187" y="169"/>
                    <a:pt x="205" y="172"/>
                  </a:cubicBezTo>
                  <a:cubicBezTo>
                    <a:pt x="222" y="174"/>
                    <a:pt x="239" y="176"/>
                    <a:pt x="257" y="177"/>
                  </a:cubicBezTo>
                  <a:cubicBezTo>
                    <a:pt x="266" y="177"/>
                    <a:pt x="275" y="177"/>
                    <a:pt x="284" y="177"/>
                  </a:cubicBezTo>
                  <a:cubicBezTo>
                    <a:pt x="292" y="177"/>
                    <a:pt x="301" y="177"/>
                    <a:pt x="309" y="177"/>
                  </a:cubicBezTo>
                  <a:cubicBezTo>
                    <a:pt x="327" y="176"/>
                    <a:pt x="344" y="174"/>
                    <a:pt x="361" y="172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8"/>
                    <a:pt x="449" y="153"/>
                    <a:pt x="465" y="147"/>
                  </a:cubicBezTo>
                  <a:cubicBezTo>
                    <a:pt x="484" y="140"/>
                    <a:pt x="501" y="132"/>
                    <a:pt x="516" y="122"/>
                  </a:cubicBezTo>
                  <a:cubicBezTo>
                    <a:pt x="542" y="107"/>
                    <a:pt x="560" y="89"/>
                    <a:pt x="568" y="69"/>
                  </a:cubicBezTo>
                  <a:cubicBezTo>
                    <a:pt x="568" y="53"/>
                    <a:pt x="568" y="17"/>
                    <a:pt x="568" y="0"/>
                  </a:cubicBezTo>
                  <a:cubicBezTo>
                    <a:pt x="560" y="20"/>
                    <a:pt x="543" y="39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5" name="íSľiḓé"/>
            <p:cNvSpPr/>
            <p:nvPr/>
          </p:nvSpPr>
          <p:spPr bwMode="auto">
            <a:xfrm flipH="1">
              <a:off x="4945523" y="4557381"/>
              <a:ext cx="1167990" cy="365473"/>
            </a:xfrm>
            <a:custGeom>
              <a:avLst/>
              <a:gdLst>
                <a:gd name="T0" fmla="*/ 516 w 568"/>
                <a:gd name="T1" fmla="*/ 56 h 178"/>
                <a:gd name="T2" fmla="*/ 465 w 568"/>
                <a:gd name="T3" fmla="*/ 81 h 178"/>
                <a:gd name="T4" fmla="*/ 413 w 568"/>
                <a:gd name="T5" fmla="*/ 96 h 178"/>
                <a:gd name="T6" fmla="*/ 361 w 568"/>
                <a:gd name="T7" fmla="*/ 105 h 178"/>
                <a:gd name="T8" fmla="*/ 309 w 568"/>
                <a:gd name="T9" fmla="*/ 109 h 178"/>
                <a:gd name="T10" fmla="*/ 284 w 568"/>
                <a:gd name="T11" fmla="*/ 109 h 178"/>
                <a:gd name="T12" fmla="*/ 257 w 568"/>
                <a:gd name="T13" fmla="*/ 109 h 178"/>
                <a:gd name="T14" fmla="*/ 205 w 568"/>
                <a:gd name="T15" fmla="*/ 104 h 178"/>
                <a:gd name="T16" fmla="*/ 153 w 568"/>
                <a:gd name="T17" fmla="*/ 95 h 178"/>
                <a:gd name="T18" fmla="*/ 101 w 568"/>
                <a:gd name="T19" fmla="*/ 80 h 178"/>
                <a:gd name="T20" fmla="*/ 50 w 568"/>
                <a:gd name="T21" fmla="*/ 55 h 178"/>
                <a:gd name="T22" fmla="*/ 0 w 568"/>
                <a:gd name="T23" fmla="*/ 0 h 178"/>
                <a:gd name="T24" fmla="*/ 0 w 568"/>
                <a:gd name="T25" fmla="*/ 70 h 178"/>
                <a:gd name="T26" fmla="*/ 50 w 568"/>
                <a:gd name="T27" fmla="*/ 122 h 178"/>
                <a:gd name="T28" fmla="*/ 102 w 568"/>
                <a:gd name="T29" fmla="*/ 147 h 178"/>
                <a:gd name="T30" fmla="*/ 153 w 568"/>
                <a:gd name="T31" fmla="*/ 163 h 178"/>
                <a:gd name="T32" fmla="*/ 205 w 568"/>
                <a:gd name="T33" fmla="*/ 172 h 178"/>
                <a:gd name="T34" fmla="*/ 257 w 568"/>
                <a:gd name="T35" fmla="*/ 177 h 178"/>
                <a:gd name="T36" fmla="*/ 284 w 568"/>
                <a:gd name="T37" fmla="*/ 178 h 178"/>
                <a:gd name="T38" fmla="*/ 309 w 568"/>
                <a:gd name="T39" fmla="*/ 177 h 178"/>
                <a:gd name="T40" fmla="*/ 361 w 568"/>
                <a:gd name="T41" fmla="*/ 173 h 178"/>
                <a:gd name="T42" fmla="*/ 413 w 568"/>
                <a:gd name="T43" fmla="*/ 163 h 178"/>
                <a:gd name="T44" fmla="*/ 465 w 568"/>
                <a:gd name="T45" fmla="*/ 148 h 178"/>
                <a:gd name="T46" fmla="*/ 516 w 568"/>
                <a:gd name="T47" fmla="*/ 123 h 178"/>
                <a:gd name="T48" fmla="*/ 568 w 568"/>
                <a:gd name="T49" fmla="*/ 70 h 178"/>
                <a:gd name="T50" fmla="*/ 568 w 568"/>
                <a:gd name="T51" fmla="*/ 0 h 178"/>
                <a:gd name="T52" fmla="*/ 516 w 568"/>
                <a:gd name="T53" fmla="*/ 5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8">
                  <a:moveTo>
                    <a:pt x="516" y="56"/>
                  </a:moveTo>
                  <a:cubicBezTo>
                    <a:pt x="502" y="65"/>
                    <a:pt x="484" y="73"/>
                    <a:pt x="465" y="81"/>
                  </a:cubicBezTo>
                  <a:cubicBezTo>
                    <a:pt x="449" y="86"/>
                    <a:pt x="431" y="91"/>
                    <a:pt x="413" y="96"/>
                  </a:cubicBezTo>
                  <a:cubicBezTo>
                    <a:pt x="396" y="99"/>
                    <a:pt x="379" y="102"/>
                    <a:pt x="361" y="105"/>
                  </a:cubicBezTo>
                  <a:cubicBezTo>
                    <a:pt x="344" y="107"/>
                    <a:pt x="327" y="108"/>
                    <a:pt x="309" y="109"/>
                  </a:cubicBezTo>
                  <a:cubicBezTo>
                    <a:pt x="301" y="109"/>
                    <a:pt x="292" y="109"/>
                    <a:pt x="284" y="109"/>
                  </a:cubicBezTo>
                  <a:cubicBezTo>
                    <a:pt x="275" y="109"/>
                    <a:pt x="266" y="109"/>
                    <a:pt x="257" y="109"/>
                  </a:cubicBezTo>
                  <a:cubicBezTo>
                    <a:pt x="239" y="108"/>
                    <a:pt x="222" y="107"/>
                    <a:pt x="205" y="104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6"/>
                    <a:pt x="101" y="80"/>
                  </a:cubicBezTo>
                  <a:cubicBezTo>
                    <a:pt x="82" y="73"/>
                    <a:pt x="65" y="64"/>
                    <a:pt x="50" y="55"/>
                  </a:cubicBezTo>
                  <a:cubicBezTo>
                    <a:pt x="24" y="39"/>
                    <a:pt x="4" y="21"/>
                    <a:pt x="0" y="0"/>
                  </a:cubicBezTo>
                  <a:cubicBezTo>
                    <a:pt x="0" y="18"/>
                    <a:pt x="0" y="54"/>
                    <a:pt x="0" y="70"/>
                  </a:cubicBezTo>
                  <a:cubicBezTo>
                    <a:pt x="8" y="89"/>
                    <a:pt x="25" y="107"/>
                    <a:pt x="50" y="122"/>
                  </a:cubicBezTo>
                  <a:cubicBezTo>
                    <a:pt x="65" y="131"/>
                    <a:pt x="82" y="140"/>
                    <a:pt x="102" y="147"/>
                  </a:cubicBezTo>
                  <a:cubicBezTo>
                    <a:pt x="118" y="153"/>
                    <a:pt x="135" y="158"/>
                    <a:pt x="153" y="163"/>
                  </a:cubicBezTo>
                  <a:cubicBezTo>
                    <a:pt x="170" y="167"/>
                    <a:pt x="187" y="170"/>
                    <a:pt x="205" y="172"/>
                  </a:cubicBezTo>
                  <a:cubicBezTo>
                    <a:pt x="222" y="175"/>
                    <a:pt x="239" y="176"/>
                    <a:pt x="257" y="177"/>
                  </a:cubicBezTo>
                  <a:cubicBezTo>
                    <a:pt x="266" y="177"/>
                    <a:pt x="275" y="178"/>
                    <a:pt x="284" y="178"/>
                  </a:cubicBezTo>
                  <a:cubicBezTo>
                    <a:pt x="292" y="178"/>
                    <a:pt x="301" y="177"/>
                    <a:pt x="309" y="177"/>
                  </a:cubicBezTo>
                  <a:cubicBezTo>
                    <a:pt x="327" y="176"/>
                    <a:pt x="344" y="175"/>
                    <a:pt x="361" y="173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9"/>
                    <a:pt x="449" y="154"/>
                    <a:pt x="465" y="148"/>
                  </a:cubicBezTo>
                  <a:cubicBezTo>
                    <a:pt x="484" y="140"/>
                    <a:pt x="501" y="132"/>
                    <a:pt x="516" y="123"/>
                  </a:cubicBezTo>
                  <a:cubicBezTo>
                    <a:pt x="542" y="107"/>
                    <a:pt x="560" y="89"/>
                    <a:pt x="568" y="70"/>
                  </a:cubicBezTo>
                  <a:cubicBezTo>
                    <a:pt x="568" y="54"/>
                    <a:pt x="568" y="18"/>
                    <a:pt x="568" y="0"/>
                  </a:cubicBezTo>
                  <a:cubicBezTo>
                    <a:pt x="560" y="21"/>
                    <a:pt x="543" y="40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6" name="ïṣľiďé"/>
            <p:cNvSpPr/>
            <p:nvPr/>
          </p:nvSpPr>
          <p:spPr bwMode="auto">
            <a:xfrm flipH="1">
              <a:off x="5009481" y="4321347"/>
              <a:ext cx="1038551" cy="415726"/>
            </a:xfrm>
            <a:custGeom>
              <a:avLst/>
              <a:gdLst>
                <a:gd name="T0" fmla="*/ 253 w 505"/>
                <a:gd name="T1" fmla="*/ 202 h 202"/>
                <a:gd name="T2" fmla="*/ 253 w 505"/>
                <a:gd name="T3" fmla="*/ 202 h 202"/>
                <a:gd name="T4" fmla="*/ 0 w 505"/>
                <a:gd name="T5" fmla="*/ 101 h 202"/>
                <a:gd name="T6" fmla="*/ 253 w 505"/>
                <a:gd name="T7" fmla="*/ 0 h 202"/>
                <a:gd name="T8" fmla="*/ 505 w 505"/>
                <a:gd name="T9" fmla="*/ 101 h 202"/>
                <a:gd name="T10" fmla="*/ 253 w 505"/>
                <a:gd name="T11" fmla="*/ 202 h 202"/>
                <a:gd name="T12" fmla="*/ 253 w 505"/>
                <a:gd name="T13" fmla="*/ 28 h 202"/>
                <a:gd name="T14" fmla="*/ 30 w 505"/>
                <a:gd name="T15" fmla="*/ 101 h 202"/>
                <a:gd name="T16" fmla="*/ 253 w 505"/>
                <a:gd name="T17" fmla="*/ 174 h 202"/>
                <a:gd name="T18" fmla="*/ 475 w 505"/>
                <a:gd name="T19" fmla="*/ 101 h 202"/>
                <a:gd name="T20" fmla="*/ 253 w 505"/>
                <a:gd name="T21" fmla="*/ 2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202">
                  <a:moveTo>
                    <a:pt x="253" y="202"/>
                  </a:moveTo>
                  <a:cubicBezTo>
                    <a:pt x="253" y="202"/>
                    <a:pt x="253" y="202"/>
                    <a:pt x="253" y="202"/>
                  </a:cubicBezTo>
                  <a:cubicBezTo>
                    <a:pt x="130" y="202"/>
                    <a:pt x="0" y="166"/>
                    <a:pt x="0" y="101"/>
                  </a:cubicBezTo>
                  <a:cubicBezTo>
                    <a:pt x="0" y="35"/>
                    <a:pt x="130" y="0"/>
                    <a:pt x="253" y="0"/>
                  </a:cubicBezTo>
                  <a:cubicBezTo>
                    <a:pt x="375" y="0"/>
                    <a:pt x="505" y="35"/>
                    <a:pt x="505" y="101"/>
                  </a:cubicBezTo>
                  <a:cubicBezTo>
                    <a:pt x="505" y="166"/>
                    <a:pt x="375" y="202"/>
                    <a:pt x="253" y="202"/>
                  </a:cubicBezTo>
                  <a:close/>
                  <a:moveTo>
                    <a:pt x="253" y="28"/>
                  </a:moveTo>
                  <a:cubicBezTo>
                    <a:pt x="121" y="28"/>
                    <a:pt x="30" y="66"/>
                    <a:pt x="30" y="101"/>
                  </a:cubicBezTo>
                  <a:cubicBezTo>
                    <a:pt x="30" y="135"/>
                    <a:pt x="121" y="174"/>
                    <a:pt x="253" y="174"/>
                  </a:cubicBezTo>
                  <a:cubicBezTo>
                    <a:pt x="384" y="174"/>
                    <a:pt x="475" y="135"/>
                    <a:pt x="475" y="101"/>
                  </a:cubicBezTo>
                  <a:cubicBezTo>
                    <a:pt x="475" y="66"/>
                    <a:pt x="384" y="28"/>
                    <a:pt x="253" y="28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7" name="íṣḻíďè"/>
            <p:cNvSpPr/>
            <p:nvPr/>
          </p:nvSpPr>
          <p:spPr bwMode="auto">
            <a:xfrm flipH="1">
              <a:off x="5167852" y="4426420"/>
              <a:ext cx="723332" cy="181214"/>
            </a:xfrm>
            <a:custGeom>
              <a:avLst/>
              <a:gdLst>
                <a:gd name="T0" fmla="*/ 352 w 352"/>
                <a:gd name="T1" fmla="*/ 55 h 88"/>
                <a:gd name="T2" fmla="*/ 311 w 352"/>
                <a:gd name="T3" fmla="*/ 55 h 88"/>
                <a:gd name="T4" fmla="*/ 293 w 352"/>
                <a:gd name="T5" fmla="*/ 88 h 88"/>
                <a:gd name="T6" fmla="*/ 243 w 352"/>
                <a:gd name="T7" fmla="*/ 82 h 88"/>
                <a:gd name="T8" fmla="*/ 262 w 352"/>
                <a:gd name="T9" fmla="*/ 49 h 88"/>
                <a:gd name="T10" fmla="*/ 235 w 352"/>
                <a:gd name="T11" fmla="*/ 30 h 88"/>
                <a:gd name="T12" fmla="*/ 197 w 352"/>
                <a:gd name="T13" fmla="*/ 51 h 88"/>
                <a:gd name="T14" fmla="*/ 119 w 352"/>
                <a:gd name="T15" fmla="*/ 87 h 88"/>
                <a:gd name="T16" fmla="*/ 42 w 352"/>
                <a:gd name="T17" fmla="*/ 55 h 88"/>
                <a:gd name="T18" fmla="*/ 0 w 352"/>
                <a:gd name="T19" fmla="*/ 55 h 88"/>
                <a:gd name="T20" fmla="*/ 0 w 352"/>
                <a:gd name="T21" fmla="*/ 35 h 88"/>
                <a:gd name="T22" fmla="*/ 39 w 352"/>
                <a:gd name="T23" fmla="*/ 35 h 88"/>
                <a:gd name="T24" fmla="*/ 53 w 352"/>
                <a:gd name="T25" fmla="*/ 6 h 88"/>
                <a:gd name="T26" fmla="*/ 102 w 352"/>
                <a:gd name="T27" fmla="*/ 12 h 88"/>
                <a:gd name="T28" fmla="*/ 87 w 352"/>
                <a:gd name="T29" fmla="*/ 40 h 88"/>
                <a:gd name="T30" fmla="*/ 111 w 352"/>
                <a:gd name="T31" fmla="*/ 57 h 88"/>
                <a:gd name="T32" fmla="*/ 148 w 352"/>
                <a:gd name="T33" fmla="*/ 33 h 88"/>
                <a:gd name="T34" fmla="*/ 229 w 352"/>
                <a:gd name="T35" fmla="*/ 0 h 88"/>
                <a:gd name="T36" fmla="*/ 308 w 352"/>
                <a:gd name="T37" fmla="*/ 35 h 88"/>
                <a:gd name="T38" fmla="*/ 352 w 352"/>
                <a:gd name="T39" fmla="*/ 35 h 88"/>
                <a:gd name="T40" fmla="*/ 352 w 352"/>
                <a:gd name="T41" fmla="*/ 5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88">
                  <a:moveTo>
                    <a:pt x="352" y="55"/>
                  </a:moveTo>
                  <a:cubicBezTo>
                    <a:pt x="311" y="55"/>
                    <a:pt x="311" y="55"/>
                    <a:pt x="311" y="55"/>
                  </a:cubicBezTo>
                  <a:cubicBezTo>
                    <a:pt x="310" y="67"/>
                    <a:pt x="302" y="81"/>
                    <a:pt x="293" y="88"/>
                  </a:cubicBezTo>
                  <a:cubicBezTo>
                    <a:pt x="243" y="82"/>
                    <a:pt x="243" y="82"/>
                    <a:pt x="243" y="82"/>
                  </a:cubicBezTo>
                  <a:cubicBezTo>
                    <a:pt x="253" y="74"/>
                    <a:pt x="262" y="62"/>
                    <a:pt x="262" y="49"/>
                  </a:cubicBezTo>
                  <a:cubicBezTo>
                    <a:pt x="262" y="38"/>
                    <a:pt x="252" y="30"/>
                    <a:pt x="235" y="30"/>
                  </a:cubicBezTo>
                  <a:cubicBezTo>
                    <a:pt x="219" y="30"/>
                    <a:pt x="208" y="37"/>
                    <a:pt x="197" y="51"/>
                  </a:cubicBezTo>
                  <a:cubicBezTo>
                    <a:pt x="182" y="72"/>
                    <a:pt x="160" y="87"/>
                    <a:pt x="119" y="87"/>
                  </a:cubicBezTo>
                  <a:cubicBezTo>
                    <a:pt x="81" y="87"/>
                    <a:pt x="51" y="75"/>
                    <a:pt x="42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1" y="19"/>
                    <a:pt x="47" y="13"/>
                    <a:pt x="53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97" y="17"/>
                    <a:pt x="87" y="26"/>
                    <a:pt x="87" y="40"/>
                  </a:cubicBezTo>
                  <a:cubicBezTo>
                    <a:pt x="87" y="52"/>
                    <a:pt x="99" y="57"/>
                    <a:pt x="111" y="57"/>
                  </a:cubicBezTo>
                  <a:cubicBezTo>
                    <a:pt x="126" y="57"/>
                    <a:pt x="135" y="50"/>
                    <a:pt x="148" y="33"/>
                  </a:cubicBezTo>
                  <a:cubicBezTo>
                    <a:pt x="167" y="10"/>
                    <a:pt x="190" y="0"/>
                    <a:pt x="229" y="0"/>
                  </a:cubicBezTo>
                  <a:cubicBezTo>
                    <a:pt x="267" y="0"/>
                    <a:pt x="300" y="11"/>
                    <a:pt x="308" y="35"/>
                  </a:cubicBezTo>
                  <a:cubicBezTo>
                    <a:pt x="352" y="35"/>
                    <a:pt x="352" y="35"/>
                    <a:pt x="352" y="35"/>
                  </a:cubicBezTo>
                  <a:lnTo>
                    <a:pt x="352" y="55"/>
                  </a:ln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8" name="îSḷiďe"/>
            <p:cNvSpPr/>
            <p:nvPr/>
          </p:nvSpPr>
          <p:spPr bwMode="auto">
            <a:xfrm flipH="1">
              <a:off x="3783625" y="5131478"/>
              <a:ext cx="976117" cy="397452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9" name="îSlïďê"/>
            <p:cNvSpPr/>
            <p:nvPr/>
          </p:nvSpPr>
          <p:spPr bwMode="auto">
            <a:xfrm flipH="1">
              <a:off x="3777534" y="5126909"/>
              <a:ext cx="986776" cy="405065"/>
            </a:xfrm>
            <a:custGeom>
              <a:avLst/>
              <a:gdLst>
                <a:gd name="T0" fmla="*/ 240 w 480"/>
                <a:gd name="T1" fmla="*/ 194 h 197"/>
                <a:gd name="T2" fmla="*/ 228 w 480"/>
                <a:gd name="T3" fmla="*/ 197 h 197"/>
                <a:gd name="T4" fmla="*/ 228 w 480"/>
                <a:gd name="T5" fmla="*/ 197 h 197"/>
                <a:gd name="T6" fmla="*/ 274 w 480"/>
                <a:gd name="T7" fmla="*/ 196 h 197"/>
                <a:gd name="T8" fmla="*/ 194 w 480"/>
                <a:gd name="T9" fmla="*/ 192 h 197"/>
                <a:gd name="T10" fmla="*/ 285 w 480"/>
                <a:gd name="T11" fmla="*/ 192 h 197"/>
                <a:gd name="T12" fmla="*/ 182 w 480"/>
                <a:gd name="T13" fmla="*/ 194 h 197"/>
                <a:gd name="T14" fmla="*/ 182 w 480"/>
                <a:gd name="T15" fmla="*/ 194 h 197"/>
                <a:gd name="T16" fmla="*/ 320 w 480"/>
                <a:gd name="T17" fmla="*/ 192 h 197"/>
                <a:gd name="T18" fmla="*/ 149 w 480"/>
                <a:gd name="T19" fmla="*/ 186 h 197"/>
                <a:gd name="T20" fmla="*/ 330 w 480"/>
                <a:gd name="T21" fmla="*/ 186 h 197"/>
                <a:gd name="T22" fmla="*/ 137 w 480"/>
                <a:gd name="T23" fmla="*/ 188 h 197"/>
                <a:gd name="T24" fmla="*/ 137 w 480"/>
                <a:gd name="T25" fmla="*/ 188 h 197"/>
                <a:gd name="T26" fmla="*/ 365 w 480"/>
                <a:gd name="T27" fmla="*/ 183 h 197"/>
                <a:gd name="T28" fmla="*/ 104 w 480"/>
                <a:gd name="T29" fmla="*/ 176 h 197"/>
                <a:gd name="T30" fmla="*/ 375 w 480"/>
                <a:gd name="T31" fmla="*/ 176 h 197"/>
                <a:gd name="T32" fmla="*/ 92 w 480"/>
                <a:gd name="T33" fmla="*/ 176 h 197"/>
                <a:gd name="T34" fmla="*/ 92 w 480"/>
                <a:gd name="T35" fmla="*/ 176 h 197"/>
                <a:gd name="T36" fmla="*/ 408 w 480"/>
                <a:gd name="T37" fmla="*/ 169 h 197"/>
                <a:gd name="T38" fmla="*/ 62 w 480"/>
                <a:gd name="T39" fmla="*/ 161 h 197"/>
                <a:gd name="T40" fmla="*/ 417 w 480"/>
                <a:gd name="T41" fmla="*/ 161 h 197"/>
                <a:gd name="T42" fmla="*/ 50 w 480"/>
                <a:gd name="T43" fmla="*/ 159 h 197"/>
                <a:gd name="T44" fmla="*/ 50 w 480"/>
                <a:gd name="T45" fmla="*/ 159 h 197"/>
                <a:gd name="T46" fmla="*/ 449 w 480"/>
                <a:gd name="T47" fmla="*/ 147 h 197"/>
                <a:gd name="T48" fmla="*/ 24 w 480"/>
                <a:gd name="T49" fmla="*/ 136 h 197"/>
                <a:gd name="T50" fmla="*/ 455 w 480"/>
                <a:gd name="T51" fmla="*/ 137 h 197"/>
                <a:gd name="T52" fmla="*/ 13 w 480"/>
                <a:gd name="T53" fmla="*/ 131 h 197"/>
                <a:gd name="T54" fmla="*/ 13 w 480"/>
                <a:gd name="T55" fmla="*/ 131 h 197"/>
                <a:gd name="T56" fmla="*/ 477 w 480"/>
                <a:gd name="T57" fmla="*/ 111 h 197"/>
                <a:gd name="T58" fmla="*/ 4 w 480"/>
                <a:gd name="T59" fmla="*/ 99 h 197"/>
                <a:gd name="T60" fmla="*/ 480 w 480"/>
                <a:gd name="T61" fmla="*/ 99 h 197"/>
                <a:gd name="T62" fmla="*/ 474 w 480"/>
                <a:gd name="T63" fmla="*/ 88 h 197"/>
                <a:gd name="T64" fmla="*/ 2 w 480"/>
                <a:gd name="T65" fmla="*/ 87 h 197"/>
                <a:gd name="T66" fmla="*/ 470 w 480"/>
                <a:gd name="T67" fmla="*/ 78 h 197"/>
                <a:gd name="T68" fmla="*/ 470 w 480"/>
                <a:gd name="T69" fmla="*/ 78 h 197"/>
                <a:gd name="T70" fmla="*/ 24 w 480"/>
                <a:gd name="T71" fmla="*/ 61 h 197"/>
                <a:gd name="T72" fmla="*/ 449 w 480"/>
                <a:gd name="T73" fmla="*/ 51 h 197"/>
                <a:gd name="T74" fmla="*/ 30 w 480"/>
                <a:gd name="T75" fmla="*/ 51 h 197"/>
                <a:gd name="T76" fmla="*/ 438 w 480"/>
                <a:gd name="T77" fmla="*/ 48 h 197"/>
                <a:gd name="T78" fmla="*/ 438 w 480"/>
                <a:gd name="T79" fmla="*/ 48 h 197"/>
                <a:gd name="T80" fmla="*/ 62 w 480"/>
                <a:gd name="T81" fmla="*/ 37 h 197"/>
                <a:gd name="T82" fmla="*/ 409 w 480"/>
                <a:gd name="T83" fmla="*/ 29 h 197"/>
                <a:gd name="T84" fmla="*/ 71 w 480"/>
                <a:gd name="T85" fmla="*/ 29 h 197"/>
                <a:gd name="T86" fmla="*/ 397 w 480"/>
                <a:gd name="T87" fmla="*/ 28 h 197"/>
                <a:gd name="T88" fmla="*/ 397 w 480"/>
                <a:gd name="T89" fmla="*/ 28 h 197"/>
                <a:gd name="T90" fmla="*/ 105 w 480"/>
                <a:gd name="T91" fmla="*/ 21 h 197"/>
                <a:gd name="T92" fmla="*/ 365 w 480"/>
                <a:gd name="T93" fmla="*/ 15 h 197"/>
                <a:gd name="T94" fmla="*/ 115 w 480"/>
                <a:gd name="T95" fmla="*/ 15 h 197"/>
                <a:gd name="T96" fmla="*/ 353 w 480"/>
                <a:gd name="T97" fmla="*/ 16 h 197"/>
                <a:gd name="T98" fmla="*/ 353 w 480"/>
                <a:gd name="T99" fmla="*/ 16 h 197"/>
                <a:gd name="T100" fmla="*/ 149 w 480"/>
                <a:gd name="T101" fmla="*/ 11 h 197"/>
                <a:gd name="T102" fmla="*/ 320 w 480"/>
                <a:gd name="T103" fmla="*/ 6 h 197"/>
                <a:gd name="T104" fmla="*/ 160 w 480"/>
                <a:gd name="T105" fmla="*/ 6 h 197"/>
                <a:gd name="T106" fmla="*/ 308 w 480"/>
                <a:gd name="T107" fmla="*/ 8 h 197"/>
                <a:gd name="T108" fmla="*/ 308 w 480"/>
                <a:gd name="T109" fmla="*/ 8 h 197"/>
                <a:gd name="T110" fmla="*/ 194 w 480"/>
                <a:gd name="T111" fmla="*/ 6 h 197"/>
                <a:gd name="T112" fmla="*/ 275 w 480"/>
                <a:gd name="T113" fmla="*/ 1 h 197"/>
                <a:gd name="T114" fmla="*/ 205 w 480"/>
                <a:gd name="T115" fmla="*/ 1 h 197"/>
                <a:gd name="T116" fmla="*/ 263 w 480"/>
                <a:gd name="T117" fmla="*/ 4 h 197"/>
                <a:gd name="T118" fmla="*/ 263 w 480"/>
                <a:gd name="T119" fmla="*/ 4 h 197"/>
                <a:gd name="T120" fmla="*/ 240 w 480"/>
                <a:gd name="T121" fmla="*/ 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7">
                  <a:moveTo>
                    <a:pt x="240" y="197"/>
                  </a:moveTo>
                  <a:cubicBezTo>
                    <a:pt x="240" y="195"/>
                    <a:pt x="240" y="195"/>
                    <a:pt x="240" y="195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3" y="194"/>
                    <a:pt x="247" y="194"/>
                    <a:pt x="251" y="194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47" y="197"/>
                    <a:pt x="244" y="197"/>
                    <a:pt x="240" y="197"/>
                  </a:cubicBezTo>
                  <a:close/>
                  <a:moveTo>
                    <a:pt x="228" y="197"/>
                  </a:moveTo>
                  <a:cubicBezTo>
                    <a:pt x="224" y="197"/>
                    <a:pt x="220" y="197"/>
                    <a:pt x="217" y="197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20" y="193"/>
                    <a:pt x="224" y="193"/>
                    <a:pt x="228" y="193"/>
                  </a:cubicBezTo>
                  <a:lnTo>
                    <a:pt x="228" y="197"/>
                  </a:lnTo>
                  <a:close/>
                  <a:moveTo>
                    <a:pt x="262" y="197"/>
                  </a:moveTo>
                  <a:cubicBezTo>
                    <a:pt x="262" y="193"/>
                    <a:pt x="262" y="193"/>
                    <a:pt x="262" y="193"/>
                  </a:cubicBezTo>
                  <a:cubicBezTo>
                    <a:pt x="266" y="193"/>
                    <a:pt x="270" y="193"/>
                    <a:pt x="274" y="193"/>
                  </a:cubicBezTo>
                  <a:cubicBezTo>
                    <a:pt x="274" y="196"/>
                    <a:pt x="274" y="196"/>
                    <a:pt x="274" y="196"/>
                  </a:cubicBezTo>
                  <a:cubicBezTo>
                    <a:pt x="270" y="197"/>
                    <a:pt x="266" y="197"/>
                    <a:pt x="262" y="197"/>
                  </a:cubicBezTo>
                  <a:close/>
                  <a:moveTo>
                    <a:pt x="205" y="196"/>
                  </a:moveTo>
                  <a:cubicBezTo>
                    <a:pt x="201" y="196"/>
                    <a:pt x="197" y="196"/>
                    <a:pt x="194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8" y="192"/>
                    <a:pt x="202" y="192"/>
                    <a:pt x="205" y="193"/>
                  </a:cubicBezTo>
                  <a:lnTo>
                    <a:pt x="205" y="196"/>
                  </a:lnTo>
                  <a:close/>
                  <a:moveTo>
                    <a:pt x="285" y="196"/>
                  </a:moveTo>
                  <a:cubicBezTo>
                    <a:pt x="285" y="192"/>
                    <a:pt x="285" y="192"/>
                    <a:pt x="285" y="192"/>
                  </a:cubicBezTo>
                  <a:cubicBezTo>
                    <a:pt x="289" y="191"/>
                    <a:pt x="293" y="191"/>
                    <a:pt x="296" y="191"/>
                  </a:cubicBezTo>
                  <a:cubicBezTo>
                    <a:pt x="297" y="194"/>
                    <a:pt x="297" y="194"/>
                    <a:pt x="297" y="194"/>
                  </a:cubicBezTo>
                  <a:cubicBezTo>
                    <a:pt x="293" y="195"/>
                    <a:pt x="289" y="195"/>
                    <a:pt x="285" y="196"/>
                  </a:cubicBezTo>
                  <a:close/>
                  <a:moveTo>
                    <a:pt x="182" y="194"/>
                  </a:moveTo>
                  <a:cubicBezTo>
                    <a:pt x="178" y="194"/>
                    <a:pt x="175" y="194"/>
                    <a:pt x="171" y="193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75" y="190"/>
                    <a:pt x="179" y="190"/>
                    <a:pt x="183" y="191"/>
                  </a:cubicBezTo>
                  <a:lnTo>
                    <a:pt x="182" y="194"/>
                  </a:lnTo>
                  <a:close/>
                  <a:moveTo>
                    <a:pt x="308" y="193"/>
                  </a:moveTo>
                  <a:cubicBezTo>
                    <a:pt x="308" y="189"/>
                    <a:pt x="308" y="189"/>
                    <a:pt x="308" y="189"/>
                  </a:cubicBezTo>
                  <a:cubicBezTo>
                    <a:pt x="311" y="189"/>
                    <a:pt x="315" y="189"/>
                    <a:pt x="319" y="188"/>
                  </a:cubicBezTo>
                  <a:cubicBezTo>
                    <a:pt x="320" y="192"/>
                    <a:pt x="320" y="192"/>
                    <a:pt x="320" y="192"/>
                  </a:cubicBezTo>
                  <a:cubicBezTo>
                    <a:pt x="316" y="192"/>
                    <a:pt x="312" y="193"/>
                    <a:pt x="308" y="193"/>
                  </a:cubicBezTo>
                  <a:close/>
                  <a:moveTo>
                    <a:pt x="159" y="192"/>
                  </a:moveTo>
                  <a:cubicBezTo>
                    <a:pt x="156" y="191"/>
                    <a:pt x="152" y="190"/>
                    <a:pt x="148" y="190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3" y="187"/>
                    <a:pt x="156" y="187"/>
                    <a:pt x="160" y="188"/>
                  </a:cubicBezTo>
                  <a:lnTo>
                    <a:pt x="159" y="192"/>
                  </a:lnTo>
                  <a:close/>
                  <a:moveTo>
                    <a:pt x="331" y="190"/>
                  </a:moveTo>
                  <a:cubicBezTo>
                    <a:pt x="330" y="186"/>
                    <a:pt x="330" y="186"/>
                    <a:pt x="330" y="186"/>
                  </a:cubicBezTo>
                  <a:cubicBezTo>
                    <a:pt x="334" y="186"/>
                    <a:pt x="338" y="185"/>
                    <a:pt x="341" y="184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38" y="189"/>
                    <a:pt x="335" y="189"/>
                    <a:pt x="331" y="190"/>
                  </a:cubicBezTo>
                  <a:close/>
                  <a:moveTo>
                    <a:pt x="137" y="188"/>
                  </a:moveTo>
                  <a:cubicBezTo>
                    <a:pt x="133" y="187"/>
                    <a:pt x="129" y="186"/>
                    <a:pt x="126" y="185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30" y="183"/>
                    <a:pt x="134" y="183"/>
                    <a:pt x="138" y="184"/>
                  </a:cubicBezTo>
                  <a:lnTo>
                    <a:pt x="137" y="188"/>
                  </a:lnTo>
                  <a:close/>
                  <a:moveTo>
                    <a:pt x="353" y="186"/>
                  </a:moveTo>
                  <a:cubicBezTo>
                    <a:pt x="353" y="182"/>
                    <a:pt x="353" y="182"/>
                    <a:pt x="353" y="182"/>
                  </a:cubicBezTo>
                  <a:cubicBezTo>
                    <a:pt x="356" y="181"/>
                    <a:pt x="360" y="180"/>
                    <a:pt x="364" y="179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61" y="184"/>
                    <a:pt x="357" y="185"/>
                    <a:pt x="353" y="186"/>
                  </a:cubicBezTo>
                  <a:close/>
                  <a:moveTo>
                    <a:pt x="114" y="183"/>
                  </a:moveTo>
                  <a:cubicBezTo>
                    <a:pt x="111" y="182"/>
                    <a:pt x="107" y="181"/>
                    <a:pt x="103" y="18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8" y="177"/>
                    <a:pt x="112" y="178"/>
                    <a:pt x="115" y="179"/>
                  </a:cubicBezTo>
                  <a:lnTo>
                    <a:pt x="114" y="183"/>
                  </a:lnTo>
                  <a:close/>
                  <a:moveTo>
                    <a:pt x="376" y="180"/>
                  </a:moveTo>
                  <a:cubicBezTo>
                    <a:pt x="375" y="176"/>
                    <a:pt x="375" y="176"/>
                    <a:pt x="375" y="176"/>
                  </a:cubicBezTo>
                  <a:cubicBezTo>
                    <a:pt x="378" y="175"/>
                    <a:pt x="382" y="174"/>
                    <a:pt x="385" y="173"/>
                  </a:cubicBezTo>
                  <a:cubicBezTo>
                    <a:pt x="387" y="177"/>
                    <a:pt x="387" y="177"/>
                    <a:pt x="387" y="177"/>
                  </a:cubicBezTo>
                  <a:cubicBezTo>
                    <a:pt x="383" y="178"/>
                    <a:pt x="379" y="179"/>
                    <a:pt x="376" y="180"/>
                  </a:cubicBezTo>
                  <a:close/>
                  <a:moveTo>
                    <a:pt x="92" y="176"/>
                  </a:moveTo>
                  <a:cubicBezTo>
                    <a:pt x="89" y="175"/>
                    <a:pt x="85" y="174"/>
                    <a:pt x="81" y="173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70"/>
                    <a:pt x="90" y="172"/>
                    <a:pt x="94" y="173"/>
                  </a:cubicBezTo>
                  <a:lnTo>
                    <a:pt x="92" y="176"/>
                  </a:lnTo>
                  <a:close/>
                  <a:moveTo>
                    <a:pt x="398" y="173"/>
                  </a:moveTo>
                  <a:cubicBezTo>
                    <a:pt x="396" y="169"/>
                    <a:pt x="396" y="169"/>
                    <a:pt x="396" y="169"/>
                  </a:cubicBezTo>
                  <a:cubicBezTo>
                    <a:pt x="400" y="168"/>
                    <a:pt x="403" y="167"/>
                    <a:pt x="407" y="165"/>
                  </a:cubicBezTo>
                  <a:cubicBezTo>
                    <a:pt x="408" y="169"/>
                    <a:pt x="408" y="169"/>
                    <a:pt x="408" y="169"/>
                  </a:cubicBezTo>
                  <a:cubicBezTo>
                    <a:pt x="405" y="170"/>
                    <a:pt x="401" y="172"/>
                    <a:pt x="398" y="173"/>
                  </a:cubicBezTo>
                  <a:close/>
                  <a:moveTo>
                    <a:pt x="71" y="169"/>
                  </a:moveTo>
                  <a:cubicBezTo>
                    <a:pt x="67" y="167"/>
                    <a:pt x="64" y="166"/>
                    <a:pt x="60" y="164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5" y="162"/>
                    <a:pt x="69" y="164"/>
                    <a:pt x="72" y="165"/>
                  </a:cubicBezTo>
                  <a:lnTo>
                    <a:pt x="71" y="169"/>
                  </a:lnTo>
                  <a:close/>
                  <a:moveTo>
                    <a:pt x="419" y="164"/>
                  </a:moveTo>
                  <a:cubicBezTo>
                    <a:pt x="417" y="161"/>
                    <a:pt x="417" y="161"/>
                    <a:pt x="417" y="161"/>
                  </a:cubicBezTo>
                  <a:cubicBezTo>
                    <a:pt x="421" y="159"/>
                    <a:pt x="424" y="158"/>
                    <a:pt x="427" y="156"/>
                  </a:cubicBezTo>
                  <a:cubicBezTo>
                    <a:pt x="429" y="159"/>
                    <a:pt x="429" y="159"/>
                    <a:pt x="429" y="159"/>
                  </a:cubicBezTo>
                  <a:cubicBezTo>
                    <a:pt x="426" y="161"/>
                    <a:pt x="422" y="163"/>
                    <a:pt x="419" y="164"/>
                  </a:cubicBezTo>
                  <a:close/>
                  <a:moveTo>
                    <a:pt x="50" y="159"/>
                  </a:moveTo>
                  <a:cubicBezTo>
                    <a:pt x="46" y="157"/>
                    <a:pt x="43" y="155"/>
                    <a:pt x="40" y="153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5" y="152"/>
                    <a:pt x="48" y="154"/>
                    <a:pt x="52" y="156"/>
                  </a:cubicBezTo>
                  <a:lnTo>
                    <a:pt x="50" y="159"/>
                  </a:lnTo>
                  <a:close/>
                  <a:moveTo>
                    <a:pt x="439" y="153"/>
                  </a:moveTo>
                  <a:cubicBezTo>
                    <a:pt x="437" y="150"/>
                    <a:pt x="437" y="150"/>
                    <a:pt x="437" y="150"/>
                  </a:cubicBezTo>
                  <a:cubicBezTo>
                    <a:pt x="440" y="148"/>
                    <a:pt x="444" y="146"/>
                    <a:pt x="447" y="144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6" y="149"/>
                    <a:pt x="443" y="151"/>
                    <a:pt x="439" y="153"/>
                  </a:cubicBezTo>
                  <a:close/>
                  <a:moveTo>
                    <a:pt x="30" y="147"/>
                  </a:moveTo>
                  <a:cubicBezTo>
                    <a:pt x="27" y="144"/>
                    <a:pt x="24" y="142"/>
                    <a:pt x="21" y="139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6" y="139"/>
                    <a:pt x="29" y="141"/>
                    <a:pt x="33" y="144"/>
                  </a:cubicBezTo>
                  <a:lnTo>
                    <a:pt x="30" y="147"/>
                  </a:lnTo>
                  <a:close/>
                  <a:moveTo>
                    <a:pt x="458" y="140"/>
                  </a:moveTo>
                  <a:cubicBezTo>
                    <a:pt x="455" y="137"/>
                    <a:pt x="455" y="137"/>
                    <a:pt x="455" y="137"/>
                  </a:cubicBezTo>
                  <a:cubicBezTo>
                    <a:pt x="458" y="134"/>
                    <a:pt x="461" y="132"/>
                    <a:pt x="463" y="129"/>
                  </a:cubicBezTo>
                  <a:cubicBezTo>
                    <a:pt x="466" y="131"/>
                    <a:pt x="466" y="131"/>
                    <a:pt x="466" y="131"/>
                  </a:cubicBezTo>
                  <a:cubicBezTo>
                    <a:pt x="464" y="134"/>
                    <a:pt x="461" y="137"/>
                    <a:pt x="458" y="140"/>
                  </a:cubicBezTo>
                  <a:close/>
                  <a:moveTo>
                    <a:pt x="13" y="131"/>
                  </a:moveTo>
                  <a:cubicBezTo>
                    <a:pt x="11" y="128"/>
                    <a:pt x="8" y="124"/>
                    <a:pt x="7" y="121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2" y="122"/>
                    <a:pt x="14" y="125"/>
                    <a:pt x="16" y="128"/>
                  </a:cubicBezTo>
                  <a:lnTo>
                    <a:pt x="13" y="131"/>
                  </a:lnTo>
                  <a:close/>
                  <a:moveTo>
                    <a:pt x="473" y="122"/>
                  </a:moveTo>
                  <a:cubicBezTo>
                    <a:pt x="469" y="120"/>
                    <a:pt x="469" y="120"/>
                    <a:pt x="469" y="120"/>
                  </a:cubicBezTo>
                  <a:cubicBezTo>
                    <a:pt x="471" y="116"/>
                    <a:pt x="473" y="113"/>
                    <a:pt x="474" y="110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6" y="114"/>
                    <a:pt x="475" y="118"/>
                    <a:pt x="473" y="122"/>
                  </a:cubicBezTo>
                  <a:close/>
                  <a:moveTo>
                    <a:pt x="2" y="110"/>
                  </a:moveTo>
                  <a:cubicBezTo>
                    <a:pt x="1" y="107"/>
                    <a:pt x="0" y="103"/>
                    <a:pt x="0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2"/>
                    <a:pt x="5" y="106"/>
                    <a:pt x="6" y="109"/>
                  </a:cubicBezTo>
                  <a:lnTo>
                    <a:pt x="2" y="110"/>
                  </a:lnTo>
                  <a:close/>
                  <a:moveTo>
                    <a:pt x="480" y="99"/>
                  </a:moveTo>
                  <a:cubicBezTo>
                    <a:pt x="476" y="99"/>
                    <a:pt x="476" y="99"/>
                    <a:pt x="476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5" y="99"/>
                    <a:pt x="475" y="99"/>
                    <a:pt x="475" y="99"/>
                  </a:cubicBezTo>
                  <a:cubicBezTo>
                    <a:pt x="475" y="95"/>
                    <a:pt x="475" y="92"/>
                    <a:pt x="474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9" y="91"/>
                    <a:pt x="480" y="95"/>
                    <a:pt x="480" y="99"/>
                  </a:cubicBezTo>
                  <a:close/>
                  <a:moveTo>
                    <a:pt x="6" y="88"/>
                  </a:moveTo>
                  <a:cubicBezTo>
                    <a:pt x="2" y="87"/>
                    <a:pt x="2" y="87"/>
                    <a:pt x="2" y="87"/>
                  </a:cubicBezTo>
                  <a:cubicBezTo>
                    <a:pt x="3" y="83"/>
                    <a:pt x="5" y="80"/>
                    <a:pt x="7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7" y="85"/>
                    <a:pt x="6" y="88"/>
                  </a:cubicBezTo>
                  <a:close/>
                  <a:moveTo>
                    <a:pt x="470" y="78"/>
                  </a:moveTo>
                  <a:cubicBezTo>
                    <a:pt x="468" y="75"/>
                    <a:pt x="466" y="72"/>
                    <a:pt x="463" y="69"/>
                  </a:cubicBezTo>
                  <a:cubicBezTo>
                    <a:pt x="466" y="67"/>
                    <a:pt x="466" y="67"/>
                    <a:pt x="466" y="67"/>
                  </a:cubicBezTo>
                  <a:cubicBezTo>
                    <a:pt x="469" y="70"/>
                    <a:pt x="471" y="73"/>
                    <a:pt x="473" y="76"/>
                  </a:cubicBezTo>
                  <a:lnTo>
                    <a:pt x="470" y="78"/>
                  </a:lnTo>
                  <a:close/>
                  <a:moveTo>
                    <a:pt x="16" y="69"/>
                  </a:moveTo>
                  <a:cubicBezTo>
                    <a:pt x="13" y="66"/>
                    <a:pt x="13" y="66"/>
                    <a:pt x="13" y="66"/>
                  </a:cubicBezTo>
                  <a:cubicBezTo>
                    <a:pt x="16" y="64"/>
                    <a:pt x="18" y="61"/>
                    <a:pt x="21" y="58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1" y="63"/>
                    <a:pt x="19" y="66"/>
                    <a:pt x="16" y="69"/>
                  </a:cubicBezTo>
                  <a:close/>
                  <a:moveTo>
                    <a:pt x="456" y="61"/>
                  </a:moveTo>
                  <a:cubicBezTo>
                    <a:pt x="453" y="59"/>
                    <a:pt x="450" y="56"/>
                    <a:pt x="447" y="54"/>
                  </a:cubicBezTo>
                  <a:cubicBezTo>
                    <a:pt x="449" y="51"/>
                    <a:pt x="449" y="51"/>
                    <a:pt x="449" y="51"/>
                  </a:cubicBezTo>
                  <a:cubicBezTo>
                    <a:pt x="453" y="53"/>
                    <a:pt x="456" y="56"/>
                    <a:pt x="458" y="58"/>
                  </a:cubicBezTo>
                  <a:lnTo>
                    <a:pt x="456" y="61"/>
                  </a:lnTo>
                  <a:close/>
                  <a:moveTo>
                    <a:pt x="33" y="54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3" y="48"/>
                    <a:pt x="37" y="46"/>
                    <a:pt x="40" y="4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9" y="49"/>
                    <a:pt x="36" y="52"/>
                    <a:pt x="33" y="54"/>
                  </a:cubicBezTo>
                  <a:close/>
                  <a:moveTo>
                    <a:pt x="438" y="48"/>
                  </a:moveTo>
                  <a:cubicBezTo>
                    <a:pt x="435" y="46"/>
                    <a:pt x="431" y="44"/>
                    <a:pt x="428" y="42"/>
                  </a:cubicBezTo>
                  <a:cubicBezTo>
                    <a:pt x="430" y="39"/>
                    <a:pt x="430" y="39"/>
                    <a:pt x="430" y="39"/>
                  </a:cubicBezTo>
                  <a:cubicBezTo>
                    <a:pt x="433" y="40"/>
                    <a:pt x="437" y="42"/>
                    <a:pt x="440" y="44"/>
                  </a:cubicBezTo>
                  <a:lnTo>
                    <a:pt x="438" y="48"/>
                  </a:lnTo>
                  <a:close/>
                  <a:moveTo>
                    <a:pt x="52" y="42"/>
                  </a:moveTo>
                  <a:cubicBezTo>
                    <a:pt x="50" y="38"/>
                    <a:pt x="50" y="38"/>
                    <a:pt x="50" y="38"/>
                  </a:cubicBezTo>
                  <a:cubicBezTo>
                    <a:pt x="53" y="37"/>
                    <a:pt x="57" y="35"/>
                    <a:pt x="60" y="33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58" y="38"/>
                    <a:pt x="55" y="40"/>
                    <a:pt x="52" y="42"/>
                  </a:cubicBezTo>
                  <a:close/>
                  <a:moveTo>
                    <a:pt x="418" y="37"/>
                  </a:moveTo>
                  <a:cubicBezTo>
                    <a:pt x="415" y="35"/>
                    <a:pt x="411" y="34"/>
                    <a:pt x="407" y="32"/>
                  </a:cubicBezTo>
                  <a:cubicBezTo>
                    <a:pt x="409" y="29"/>
                    <a:pt x="409" y="29"/>
                    <a:pt x="409" y="29"/>
                  </a:cubicBezTo>
                  <a:cubicBezTo>
                    <a:pt x="413" y="30"/>
                    <a:pt x="416" y="32"/>
                    <a:pt x="419" y="33"/>
                  </a:cubicBezTo>
                  <a:lnTo>
                    <a:pt x="418" y="37"/>
                  </a:lnTo>
                  <a:close/>
                  <a:moveTo>
                    <a:pt x="72" y="32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4" y="27"/>
                    <a:pt x="78" y="26"/>
                    <a:pt x="82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79" y="29"/>
                    <a:pt x="76" y="31"/>
                    <a:pt x="72" y="32"/>
                  </a:cubicBezTo>
                  <a:close/>
                  <a:moveTo>
                    <a:pt x="397" y="28"/>
                  </a:moveTo>
                  <a:cubicBezTo>
                    <a:pt x="393" y="27"/>
                    <a:pt x="390" y="26"/>
                    <a:pt x="386" y="25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391" y="22"/>
                    <a:pt x="395" y="23"/>
                    <a:pt x="398" y="25"/>
                  </a:cubicBezTo>
                  <a:lnTo>
                    <a:pt x="397" y="28"/>
                  </a:lnTo>
                  <a:close/>
                  <a:moveTo>
                    <a:pt x="94" y="24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6" y="20"/>
                    <a:pt x="100" y="19"/>
                    <a:pt x="104" y="18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1" y="22"/>
                    <a:pt x="97" y="23"/>
                    <a:pt x="94" y="24"/>
                  </a:cubicBezTo>
                  <a:close/>
                  <a:moveTo>
                    <a:pt x="375" y="21"/>
                  </a:moveTo>
                  <a:cubicBezTo>
                    <a:pt x="372" y="20"/>
                    <a:pt x="368" y="19"/>
                    <a:pt x="364" y="18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9" y="16"/>
                    <a:pt x="373" y="17"/>
                    <a:pt x="376" y="18"/>
                  </a:cubicBezTo>
                  <a:lnTo>
                    <a:pt x="375" y="21"/>
                  </a:lnTo>
                  <a:close/>
                  <a:moveTo>
                    <a:pt x="116" y="18"/>
                  </a:moveTo>
                  <a:cubicBezTo>
                    <a:pt x="115" y="15"/>
                    <a:pt x="115" y="15"/>
                    <a:pt x="115" y="15"/>
                  </a:cubicBezTo>
                  <a:cubicBezTo>
                    <a:pt x="118" y="14"/>
                    <a:pt x="122" y="13"/>
                    <a:pt x="126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3" y="16"/>
                    <a:pt x="119" y="17"/>
                    <a:pt x="116" y="18"/>
                  </a:cubicBezTo>
                  <a:close/>
                  <a:moveTo>
                    <a:pt x="353" y="16"/>
                  </a:moveTo>
                  <a:cubicBezTo>
                    <a:pt x="350" y="15"/>
                    <a:pt x="346" y="14"/>
                    <a:pt x="342" y="13"/>
                  </a:cubicBezTo>
                  <a:cubicBezTo>
                    <a:pt x="343" y="10"/>
                    <a:pt x="343" y="10"/>
                    <a:pt x="343" y="10"/>
                  </a:cubicBezTo>
                  <a:cubicBezTo>
                    <a:pt x="347" y="10"/>
                    <a:pt x="350" y="11"/>
                    <a:pt x="354" y="12"/>
                  </a:cubicBezTo>
                  <a:lnTo>
                    <a:pt x="353" y="16"/>
                  </a:lnTo>
                  <a:close/>
                  <a:moveTo>
                    <a:pt x="138" y="13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41" y="9"/>
                    <a:pt x="145" y="8"/>
                    <a:pt x="148" y="8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5" y="12"/>
                    <a:pt x="142" y="13"/>
                    <a:pt x="138" y="13"/>
                  </a:cubicBezTo>
                  <a:close/>
                  <a:moveTo>
                    <a:pt x="331" y="11"/>
                  </a:moveTo>
                  <a:cubicBezTo>
                    <a:pt x="327" y="11"/>
                    <a:pt x="323" y="10"/>
                    <a:pt x="320" y="10"/>
                  </a:cubicBezTo>
                  <a:cubicBezTo>
                    <a:pt x="320" y="6"/>
                    <a:pt x="320" y="6"/>
                    <a:pt x="320" y="6"/>
                  </a:cubicBezTo>
                  <a:cubicBezTo>
                    <a:pt x="324" y="6"/>
                    <a:pt x="328" y="7"/>
                    <a:pt x="332" y="8"/>
                  </a:cubicBezTo>
                  <a:lnTo>
                    <a:pt x="331" y="11"/>
                  </a:lnTo>
                  <a:close/>
                  <a:moveTo>
                    <a:pt x="160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3" y="5"/>
                    <a:pt x="167" y="5"/>
                    <a:pt x="171" y="4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68" y="8"/>
                    <a:pt x="164" y="9"/>
                    <a:pt x="160" y="10"/>
                  </a:cubicBezTo>
                  <a:close/>
                  <a:moveTo>
                    <a:pt x="308" y="8"/>
                  </a:moveTo>
                  <a:cubicBezTo>
                    <a:pt x="305" y="8"/>
                    <a:pt x="301" y="7"/>
                    <a:pt x="297" y="7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301" y="3"/>
                    <a:pt x="305" y="4"/>
                    <a:pt x="309" y="4"/>
                  </a:cubicBezTo>
                  <a:lnTo>
                    <a:pt x="308" y="8"/>
                  </a:lnTo>
                  <a:close/>
                  <a:moveTo>
                    <a:pt x="183" y="7"/>
                  </a:moveTo>
                  <a:cubicBezTo>
                    <a:pt x="182" y="3"/>
                    <a:pt x="182" y="3"/>
                    <a:pt x="182" y="3"/>
                  </a:cubicBezTo>
                  <a:cubicBezTo>
                    <a:pt x="186" y="3"/>
                    <a:pt x="190" y="2"/>
                    <a:pt x="194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0" y="6"/>
                    <a:pt x="187" y="6"/>
                    <a:pt x="183" y="7"/>
                  </a:cubicBezTo>
                  <a:close/>
                  <a:moveTo>
                    <a:pt x="286" y="6"/>
                  </a:moveTo>
                  <a:cubicBezTo>
                    <a:pt x="282" y="5"/>
                    <a:pt x="278" y="5"/>
                    <a:pt x="274" y="5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8" y="1"/>
                    <a:pt x="282" y="2"/>
                    <a:pt x="286" y="2"/>
                  </a:cubicBezTo>
                  <a:lnTo>
                    <a:pt x="286" y="6"/>
                  </a:lnTo>
                  <a:close/>
                  <a:moveTo>
                    <a:pt x="206" y="5"/>
                  </a:moveTo>
                  <a:cubicBezTo>
                    <a:pt x="205" y="1"/>
                    <a:pt x="205" y="1"/>
                    <a:pt x="205" y="1"/>
                  </a:cubicBezTo>
                  <a:cubicBezTo>
                    <a:pt x="209" y="1"/>
                    <a:pt x="213" y="1"/>
                    <a:pt x="217" y="1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3" y="4"/>
                    <a:pt x="209" y="5"/>
                    <a:pt x="206" y="5"/>
                  </a:cubicBezTo>
                  <a:close/>
                  <a:moveTo>
                    <a:pt x="263" y="4"/>
                  </a:moveTo>
                  <a:cubicBezTo>
                    <a:pt x="259" y="4"/>
                    <a:pt x="255" y="4"/>
                    <a:pt x="252" y="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6" y="0"/>
                    <a:pt x="259" y="0"/>
                    <a:pt x="263" y="1"/>
                  </a:cubicBezTo>
                  <a:lnTo>
                    <a:pt x="263" y="4"/>
                  </a:lnTo>
                  <a:close/>
                  <a:moveTo>
                    <a:pt x="228" y="3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32" y="1"/>
                    <a:pt x="236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36" y="2"/>
                    <a:pt x="232" y="3"/>
                    <a:pt x="228" y="3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0" name="iS1îḋé"/>
            <p:cNvSpPr/>
            <p:nvPr/>
          </p:nvSpPr>
          <p:spPr bwMode="auto">
            <a:xfrm flipH="1">
              <a:off x="3684643" y="4945696"/>
              <a:ext cx="1172558" cy="536026"/>
            </a:xfrm>
            <a:custGeom>
              <a:avLst/>
              <a:gdLst>
                <a:gd name="T0" fmla="*/ 285 w 570"/>
                <a:gd name="T1" fmla="*/ 0 h 260"/>
                <a:gd name="T2" fmla="*/ 0 w 570"/>
                <a:gd name="T3" fmla="*/ 130 h 260"/>
                <a:gd name="T4" fmla="*/ 285 w 570"/>
                <a:gd name="T5" fmla="*/ 260 h 260"/>
                <a:gd name="T6" fmla="*/ 57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127" y="0"/>
                    <a:pt x="0" y="58"/>
                    <a:pt x="0" y="130"/>
                  </a:cubicBezTo>
                  <a:cubicBezTo>
                    <a:pt x="0" y="201"/>
                    <a:pt x="127" y="259"/>
                    <a:pt x="285" y="260"/>
                  </a:cubicBezTo>
                  <a:cubicBezTo>
                    <a:pt x="442" y="259"/>
                    <a:pt x="570" y="201"/>
                    <a:pt x="570" y="130"/>
                  </a:cubicBezTo>
                  <a:cubicBezTo>
                    <a:pt x="570" y="58"/>
                    <a:pt x="442" y="0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1" name="îṥḻíḍé"/>
            <p:cNvSpPr/>
            <p:nvPr/>
          </p:nvSpPr>
          <p:spPr bwMode="auto">
            <a:xfrm flipH="1">
              <a:off x="3783625" y="4989857"/>
              <a:ext cx="976117" cy="398974"/>
            </a:xfrm>
            <a:prstGeom prst="ellipse">
              <a:avLst/>
            </a:pr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2" name="îśḻîḑé"/>
            <p:cNvSpPr/>
            <p:nvPr/>
          </p:nvSpPr>
          <p:spPr bwMode="auto">
            <a:xfrm flipH="1">
              <a:off x="3777534" y="4983766"/>
              <a:ext cx="986776" cy="408111"/>
            </a:xfrm>
            <a:custGeom>
              <a:avLst/>
              <a:gdLst>
                <a:gd name="T0" fmla="*/ 240 w 480"/>
                <a:gd name="T1" fmla="*/ 196 h 199"/>
                <a:gd name="T2" fmla="*/ 228 w 480"/>
                <a:gd name="T3" fmla="*/ 198 h 199"/>
                <a:gd name="T4" fmla="*/ 228 w 480"/>
                <a:gd name="T5" fmla="*/ 198 h 199"/>
                <a:gd name="T6" fmla="*/ 274 w 480"/>
                <a:gd name="T7" fmla="*/ 198 h 199"/>
                <a:gd name="T8" fmla="*/ 194 w 480"/>
                <a:gd name="T9" fmla="*/ 193 h 199"/>
                <a:gd name="T10" fmla="*/ 285 w 480"/>
                <a:gd name="T11" fmla="*/ 193 h 199"/>
                <a:gd name="T12" fmla="*/ 182 w 480"/>
                <a:gd name="T13" fmla="*/ 196 h 199"/>
                <a:gd name="T14" fmla="*/ 182 w 480"/>
                <a:gd name="T15" fmla="*/ 196 h 199"/>
                <a:gd name="T16" fmla="*/ 320 w 480"/>
                <a:gd name="T17" fmla="*/ 193 h 199"/>
                <a:gd name="T18" fmla="*/ 149 w 480"/>
                <a:gd name="T19" fmla="*/ 187 h 199"/>
                <a:gd name="T20" fmla="*/ 330 w 480"/>
                <a:gd name="T21" fmla="*/ 187 h 199"/>
                <a:gd name="T22" fmla="*/ 137 w 480"/>
                <a:gd name="T23" fmla="*/ 189 h 199"/>
                <a:gd name="T24" fmla="*/ 137 w 480"/>
                <a:gd name="T25" fmla="*/ 189 h 199"/>
                <a:gd name="T26" fmla="*/ 365 w 480"/>
                <a:gd name="T27" fmla="*/ 184 h 199"/>
                <a:gd name="T28" fmla="*/ 104 w 480"/>
                <a:gd name="T29" fmla="*/ 177 h 199"/>
                <a:gd name="T30" fmla="*/ 375 w 480"/>
                <a:gd name="T31" fmla="*/ 178 h 199"/>
                <a:gd name="T32" fmla="*/ 92 w 480"/>
                <a:gd name="T33" fmla="*/ 178 h 199"/>
                <a:gd name="T34" fmla="*/ 92 w 480"/>
                <a:gd name="T35" fmla="*/ 178 h 199"/>
                <a:gd name="T36" fmla="*/ 408 w 480"/>
                <a:gd name="T37" fmla="*/ 170 h 199"/>
                <a:gd name="T38" fmla="*/ 62 w 480"/>
                <a:gd name="T39" fmla="*/ 162 h 199"/>
                <a:gd name="T40" fmla="*/ 417 w 480"/>
                <a:gd name="T41" fmla="*/ 162 h 199"/>
                <a:gd name="T42" fmla="*/ 50 w 480"/>
                <a:gd name="T43" fmla="*/ 160 h 199"/>
                <a:gd name="T44" fmla="*/ 50 w 480"/>
                <a:gd name="T45" fmla="*/ 160 h 199"/>
                <a:gd name="T46" fmla="*/ 449 w 480"/>
                <a:gd name="T47" fmla="*/ 148 h 199"/>
                <a:gd name="T48" fmla="*/ 24 w 480"/>
                <a:gd name="T49" fmla="*/ 138 h 199"/>
                <a:gd name="T50" fmla="*/ 455 w 480"/>
                <a:gd name="T51" fmla="*/ 138 h 199"/>
                <a:gd name="T52" fmla="*/ 13 w 480"/>
                <a:gd name="T53" fmla="*/ 132 h 199"/>
                <a:gd name="T54" fmla="*/ 13 w 480"/>
                <a:gd name="T55" fmla="*/ 132 h 199"/>
                <a:gd name="T56" fmla="*/ 477 w 480"/>
                <a:gd name="T57" fmla="*/ 112 h 199"/>
                <a:gd name="T58" fmla="*/ 4 w 480"/>
                <a:gd name="T59" fmla="*/ 100 h 199"/>
                <a:gd name="T60" fmla="*/ 480 w 480"/>
                <a:gd name="T61" fmla="*/ 100 h 199"/>
                <a:gd name="T62" fmla="*/ 474 w 480"/>
                <a:gd name="T63" fmla="*/ 90 h 199"/>
                <a:gd name="T64" fmla="*/ 2 w 480"/>
                <a:gd name="T65" fmla="*/ 88 h 199"/>
                <a:gd name="T66" fmla="*/ 470 w 480"/>
                <a:gd name="T67" fmla="*/ 79 h 199"/>
                <a:gd name="T68" fmla="*/ 470 w 480"/>
                <a:gd name="T69" fmla="*/ 79 h 199"/>
                <a:gd name="T70" fmla="*/ 24 w 480"/>
                <a:gd name="T71" fmla="*/ 62 h 199"/>
                <a:gd name="T72" fmla="*/ 449 w 480"/>
                <a:gd name="T73" fmla="*/ 52 h 199"/>
                <a:gd name="T74" fmla="*/ 30 w 480"/>
                <a:gd name="T75" fmla="*/ 52 h 199"/>
                <a:gd name="T76" fmla="*/ 438 w 480"/>
                <a:gd name="T77" fmla="*/ 49 h 199"/>
                <a:gd name="T78" fmla="*/ 438 w 480"/>
                <a:gd name="T79" fmla="*/ 49 h 199"/>
                <a:gd name="T80" fmla="*/ 62 w 480"/>
                <a:gd name="T81" fmla="*/ 38 h 199"/>
                <a:gd name="T82" fmla="*/ 409 w 480"/>
                <a:gd name="T83" fmla="*/ 30 h 199"/>
                <a:gd name="T84" fmla="*/ 71 w 480"/>
                <a:gd name="T85" fmla="*/ 30 h 199"/>
                <a:gd name="T86" fmla="*/ 397 w 480"/>
                <a:gd name="T87" fmla="*/ 30 h 199"/>
                <a:gd name="T88" fmla="*/ 397 w 480"/>
                <a:gd name="T89" fmla="*/ 30 h 199"/>
                <a:gd name="T90" fmla="*/ 105 w 480"/>
                <a:gd name="T91" fmla="*/ 22 h 199"/>
                <a:gd name="T92" fmla="*/ 365 w 480"/>
                <a:gd name="T93" fmla="*/ 16 h 199"/>
                <a:gd name="T94" fmla="*/ 115 w 480"/>
                <a:gd name="T95" fmla="*/ 16 h 199"/>
                <a:gd name="T96" fmla="*/ 353 w 480"/>
                <a:gd name="T97" fmla="*/ 17 h 199"/>
                <a:gd name="T98" fmla="*/ 353 w 480"/>
                <a:gd name="T99" fmla="*/ 17 h 199"/>
                <a:gd name="T100" fmla="*/ 149 w 480"/>
                <a:gd name="T101" fmla="*/ 13 h 199"/>
                <a:gd name="T102" fmla="*/ 320 w 480"/>
                <a:gd name="T103" fmla="*/ 7 h 199"/>
                <a:gd name="T104" fmla="*/ 160 w 480"/>
                <a:gd name="T105" fmla="*/ 7 h 199"/>
                <a:gd name="T106" fmla="*/ 308 w 480"/>
                <a:gd name="T107" fmla="*/ 9 h 199"/>
                <a:gd name="T108" fmla="*/ 308 w 480"/>
                <a:gd name="T109" fmla="*/ 9 h 199"/>
                <a:gd name="T110" fmla="*/ 194 w 480"/>
                <a:gd name="T111" fmla="*/ 7 h 199"/>
                <a:gd name="T112" fmla="*/ 275 w 480"/>
                <a:gd name="T113" fmla="*/ 2 h 199"/>
                <a:gd name="T114" fmla="*/ 205 w 480"/>
                <a:gd name="T115" fmla="*/ 2 h 199"/>
                <a:gd name="T116" fmla="*/ 263 w 480"/>
                <a:gd name="T117" fmla="*/ 6 h 199"/>
                <a:gd name="T118" fmla="*/ 263 w 480"/>
                <a:gd name="T119" fmla="*/ 6 h 199"/>
                <a:gd name="T120" fmla="*/ 240 w 480"/>
                <a:gd name="T1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9">
                  <a:moveTo>
                    <a:pt x="240" y="199"/>
                  </a:moveTo>
                  <a:cubicBezTo>
                    <a:pt x="240" y="197"/>
                    <a:pt x="240" y="197"/>
                    <a:pt x="240" y="197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3" y="196"/>
                    <a:pt x="247" y="195"/>
                    <a:pt x="251" y="195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47" y="199"/>
                    <a:pt x="244" y="199"/>
                    <a:pt x="240" y="199"/>
                  </a:cubicBezTo>
                  <a:close/>
                  <a:moveTo>
                    <a:pt x="228" y="198"/>
                  </a:moveTo>
                  <a:cubicBezTo>
                    <a:pt x="224" y="198"/>
                    <a:pt x="220" y="198"/>
                    <a:pt x="217" y="198"/>
                  </a:cubicBezTo>
                  <a:cubicBezTo>
                    <a:pt x="217" y="194"/>
                    <a:pt x="217" y="194"/>
                    <a:pt x="217" y="194"/>
                  </a:cubicBezTo>
                  <a:cubicBezTo>
                    <a:pt x="220" y="194"/>
                    <a:pt x="224" y="195"/>
                    <a:pt x="228" y="195"/>
                  </a:cubicBezTo>
                  <a:lnTo>
                    <a:pt x="228" y="198"/>
                  </a:lnTo>
                  <a:close/>
                  <a:moveTo>
                    <a:pt x="262" y="198"/>
                  </a:moveTo>
                  <a:cubicBezTo>
                    <a:pt x="262" y="194"/>
                    <a:pt x="262" y="194"/>
                    <a:pt x="262" y="194"/>
                  </a:cubicBezTo>
                  <a:cubicBezTo>
                    <a:pt x="266" y="194"/>
                    <a:pt x="270" y="194"/>
                    <a:pt x="274" y="194"/>
                  </a:cubicBezTo>
                  <a:cubicBezTo>
                    <a:pt x="274" y="198"/>
                    <a:pt x="274" y="198"/>
                    <a:pt x="274" y="198"/>
                  </a:cubicBezTo>
                  <a:cubicBezTo>
                    <a:pt x="270" y="198"/>
                    <a:pt x="266" y="198"/>
                    <a:pt x="262" y="198"/>
                  </a:cubicBezTo>
                  <a:close/>
                  <a:moveTo>
                    <a:pt x="205" y="198"/>
                  </a:moveTo>
                  <a:cubicBezTo>
                    <a:pt x="201" y="197"/>
                    <a:pt x="197" y="197"/>
                    <a:pt x="194" y="197"/>
                  </a:cubicBezTo>
                  <a:cubicBezTo>
                    <a:pt x="194" y="193"/>
                    <a:pt x="194" y="193"/>
                    <a:pt x="194" y="193"/>
                  </a:cubicBezTo>
                  <a:cubicBezTo>
                    <a:pt x="198" y="193"/>
                    <a:pt x="202" y="194"/>
                    <a:pt x="205" y="194"/>
                  </a:cubicBezTo>
                  <a:lnTo>
                    <a:pt x="205" y="198"/>
                  </a:lnTo>
                  <a:close/>
                  <a:moveTo>
                    <a:pt x="285" y="197"/>
                  </a:moveTo>
                  <a:cubicBezTo>
                    <a:pt x="285" y="193"/>
                    <a:pt x="285" y="193"/>
                    <a:pt x="285" y="193"/>
                  </a:cubicBezTo>
                  <a:cubicBezTo>
                    <a:pt x="289" y="193"/>
                    <a:pt x="293" y="192"/>
                    <a:pt x="296" y="192"/>
                  </a:cubicBezTo>
                  <a:cubicBezTo>
                    <a:pt x="297" y="196"/>
                    <a:pt x="297" y="196"/>
                    <a:pt x="297" y="196"/>
                  </a:cubicBezTo>
                  <a:cubicBezTo>
                    <a:pt x="293" y="196"/>
                    <a:pt x="289" y="196"/>
                    <a:pt x="285" y="197"/>
                  </a:cubicBezTo>
                  <a:close/>
                  <a:moveTo>
                    <a:pt x="182" y="196"/>
                  </a:moveTo>
                  <a:cubicBezTo>
                    <a:pt x="178" y="195"/>
                    <a:pt x="175" y="195"/>
                    <a:pt x="171" y="194"/>
                  </a:cubicBezTo>
                  <a:cubicBezTo>
                    <a:pt x="171" y="191"/>
                    <a:pt x="171" y="191"/>
                    <a:pt x="171" y="191"/>
                  </a:cubicBezTo>
                  <a:cubicBezTo>
                    <a:pt x="175" y="191"/>
                    <a:pt x="179" y="192"/>
                    <a:pt x="183" y="192"/>
                  </a:cubicBezTo>
                  <a:lnTo>
                    <a:pt x="182" y="196"/>
                  </a:lnTo>
                  <a:close/>
                  <a:moveTo>
                    <a:pt x="308" y="194"/>
                  </a:moveTo>
                  <a:cubicBezTo>
                    <a:pt x="308" y="191"/>
                    <a:pt x="308" y="191"/>
                    <a:pt x="308" y="191"/>
                  </a:cubicBezTo>
                  <a:cubicBezTo>
                    <a:pt x="311" y="190"/>
                    <a:pt x="315" y="190"/>
                    <a:pt x="319" y="189"/>
                  </a:cubicBezTo>
                  <a:cubicBezTo>
                    <a:pt x="320" y="193"/>
                    <a:pt x="320" y="193"/>
                    <a:pt x="320" y="193"/>
                  </a:cubicBezTo>
                  <a:cubicBezTo>
                    <a:pt x="316" y="194"/>
                    <a:pt x="312" y="194"/>
                    <a:pt x="308" y="194"/>
                  </a:cubicBezTo>
                  <a:close/>
                  <a:moveTo>
                    <a:pt x="159" y="193"/>
                  </a:moveTo>
                  <a:cubicBezTo>
                    <a:pt x="156" y="192"/>
                    <a:pt x="152" y="192"/>
                    <a:pt x="148" y="191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53" y="188"/>
                    <a:pt x="156" y="189"/>
                    <a:pt x="160" y="189"/>
                  </a:cubicBezTo>
                  <a:lnTo>
                    <a:pt x="159" y="193"/>
                  </a:lnTo>
                  <a:close/>
                  <a:moveTo>
                    <a:pt x="331" y="191"/>
                  </a:moveTo>
                  <a:cubicBezTo>
                    <a:pt x="330" y="187"/>
                    <a:pt x="330" y="187"/>
                    <a:pt x="330" y="187"/>
                  </a:cubicBezTo>
                  <a:cubicBezTo>
                    <a:pt x="334" y="187"/>
                    <a:pt x="338" y="186"/>
                    <a:pt x="341" y="185"/>
                  </a:cubicBezTo>
                  <a:cubicBezTo>
                    <a:pt x="342" y="189"/>
                    <a:pt x="342" y="189"/>
                    <a:pt x="342" y="189"/>
                  </a:cubicBezTo>
                  <a:cubicBezTo>
                    <a:pt x="338" y="190"/>
                    <a:pt x="335" y="191"/>
                    <a:pt x="331" y="191"/>
                  </a:cubicBezTo>
                  <a:close/>
                  <a:moveTo>
                    <a:pt x="137" y="189"/>
                  </a:moveTo>
                  <a:cubicBezTo>
                    <a:pt x="133" y="188"/>
                    <a:pt x="129" y="187"/>
                    <a:pt x="126" y="187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30" y="184"/>
                    <a:pt x="134" y="185"/>
                    <a:pt x="138" y="185"/>
                  </a:cubicBezTo>
                  <a:lnTo>
                    <a:pt x="137" y="189"/>
                  </a:lnTo>
                  <a:close/>
                  <a:moveTo>
                    <a:pt x="353" y="187"/>
                  </a:moveTo>
                  <a:cubicBezTo>
                    <a:pt x="353" y="183"/>
                    <a:pt x="353" y="183"/>
                    <a:pt x="353" y="183"/>
                  </a:cubicBezTo>
                  <a:cubicBezTo>
                    <a:pt x="356" y="182"/>
                    <a:pt x="360" y="181"/>
                    <a:pt x="364" y="180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61" y="185"/>
                    <a:pt x="357" y="186"/>
                    <a:pt x="353" y="187"/>
                  </a:cubicBezTo>
                  <a:close/>
                  <a:moveTo>
                    <a:pt x="114" y="184"/>
                  </a:moveTo>
                  <a:cubicBezTo>
                    <a:pt x="111" y="183"/>
                    <a:pt x="107" y="182"/>
                    <a:pt x="103" y="181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8" y="178"/>
                    <a:pt x="112" y="179"/>
                    <a:pt x="115" y="180"/>
                  </a:cubicBezTo>
                  <a:lnTo>
                    <a:pt x="114" y="184"/>
                  </a:lnTo>
                  <a:close/>
                  <a:moveTo>
                    <a:pt x="376" y="181"/>
                  </a:moveTo>
                  <a:cubicBezTo>
                    <a:pt x="375" y="178"/>
                    <a:pt x="375" y="178"/>
                    <a:pt x="375" y="178"/>
                  </a:cubicBezTo>
                  <a:cubicBezTo>
                    <a:pt x="378" y="177"/>
                    <a:pt x="382" y="175"/>
                    <a:pt x="385" y="174"/>
                  </a:cubicBezTo>
                  <a:cubicBezTo>
                    <a:pt x="387" y="178"/>
                    <a:pt x="387" y="178"/>
                    <a:pt x="387" y="178"/>
                  </a:cubicBezTo>
                  <a:cubicBezTo>
                    <a:pt x="383" y="179"/>
                    <a:pt x="379" y="180"/>
                    <a:pt x="376" y="181"/>
                  </a:cubicBezTo>
                  <a:close/>
                  <a:moveTo>
                    <a:pt x="92" y="178"/>
                  </a:moveTo>
                  <a:cubicBezTo>
                    <a:pt x="89" y="177"/>
                    <a:pt x="85" y="175"/>
                    <a:pt x="81" y="174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6" y="172"/>
                    <a:pt x="90" y="173"/>
                    <a:pt x="94" y="174"/>
                  </a:cubicBezTo>
                  <a:lnTo>
                    <a:pt x="92" y="178"/>
                  </a:lnTo>
                  <a:close/>
                  <a:moveTo>
                    <a:pt x="398" y="174"/>
                  </a:moveTo>
                  <a:cubicBezTo>
                    <a:pt x="396" y="171"/>
                    <a:pt x="396" y="171"/>
                    <a:pt x="396" y="171"/>
                  </a:cubicBezTo>
                  <a:cubicBezTo>
                    <a:pt x="400" y="169"/>
                    <a:pt x="403" y="168"/>
                    <a:pt x="407" y="167"/>
                  </a:cubicBezTo>
                  <a:cubicBezTo>
                    <a:pt x="408" y="170"/>
                    <a:pt x="408" y="170"/>
                    <a:pt x="408" y="170"/>
                  </a:cubicBezTo>
                  <a:cubicBezTo>
                    <a:pt x="405" y="172"/>
                    <a:pt x="401" y="173"/>
                    <a:pt x="398" y="174"/>
                  </a:cubicBezTo>
                  <a:close/>
                  <a:moveTo>
                    <a:pt x="71" y="170"/>
                  </a:moveTo>
                  <a:cubicBezTo>
                    <a:pt x="67" y="168"/>
                    <a:pt x="64" y="167"/>
                    <a:pt x="60" y="165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5" y="163"/>
                    <a:pt x="69" y="165"/>
                    <a:pt x="72" y="166"/>
                  </a:cubicBezTo>
                  <a:lnTo>
                    <a:pt x="71" y="170"/>
                  </a:lnTo>
                  <a:close/>
                  <a:moveTo>
                    <a:pt x="419" y="166"/>
                  </a:moveTo>
                  <a:cubicBezTo>
                    <a:pt x="417" y="162"/>
                    <a:pt x="417" y="162"/>
                    <a:pt x="417" y="162"/>
                  </a:cubicBezTo>
                  <a:cubicBezTo>
                    <a:pt x="421" y="160"/>
                    <a:pt x="424" y="159"/>
                    <a:pt x="427" y="157"/>
                  </a:cubicBezTo>
                  <a:cubicBezTo>
                    <a:pt x="429" y="160"/>
                    <a:pt x="429" y="160"/>
                    <a:pt x="429" y="160"/>
                  </a:cubicBezTo>
                  <a:cubicBezTo>
                    <a:pt x="426" y="162"/>
                    <a:pt x="422" y="164"/>
                    <a:pt x="419" y="166"/>
                  </a:cubicBezTo>
                  <a:close/>
                  <a:moveTo>
                    <a:pt x="50" y="160"/>
                  </a:moveTo>
                  <a:cubicBezTo>
                    <a:pt x="46" y="158"/>
                    <a:pt x="43" y="156"/>
                    <a:pt x="40" y="154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5" y="153"/>
                    <a:pt x="48" y="155"/>
                    <a:pt x="52" y="157"/>
                  </a:cubicBezTo>
                  <a:lnTo>
                    <a:pt x="50" y="160"/>
                  </a:lnTo>
                  <a:close/>
                  <a:moveTo>
                    <a:pt x="439" y="155"/>
                  </a:moveTo>
                  <a:cubicBezTo>
                    <a:pt x="437" y="151"/>
                    <a:pt x="437" y="151"/>
                    <a:pt x="437" y="151"/>
                  </a:cubicBezTo>
                  <a:cubicBezTo>
                    <a:pt x="440" y="149"/>
                    <a:pt x="444" y="147"/>
                    <a:pt x="447" y="145"/>
                  </a:cubicBezTo>
                  <a:cubicBezTo>
                    <a:pt x="449" y="148"/>
                    <a:pt x="449" y="148"/>
                    <a:pt x="449" y="148"/>
                  </a:cubicBezTo>
                  <a:cubicBezTo>
                    <a:pt x="446" y="150"/>
                    <a:pt x="443" y="153"/>
                    <a:pt x="439" y="155"/>
                  </a:cubicBezTo>
                  <a:close/>
                  <a:moveTo>
                    <a:pt x="30" y="148"/>
                  </a:moveTo>
                  <a:cubicBezTo>
                    <a:pt x="27" y="145"/>
                    <a:pt x="24" y="143"/>
                    <a:pt x="21" y="141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6" y="140"/>
                    <a:pt x="29" y="143"/>
                    <a:pt x="33" y="145"/>
                  </a:cubicBezTo>
                  <a:lnTo>
                    <a:pt x="30" y="148"/>
                  </a:lnTo>
                  <a:close/>
                  <a:moveTo>
                    <a:pt x="458" y="141"/>
                  </a:moveTo>
                  <a:cubicBezTo>
                    <a:pt x="455" y="138"/>
                    <a:pt x="455" y="138"/>
                    <a:pt x="455" y="138"/>
                  </a:cubicBezTo>
                  <a:cubicBezTo>
                    <a:pt x="458" y="135"/>
                    <a:pt x="461" y="133"/>
                    <a:pt x="463" y="130"/>
                  </a:cubicBezTo>
                  <a:cubicBezTo>
                    <a:pt x="466" y="132"/>
                    <a:pt x="466" y="132"/>
                    <a:pt x="466" y="132"/>
                  </a:cubicBezTo>
                  <a:cubicBezTo>
                    <a:pt x="464" y="135"/>
                    <a:pt x="461" y="138"/>
                    <a:pt x="458" y="141"/>
                  </a:cubicBezTo>
                  <a:close/>
                  <a:moveTo>
                    <a:pt x="13" y="132"/>
                  </a:moveTo>
                  <a:cubicBezTo>
                    <a:pt x="11" y="129"/>
                    <a:pt x="8" y="126"/>
                    <a:pt x="7" y="122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2" y="124"/>
                    <a:pt x="14" y="127"/>
                    <a:pt x="16" y="130"/>
                  </a:cubicBezTo>
                  <a:lnTo>
                    <a:pt x="13" y="132"/>
                  </a:lnTo>
                  <a:close/>
                  <a:moveTo>
                    <a:pt x="473" y="123"/>
                  </a:moveTo>
                  <a:cubicBezTo>
                    <a:pt x="469" y="121"/>
                    <a:pt x="469" y="121"/>
                    <a:pt x="469" y="121"/>
                  </a:cubicBezTo>
                  <a:cubicBezTo>
                    <a:pt x="471" y="118"/>
                    <a:pt x="473" y="114"/>
                    <a:pt x="474" y="111"/>
                  </a:cubicBezTo>
                  <a:cubicBezTo>
                    <a:pt x="477" y="112"/>
                    <a:pt x="477" y="112"/>
                    <a:pt x="477" y="112"/>
                  </a:cubicBezTo>
                  <a:cubicBezTo>
                    <a:pt x="476" y="116"/>
                    <a:pt x="475" y="119"/>
                    <a:pt x="473" y="123"/>
                  </a:cubicBezTo>
                  <a:close/>
                  <a:moveTo>
                    <a:pt x="2" y="112"/>
                  </a:moveTo>
                  <a:cubicBezTo>
                    <a:pt x="1" y="108"/>
                    <a:pt x="0" y="104"/>
                    <a:pt x="0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3"/>
                    <a:pt x="5" y="107"/>
                    <a:pt x="6" y="111"/>
                  </a:cubicBezTo>
                  <a:lnTo>
                    <a:pt x="2" y="112"/>
                  </a:lnTo>
                  <a:close/>
                  <a:moveTo>
                    <a:pt x="480" y="100"/>
                  </a:moveTo>
                  <a:cubicBezTo>
                    <a:pt x="476" y="100"/>
                    <a:pt x="476" y="100"/>
                    <a:pt x="476" y="100"/>
                  </a:cubicBezTo>
                  <a:cubicBezTo>
                    <a:pt x="477" y="100"/>
                    <a:pt x="477" y="100"/>
                    <a:pt x="477" y="100"/>
                  </a:cubicBezTo>
                  <a:cubicBezTo>
                    <a:pt x="475" y="100"/>
                    <a:pt x="475" y="100"/>
                    <a:pt x="475" y="100"/>
                  </a:cubicBezTo>
                  <a:cubicBezTo>
                    <a:pt x="475" y="96"/>
                    <a:pt x="475" y="93"/>
                    <a:pt x="474" y="90"/>
                  </a:cubicBezTo>
                  <a:cubicBezTo>
                    <a:pt x="478" y="89"/>
                    <a:pt x="478" y="89"/>
                    <a:pt x="478" y="89"/>
                  </a:cubicBezTo>
                  <a:cubicBezTo>
                    <a:pt x="479" y="92"/>
                    <a:pt x="480" y="96"/>
                    <a:pt x="480" y="100"/>
                  </a:cubicBezTo>
                  <a:close/>
                  <a:moveTo>
                    <a:pt x="6" y="89"/>
                  </a:moveTo>
                  <a:cubicBezTo>
                    <a:pt x="2" y="88"/>
                    <a:pt x="2" y="88"/>
                    <a:pt x="2" y="88"/>
                  </a:cubicBezTo>
                  <a:cubicBezTo>
                    <a:pt x="3" y="84"/>
                    <a:pt x="5" y="81"/>
                    <a:pt x="7" y="7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82"/>
                    <a:pt x="7" y="86"/>
                    <a:pt x="6" y="89"/>
                  </a:cubicBezTo>
                  <a:close/>
                  <a:moveTo>
                    <a:pt x="470" y="79"/>
                  </a:moveTo>
                  <a:cubicBezTo>
                    <a:pt x="468" y="76"/>
                    <a:pt x="466" y="73"/>
                    <a:pt x="463" y="70"/>
                  </a:cubicBezTo>
                  <a:cubicBezTo>
                    <a:pt x="466" y="68"/>
                    <a:pt x="466" y="68"/>
                    <a:pt x="466" y="68"/>
                  </a:cubicBezTo>
                  <a:cubicBezTo>
                    <a:pt x="469" y="71"/>
                    <a:pt x="471" y="74"/>
                    <a:pt x="473" y="78"/>
                  </a:cubicBezTo>
                  <a:lnTo>
                    <a:pt x="470" y="79"/>
                  </a:lnTo>
                  <a:close/>
                  <a:moveTo>
                    <a:pt x="16" y="70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16" y="65"/>
                    <a:pt x="18" y="62"/>
                    <a:pt x="21" y="5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1" y="65"/>
                    <a:pt x="19" y="67"/>
                    <a:pt x="16" y="70"/>
                  </a:cubicBezTo>
                  <a:close/>
                  <a:moveTo>
                    <a:pt x="456" y="62"/>
                  </a:moveTo>
                  <a:cubicBezTo>
                    <a:pt x="453" y="60"/>
                    <a:pt x="450" y="58"/>
                    <a:pt x="447" y="55"/>
                  </a:cubicBezTo>
                  <a:cubicBezTo>
                    <a:pt x="449" y="52"/>
                    <a:pt x="449" y="52"/>
                    <a:pt x="449" y="52"/>
                  </a:cubicBezTo>
                  <a:cubicBezTo>
                    <a:pt x="453" y="55"/>
                    <a:pt x="456" y="57"/>
                    <a:pt x="458" y="60"/>
                  </a:cubicBezTo>
                  <a:lnTo>
                    <a:pt x="456" y="62"/>
                  </a:lnTo>
                  <a:close/>
                  <a:moveTo>
                    <a:pt x="33" y="55"/>
                  </a:moveTo>
                  <a:cubicBezTo>
                    <a:pt x="30" y="52"/>
                    <a:pt x="30" y="52"/>
                    <a:pt x="30" y="52"/>
                  </a:cubicBezTo>
                  <a:cubicBezTo>
                    <a:pt x="33" y="50"/>
                    <a:pt x="37" y="47"/>
                    <a:pt x="40" y="45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6" y="53"/>
                    <a:pt x="33" y="55"/>
                  </a:cubicBezTo>
                  <a:close/>
                  <a:moveTo>
                    <a:pt x="438" y="49"/>
                  </a:moveTo>
                  <a:cubicBezTo>
                    <a:pt x="435" y="47"/>
                    <a:pt x="431" y="45"/>
                    <a:pt x="428" y="43"/>
                  </a:cubicBezTo>
                  <a:cubicBezTo>
                    <a:pt x="430" y="40"/>
                    <a:pt x="430" y="40"/>
                    <a:pt x="430" y="40"/>
                  </a:cubicBezTo>
                  <a:cubicBezTo>
                    <a:pt x="433" y="42"/>
                    <a:pt x="437" y="44"/>
                    <a:pt x="440" y="46"/>
                  </a:cubicBezTo>
                  <a:lnTo>
                    <a:pt x="438" y="49"/>
                  </a:lnTo>
                  <a:close/>
                  <a:moveTo>
                    <a:pt x="52" y="43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3" y="38"/>
                    <a:pt x="57" y="36"/>
                    <a:pt x="60" y="35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8" y="40"/>
                    <a:pt x="55" y="41"/>
                    <a:pt x="52" y="43"/>
                  </a:cubicBezTo>
                  <a:close/>
                  <a:moveTo>
                    <a:pt x="418" y="38"/>
                  </a:moveTo>
                  <a:cubicBezTo>
                    <a:pt x="415" y="37"/>
                    <a:pt x="411" y="35"/>
                    <a:pt x="407" y="34"/>
                  </a:cubicBezTo>
                  <a:cubicBezTo>
                    <a:pt x="409" y="30"/>
                    <a:pt x="409" y="30"/>
                    <a:pt x="409" y="30"/>
                  </a:cubicBezTo>
                  <a:cubicBezTo>
                    <a:pt x="413" y="32"/>
                    <a:pt x="416" y="33"/>
                    <a:pt x="419" y="35"/>
                  </a:cubicBezTo>
                  <a:lnTo>
                    <a:pt x="418" y="38"/>
                  </a:lnTo>
                  <a:close/>
                  <a:moveTo>
                    <a:pt x="72" y="33"/>
                  </a:moveTo>
                  <a:cubicBezTo>
                    <a:pt x="71" y="30"/>
                    <a:pt x="71" y="30"/>
                    <a:pt x="71" y="30"/>
                  </a:cubicBezTo>
                  <a:cubicBezTo>
                    <a:pt x="74" y="29"/>
                    <a:pt x="78" y="27"/>
                    <a:pt x="82" y="26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79" y="31"/>
                    <a:pt x="76" y="32"/>
                    <a:pt x="72" y="33"/>
                  </a:cubicBezTo>
                  <a:close/>
                  <a:moveTo>
                    <a:pt x="397" y="30"/>
                  </a:moveTo>
                  <a:cubicBezTo>
                    <a:pt x="393" y="28"/>
                    <a:pt x="390" y="27"/>
                    <a:pt x="386" y="26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91" y="23"/>
                    <a:pt x="395" y="25"/>
                    <a:pt x="398" y="26"/>
                  </a:cubicBezTo>
                  <a:lnTo>
                    <a:pt x="397" y="30"/>
                  </a:lnTo>
                  <a:close/>
                  <a:moveTo>
                    <a:pt x="94" y="26"/>
                  </a:moveTo>
                  <a:cubicBezTo>
                    <a:pt x="93" y="22"/>
                    <a:pt x="93" y="22"/>
                    <a:pt x="93" y="22"/>
                  </a:cubicBezTo>
                  <a:cubicBezTo>
                    <a:pt x="96" y="21"/>
                    <a:pt x="100" y="20"/>
                    <a:pt x="104" y="19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1" y="23"/>
                    <a:pt x="97" y="25"/>
                    <a:pt x="94" y="26"/>
                  </a:cubicBezTo>
                  <a:close/>
                  <a:moveTo>
                    <a:pt x="375" y="23"/>
                  </a:moveTo>
                  <a:cubicBezTo>
                    <a:pt x="372" y="22"/>
                    <a:pt x="368" y="21"/>
                    <a:pt x="364" y="20"/>
                  </a:cubicBezTo>
                  <a:cubicBezTo>
                    <a:pt x="365" y="16"/>
                    <a:pt x="365" y="16"/>
                    <a:pt x="365" y="16"/>
                  </a:cubicBezTo>
                  <a:cubicBezTo>
                    <a:pt x="369" y="17"/>
                    <a:pt x="373" y="18"/>
                    <a:pt x="376" y="19"/>
                  </a:cubicBezTo>
                  <a:lnTo>
                    <a:pt x="375" y="23"/>
                  </a:lnTo>
                  <a:close/>
                  <a:moveTo>
                    <a:pt x="116" y="20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18" y="15"/>
                    <a:pt x="122" y="14"/>
                    <a:pt x="126" y="13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3" y="18"/>
                    <a:pt x="119" y="19"/>
                    <a:pt x="116" y="20"/>
                  </a:cubicBezTo>
                  <a:close/>
                  <a:moveTo>
                    <a:pt x="353" y="17"/>
                  </a:moveTo>
                  <a:cubicBezTo>
                    <a:pt x="350" y="16"/>
                    <a:pt x="346" y="15"/>
                    <a:pt x="342" y="15"/>
                  </a:cubicBezTo>
                  <a:cubicBezTo>
                    <a:pt x="343" y="11"/>
                    <a:pt x="343" y="11"/>
                    <a:pt x="343" y="11"/>
                  </a:cubicBezTo>
                  <a:cubicBezTo>
                    <a:pt x="347" y="12"/>
                    <a:pt x="350" y="12"/>
                    <a:pt x="354" y="13"/>
                  </a:cubicBezTo>
                  <a:lnTo>
                    <a:pt x="353" y="17"/>
                  </a:lnTo>
                  <a:close/>
                  <a:moveTo>
                    <a:pt x="138" y="15"/>
                  </a:moveTo>
                  <a:cubicBezTo>
                    <a:pt x="137" y="11"/>
                    <a:pt x="137" y="11"/>
                    <a:pt x="137" y="11"/>
                  </a:cubicBezTo>
                  <a:cubicBezTo>
                    <a:pt x="141" y="10"/>
                    <a:pt x="145" y="9"/>
                    <a:pt x="148" y="9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5" y="13"/>
                    <a:pt x="142" y="14"/>
                    <a:pt x="138" y="15"/>
                  </a:cubicBezTo>
                  <a:close/>
                  <a:moveTo>
                    <a:pt x="331" y="13"/>
                  </a:moveTo>
                  <a:cubicBezTo>
                    <a:pt x="327" y="12"/>
                    <a:pt x="323" y="11"/>
                    <a:pt x="320" y="11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4" y="8"/>
                    <a:pt x="328" y="8"/>
                    <a:pt x="332" y="9"/>
                  </a:cubicBezTo>
                  <a:lnTo>
                    <a:pt x="331" y="13"/>
                  </a:lnTo>
                  <a:close/>
                  <a:moveTo>
                    <a:pt x="160" y="11"/>
                  </a:moveTo>
                  <a:cubicBezTo>
                    <a:pt x="160" y="7"/>
                    <a:pt x="160" y="7"/>
                    <a:pt x="160" y="7"/>
                  </a:cubicBezTo>
                  <a:cubicBezTo>
                    <a:pt x="163" y="6"/>
                    <a:pt x="167" y="6"/>
                    <a:pt x="171" y="5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68" y="10"/>
                    <a:pt x="164" y="10"/>
                    <a:pt x="160" y="11"/>
                  </a:cubicBezTo>
                  <a:close/>
                  <a:moveTo>
                    <a:pt x="308" y="9"/>
                  </a:moveTo>
                  <a:cubicBezTo>
                    <a:pt x="305" y="9"/>
                    <a:pt x="301" y="8"/>
                    <a:pt x="297" y="8"/>
                  </a:cubicBezTo>
                  <a:cubicBezTo>
                    <a:pt x="297" y="4"/>
                    <a:pt x="297" y="4"/>
                    <a:pt x="297" y="4"/>
                  </a:cubicBezTo>
                  <a:cubicBezTo>
                    <a:pt x="301" y="5"/>
                    <a:pt x="305" y="5"/>
                    <a:pt x="309" y="6"/>
                  </a:cubicBezTo>
                  <a:lnTo>
                    <a:pt x="308" y="9"/>
                  </a:lnTo>
                  <a:close/>
                  <a:moveTo>
                    <a:pt x="183" y="8"/>
                  </a:moveTo>
                  <a:cubicBezTo>
                    <a:pt x="182" y="4"/>
                    <a:pt x="182" y="4"/>
                    <a:pt x="182" y="4"/>
                  </a:cubicBezTo>
                  <a:cubicBezTo>
                    <a:pt x="186" y="4"/>
                    <a:pt x="190" y="3"/>
                    <a:pt x="194" y="3"/>
                  </a:cubicBezTo>
                  <a:cubicBezTo>
                    <a:pt x="194" y="7"/>
                    <a:pt x="194" y="7"/>
                    <a:pt x="194" y="7"/>
                  </a:cubicBezTo>
                  <a:cubicBezTo>
                    <a:pt x="190" y="7"/>
                    <a:pt x="187" y="8"/>
                    <a:pt x="183" y="8"/>
                  </a:cubicBezTo>
                  <a:close/>
                  <a:moveTo>
                    <a:pt x="286" y="7"/>
                  </a:moveTo>
                  <a:cubicBezTo>
                    <a:pt x="282" y="7"/>
                    <a:pt x="278" y="6"/>
                    <a:pt x="274" y="6"/>
                  </a:cubicBezTo>
                  <a:cubicBezTo>
                    <a:pt x="275" y="2"/>
                    <a:pt x="275" y="2"/>
                    <a:pt x="275" y="2"/>
                  </a:cubicBezTo>
                  <a:cubicBezTo>
                    <a:pt x="278" y="3"/>
                    <a:pt x="282" y="3"/>
                    <a:pt x="286" y="3"/>
                  </a:cubicBezTo>
                  <a:lnTo>
                    <a:pt x="286" y="7"/>
                  </a:lnTo>
                  <a:close/>
                  <a:moveTo>
                    <a:pt x="206" y="6"/>
                  </a:moveTo>
                  <a:cubicBezTo>
                    <a:pt x="205" y="2"/>
                    <a:pt x="205" y="2"/>
                    <a:pt x="205" y="2"/>
                  </a:cubicBezTo>
                  <a:cubicBezTo>
                    <a:pt x="209" y="2"/>
                    <a:pt x="213" y="2"/>
                    <a:pt x="217" y="2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9" y="6"/>
                    <a:pt x="206" y="6"/>
                  </a:cubicBezTo>
                  <a:close/>
                  <a:moveTo>
                    <a:pt x="263" y="6"/>
                  </a:moveTo>
                  <a:cubicBezTo>
                    <a:pt x="259" y="5"/>
                    <a:pt x="255" y="5"/>
                    <a:pt x="252" y="5"/>
                  </a:cubicBezTo>
                  <a:cubicBezTo>
                    <a:pt x="252" y="1"/>
                    <a:pt x="252" y="1"/>
                    <a:pt x="252" y="1"/>
                  </a:cubicBezTo>
                  <a:cubicBezTo>
                    <a:pt x="256" y="2"/>
                    <a:pt x="259" y="2"/>
                    <a:pt x="263" y="2"/>
                  </a:cubicBezTo>
                  <a:lnTo>
                    <a:pt x="263" y="6"/>
                  </a:lnTo>
                  <a:close/>
                  <a:moveTo>
                    <a:pt x="228" y="5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232" y="0"/>
                    <a:pt x="236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36" y="4"/>
                    <a:pt x="232" y="5"/>
                    <a:pt x="228" y="5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3" name="îs1îďe"/>
            <p:cNvSpPr/>
            <p:nvPr/>
          </p:nvSpPr>
          <p:spPr bwMode="auto">
            <a:xfrm flipH="1">
              <a:off x="3684643" y="4808644"/>
              <a:ext cx="1172558" cy="534504"/>
            </a:xfrm>
            <a:custGeom>
              <a:avLst/>
              <a:gdLst>
                <a:gd name="T0" fmla="*/ 285 w 570"/>
                <a:gd name="T1" fmla="*/ 0 h 260"/>
                <a:gd name="T2" fmla="*/ 0 w 570"/>
                <a:gd name="T3" fmla="*/ 130 h 260"/>
                <a:gd name="T4" fmla="*/ 285 w 570"/>
                <a:gd name="T5" fmla="*/ 260 h 260"/>
                <a:gd name="T6" fmla="*/ 570 w 570"/>
                <a:gd name="T7" fmla="*/ 130 h 260"/>
                <a:gd name="T8" fmla="*/ 285 w 570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260">
                  <a:moveTo>
                    <a:pt x="285" y="0"/>
                  </a:moveTo>
                  <a:cubicBezTo>
                    <a:pt x="127" y="1"/>
                    <a:pt x="0" y="59"/>
                    <a:pt x="0" y="130"/>
                  </a:cubicBezTo>
                  <a:cubicBezTo>
                    <a:pt x="0" y="202"/>
                    <a:pt x="127" y="260"/>
                    <a:pt x="285" y="260"/>
                  </a:cubicBezTo>
                  <a:cubicBezTo>
                    <a:pt x="442" y="260"/>
                    <a:pt x="570" y="202"/>
                    <a:pt x="570" y="130"/>
                  </a:cubicBezTo>
                  <a:cubicBezTo>
                    <a:pt x="570" y="59"/>
                    <a:pt x="442" y="1"/>
                    <a:pt x="285" y="0"/>
                  </a:cubicBezTo>
                  <a:close/>
                </a:path>
              </a:pathLst>
            </a:custGeom>
            <a:solidFill>
              <a:srgbClr val="BE8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4" name="îś1íḑé"/>
            <p:cNvSpPr/>
            <p:nvPr/>
          </p:nvSpPr>
          <p:spPr bwMode="auto">
            <a:xfrm flipH="1">
              <a:off x="3783625" y="4854328"/>
              <a:ext cx="976117" cy="398974"/>
            </a:xfrm>
            <a:custGeom>
              <a:avLst/>
              <a:gdLst>
                <a:gd name="T0" fmla="*/ 238 w 475"/>
                <a:gd name="T1" fmla="*/ 0 h 194"/>
                <a:gd name="T2" fmla="*/ 0 w 475"/>
                <a:gd name="T3" fmla="*/ 97 h 194"/>
                <a:gd name="T4" fmla="*/ 238 w 475"/>
                <a:gd name="T5" fmla="*/ 194 h 194"/>
                <a:gd name="T6" fmla="*/ 475 w 475"/>
                <a:gd name="T7" fmla="*/ 97 h 194"/>
                <a:gd name="T8" fmla="*/ 238 w 47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194">
                  <a:moveTo>
                    <a:pt x="238" y="0"/>
                  </a:moveTo>
                  <a:cubicBezTo>
                    <a:pt x="106" y="0"/>
                    <a:pt x="0" y="43"/>
                    <a:pt x="0" y="97"/>
                  </a:cubicBezTo>
                  <a:cubicBezTo>
                    <a:pt x="0" y="150"/>
                    <a:pt x="106" y="193"/>
                    <a:pt x="238" y="194"/>
                  </a:cubicBezTo>
                  <a:cubicBezTo>
                    <a:pt x="369" y="193"/>
                    <a:pt x="475" y="150"/>
                    <a:pt x="475" y="97"/>
                  </a:cubicBezTo>
                  <a:cubicBezTo>
                    <a:pt x="475" y="43"/>
                    <a:pt x="369" y="0"/>
                    <a:pt x="238" y="0"/>
                  </a:cubicBezTo>
                  <a:close/>
                </a:path>
              </a:pathLst>
            </a:custGeom>
            <a:solidFill>
              <a:srgbClr val="FBD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5" name="iṧḷídê"/>
            <p:cNvSpPr/>
            <p:nvPr/>
          </p:nvSpPr>
          <p:spPr bwMode="auto">
            <a:xfrm flipH="1">
              <a:off x="3777534" y="4849759"/>
              <a:ext cx="986776" cy="405065"/>
            </a:xfrm>
            <a:custGeom>
              <a:avLst/>
              <a:gdLst>
                <a:gd name="T0" fmla="*/ 240 w 480"/>
                <a:gd name="T1" fmla="*/ 193 h 197"/>
                <a:gd name="T2" fmla="*/ 228 w 480"/>
                <a:gd name="T3" fmla="*/ 197 h 197"/>
                <a:gd name="T4" fmla="*/ 228 w 480"/>
                <a:gd name="T5" fmla="*/ 197 h 197"/>
                <a:gd name="T6" fmla="*/ 274 w 480"/>
                <a:gd name="T7" fmla="*/ 196 h 197"/>
                <a:gd name="T8" fmla="*/ 194 w 480"/>
                <a:gd name="T9" fmla="*/ 192 h 197"/>
                <a:gd name="T10" fmla="*/ 285 w 480"/>
                <a:gd name="T11" fmla="*/ 192 h 197"/>
                <a:gd name="T12" fmla="*/ 182 w 480"/>
                <a:gd name="T13" fmla="*/ 194 h 197"/>
                <a:gd name="T14" fmla="*/ 182 w 480"/>
                <a:gd name="T15" fmla="*/ 194 h 197"/>
                <a:gd name="T16" fmla="*/ 320 w 480"/>
                <a:gd name="T17" fmla="*/ 192 h 197"/>
                <a:gd name="T18" fmla="*/ 149 w 480"/>
                <a:gd name="T19" fmla="*/ 186 h 197"/>
                <a:gd name="T20" fmla="*/ 330 w 480"/>
                <a:gd name="T21" fmla="*/ 186 h 197"/>
                <a:gd name="T22" fmla="*/ 137 w 480"/>
                <a:gd name="T23" fmla="*/ 188 h 197"/>
                <a:gd name="T24" fmla="*/ 137 w 480"/>
                <a:gd name="T25" fmla="*/ 188 h 197"/>
                <a:gd name="T26" fmla="*/ 365 w 480"/>
                <a:gd name="T27" fmla="*/ 183 h 197"/>
                <a:gd name="T28" fmla="*/ 104 w 480"/>
                <a:gd name="T29" fmla="*/ 176 h 197"/>
                <a:gd name="T30" fmla="*/ 375 w 480"/>
                <a:gd name="T31" fmla="*/ 176 h 197"/>
                <a:gd name="T32" fmla="*/ 92 w 480"/>
                <a:gd name="T33" fmla="*/ 177 h 197"/>
                <a:gd name="T34" fmla="*/ 92 w 480"/>
                <a:gd name="T35" fmla="*/ 177 h 197"/>
                <a:gd name="T36" fmla="*/ 408 w 480"/>
                <a:gd name="T37" fmla="*/ 169 h 197"/>
                <a:gd name="T38" fmla="*/ 62 w 480"/>
                <a:gd name="T39" fmla="*/ 161 h 197"/>
                <a:gd name="T40" fmla="*/ 417 w 480"/>
                <a:gd name="T41" fmla="*/ 161 h 197"/>
                <a:gd name="T42" fmla="*/ 50 w 480"/>
                <a:gd name="T43" fmla="*/ 159 h 197"/>
                <a:gd name="T44" fmla="*/ 50 w 480"/>
                <a:gd name="T45" fmla="*/ 159 h 197"/>
                <a:gd name="T46" fmla="*/ 449 w 480"/>
                <a:gd name="T47" fmla="*/ 147 h 197"/>
                <a:gd name="T48" fmla="*/ 24 w 480"/>
                <a:gd name="T49" fmla="*/ 137 h 197"/>
                <a:gd name="T50" fmla="*/ 455 w 480"/>
                <a:gd name="T51" fmla="*/ 137 h 197"/>
                <a:gd name="T52" fmla="*/ 13 w 480"/>
                <a:gd name="T53" fmla="*/ 131 h 197"/>
                <a:gd name="T54" fmla="*/ 13 w 480"/>
                <a:gd name="T55" fmla="*/ 131 h 197"/>
                <a:gd name="T56" fmla="*/ 477 w 480"/>
                <a:gd name="T57" fmla="*/ 111 h 197"/>
                <a:gd name="T58" fmla="*/ 4 w 480"/>
                <a:gd name="T59" fmla="*/ 99 h 197"/>
                <a:gd name="T60" fmla="*/ 480 w 480"/>
                <a:gd name="T61" fmla="*/ 99 h 197"/>
                <a:gd name="T62" fmla="*/ 474 w 480"/>
                <a:gd name="T63" fmla="*/ 88 h 197"/>
                <a:gd name="T64" fmla="*/ 2 w 480"/>
                <a:gd name="T65" fmla="*/ 87 h 197"/>
                <a:gd name="T66" fmla="*/ 470 w 480"/>
                <a:gd name="T67" fmla="*/ 78 h 197"/>
                <a:gd name="T68" fmla="*/ 470 w 480"/>
                <a:gd name="T69" fmla="*/ 78 h 197"/>
                <a:gd name="T70" fmla="*/ 24 w 480"/>
                <a:gd name="T71" fmla="*/ 61 h 197"/>
                <a:gd name="T72" fmla="*/ 449 w 480"/>
                <a:gd name="T73" fmla="*/ 51 h 197"/>
                <a:gd name="T74" fmla="*/ 30 w 480"/>
                <a:gd name="T75" fmla="*/ 51 h 197"/>
                <a:gd name="T76" fmla="*/ 438 w 480"/>
                <a:gd name="T77" fmla="*/ 48 h 197"/>
                <a:gd name="T78" fmla="*/ 438 w 480"/>
                <a:gd name="T79" fmla="*/ 48 h 197"/>
                <a:gd name="T80" fmla="*/ 62 w 480"/>
                <a:gd name="T81" fmla="*/ 37 h 197"/>
                <a:gd name="T82" fmla="*/ 409 w 480"/>
                <a:gd name="T83" fmla="*/ 29 h 197"/>
                <a:gd name="T84" fmla="*/ 71 w 480"/>
                <a:gd name="T85" fmla="*/ 29 h 197"/>
                <a:gd name="T86" fmla="*/ 397 w 480"/>
                <a:gd name="T87" fmla="*/ 28 h 197"/>
                <a:gd name="T88" fmla="*/ 397 w 480"/>
                <a:gd name="T89" fmla="*/ 28 h 197"/>
                <a:gd name="T90" fmla="*/ 105 w 480"/>
                <a:gd name="T91" fmla="*/ 21 h 197"/>
                <a:gd name="T92" fmla="*/ 365 w 480"/>
                <a:gd name="T93" fmla="*/ 15 h 197"/>
                <a:gd name="T94" fmla="*/ 115 w 480"/>
                <a:gd name="T95" fmla="*/ 15 h 197"/>
                <a:gd name="T96" fmla="*/ 353 w 480"/>
                <a:gd name="T97" fmla="*/ 16 h 197"/>
                <a:gd name="T98" fmla="*/ 353 w 480"/>
                <a:gd name="T99" fmla="*/ 16 h 197"/>
                <a:gd name="T100" fmla="*/ 149 w 480"/>
                <a:gd name="T101" fmla="*/ 11 h 197"/>
                <a:gd name="T102" fmla="*/ 320 w 480"/>
                <a:gd name="T103" fmla="*/ 6 h 197"/>
                <a:gd name="T104" fmla="*/ 160 w 480"/>
                <a:gd name="T105" fmla="*/ 6 h 197"/>
                <a:gd name="T106" fmla="*/ 308 w 480"/>
                <a:gd name="T107" fmla="*/ 8 h 197"/>
                <a:gd name="T108" fmla="*/ 308 w 480"/>
                <a:gd name="T109" fmla="*/ 8 h 197"/>
                <a:gd name="T110" fmla="*/ 194 w 480"/>
                <a:gd name="T111" fmla="*/ 6 h 197"/>
                <a:gd name="T112" fmla="*/ 275 w 480"/>
                <a:gd name="T113" fmla="*/ 1 h 197"/>
                <a:gd name="T114" fmla="*/ 205 w 480"/>
                <a:gd name="T115" fmla="*/ 1 h 197"/>
                <a:gd name="T116" fmla="*/ 263 w 480"/>
                <a:gd name="T117" fmla="*/ 4 h 197"/>
                <a:gd name="T118" fmla="*/ 263 w 480"/>
                <a:gd name="T119" fmla="*/ 4 h 197"/>
                <a:gd name="T120" fmla="*/ 240 w 480"/>
                <a:gd name="T12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0" h="197">
                  <a:moveTo>
                    <a:pt x="240" y="197"/>
                  </a:moveTo>
                  <a:cubicBezTo>
                    <a:pt x="240" y="196"/>
                    <a:pt x="240" y="196"/>
                    <a:pt x="240" y="196"/>
                  </a:cubicBezTo>
                  <a:cubicBezTo>
                    <a:pt x="240" y="193"/>
                    <a:pt x="240" y="193"/>
                    <a:pt x="240" y="193"/>
                  </a:cubicBezTo>
                  <a:cubicBezTo>
                    <a:pt x="240" y="193"/>
                    <a:pt x="240" y="193"/>
                    <a:pt x="240" y="193"/>
                  </a:cubicBezTo>
                  <a:cubicBezTo>
                    <a:pt x="243" y="193"/>
                    <a:pt x="247" y="193"/>
                    <a:pt x="251" y="193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47" y="197"/>
                    <a:pt x="244" y="197"/>
                    <a:pt x="240" y="197"/>
                  </a:cubicBezTo>
                  <a:close/>
                  <a:moveTo>
                    <a:pt x="228" y="197"/>
                  </a:moveTo>
                  <a:cubicBezTo>
                    <a:pt x="224" y="197"/>
                    <a:pt x="220" y="197"/>
                    <a:pt x="217" y="197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20" y="193"/>
                    <a:pt x="224" y="193"/>
                    <a:pt x="228" y="193"/>
                  </a:cubicBezTo>
                  <a:lnTo>
                    <a:pt x="228" y="197"/>
                  </a:lnTo>
                  <a:close/>
                  <a:moveTo>
                    <a:pt x="262" y="197"/>
                  </a:moveTo>
                  <a:cubicBezTo>
                    <a:pt x="262" y="193"/>
                    <a:pt x="262" y="193"/>
                    <a:pt x="262" y="193"/>
                  </a:cubicBezTo>
                  <a:cubicBezTo>
                    <a:pt x="266" y="193"/>
                    <a:pt x="270" y="193"/>
                    <a:pt x="274" y="193"/>
                  </a:cubicBezTo>
                  <a:cubicBezTo>
                    <a:pt x="274" y="196"/>
                    <a:pt x="274" y="196"/>
                    <a:pt x="274" y="196"/>
                  </a:cubicBezTo>
                  <a:cubicBezTo>
                    <a:pt x="270" y="197"/>
                    <a:pt x="266" y="197"/>
                    <a:pt x="262" y="197"/>
                  </a:cubicBezTo>
                  <a:close/>
                  <a:moveTo>
                    <a:pt x="205" y="196"/>
                  </a:moveTo>
                  <a:cubicBezTo>
                    <a:pt x="201" y="196"/>
                    <a:pt x="197" y="196"/>
                    <a:pt x="194" y="196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8" y="192"/>
                    <a:pt x="202" y="192"/>
                    <a:pt x="205" y="193"/>
                  </a:cubicBezTo>
                  <a:lnTo>
                    <a:pt x="205" y="196"/>
                  </a:lnTo>
                  <a:close/>
                  <a:moveTo>
                    <a:pt x="285" y="196"/>
                  </a:moveTo>
                  <a:cubicBezTo>
                    <a:pt x="285" y="192"/>
                    <a:pt x="285" y="192"/>
                    <a:pt x="285" y="192"/>
                  </a:cubicBezTo>
                  <a:cubicBezTo>
                    <a:pt x="289" y="192"/>
                    <a:pt x="293" y="191"/>
                    <a:pt x="296" y="191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93" y="195"/>
                    <a:pt x="289" y="195"/>
                    <a:pt x="285" y="196"/>
                  </a:cubicBezTo>
                  <a:close/>
                  <a:moveTo>
                    <a:pt x="182" y="194"/>
                  </a:moveTo>
                  <a:cubicBezTo>
                    <a:pt x="178" y="194"/>
                    <a:pt x="175" y="194"/>
                    <a:pt x="171" y="193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75" y="190"/>
                    <a:pt x="179" y="190"/>
                    <a:pt x="183" y="191"/>
                  </a:cubicBezTo>
                  <a:lnTo>
                    <a:pt x="182" y="194"/>
                  </a:lnTo>
                  <a:close/>
                  <a:moveTo>
                    <a:pt x="308" y="193"/>
                  </a:moveTo>
                  <a:cubicBezTo>
                    <a:pt x="308" y="190"/>
                    <a:pt x="308" y="190"/>
                    <a:pt x="308" y="190"/>
                  </a:cubicBezTo>
                  <a:cubicBezTo>
                    <a:pt x="311" y="189"/>
                    <a:pt x="315" y="189"/>
                    <a:pt x="319" y="188"/>
                  </a:cubicBezTo>
                  <a:cubicBezTo>
                    <a:pt x="320" y="192"/>
                    <a:pt x="320" y="192"/>
                    <a:pt x="320" y="192"/>
                  </a:cubicBezTo>
                  <a:cubicBezTo>
                    <a:pt x="316" y="192"/>
                    <a:pt x="312" y="193"/>
                    <a:pt x="308" y="193"/>
                  </a:cubicBezTo>
                  <a:close/>
                  <a:moveTo>
                    <a:pt x="159" y="192"/>
                  </a:moveTo>
                  <a:cubicBezTo>
                    <a:pt x="156" y="191"/>
                    <a:pt x="152" y="191"/>
                    <a:pt x="148" y="190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3" y="187"/>
                    <a:pt x="156" y="187"/>
                    <a:pt x="160" y="188"/>
                  </a:cubicBezTo>
                  <a:lnTo>
                    <a:pt x="159" y="192"/>
                  </a:lnTo>
                  <a:close/>
                  <a:moveTo>
                    <a:pt x="331" y="190"/>
                  </a:moveTo>
                  <a:cubicBezTo>
                    <a:pt x="330" y="186"/>
                    <a:pt x="330" y="186"/>
                    <a:pt x="330" y="186"/>
                  </a:cubicBezTo>
                  <a:cubicBezTo>
                    <a:pt x="334" y="186"/>
                    <a:pt x="338" y="185"/>
                    <a:pt x="341" y="184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38" y="189"/>
                    <a:pt x="335" y="189"/>
                    <a:pt x="331" y="190"/>
                  </a:cubicBezTo>
                  <a:close/>
                  <a:moveTo>
                    <a:pt x="137" y="188"/>
                  </a:moveTo>
                  <a:cubicBezTo>
                    <a:pt x="133" y="187"/>
                    <a:pt x="129" y="186"/>
                    <a:pt x="126" y="185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30" y="183"/>
                    <a:pt x="134" y="183"/>
                    <a:pt x="138" y="184"/>
                  </a:cubicBezTo>
                  <a:lnTo>
                    <a:pt x="137" y="188"/>
                  </a:lnTo>
                  <a:close/>
                  <a:moveTo>
                    <a:pt x="353" y="186"/>
                  </a:moveTo>
                  <a:cubicBezTo>
                    <a:pt x="353" y="182"/>
                    <a:pt x="353" y="182"/>
                    <a:pt x="353" y="182"/>
                  </a:cubicBezTo>
                  <a:cubicBezTo>
                    <a:pt x="356" y="181"/>
                    <a:pt x="360" y="180"/>
                    <a:pt x="364" y="179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61" y="184"/>
                    <a:pt x="357" y="185"/>
                    <a:pt x="353" y="186"/>
                  </a:cubicBezTo>
                  <a:close/>
                  <a:moveTo>
                    <a:pt x="114" y="183"/>
                  </a:moveTo>
                  <a:cubicBezTo>
                    <a:pt x="111" y="182"/>
                    <a:pt x="107" y="181"/>
                    <a:pt x="103" y="18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8" y="177"/>
                    <a:pt x="112" y="178"/>
                    <a:pt x="115" y="179"/>
                  </a:cubicBezTo>
                  <a:lnTo>
                    <a:pt x="114" y="183"/>
                  </a:lnTo>
                  <a:close/>
                  <a:moveTo>
                    <a:pt x="376" y="180"/>
                  </a:moveTo>
                  <a:cubicBezTo>
                    <a:pt x="375" y="176"/>
                    <a:pt x="375" y="176"/>
                    <a:pt x="375" y="176"/>
                  </a:cubicBezTo>
                  <a:cubicBezTo>
                    <a:pt x="378" y="175"/>
                    <a:pt x="382" y="174"/>
                    <a:pt x="385" y="173"/>
                  </a:cubicBezTo>
                  <a:cubicBezTo>
                    <a:pt x="387" y="177"/>
                    <a:pt x="387" y="177"/>
                    <a:pt x="387" y="177"/>
                  </a:cubicBezTo>
                  <a:cubicBezTo>
                    <a:pt x="383" y="178"/>
                    <a:pt x="379" y="179"/>
                    <a:pt x="376" y="180"/>
                  </a:cubicBezTo>
                  <a:close/>
                  <a:moveTo>
                    <a:pt x="92" y="177"/>
                  </a:moveTo>
                  <a:cubicBezTo>
                    <a:pt x="89" y="175"/>
                    <a:pt x="85" y="174"/>
                    <a:pt x="81" y="173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71"/>
                    <a:pt x="90" y="172"/>
                    <a:pt x="94" y="173"/>
                  </a:cubicBezTo>
                  <a:lnTo>
                    <a:pt x="92" y="177"/>
                  </a:lnTo>
                  <a:close/>
                  <a:moveTo>
                    <a:pt x="398" y="173"/>
                  </a:moveTo>
                  <a:cubicBezTo>
                    <a:pt x="396" y="169"/>
                    <a:pt x="396" y="169"/>
                    <a:pt x="396" y="169"/>
                  </a:cubicBezTo>
                  <a:cubicBezTo>
                    <a:pt x="400" y="168"/>
                    <a:pt x="403" y="167"/>
                    <a:pt x="407" y="165"/>
                  </a:cubicBezTo>
                  <a:cubicBezTo>
                    <a:pt x="408" y="169"/>
                    <a:pt x="408" y="169"/>
                    <a:pt x="408" y="169"/>
                  </a:cubicBezTo>
                  <a:cubicBezTo>
                    <a:pt x="405" y="170"/>
                    <a:pt x="401" y="172"/>
                    <a:pt x="398" y="173"/>
                  </a:cubicBezTo>
                  <a:close/>
                  <a:moveTo>
                    <a:pt x="71" y="169"/>
                  </a:moveTo>
                  <a:cubicBezTo>
                    <a:pt x="67" y="167"/>
                    <a:pt x="64" y="166"/>
                    <a:pt x="60" y="164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5" y="162"/>
                    <a:pt x="69" y="164"/>
                    <a:pt x="72" y="165"/>
                  </a:cubicBezTo>
                  <a:lnTo>
                    <a:pt x="71" y="169"/>
                  </a:lnTo>
                  <a:close/>
                  <a:moveTo>
                    <a:pt x="419" y="164"/>
                  </a:moveTo>
                  <a:cubicBezTo>
                    <a:pt x="417" y="161"/>
                    <a:pt x="417" y="161"/>
                    <a:pt x="417" y="161"/>
                  </a:cubicBezTo>
                  <a:cubicBezTo>
                    <a:pt x="421" y="159"/>
                    <a:pt x="424" y="158"/>
                    <a:pt x="427" y="156"/>
                  </a:cubicBezTo>
                  <a:cubicBezTo>
                    <a:pt x="429" y="159"/>
                    <a:pt x="429" y="159"/>
                    <a:pt x="429" y="159"/>
                  </a:cubicBezTo>
                  <a:cubicBezTo>
                    <a:pt x="426" y="161"/>
                    <a:pt x="422" y="163"/>
                    <a:pt x="419" y="164"/>
                  </a:cubicBezTo>
                  <a:close/>
                  <a:moveTo>
                    <a:pt x="50" y="159"/>
                  </a:moveTo>
                  <a:cubicBezTo>
                    <a:pt x="46" y="157"/>
                    <a:pt x="43" y="155"/>
                    <a:pt x="40" y="153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5" y="152"/>
                    <a:pt x="48" y="154"/>
                    <a:pt x="52" y="156"/>
                  </a:cubicBezTo>
                  <a:lnTo>
                    <a:pt x="50" y="159"/>
                  </a:lnTo>
                  <a:close/>
                  <a:moveTo>
                    <a:pt x="439" y="153"/>
                  </a:moveTo>
                  <a:cubicBezTo>
                    <a:pt x="437" y="150"/>
                    <a:pt x="437" y="150"/>
                    <a:pt x="437" y="150"/>
                  </a:cubicBezTo>
                  <a:cubicBezTo>
                    <a:pt x="440" y="148"/>
                    <a:pt x="444" y="146"/>
                    <a:pt x="447" y="144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6" y="149"/>
                    <a:pt x="443" y="151"/>
                    <a:pt x="439" y="153"/>
                  </a:cubicBezTo>
                  <a:close/>
                  <a:moveTo>
                    <a:pt x="30" y="147"/>
                  </a:moveTo>
                  <a:cubicBezTo>
                    <a:pt x="27" y="144"/>
                    <a:pt x="24" y="142"/>
                    <a:pt x="21" y="139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26" y="139"/>
                    <a:pt x="29" y="141"/>
                    <a:pt x="33" y="144"/>
                  </a:cubicBezTo>
                  <a:lnTo>
                    <a:pt x="30" y="147"/>
                  </a:lnTo>
                  <a:close/>
                  <a:moveTo>
                    <a:pt x="458" y="140"/>
                  </a:moveTo>
                  <a:cubicBezTo>
                    <a:pt x="455" y="137"/>
                    <a:pt x="455" y="137"/>
                    <a:pt x="455" y="137"/>
                  </a:cubicBezTo>
                  <a:cubicBezTo>
                    <a:pt x="458" y="134"/>
                    <a:pt x="461" y="132"/>
                    <a:pt x="463" y="129"/>
                  </a:cubicBezTo>
                  <a:cubicBezTo>
                    <a:pt x="466" y="131"/>
                    <a:pt x="466" y="131"/>
                    <a:pt x="466" y="131"/>
                  </a:cubicBezTo>
                  <a:cubicBezTo>
                    <a:pt x="464" y="134"/>
                    <a:pt x="461" y="137"/>
                    <a:pt x="458" y="140"/>
                  </a:cubicBezTo>
                  <a:close/>
                  <a:moveTo>
                    <a:pt x="13" y="131"/>
                  </a:moveTo>
                  <a:cubicBezTo>
                    <a:pt x="11" y="128"/>
                    <a:pt x="8" y="125"/>
                    <a:pt x="7" y="121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2" y="122"/>
                    <a:pt x="14" y="126"/>
                    <a:pt x="16" y="129"/>
                  </a:cubicBezTo>
                  <a:lnTo>
                    <a:pt x="13" y="131"/>
                  </a:lnTo>
                  <a:close/>
                  <a:moveTo>
                    <a:pt x="473" y="122"/>
                  </a:moveTo>
                  <a:cubicBezTo>
                    <a:pt x="469" y="120"/>
                    <a:pt x="469" y="120"/>
                    <a:pt x="469" y="120"/>
                  </a:cubicBezTo>
                  <a:cubicBezTo>
                    <a:pt x="471" y="117"/>
                    <a:pt x="473" y="113"/>
                    <a:pt x="474" y="110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6" y="115"/>
                    <a:pt x="475" y="118"/>
                    <a:pt x="473" y="122"/>
                  </a:cubicBezTo>
                  <a:close/>
                  <a:moveTo>
                    <a:pt x="2" y="110"/>
                  </a:moveTo>
                  <a:cubicBezTo>
                    <a:pt x="1" y="107"/>
                    <a:pt x="0" y="103"/>
                    <a:pt x="0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2"/>
                    <a:pt x="5" y="106"/>
                    <a:pt x="6" y="109"/>
                  </a:cubicBezTo>
                  <a:lnTo>
                    <a:pt x="2" y="110"/>
                  </a:lnTo>
                  <a:close/>
                  <a:moveTo>
                    <a:pt x="480" y="99"/>
                  </a:moveTo>
                  <a:cubicBezTo>
                    <a:pt x="476" y="99"/>
                    <a:pt x="476" y="99"/>
                    <a:pt x="476" y="99"/>
                  </a:cubicBezTo>
                  <a:cubicBezTo>
                    <a:pt x="477" y="99"/>
                    <a:pt x="477" y="99"/>
                    <a:pt x="477" y="99"/>
                  </a:cubicBezTo>
                  <a:cubicBezTo>
                    <a:pt x="475" y="99"/>
                    <a:pt x="475" y="99"/>
                    <a:pt x="475" y="99"/>
                  </a:cubicBezTo>
                  <a:cubicBezTo>
                    <a:pt x="475" y="95"/>
                    <a:pt x="475" y="92"/>
                    <a:pt x="474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9" y="91"/>
                    <a:pt x="480" y="95"/>
                    <a:pt x="480" y="99"/>
                  </a:cubicBezTo>
                  <a:close/>
                  <a:moveTo>
                    <a:pt x="6" y="88"/>
                  </a:moveTo>
                  <a:cubicBezTo>
                    <a:pt x="2" y="87"/>
                    <a:pt x="2" y="87"/>
                    <a:pt x="2" y="87"/>
                  </a:cubicBezTo>
                  <a:cubicBezTo>
                    <a:pt x="3" y="83"/>
                    <a:pt x="5" y="80"/>
                    <a:pt x="7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7" y="85"/>
                    <a:pt x="6" y="88"/>
                  </a:cubicBezTo>
                  <a:close/>
                  <a:moveTo>
                    <a:pt x="470" y="78"/>
                  </a:moveTo>
                  <a:cubicBezTo>
                    <a:pt x="468" y="75"/>
                    <a:pt x="466" y="72"/>
                    <a:pt x="463" y="69"/>
                  </a:cubicBezTo>
                  <a:cubicBezTo>
                    <a:pt x="466" y="67"/>
                    <a:pt x="466" y="67"/>
                    <a:pt x="466" y="67"/>
                  </a:cubicBezTo>
                  <a:cubicBezTo>
                    <a:pt x="469" y="70"/>
                    <a:pt x="471" y="73"/>
                    <a:pt x="473" y="76"/>
                  </a:cubicBezTo>
                  <a:lnTo>
                    <a:pt x="470" y="78"/>
                  </a:lnTo>
                  <a:close/>
                  <a:moveTo>
                    <a:pt x="16" y="69"/>
                  </a:moveTo>
                  <a:cubicBezTo>
                    <a:pt x="13" y="66"/>
                    <a:pt x="13" y="66"/>
                    <a:pt x="13" y="66"/>
                  </a:cubicBezTo>
                  <a:cubicBezTo>
                    <a:pt x="16" y="64"/>
                    <a:pt x="18" y="61"/>
                    <a:pt x="21" y="58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1" y="63"/>
                    <a:pt x="19" y="66"/>
                    <a:pt x="16" y="69"/>
                  </a:cubicBezTo>
                  <a:close/>
                  <a:moveTo>
                    <a:pt x="456" y="61"/>
                  </a:moveTo>
                  <a:cubicBezTo>
                    <a:pt x="453" y="59"/>
                    <a:pt x="450" y="56"/>
                    <a:pt x="447" y="54"/>
                  </a:cubicBezTo>
                  <a:cubicBezTo>
                    <a:pt x="449" y="51"/>
                    <a:pt x="449" y="51"/>
                    <a:pt x="449" y="51"/>
                  </a:cubicBezTo>
                  <a:cubicBezTo>
                    <a:pt x="453" y="53"/>
                    <a:pt x="456" y="56"/>
                    <a:pt x="458" y="58"/>
                  </a:cubicBezTo>
                  <a:lnTo>
                    <a:pt x="456" y="61"/>
                  </a:lnTo>
                  <a:close/>
                  <a:moveTo>
                    <a:pt x="33" y="54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3" y="48"/>
                    <a:pt x="37" y="46"/>
                    <a:pt x="40" y="4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9" y="49"/>
                    <a:pt x="36" y="52"/>
                    <a:pt x="33" y="54"/>
                  </a:cubicBezTo>
                  <a:close/>
                  <a:moveTo>
                    <a:pt x="438" y="48"/>
                  </a:moveTo>
                  <a:cubicBezTo>
                    <a:pt x="435" y="46"/>
                    <a:pt x="431" y="44"/>
                    <a:pt x="428" y="42"/>
                  </a:cubicBezTo>
                  <a:cubicBezTo>
                    <a:pt x="430" y="39"/>
                    <a:pt x="430" y="39"/>
                    <a:pt x="430" y="39"/>
                  </a:cubicBezTo>
                  <a:cubicBezTo>
                    <a:pt x="433" y="41"/>
                    <a:pt x="437" y="43"/>
                    <a:pt x="440" y="44"/>
                  </a:cubicBezTo>
                  <a:lnTo>
                    <a:pt x="438" y="48"/>
                  </a:lnTo>
                  <a:close/>
                  <a:moveTo>
                    <a:pt x="52" y="42"/>
                  </a:moveTo>
                  <a:cubicBezTo>
                    <a:pt x="50" y="38"/>
                    <a:pt x="50" y="38"/>
                    <a:pt x="50" y="38"/>
                  </a:cubicBezTo>
                  <a:cubicBezTo>
                    <a:pt x="53" y="37"/>
                    <a:pt x="57" y="35"/>
                    <a:pt x="60" y="33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58" y="38"/>
                    <a:pt x="55" y="40"/>
                    <a:pt x="52" y="42"/>
                  </a:cubicBezTo>
                  <a:close/>
                  <a:moveTo>
                    <a:pt x="418" y="37"/>
                  </a:moveTo>
                  <a:cubicBezTo>
                    <a:pt x="415" y="35"/>
                    <a:pt x="411" y="34"/>
                    <a:pt x="407" y="32"/>
                  </a:cubicBezTo>
                  <a:cubicBezTo>
                    <a:pt x="409" y="29"/>
                    <a:pt x="409" y="29"/>
                    <a:pt x="409" y="29"/>
                  </a:cubicBezTo>
                  <a:cubicBezTo>
                    <a:pt x="413" y="30"/>
                    <a:pt x="416" y="32"/>
                    <a:pt x="419" y="34"/>
                  </a:cubicBezTo>
                  <a:lnTo>
                    <a:pt x="418" y="37"/>
                  </a:lnTo>
                  <a:close/>
                  <a:moveTo>
                    <a:pt x="72" y="32"/>
                  </a:moveTo>
                  <a:cubicBezTo>
                    <a:pt x="71" y="29"/>
                    <a:pt x="71" y="29"/>
                    <a:pt x="71" y="29"/>
                  </a:cubicBezTo>
                  <a:cubicBezTo>
                    <a:pt x="74" y="27"/>
                    <a:pt x="78" y="26"/>
                    <a:pt x="82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79" y="30"/>
                    <a:pt x="76" y="31"/>
                    <a:pt x="72" y="32"/>
                  </a:cubicBezTo>
                  <a:close/>
                  <a:moveTo>
                    <a:pt x="397" y="28"/>
                  </a:moveTo>
                  <a:cubicBezTo>
                    <a:pt x="393" y="27"/>
                    <a:pt x="390" y="26"/>
                    <a:pt x="386" y="25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391" y="22"/>
                    <a:pt x="395" y="24"/>
                    <a:pt x="398" y="25"/>
                  </a:cubicBezTo>
                  <a:lnTo>
                    <a:pt x="397" y="28"/>
                  </a:lnTo>
                  <a:close/>
                  <a:moveTo>
                    <a:pt x="94" y="25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6" y="20"/>
                    <a:pt x="100" y="19"/>
                    <a:pt x="104" y="18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1" y="22"/>
                    <a:pt x="97" y="23"/>
                    <a:pt x="94" y="25"/>
                  </a:cubicBezTo>
                  <a:close/>
                  <a:moveTo>
                    <a:pt x="375" y="21"/>
                  </a:moveTo>
                  <a:cubicBezTo>
                    <a:pt x="372" y="20"/>
                    <a:pt x="368" y="19"/>
                    <a:pt x="364" y="18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9" y="16"/>
                    <a:pt x="373" y="17"/>
                    <a:pt x="376" y="18"/>
                  </a:cubicBezTo>
                  <a:lnTo>
                    <a:pt x="375" y="21"/>
                  </a:lnTo>
                  <a:close/>
                  <a:moveTo>
                    <a:pt x="116" y="18"/>
                  </a:moveTo>
                  <a:cubicBezTo>
                    <a:pt x="115" y="15"/>
                    <a:pt x="115" y="15"/>
                    <a:pt x="115" y="15"/>
                  </a:cubicBezTo>
                  <a:cubicBezTo>
                    <a:pt x="118" y="14"/>
                    <a:pt x="122" y="13"/>
                    <a:pt x="126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3" y="17"/>
                    <a:pt x="119" y="17"/>
                    <a:pt x="116" y="18"/>
                  </a:cubicBezTo>
                  <a:close/>
                  <a:moveTo>
                    <a:pt x="353" y="16"/>
                  </a:moveTo>
                  <a:cubicBezTo>
                    <a:pt x="350" y="15"/>
                    <a:pt x="346" y="14"/>
                    <a:pt x="342" y="13"/>
                  </a:cubicBezTo>
                  <a:cubicBezTo>
                    <a:pt x="343" y="10"/>
                    <a:pt x="343" y="10"/>
                    <a:pt x="343" y="10"/>
                  </a:cubicBezTo>
                  <a:cubicBezTo>
                    <a:pt x="347" y="10"/>
                    <a:pt x="350" y="11"/>
                    <a:pt x="354" y="12"/>
                  </a:cubicBezTo>
                  <a:lnTo>
                    <a:pt x="353" y="16"/>
                  </a:lnTo>
                  <a:close/>
                  <a:moveTo>
                    <a:pt x="138" y="13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41" y="9"/>
                    <a:pt x="145" y="8"/>
                    <a:pt x="148" y="8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5" y="12"/>
                    <a:pt x="142" y="13"/>
                    <a:pt x="138" y="13"/>
                  </a:cubicBezTo>
                  <a:close/>
                  <a:moveTo>
                    <a:pt x="331" y="11"/>
                  </a:moveTo>
                  <a:cubicBezTo>
                    <a:pt x="327" y="11"/>
                    <a:pt x="323" y="10"/>
                    <a:pt x="320" y="10"/>
                  </a:cubicBezTo>
                  <a:cubicBezTo>
                    <a:pt x="320" y="6"/>
                    <a:pt x="320" y="6"/>
                    <a:pt x="320" y="6"/>
                  </a:cubicBezTo>
                  <a:cubicBezTo>
                    <a:pt x="324" y="6"/>
                    <a:pt x="328" y="7"/>
                    <a:pt x="332" y="8"/>
                  </a:cubicBezTo>
                  <a:lnTo>
                    <a:pt x="331" y="11"/>
                  </a:lnTo>
                  <a:close/>
                  <a:moveTo>
                    <a:pt x="160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3" y="5"/>
                    <a:pt x="167" y="5"/>
                    <a:pt x="171" y="4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68" y="9"/>
                    <a:pt x="164" y="9"/>
                    <a:pt x="160" y="10"/>
                  </a:cubicBezTo>
                  <a:close/>
                  <a:moveTo>
                    <a:pt x="308" y="8"/>
                  </a:moveTo>
                  <a:cubicBezTo>
                    <a:pt x="305" y="8"/>
                    <a:pt x="301" y="7"/>
                    <a:pt x="297" y="7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301" y="3"/>
                    <a:pt x="305" y="4"/>
                    <a:pt x="309" y="4"/>
                  </a:cubicBezTo>
                  <a:lnTo>
                    <a:pt x="308" y="8"/>
                  </a:lnTo>
                  <a:close/>
                  <a:moveTo>
                    <a:pt x="183" y="7"/>
                  </a:moveTo>
                  <a:cubicBezTo>
                    <a:pt x="182" y="3"/>
                    <a:pt x="182" y="3"/>
                    <a:pt x="182" y="3"/>
                  </a:cubicBezTo>
                  <a:cubicBezTo>
                    <a:pt x="186" y="3"/>
                    <a:pt x="190" y="2"/>
                    <a:pt x="194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0" y="6"/>
                    <a:pt x="187" y="6"/>
                    <a:pt x="183" y="7"/>
                  </a:cubicBezTo>
                  <a:close/>
                  <a:moveTo>
                    <a:pt x="286" y="6"/>
                  </a:moveTo>
                  <a:cubicBezTo>
                    <a:pt x="282" y="5"/>
                    <a:pt x="278" y="5"/>
                    <a:pt x="274" y="5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8" y="1"/>
                    <a:pt x="282" y="2"/>
                    <a:pt x="286" y="2"/>
                  </a:cubicBezTo>
                  <a:lnTo>
                    <a:pt x="286" y="6"/>
                  </a:lnTo>
                  <a:close/>
                  <a:moveTo>
                    <a:pt x="206" y="5"/>
                  </a:moveTo>
                  <a:cubicBezTo>
                    <a:pt x="205" y="1"/>
                    <a:pt x="205" y="1"/>
                    <a:pt x="205" y="1"/>
                  </a:cubicBezTo>
                  <a:cubicBezTo>
                    <a:pt x="209" y="1"/>
                    <a:pt x="213" y="1"/>
                    <a:pt x="217" y="1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3" y="5"/>
                    <a:pt x="209" y="5"/>
                    <a:pt x="206" y="5"/>
                  </a:cubicBezTo>
                  <a:close/>
                  <a:moveTo>
                    <a:pt x="263" y="4"/>
                  </a:moveTo>
                  <a:cubicBezTo>
                    <a:pt x="259" y="4"/>
                    <a:pt x="255" y="4"/>
                    <a:pt x="252" y="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6" y="0"/>
                    <a:pt x="259" y="0"/>
                    <a:pt x="263" y="1"/>
                  </a:cubicBezTo>
                  <a:lnTo>
                    <a:pt x="263" y="4"/>
                  </a:lnTo>
                  <a:close/>
                  <a:moveTo>
                    <a:pt x="228" y="5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32" y="1"/>
                    <a:pt x="236" y="1"/>
                    <a:pt x="240" y="1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36" y="5"/>
                    <a:pt x="232" y="5"/>
                    <a:pt x="228" y="5"/>
                  </a:cubicBezTo>
                  <a:close/>
                </a:path>
              </a:pathLst>
            </a:custGeom>
            <a:solidFill>
              <a:srgbClr val="D4B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6" name="íṧľíďè"/>
            <p:cNvSpPr/>
            <p:nvPr/>
          </p:nvSpPr>
          <p:spPr bwMode="auto">
            <a:xfrm flipH="1">
              <a:off x="3684643" y="4615247"/>
              <a:ext cx="1172558" cy="534504"/>
            </a:xfrm>
            <a:prstGeom prst="ellipse">
              <a:avLst/>
            </a:prstGeom>
            <a:solidFill>
              <a:srgbClr val="F2D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7" name="íṡḷiḍé"/>
            <p:cNvSpPr/>
            <p:nvPr/>
          </p:nvSpPr>
          <p:spPr bwMode="auto">
            <a:xfrm flipH="1">
              <a:off x="3687688" y="5224368"/>
              <a:ext cx="1166467" cy="363950"/>
            </a:xfrm>
            <a:custGeom>
              <a:avLst/>
              <a:gdLst>
                <a:gd name="T0" fmla="*/ 516 w 568"/>
                <a:gd name="T1" fmla="*/ 56 h 177"/>
                <a:gd name="T2" fmla="*/ 465 w 568"/>
                <a:gd name="T3" fmla="*/ 80 h 177"/>
                <a:gd name="T4" fmla="*/ 413 w 568"/>
                <a:gd name="T5" fmla="*/ 95 h 177"/>
                <a:gd name="T6" fmla="*/ 361 w 568"/>
                <a:gd name="T7" fmla="*/ 104 h 177"/>
                <a:gd name="T8" fmla="*/ 309 w 568"/>
                <a:gd name="T9" fmla="*/ 109 h 177"/>
                <a:gd name="T10" fmla="*/ 284 w 568"/>
                <a:gd name="T11" fmla="*/ 109 h 177"/>
                <a:gd name="T12" fmla="*/ 257 w 568"/>
                <a:gd name="T13" fmla="*/ 109 h 177"/>
                <a:gd name="T14" fmla="*/ 205 w 568"/>
                <a:gd name="T15" fmla="*/ 104 h 177"/>
                <a:gd name="T16" fmla="*/ 153 w 568"/>
                <a:gd name="T17" fmla="*/ 95 h 177"/>
                <a:gd name="T18" fmla="*/ 101 w 568"/>
                <a:gd name="T19" fmla="*/ 80 h 177"/>
                <a:gd name="T20" fmla="*/ 50 w 568"/>
                <a:gd name="T21" fmla="*/ 55 h 177"/>
                <a:gd name="T22" fmla="*/ 0 w 568"/>
                <a:gd name="T23" fmla="*/ 0 h 177"/>
                <a:gd name="T24" fmla="*/ 0 w 568"/>
                <a:gd name="T25" fmla="*/ 70 h 177"/>
                <a:gd name="T26" fmla="*/ 50 w 568"/>
                <a:gd name="T27" fmla="*/ 122 h 177"/>
                <a:gd name="T28" fmla="*/ 102 w 568"/>
                <a:gd name="T29" fmla="*/ 147 h 177"/>
                <a:gd name="T30" fmla="*/ 153 w 568"/>
                <a:gd name="T31" fmla="*/ 163 h 177"/>
                <a:gd name="T32" fmla="*/ 205 w 568"/>
                <a:gd name="T33" fmla="*/ 172 h 177"/>
                <a:gd name="T34" fmla="*/ 257 w 568"/>
                <a:gd name="T35" fmla="*/ 177 h 177"/>
                <a:gd name="T36" fmla="*/ 284 w 568"/>
                <a:gd name="T37" fmla="*/ 177 h 177"/>
                <a:gd name="T38" fmla="*/ 309 w 568"/>
                <a:gd name="T39" fmla="*/ 177 h 177"/>
                <a:gd name="T40" fmla="*/ 361 w 568"/>
                <a:gd name="T41" fmla="*/ 172 h 177"/>
                <a:gd name="T42" fmla="*/ 413 w 568"/>
                <a:gd name="T43" fmla="*/ 163 h 177"/>
                <a:gd name="T44" fmla="*/ 465 w 568"/>
                <a:gd name="T45" fmla="*/ 147 h 177"/>
                <a:gd name="T46" fmla="*/ 516 w 568"/>
                <a:gd name="T47" fmla="*/ 122 h 177"/>
                <a:gd name="T48" fmla="*/ 568 w 568"/>
                <a:gd name="T49" fmla="*/ 70 h 177"/>
                <a:gd name="T50" fmla="*/ 568 w 568"/>
                <a:gd name="T51" fmla="*/ 0 h 177"/>
                <a:gd name="T52" fmla="*/ 516 w 568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7">
                  <a:moveTo>
                    <a:pt x="516" y="56"/>
                  </a:moveTo>
                  <a:cubicBezTo>
                    <a:pt x="502" y="65"/>
                    <a:pt x="484" y="73"/>
                    <a:pt x="465" y="80"/>
                  </a:cubicBezTo>
                  <a:cubicBezTo>
                    <a:pt x="449" y="86"/>
                    <a:pt x="431" y="91"/>
                    <a:pt x="413" y="95"/>
                  </a:cubicBezTo>
                  <a:cubicBezTo>
                    <a:pt x="396" y="99"/>
                    <a:pt x="379" y="102"/>
                    <a:pt x="361" y="104"/>
                  </a:cubicBezTo>
                  <a:cubicBezTo>
                    <a:pt x="344" y="106"/>
                    <a:pt x="327" y="108"/>
                    <a:pt x="309" y="109"/>
                  </a:cubicBezTo>
                  <a:cubicBezTo>
                    <a:pt x="301" y="109"/>
                    <a:pt x="292" y="109"/>
                    <a:pt x="284" y="109"/>
                  </a:cubicBezTo>
                  <a:cubicBezTo>
                    <a:pt x="275" y="109"/>
                    <a:pt x="266" y="109"/>
                    <a:pt x="257" y="109"/>
                  </a:cubicBezTo>
                  <a:cubicBezTo>
                    <a:pt x="239" y="108"/>
                    <a:pt x="222" y="106"/>
                    <a:pt x="205" y="104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6"/>
                    <a:pt x="101" y="80"/>
                  </a:cubicBezTo>
                  <a:cubicBezTo>
                    <a:pt x="82" y="73"/>
                    <a:pt x="65" y="64"/>
                    <a:pt x="50" y="55"/>
                  </a:cubicBezTo>
                  <a:cubicBezTo>
                    <a:pt x="24" y="39"/>
                    <a:pt x="4" y="20"/>
                    <a:pt x="0" y="0"/>
                  </a:cubicBezTo>
                  <a:cubicBezTo>
                    <a:pt x="0" y="17"/>
                    <a:pt x="0" y="53"/>
                    <a:pt x="0" y="70"/>
                  </a:cubicBezTo>
                  <a:cubicBezTo>
                    <a:pt x="8" y="88"/>
                    <a:pt x="25" y="106"/>
                    <a:pt x="50" y="122"/>
                  </a:cubicBezTo>
                  <a:cubicBezTo>
                    <a:pt x="65" y="131"/>
                    <a:pt x="82" y="139"/>
                    <a:pt x="102" y="147"/>
                  </a:cubicBezTo>
                  <a:cubicBezTo>
                    <a:pt x="118" y="153"/>
                    <a:pt x="135" y="158"/>
                    <a:pt x="153" y="163"/>
                  </a:cubicBezTo>
                  <a:cubicBezTo>
                    <a:pt x="170" y="166"/>
                    <a:pt x="187" y="170"/>
                    <a:pt x="205" y="172"/>
                  </a:cubicBezTo>
                  <a:cubicBezTo>
                    <a:pt x="222" y="174"/>
                    <a:pt x="239" y="176"/>
                    <a:pt x="257" y="177"/>
                  </a:cubicBezTo>
                  <a:cubicBezTo>
                    <a:pt x="266" y="177"/>
                    <a:pt x="275" y="177"/>
                    <a:pt x="284" y="177"/>
                  </a:cubicBezTo>
                  <a:cubicBezTo>
                    <a:pt x="292" y="177"/>
                    <a:pt x="301" y="177"/>
                    <a:pt x="309" y="177"/>
                  </a:cubicBezTo>
                  <a:cubicBezTo>
                    <a:pt x="327" y="176"/>
                    <a:pt x="344" y="174"/>
                    <a:pt x="361" y="172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8"/>
                    <a:pt x="449" y="153"/>
                    <a:pt x="465" y="147"/>
                  </a:cubicBezTo>
                  <a:cubicBezTo>
                    <a:pt x="484" y="140"/>
                    <a:pt x="501" y="132"/>
                    <a:pt x="516" y="122"/>
                  </a:cubicBezTo>
                  <a:cubicBezTo>
                    <a:pt x="542" y="107"/>
                    <a:pt x="560" y="89"/>
                    <a:pt x="568" y="70"/>
                  </a:cubicBezTo>
                  <a:cubicBezTo>
                    <a:pt x="568" y="53"/>
                    <a:pt x="568" y="17"/>
                    <a:pt x="568" y="0"/>
                  </a:cubicBezTo>
                  <a:cubicBezTo>
                    <a:pt x="560" y="21"/>
                    <a:pt x="543" y="40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8" name="işľîḍê"/>
            <p:cNvSpPr/>
            <p:nvPr/>
          </p:nvSpPr>
          <p:spPr bwMode="auto">
            <a:xfrm flipH="1">
              <a:off x="3687688" y="5061429"/>
              <a:ext cx="1166467" cy="363950"/>
            </a:xfrm>
            <a:custGeom>
              <a:avLst/>
              <a:gdLst>
                <a:gd name="T0" fmla="*/ 516 w 568"/>
                <a:gd name="T1" fmla="*/ 56 h 177"/>
                <a:gd name="T2" fmla="*/ 465 w 568"/>
                <a:gd name="T3" fmla="*/ 80 h 177"/>
                <a:gd name="T4" fmla="*/ 413 w 568"/>
                <a:gd name="T5" fmla="*/ 95 h 177"/>
                <a:gd name="T6" fmla="*/ 361 w 568"/>
                <a:gd name="T7" fmla="*/ 104 h 177"/>
                <a:gd name="T8" fmla="*/ 309 w 568"/>
                <a:gd name="T9" fmla="*/ 109 h 177"/>
                <a:gd name="T10" fmla="*/ 284 w 568"/>
                <a:gd name="T11" fmla="*/ 109 h 177"/>
                <a:gd name="T12" fmla="*/ 257 w 568"/>
                <a:gd name="T13" fmla="*/ 109 h 177"/>
                <a:gd name="T14" fmla="*/ 205 w 568"/>
                <a:gd name="T15" fmla="*/ 104 h 177"/>
                <a:gd name="T16" fmla="*/ 153 w 568"/>
                <a:gd name="T17" fmla="*/ 95 h 177"/>
                <a:gd name="T18" fmla="*/ 101 w 568"/>
                <a:gd name="T19" fmla="*/ 80 h 177"/>
                <a:gd name="T20" fmla="*/ 50 w 568"/>
                <a:gd name="T21" fmla="*/ 55 h 177"/>
                <a:gd name="T22" fmla="*/ 0 w 568"/>
                <a:gd name="T23" fmla="*/ 0 h 177"/>
                <a:gd name="T24" fmla="*/ 0 w 568"/>
                <a:gd name="T25" fmla="*/ 70 h 177"/>
                <a:gd name="T26" fmla="*/ 50 w 568"/>
                <a:gd name="T27" fmla="*/ 122 h 177"/>
                <a:gd name="T28" fmla="*/ 102 w 568"/>
                <a:gd name="T29" fmla="*/ 147 h 177"/>
                <a:gd name="T30" fmla="*/ 153 w 568"/>
                <a:gd name="T31" fmla="*/ 163 h 177"/>
                <a:gd name="T32" fmla="*/ 205 w 568"/>
                <a:gd name="T33" fmla="*/ 172 h 177"/>
                <a:gd name="T34" fmla="*/ 257 w 568"/>
                <a:gd name="T35" fmla="*/ 177 h 177"/>
                <a:gd name="T36" fmla="*/ 284 w 568"/>
                <a:gd name="T37" fmla="*/ 177 h 177"/>
                <a:gd name="T38" fmla="*/ 309 w 568"/>
                <a:gd name="T39" fmla="*/ 177 h 177"/>
                <a:gd name="T40" fmla="*/ 361 w 568"/>
                <a:gd name="T41" fmla="*/ 172 h 177"/>
                <a:gd name="T42" fmla="*/ 413 w 568"/>
                <a:gd name="T43" fmla="*/ 163 h 177"/>
                <a:gd name="T44" fmla="*/ 465 w 568"/>
                <a:gd name="T45" fmla="*/ 147 h 177"/>
                <a:gd name="T46" fmla="*/ 516 w 568"/>
                <a:gd name="T47" fmla="*/ 122 h 177"/>
                <a:gd name="T48" fmla="*/ 568 w 568"/>
                <a:gd name="T49" fmla="*/ 70 h 177"/>
                <a:gd name="T50" fmla="*/ 568 w 568"/>
                <a:gd name="T51" fmla="*/ 0 h 177"/>
                <a:gd name="T52" fmla="*/ 516 w 568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7">
                  <a:moveTo>
                    <a:pt x="516" y="56"/>
                  </a:moveTo>
                  <a:cubicBezTo>
                    <a:pt x="502" y="65"/>
                    <a:pt x="484" y="73"/>
                    <a:pt x="465" y="80"/>
                  </a:cubicBezTo>
                  <a:cubicBezTo>
                    <a:pt x="449" y="86"/>
                    <a:pt x="431" y="91"/>
                    <a:pt x="413" y="95"/>
                  </a:cubicBezTo>
                  <a:cubicBezTo>
                    <a:pt x="396" y="99"/>
                    <a:pt x="379" y="102"/>
                    <a:pt x="361" y="104"/>
                  </a:cubicBezTo>
                  <a:cubicBezTo>
                    <a:pt x="344" y="106"/>
                    <a:pt x="327" y="108"/>
                    <a:pt x="309" y="109"/>
                  </a:cubicBezTo>
                  <a:cubicBezTo>
                    <a:pt x="301" y="109"/>
                    <a:pt x="292" y="109"/>
                    <a:pt x="284" y="109"/>
                  </a:cubicBezTo>
                  <a:cubicBezTo>
                    <a:pt x="275" y="109"/>
                    <a:pt x="266" y="109"/>
                    <a:pt x="257" y="109"/>
                  </a:cubicBezTo>
                  <a:cubicBezTo>
                    <a:pt x="239" y="108"/>
                    <a:pt x="222" y="106"/>
                    <a:pt x="205" y="104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6"/>
                    <a:pt x="101" y="80"/>
                  </a:cubicBezTo>
                  <a:cubicBezTo>
                    <a:pt x="82" y="73"/>
                    <a:pt x="65" y="64"/>
                    <a:pt x="50" y="55"/>
                  </a:cubicBezTo>
                  <a:cubicBezTo>
                    <a:pt x="24" y="39"/>
                    <a:pt x="4" y="20"/>
                    <a:pt x="0" y="0"/>
                  </a:cubicBezTo>
                  <a:cubicBezTo>
                    <a:pt x="0" y="17"/>
                    <a:pt x="0" y="53"/>
                    <a:pt x="0" y="70"/>
                  </a:cubicBezTo>
                  <a:cubicBezTo>
                    <a:pt x="8" y="89"/>
                    <a:pt x="25" y="106"/>
                    <a:pt x="50" y="122"/>
                  </a:cubicBezTo>
                  <a:cubicBezTo>
                    <a:pt x="65" y="131"/>
                    <a:pt x="82" y="139"/>
                    <a:pt x="102" y="147"/>
                  </a:cubicBezTo>
                  <a:cubicBezTo>
                    <a:pt x="118" y="153"/>
                    <a:pt x="135" y="158"/>
                    <a:pt x="153" y="163"/>
                  </a:cubicBezTo>
                  <a:cubicBezTo>
                    <a:pt x="170" y="166"/>
                    <a:pt x="187" y="170"/>
                    <a:pt x="205" y="172"/>
                  </a:cubicBezTo>
                  <a:cubicBezTo>
                    <a:pt x="222" y="174"/>
                    <a:pt x="239" y="176"/>
                    <a:pt x="257" y="177"/>
                  </a:cubicBezTo>
                  <a:cubicBezTo>
                    <a:pt x="266" y="177"/>
                    <a:pt x="275" y="177"/>
                    <a:pt x="284" y="177"/>
                  </a:cubicBezTo>
                  <a:cubicBezTo>
                    <a:pt x="292" y="177"/>
                    <a:pt x="301" y="177"/>
                    <a:pt x="309" y="177"/>
                  </a:cubicBezTo>
                  <a:cubicBezTo>
                    <a:pt x="327" y="176"/>
                    <a:pt x="344" y="174"/>
                    <a:pt x="361" y="172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8"/>
                    <a:pt x="449" y="153"/>
                    <a:pt x="465" y="147"/>
                  </a:cubicBezTo>
                  <a:cubicBezTo>
                    <a:pt x="484" y="140"/>
                    <a:pt x="501" y="132"/>
                    <a:pt x="516" y="122"/>
                  </a:cubicBezTo>
                  <a:cubicBezTo>
                    <a:pt x="542" y="107"/>
                    <a:pt x="560" y="89"/>
                    <a:pt x="568" y="70"/>
                  </a:cubicBezTo>
                  <a:cubicBezTo>
                    <a:pt x="568" y="53"/>
                    <a:pt x="568" y="17"/>
                    <a:pt x="568" y="0"/>
                  </a:cubicBezTo>
                  <a:cubicBezTo>
                    <a:pt x="560" y="21"/>
                    <a:pt x="543" y="40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9" name="ïṡ1ïdê"/>
            <p:cNvSpPr/>
            <p:nvPr/>
          </p:nvSpPr>
          <p:spPr bwMode="auto">
            <a:xfrm flipH="1">
              <a:off x="3687688" y="4892397"/>
              <a:ext cx="1166467" cy="366996"/>
            </a:xfrm>
            <a:custGeom>
              <a:avLst/>
              <a:gdLst>
                <a:gd name="T0" fmla="*/ 516 w 568"/>
                <a:gd name="T1" fmla="*/ 56 h 178"/>
                <a:gd name="T2" fmla="*/ 465 w 568"/>
                <a:gd name="T3" fmla="*/ 81 h 178"/>
                <a:gd name="T4" fmla="*/ 413 w 568"/>
                <a:gd name="T5" fmla="*/ 96 h 178"/>
                <a:gd name="T6" fmla="*/ 361 w 568"/>
                <a:gd name="T7" fmla="*/ 105 h 178"/>
                <a:gd name="T8" fmla="*/ 309 w 568"/>
                <a:gd name="T9" fmla="*/ 109 h 178"/>
                <a:gd name="T10" fmla="*/ 284 w 568"/>
                <a:gd name="T11" fmla="*/ 110 h 178"/>
                <a:gd name="T12" fmla="*/ 257 w 568"/>
                <a:gd name="T13" fmla="*/ 109 h 178"/>
                <a:gd name="T14" fmla="*/ 205 w 568"/>
                <a:gd name="T15" fmla="*/ 105 h 178"/>
                <a:gd name="T16" fmla="*/ 153 w 568"/>
                <a:gd name="T17" fmla="*/ 95 h 178"/>
                <a:gd name="T18" fmla="*/ 101 w 568"/>
                <a:gd name="T19" fmla="*/ 80 h 178"/>
                <a:gd name="T20" fmla="*/ 50 w 568"/>
                <a:gd name="T21" fmla="*/ 55 h 178"/>
                <a:gd name="T22" fmla="*/ 0 w 568"/>
                <a:gd name="T23" fmla="*/ 0 h 178"/>
                <a:gd name="T24" fmla="*/ 0 w 568"/>
                <a:gd name="T25" fmla="*/ 70 h 178"/>
                <a:gd name="T26" fmla="*/ 50 w 568"/>
                <a:gd name="T27" fmla="*/ 122 h 178"/>
                <a:gd name="T28" fmla="*/ 102 w 568"/>
                <a:gd name="T29" fmla="*/ 147 h 178"/>
                <a:gd name="T30" fmla="*/ 153 w 568"/>
                <a:gd name="T31" fmla="*/ 163 h 178"/>
                <a:gd name="T32" fmla="*/ 205 w 568"/>
                <a:gd name="T33" fmla="*/ 172 h 178"/>
                <a:gd name="T34" fmla="*/ 257 w 568"/>
                <a:gd name="T35" fmla="*/ 177 h 178"/>
                <a:gd name="T36" fmla="*/ 284 w 568"/>
                <a:gd name="T37" fmla="*/ 178 h 178"/>
                <a:gd name="T38" fmla="*/ 309 w 568"/>
                <a:gd name="T39" fmla="*/ 177 h 178"/>
                <a:gd name="T40" fmla="*/ 361 w 568"/>
                <a:gd name="T41" fmla="*/ 173 h 178"/>
                <a:gd name="T42" fmla="*/ 413 w 568"/>
                <a:gd name="T43" fmla="*/ 163 h 178"/>
                <a:gd name="T44" fmla="*/ 465 w 568"/>
                <a:gd name="T45" fmla="*/ 148 h 178"/>
                <a:gd name="T46" fmla="*/ 516 w 568"/>
                <a:gd name="T47" fmla="*/ 123 h 178"/>
                <a:gd name="T48" fmla="*/ 568 w 568"/>
                <a:gd name="T49" fmla="*/ 70 h 178"/>
                <a:gd name="T50" fmla="*/ 568 w 568"/>
                <a:gd name="T51" fmla="*/ 0 h 178"/>
                <a:gd name="T52" fmla="*/ 516 w 568"/>
                <a:gd name="T53" fmla="*/ 5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8" h="178">
                  <a:moveTo>
                    <a:pt x="516" y="56"/>
                  </a:moveTo>
                  <a:cubicBezTo>
                    <a:pt x="502" y="65"/>
                    <a:pt x="484" y="74"/>
                    <a:pt x="465" y="81"/>
                  </a:cubicBezTo>
                  <a:cubicBezTo>
                    <a:pt x="449" y="86"/>
                    <a:pt x="431" y="92"/>
                    <a:pt x="413" y="96"/>
                  </a:cubicBezTo>
                  <a:cubicBezTo>
                    <a:pt x="396" y="99"/>
                    <a:pt x="379" y="102"/>
                    <a:pt x="361" y="105"/>
                  </a:cubicBezTo>
                  <a:cubicBezTo>
                    <a:pt x="344" y="107"/>
                    <a:pt x="327" y="108"/>
                    <a:pt x="309" y="109"/>
                  </a:cubicBezTo>
                  <a:cubicBezTo>
                    <a:pt x="301" y="109"/>
                    <a:pt x="292" y="110"/>
                    <a:pt x="284" y="110"/>
                  </a:cubicBezTo>
                  <a:cubicBezTo>
                    <a:pt x="275" y="110"/>
                    <a:pt x="266" y="109"/>
                    <a:pt x="257" y="109"/>
                  </a:cubicBezTo>
                  <a:cubicBezTo>
                    <a:pt x="239" y="108"/>
                    <a:pt x="222" y="107"/>
                    <a:pt x="205" y="105"/>
                  </a:cubicBezTo>
                  <a:cubicBezTo>
                    <a:pt x="187" y="102"/>
                    <a:pt x="170" y="99"/>
                    <a:pt x="153" y="95"/>
                  </a:cubicBezTo>
                  <a:cubicBezTo>
                    <a:pt x="135" y="91"/>
                    <a:pt x="117" y="86"/>
                    <a:pt x="101" y="80"/>
                  </a:cubicBezTo>
                  <a:cubicBezTo>
                    <a:pt x="82" y="73"/>
                    <a:pt x="65" y="65"/>
                    <a:pt x="50" y="55"/>
                  </a:cubicBezTo>
                  <a:cubicBezTo>
                    <a:pt x="24" y="39"/>
                    <a:pt x="4" y="21"/>
                    <a:pt x="0" y="0"/>
                  </a:cubicBezTo>
                  <a:cubicBezTo>
                    <a:pt x="0" y="18"/>
                    <a:pt x="0" y="54"/>
                    <a:pt x="0" y="70"/>
                  </a:cubicBezTo>
                  <a:cubicBezTo>
                    <a:pt x="8" y="89"/>
                    <a:pt x="25" y="107"/>
                    <a:pt x="50" y="122"/>
                  </a:cubicBezTo>
                  <a:cubicBezTo>
                    <a:pt x="65" y="131"/>
                    <a:pt x="82" y="140"/>
                    <a:pt x="102" y="147"/>
                  </a:cubicBezTo>
                  <a:cubicBezTo>
                    <a:pt x="118" y="153"/>
                    <a:pt x="135" y="159"/>
                    <a:pt x="153" y="163"/>
                  </a:cubicBezTo>
                  <a:cubicBezTo>
                    <a:pt x="170" y="167"/>
                    <a:pt x="187" y="170"/>
                    <a:pt x="205" y="172"/>
                  </a:cubicBezTo>
                  <a:cubicBezTo>
                    <a:pt x="222" y="175"/>
                    <a:pt x="239" y="176"/>
                    <a:pt x="257" y="177"/>
                  </a:cubicBezTo>
                  <a:cubicBezTo>
                    <a:pt x="266" y="178"/>
                    <a:pt x="275" y="178"/>
                    <a:pt x="284" y="178"/>
                  </a:cubicBezTo>
                  <a:cubicBezTo>
                    <a:pt x="292" y="178"/>
                    <a:pt x="301" y="178"/>
                    <a:pt x="309" y="177"/>
                  </a:cubicBezTo>
                  <a:cubicBezTo>
                    <a:pt x="327" y="176"/>
                    <a:pt x="344" y="175"/>
                    <a:pt x="361" y="173"/>
                  </a:cubicBezTo>
                  <a:cubicBezTo>
                    <a:pt x="379" y="170"/>
                    <a:pt x="396" y="167"/>
                    <a:pt x="413" y="163"/>
                  </a:cubicBezTo>
                  <a:cubicBezTo>
                    <a:pt x="431" y="159"/>
                    <a:pt x="449" y="154"/>
                    <a:pt x="465" y="148"/>
                  </a:cubicBezTo>
                  <a:cubicBezTo>
                    <a:pt x="484" y="140"/>
                    <a:pt x="501" y="132"/>
                    <a:pt x="516" y="123"/>
                  </a:cubicBezTo>
                  <a:cubicBezTo>
                    <a:pt x="542" y="107"/>
                    <a:pt x="560" y="89"/>
                    <a:pt x="568" y="70"/>
                  </a:cubicBezTo>
                  <a:cubicBezTo>
                    <a:pt x="568" y="54"/>
                    <a:pt x="568" y="18"/>
                    <a:pt x="568" y="0"/>
                  </a:cubicBezTo>
                  <a:cubicBezTo>
                    <a:pt x="560" y="21"/>
                    <a:pt x="543" y="40"/>
                    <a:pt x="516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0" name="íSḻídé"/>
            <p:cNvSpPr/>
            <p:nvPr/>
          </p:nvSpPr>
          <p:spPr bwMode="auto">
            <a:xfrm flipH="1">
              <a:off x="3750124" y="4656364"/>
              <a:ext cx="1038551" cy="417248"/>
            </a:xfrm>
            <a:custGeom>
              <a:avLst/>
              <a:gdLst>
                <a:gd name="T0" fmla="*/ 253 w 505"/>
                <a:gd name="T1" fmla="*/ 203 h 203"/>
                <a:gd name="T2" fmla="*/ 253 w 505"/>
                <a:gd name="T3" fmla="*/ 203 h 203"/>
                <a:gd name="T4" fmla="*/ 0 w 505"/>
                <a:gd name="T5" fmla="*/ 101 h 203"/>
                <a:gd name="T6" fmla="*/ 253 w 505"/>
                <a:gd name="T7" fmla="*/ 0 h 203"/>
                <a:gd name="T8" fmla="*/ 505 w 505"/>
                <a:gd name="T9" fmla="*/ 101 h 203"/>
                <a:gd name="T10" fmla="*/ 253 w 505"/>
                <a:gd name="T11" fmla="*/ 203 h 203"/>
                <a:gd name="T12" fmla="*/ 253 w 505"/>
                <a:gd name="T13" fmla="*/ 28 h 203"/>
                <a:gd name="T14" fmla="*/ 30 w 505"/>
                <a:gd name="T15" fmla="*/ 101 h 203"/>
                <a:gd name="T16" fmla="*/ 253 w 505"/>
                <a:gd name="T17" fmla="*/ 174 h 203"/>
                <a:gd name="T18" fmla="*/ 475 w 505"/>
                <a:gd name="T19" fmla="*/ 101 h 203"/>
                <a:gd name="T20" fmla="*/ 253 w 505"/>
                <a:gd name="T21" fmla="*/ 2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203">
                  <a:moveTo>
                    <a:pt x="253" y="203"/>
                  </a:moveTo>
                  <a:cubicBezTo>
                    <a:pt x="253" y="203"/>
                    <a:pt x="253" y="203"/>
                    <a:pt x="253" y="203"/>
                  </a:cubicBezTo>
                  <a:cubicBezTo>
                    <a:pt x="130" y="203"/>
                    <a:pt x="0" y="167"/>
                    <a:pt x="0" y="101"/>
                  </a:cubicBezTo>
                  <a:cubicBezTo>
                    <a:pt x="0" y="36"/>
                    <a:pt x="130" y="0"/>
                    <a:pt x="253" y="0"/>
                  </a:cubicBezTo>
                  <a:cubicBezTo>
                    <a:pt x="375" y="0"/>
                    <a:pt x="505" y="36"/>
                    <a:pt x="505" y="101"/>
                  </a:cubicBezTo>
                  <a:cubicBezTo>
                    <a:pt x="505" y="167"/>
                    <a:pt x="375" y="203"/>
                    <a:pt x="253" y="203"/>
                  </a:cubicBezTo>
                  <a:close/>
                  <a:moveTo>
                    <a:pt x="253" y="28"/>
                  </a:moveTo>
                  <a:cubicBezTo>
                    <a:pt x="122" y="28"/>
                    <a:pt x="30" y="66"/>
                    <a:pt x="30" y="101"/>
                  </a:cubicBezTo>
                  <a:cubicBezTo>
                    <a:pt x="30" y="135"/>
                    <a:pt x="122" y="174"/>
                    <a:pt x="253" y="174"/>
                  </a:cubicBezTo>
                  <a:cubicBezTo>
                    <a:pt x="384" y="174"/>
                    <a:pt x="475" y="135"/>
                    <a:pt x="475" y="101"/>
                  </a:cubicBezTo>
                  <a:cubicBezTo>
                    <a:pt x="475" y="66"/>
                    <a:pt x="384" y="28"/>
                    <a:pt x="253" y="28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1" name="ïsliḋê"/>
            <p:cNvSpPr/>
            <p:nvPr/>
          </p:nvSpPr>
          <p:spPr bwMode="auto">
            <a:xfrm flipH="1">
              <a:off x="3908495" y="4762960"/>
              <a:ext cx="724854" cy="181214"/>
            </a:xfrm>
            <a:custGeom>
              <a:avLst/>
              <a:gdLst>
                <a:gd name="T0" fmla="*/ 352 w 352"/>
                <a:gd name="T1" fmla="*/ 55 h 88"/>
                <a:gd name="T2" fmla="*/ 312 w 352"/>
                <a:gd name="T3" fmla="*/ 55 h 88"/>
                <a:gd name="T4" fmla="*/ 293 w 352"/>
                <a:gd name="T5" fmla="*/ 88 h 88"/>
                <a:gd name="T6" fmla="*/ 243 w 352"/>
                <a:gd name="T7" fmla="*/ 81 h 88"/>
                <a:gd name="T8" fmla="*/ 262 w 352"/>
                <a:gd name="T9" fmla="*/ 49 h 88"/>
                <a:gd name="T10" fmla="*/ 235 w 352"/>
                <a:gd name="T11" fmla="*/ 30 h 88"/>
                <a:gd name="T12" fmla="*/ 198 w 352"/>
                <a:gd name="T13" fmla="*/ 50 h 88"/>
                <a:gd name="T14" fmla="*/ 119 w 352"/>
                <a:gd name="T15" fmla="*/ 85 h 88"/>
                <a:gd name="T16" fmla="*/ 42 w 352"/>
                <a:gd name="T17" fmla="*/ 51 h 88"/>
                <a:gd name="T18" fmla="*/ 0 w 352"/>
                <a:gd name="T19" fmla="*/ 51 h 88"/>
                <a:gd name="T20" fmla="*/ 0 w 352"/>
                <a:gd name="T21" fmla="*/ 35 h 88"/>
                <a:gd name="T22" fmla="*/ 39 w 352"/>
                <a:gd name="T23" fmla="*/ 35 h 88"/>
                <a:gd name="T24" fmla="*/ 54 w 352"/>
                <a:gd name="T25" fmla="*/ 6 h 88"/>
                <a:gd name="T26" fmla="*/ 102 w 352"/>
                <a:gd name="T27" fmla="*/ 11 h 88"/>
                <a:gd name="T28" fmla="*/ 88 w 352"/>
                <a:gd name="T29" fmla="*/ 39 h 88"/>
                <a:gd name="T30" fmla="*/ 112 w 352"/>
                <a:gd name="T31" fmla="*/ 56 h 88"/>
                <a:gd name="T32" fmla="*/ 149 w 352"/>
                <a:gd name="T33" fmla="*/ 32 h 88"/>
                <a:gd name="T34" fmla="*/ 229 w 352"/>
                <a:gd name="T35" fmla="*/ 0 h 88"/>
                <a:gd name="T36" fmla="*/ 309 w 352"/>
                <a:gd name="T37" fmla="*/ 35 h 88"/>
                <a:gd name="T38" fmla="*/ 352 w 352"/>
                <a:gd name="T39" fmla="*/ 35 h 88"/>
                <a:gd name="T40" fmla="*/ 352 w 352"/>
                <a:gd name="T41" fmla="*/ 5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88">
                  <a:moveTo>
                    <a:pt x="352" y="55"/>
                  </a:moveTo>
                  <a:cubicBezTo>
                    <a:pt x="312" y="55"/>
                    <a:pt x="312" y="55"/>
                    <a:pt x="312" y="55"/>
                  </a:cubicBezTo>
                  <a:cubicBezTo>
                    <a:pt x="310" y="67"/>
                    <a:pt x="303" y="80"/>
                    <a:pt x="293" y="88"/>
                  </a:cubicBezTo>
                  <a:cubicBezTo>
                    <a:pt x="243" y="81"/>
                    <a:pt x="243" y="81"/>
                    <a:pt x="243" y="81"/>
                  </a:cubicBezTo>
                  <a:cubicBezTo>
                    <a:pt x="253" y="73"/>
                    <a:pt x="262" y="61"/>
                    <a:pt x="262" y="49"/>
                  </a:cubicBezTo>
                  <a:cubicBezTo>
                    <a:pt x="262" y="37"/>
                    <a:pt x="252" y="30"/>
                    <a:pt x="235" y="30"/>
                  </a:cubicBezTo>
                  <a:cubicBezTo>
                    <a:pt x="219" y="30"/>
                    <a:pt x="208" y="36"/>
                    <a:pt x="198" y="50"/>
                  </a:cubicBezTo>
                  <a:cubicBezTo>
                    <a:pt x="182" y="71"/>
                    <a:pt x="161" y="85"/>
                    <a:pt x="119" y="85"/>
                  </a:cubicBezTo>
                  <a:cubicBezTo>
                    <a:pt x="81" y="85"/>
                    <a:pt x="51" y="75"/>
                    <a:pt x="4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1" y="19"/>
                    <a:pt x="47" y="12"/>
                    <a:pt x="54" y="6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7" y="16"/>
                    <a:pt x="88" y="25"/>
                    <a:pt x="88" y="39"/>
                  </a:cubicBezTo>
                  <a:cubicBezTo>
                    <a:pt x="88" y="52"/>
                    <a:pt x="100" y="56"/>
                    <a:pt x="112" y="56"/>
                  </a:cubicBezTo>
                  <a:cubicBezTo>
                    <a:pt x="126" y="56"/>
                    <a:pt x="135" y="49"/>
                    <a:pt x="149" y="32"/>
                  </a:cubicBezTo>
                  <a:cubicBezTo>
                    <a:pt x="167" y="9"/>
                    <a:pt x="190" y="0"/>
                    <a:pt x="229" y="0"/>
                  </a:cubicBezTo>
                  <a:cubicBezTo>
                    <a:pt x="267" y="0"/>
                    <a:pt x="300" y="11"/>
                    <a:pt x="309" y="35"/>
                  </a:cubicBezTo>
                  <a:cubicBezTo>
                    <a:pt x="352" y="35"/>
                    <a:pt x="352" y="35"/>
                    <a:pt x="352" y="35"/>
                  </a:cubicBezTo>
                  <a:lnTo>
                    <a:pt x="352" y="55"/>
                  </a:ln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2" name="íślîḋé"/>
            <p:cNvSpPr/>
            <p:nvPr/>
          </p:nvSpPr>
          <p:spPr bwMode="auto">
            <a:xfrm flipH="1">
              <a:off x="2478583" y="4945696"/>
              <a:ext cx="1174081" cy="536026"/>
            </a:xfrm>
            <a:custGeom>
              <a:avLst/>
              <a:gdLst>
                <a:gd name="T0" fmla="*/ 286 w 571"/>
                <a:gd name="T1" fmla="*/ 0 h 260"/>
                <a:gd name="T2" fmla="*/ 0 w 571"/>
                <a:gd name="T3" fmla="*/ 130 h 260"/>
                <a:gd name="T4" fmla="*/ 286 w 571"/>
                <a:gd name="T5" fmla="*/ 260 h 260"/>
                <a:gd name="T6" fmla="*/ 571 w 571"/>
                <a:gd name="T7" fmla="*/ 130 h 260"/>
                <a:gd name="T8" fmla="*/ 286 w 571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260">
                  <a:moveTo>
                    <a:pt x="286" y="0"/>
                  </a:moveTo>
                  <a:cubicBezTo>
                    <a:pt x="128" y="0"/>
                    <a:pt x="0" y="58"/>
                    <a:pt x="0" y="130"/>
                  </a:cubicBezTo>
                  <a:cubicBezTo>
                    <a:pt x="0" y="201"/>
                    <a:pt x="128" y="259"/>
                    <a:pt x="286" y="260"/>
                  </a:cubicBezTo>
                  <a:cubicBezTo>
                    <a:pt x="443" y="259"/>
                    <a:pt x="571" y="201"/>
                    <a:pt x="571" y="130"/>
                  </a:cubicBezTo>
                  <a:cubicBezTo>
                    <a:pt x="571" y="58"/>
                    <a:pt x="443" y="0"/>
                    <a:pt x="286" y="0"/>
                  </a:cubicBezTo>
                  <a:close/>
                </a:path>
              </a:pathLst>
            </a:custGeom>
            <a:solidFill>
              <a:srgbClr val="F2D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3" name="íṡḷíḋé"/>
            <p:cNvSpPr/>
            <p:nvPr/>
          </p:nvSpPr>
          <p:spPr bwMode="auto">
            <a:xfrm flipH="1">
              <a:off x="2478583" y="5224368"/>
              <a:ext cx="1175603" cy="363950"/>
            </a:xfrm>
            <a:custGeom>
              <a:avLst/>
              <a:gdLst>
                <a:gd name="T0" fmla="*/ 520 w 572"/>
                <a:gd name="T1" fmla="*/ 56 h 177"/>
                <a:gd name="T2" fmla="*/ 468 w 572"/>
                <a:gd name="T3" fmla="*/ 80 h 177"/>
                <a:gd name="T4" fmla="*/ 416 w 572"/>
                <a:gd name="T5" fmla="*/ 95 h 177"/>
                <a:gd name="T6" fmla="*/ 364 w 572"/>
                <a:gd name="T7" fmla="*/ 104 h 177"/>
                <a:gd name="T8" fmla="*/ 312 w 572"/>
                <a:gd name="T9" fmla="*/ 109 h 177"/>
                <a:gd name="T10" fmla="*/ 287 w 572"/>
                <a:gd name="T11" fmla="*/ 109 h 177"/>
                <a:gd name="T12" fmla="*/ 260 w 572"/>
                <a:gd name="T13" fmla="*/ 109 h 177"/>
                <a:gd name="T14" fmla="*/ 208 w 572"/>
                <a:gd name="T15" fmla="*/ 104 h 177"/>
                <a:gd name="T16" fmla="*/ 156 w 572"/>
                <a:gd name="T17" fmla="*/ 95 h 177"/>
                <a:gd name="T18" fmla="*/ 104 w 572"/>
                <a:gd name="T19" fmla="*/ 80 h 177"/>
                <a:gd name="T20" fmla="*/ 51 w 572"/>
                <a:gd name="T21" fmla="*/ 55 h 177"/>
                <a:gd name="T22" fmla="*/ 0 w 572"/>
                <a:gd name="T23" fmla="*/ 0 h 177"/>
                <a:gd name="T24" fmla="*/ 0 w 572"/>
                <a:gd name="T25" fmla="*/ 70 h 177"/>
                <a:gd name="T26" fmla="*/ 51 w 572"/>
                <a:gd name="T27" fmla="*/ 122 h 177"/>
                <a:gd name="T28" fmla="*/ 104 w 572"/>
                <a:gd name="T29" fmla="*/ 147 h 177"/>
                <a:gd name="T30" fmla="*/ 156 w 572"/>
                <a:gd name="T31" fmla="*/ 162 h 177"/>
                <a:gd name="T32" fmla="*/ 208 w 572"/>
                <a:gd name="T33" fmla="*/ 172 h 177"/>
                <a:gd name="T34" fmla="*/ 260 w 572"/>
                <a:gd name="T35" fmla="*/ 177 h 177"/>
                <a:gd name="T36" fmla="*/ 286 w 572"/>
                <a:gd name="T37" fmla="*/ 177 h 177"/>
                <a:gd name="T38" fmla="*/ 312 w 572"/>
                <a:gd name="T39" fmla="*/ 177 h 177"/>
                <a:gd name="T40" fmla="*/ 364 w 572"/>
                <a:gd name="T41" fmla="*/ 172 h 177"/>
                <a:gd name="T42" fmla="*/ 416 w 572"/>
                <a:gd name="T43" fmla="*/ 163 h 177"/>
                <a:gd name="T44" fmla="*/ 468 w 572"/>
                <a:gd name="T45" fmla="*/ 147 h 177"/>
                <a:gd name="T46" fmla="*/ 520 w 572"/>
                <a:gd name="T47" fmla="*/ 122 h 177"/>
                <a:gd name="T48" fmla="*/ 572 w 572"/>
                <a:gd name="T49" fmla="*/ 70 h 177"/>
                <a:gd name="T50" fmla="*/ 572 w 572"/>
                <a:gd name="T51" fmla="*/ 0 h 177"/>
                <a:gd name="T52" fmla="*/ 520 w 572"/>
                <a:gd name="T53" fmla="*/ 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177">
                  <a:moveTo>
                    <a:pt x="520" y="56"/>
                  </a:moveTo>
                  <a:cubicBezTo>
                    <a:pt x="505" y="65"/>
                    <a:pt x="487" y="73"/>
                    <a:pt x="468" y="80"/>
                  </a:cubicBezTo>
                  <a:cubicBezTo>
                    <a:pt x="452" y="86"/>
                    <a:pt x="434" y="91"/>
                    <a:pt x="416" y="95"/>
                  </a:cubicBezTo>
                  <a:cubicBezTo>
                    <a:pt x="399" y="99"/>
                    <a:pt x="382" y="102"/>
                    <a:pt x="364" y="104"/>
                  </a:cubicBezTo>
                  <a:cubicBezTo>
                    <a:pt x="347" y="106"/>
                    <a:pt x="330" y="108"/>
                    <a:pt x="312" y="109"/>
                  </a:cubicBezTo>
                  <a:cubicBezTo>
                    <a:pt x="304" y="109"/>
                    <a:pt x="295" y="109"/>
                    <a:pt x="287" y="109"/>
                  </a:cubicBezTo>
                  <a:cubicBezTo>
                    <a:pt x="278" y="109"/>
                    <a:pt x="269" y="109"/>
                    <a:pt x="260" y="109"/>
                  </a:cubicBezTo>
                  <a:cubicBezTo>
                    <a:pt x="242" y="108"/>
                    <a:pt x="225" y="106"/>
                    <a:pt x="208" y="104"/>
                  </a:cubicBezTo>
                  <a:cubicBezTo>
                    <a:pt x="190" y="102"/>
                    <a:pt x="173" y="99"/>
                    <a:pt x="156" y="95"/>
                  </a:cubicBezTo>
                  <a:cubicBezTo>
                    <a:pt x="137" y="91"/>
                    <a:pt x="120" y="86"/>
                    <a:pt x="104" y="80"/>
                  </a:cubicBezTo>
                  <a:cubicBezTo>
                    <a:pt x="84" y="73"/>
                    <a:pt x="66" y="64"/>
                    <a:pt x="51" y="55"/>
                  </a:cubicBezTo>
                  <a:cubicBezTo>
                    <a:pt x="26" y="39"/>
                    <a:pt x="8" y="20"/>
                    <a:pt x="0" y="0"/>
                  </a:cubicBezTo>
                  <a:cubicBezTo>
                    <a:pt x="0" y="17"/>
                    <a:pt x="0" y="53"/>
                    <a:pt x="0" y="70"/>
                  </a:cubicBezTo>
                  <a:cubicBezTo>
                    <a:pt x="8" y="88"/>
                    <a:pt x="27" y="106"/>
                    <a:pt x="51" y="122"/>
                  </a:cubicBezTo>
                  <a:cubicBezTo>
                    <a:pt x="66" y="131"/>
                    <a:pt x="84" y="139"/>
                    <a:pt x="104" y="147"/>
                  </a:cubicBezTo>
                  <a:cubicBezTo>
                    <a:pt x="120" y="153"/>
                    <a:pt x="137" y="158"/>
                    <a:pt x="156" y="162"/>
                  </a:cubicBezTo>
                  <a:cubicBezTo>
                    <a:pt x="172" y="166"/>
                    <a:pt x="190" y="170"/>
                    <a:pt x="208" y="172"/>
                  </a:cubicBezTo>
                  <a:cubicBezTo>
                    <a:pt x="225" y="174"/>
                    <a:pt x="242" y="176"/>
                    <a:pt x="260" y="177"/>
                  </a:cubicBezTo>
                  <a:cubicBezTo>
                    <a:pt x="269" y="177"/>
                    <a:pt x="278" y="177"/>
                    <a:pt x="286" y="177"/>
                  </a:cubicBezTo>
                  <a:cubicBezTo>
                    <a:pt x="295" y="177"/>
                    <a:pt x="303" y="177"/>
                    <a:pt x="312" y="177"/>
                  </a:cubicBezTo>
                  <a:cubicBezTo>
                    <a:pt x="330" y="176"/>
                    <a:pt x="347" y="174"/>
                    <a:pt x="364" y="172"/>
                  </a:cubicBezTo>
                  <a:cubicBezTo>
                    <a:pt x="382" y="170"/>
                    <a:pt x="399" y="167"/>
                    <a:pt x="416" y="163"/>
                  </a:cubicBezTo>
                  <a:cubicBezTo>
                    <a:pt x="434" y="158"/>
                    <a:pt x="452" y="153"/>
                    <a:pt x="468" y="147"/>
                  </a:cubicBezTo>
                  <a:cubicBezTo>
                    <a:pt x="487" y="140"/>
                    <a:pt x="505" y="132"/>
                    <a:pt x="520" y="122"/>
                  </a:cubicBezTo>
                  <a:cubicBezTo>
                    <a:pt x="545" y="107"/>
                    <a:pt x="564" y="89"/>
                    <a:pt x="572" y="70"/>
                  </a:cubicBezTo>
                  <a:cubicBezTo>
                    <a:pt x="572" y="53"/>
                    <a:pt x="572" y="17"/>
                    <a:pt x="572" y="0"/>
                  </a:cubicBezTo>
                  <a:cubicBezTo>
                    <a:pt x="564" y="21"/>
                    <a:pt x="546" y="40"/>
                    <a:pt x="520" y="56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4" name="iṣľïḑé"/>
            <p:cNvSpPr/>
            <p:nvPr/>
          </p:nvSpPr>
          <p:spPr bwMode="auto">
            <a:xfrm flipH="1">
              <a:off x="2544064" y="4985289"/>
              <a:ext cx="1038551" cy="417248"/>
            </a:xfrm>
            <a:custGeom>
              <a:avLst/>
              <a:gdLst>
                <a:gd name="T0" fmla="*/ 253 w 505"/>
                <a:gd name="T1" fmla="*/ 203 h 203"/>
                <a:gd name="T2" fmla="*/ 252 w 505"/>
                <a:gd name="T3" fmla="*/ 203 h 203"/>
                <a:gd name="T4" fmla="*/ 0 w 505"/>
                <a:gd name="T5" fmla="*/ 102 h 203"/>
                <a:gd name="T6" fmla="*/ 252 w 505"/>
                <a:gd name="T7" fmla="*/ 0 h 203"/>
                <a:gd name="T8" fmla="*/ 505 w 505"/>
                <a:gd name="T9" fmla="*/ 102 h 203"/>
                <a:gd name="T10" fmla="*/ 253 w 505"/>
                <a:gd name="T11" fmla="*/ 203 h 203"/>
                <a:gd name="T12" fmla="*/ 252 w 505"/>
                <a:gd name="T13" fmla="*/ 28 h 203"/>
                <a:gd name="T14" fmla="*/ 30 w 505"/>
                <a:gd name="T15" fmla="*/ 101 h 203"/>
                <a:gd name="T16" fmla="*/ 252 w 505"/>
                <a:gd name="T17" fmla="*/ 175 h 203"/>
                <a:gd name="T18" fmla="*/ 475 w 505"/>
                <a:gd name="T19" fmla="*/ 101 h 203"/>
                <a:gd name="T20" fmla="*/ 252 w 505"/>
                <a:gd name="T21" fmla="*/ 2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203">
                  <a:moveTo>
                    <a:pt x="253" y="203"/>
                  </a:moveTo>
                  <a:cubicBezTo>
                    <a:pt x="252" y="203"/>
                    <a:pt x="252" y="203"/>
                    <a:pt x="252" y="203"/>
                  </a:cubicBezTo>
                  <a:cubicBezTo>
                    <a:pt x="130" y="203"/>
                    <a:pt x="0" y="167"/>
                    <a:pt x="0" y="102"/>
                  </a:cubicBezTo>
                  <a:cubicBezTo>
                    <a:pt x="0" y="36"/>
                    <a:pt x="130" y="0"/>
                    <a:pt x="252" y="0"/>
                  </a:cubicBezTo>
                  <a:cubicBezTo>
                    <a:pt x="375" y="0"/>
                    <a:pt x="505" y="36"/>
                    <a:pt x="505" y="102"/>
                  </a:cubicBezTo>
                  <a:cubicBezTo>
                    <a:pt x="505" y="167"/>
                    <a:pt x="375" y="203"/>
                    <a:pt x="253" y="203"/>
                  </a:cubicBezTo>
                  <a:close/>
                  <a:moveTo>
                    <a:pt x="252" y="28"/>
                  </a:moveTo>
                  <a:cubicBezTo>
                    <a:pt x="121" y="29"/>
                    <a:pt x="30" y="67"/>
                    <a:pt x="30" y="101"/>
                  </a:cubicBezTo>
                  <a:cubicBezTo>
                    <a:pt x="30" y="136"/>
                    <a:pt x="121" y="174"/>
                    <a:pt x="252" y="175"/>
                  </a:cubicBezTo>
                  <a:cubicBezTo>
                    <a:pt x="384" y="174"/>
                    <a:pt x="475" y="136"/>
                    <a:pt x="475" y="101"/>
                  </a:cubicBezTo>
                  <a:cubicBezTo>
                    <a:pt x="475" y="67"/>
                    <a:pt x="384" y="29"/>
                    <a:pt x="252" y="28"/>
                  </a:cubicBez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5" name="îṩļíḓê"/>
            <p:cNvSpPr/>
            <p:nvPr/>
          </p:nvSpPr>
          <p:spPr bwMode="auto">
            <a:xfrm flipH="1">
              <a:off x="2699390" y="5091885"/>
              <a:ext cx="724854" cy="181214"/>
            </a:xfrm>
            <a:custGeom>
              <a:avLst/>
              <a:gdLst>
                <a:gd name="T0" fmla="*/ 352 w 352"/>
                <a:gd name="T1" fmla="*/ 55 h 88"/>
                <a:gd name="T2" fmla="*/ 310 w 352"/>
                <a:gd name="T3" fmla="*/ 55 h 88"/>
                <a:gd name="T4" fmla="*/ 292 w 352"/>
                <a:gd name="T5" fmla="*/ 88 h 88"/>
                <a:gd name="T6" fmla="*/ 242 w 352"/>
                <a:gd name="T7" fmla="*/ 82 h 88"/>
                <a:gd name="T8" fmla="*/ 260 w 352"/>
                <a:gd name="T9" fmla="*/ 49 h 88"/>
                <a:gd name="T10" fmla="*/ 234 w 352"/>
                <a:gd name="T11" fmla="*/ 30 h 88"/>
                <a:gd name="T12" fmla="*/ 196 w 352"/>
                <a:gd name="T13" fmla="*/ 51 h 88"/>
                <a:gd name="T14" fmla="*/ 118 w 352"/>
                <a:gd name="T15" fmla="*/ 85 h 88"/>
                <a:gd name="T16" fmla="*/ 41 w 352"/>
                <a:gd name="T17" fmla="*/ 51 h 88"/>
                <a:gd name="T18" fmla="*/ 0 w 352"/>
                <a:gd name="T19" fmla="*/ 51 h 88"/>
                <a:gd name="T20" fmla="*/ 0 w 352"/>
                <a:gd name="T21" fmla="*/ 35 h 88"/>
                <a:gd name="T22" fmla="*/ 38 w 352"/>
                <a:gd name="T23" fmla="*/ 35 h 88"/>
                <a:gd name="T24" fmla="*/ 52 w 352"/>
                <a:gd name="T25" fmla="*/ 6 h 88"/>
                <a:gd name="T26" fmla="*/ 101 w 352"/>
                <a:gd name="T27" fmla="*/ 11 h 88"/>
                <a:gd name="T28" fmla="*/ 86 w 352"/>
                <a:gd name="T29" fmla="*/ 39 h 88"/>
                <a:gd name="T30" fmla="*/ 110 w 352"/>
                <a:gd name="T31" fmla="*/ 56 h 88"/>
                <a:gd name="T32" fmla="*/ 147 w 352"/>
                <a:gd name="T33" fmla="*/ 33 h 88"/>
                <a:gd name="T34" fmla="*/ 228 w 352"/>
                <a:gd name="T35" fmla="*/ 0 h 88"/>
                <a:gd name="T36" fmla="*/ 307 w 352"/>
                <a:gd name="T37" fmla="*/ 35 h 88"/>
                <a:gd name="T38" fmla="*/ 352 w 352"/>
                <a:gd name="T39" fmla="*/ 35 h 88"/>
                <a:gd name="T40" fmla="*/ 352 w 352"/>
                <a:gd name="T41" fmla="*/ 5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88">
                  <a:moveTo>
                    <a:pt x="352" y="55"/>
                  </a:moveTo>
                  <a:cubicBezTo>
                    <a:pt x="310" y="55"/>
                    <a:pt x="310" y="55"/>
                    <a:pt x="310" y="55"/>
                  </a:cubicBezTo>
                  <a:cubicBezTo>
                    <a:pt x="309" y="67"/>
                    <a:pt x="301" y="80"/>
                    <a:pt x="292" y="88"/>
                  </a:cubicBezTo>
                  <a:cubicBezTo>
                    <a:pt x="242" y="82"/>
                    <a:pt x="242" y="82"/>
                    <a:pt x="242" y="82"/>
                  </a:cubicBezTo>
                  <a:cubicBezTo>
                    <a:pt x="251" y="73"/>
                    <a:pt x="260" y="62"/>
                    <a:pt x="260" y="49"/>
                  </a:cubicBezTo>
                  <a:cubicBezTo>
                    <a:pt x="260" y="38"/>
                    <a:pt x="251" y="30"/>
                    <a:pt x="234" y="30"/>
                  </a:cubicBezTo>
                  <a:cubicBezTo>
                    <a:pt x="217" y="30"/>
                    <a:pt x="207" y="36"/>
                    <a:pt x="196" y="51"/>
                  </a:cubicBezTo>
                  <a:cubicBezTo>
                    <a:pt x="181" y="72"/>
                    <a:pt x="159" y="85"/>
                    <a:pt x="118" y="85"/>
                  </a:cubicBezTo>
                  <a:cubicBezTo>
                    <a:pt x="80" y="85"/>
                    <a:pt x="50" y="75"/>
                    <a:pt x="4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19"/>
                    <a:pt x="45" y="12"/>
                    <a:pt x="52" y="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96" y="16"/>
                    <a:pt x="86" y="25"/>
                    <a:pt x="86" y="39"/>
                  </a:cubicBezTo>
                  <a:cubicBezTo>
                    <a:pt x="86" y="52"/>
                    <a:pt x="98" y="56"/>
                    <a:pt x="110" y="56"/>
                  </a:cubicBezTo>
                  <a:cubicBezTo>
                    <a:pt x="125" y="56"/>
                    <a:pt x="134" y="49"/>
                    <a:pt x="147" y="33"/>
                  </a:cubicBezTo>
                  <a:cubicBezTo>
                    <a:pt x="165" y="9"/>
                    <a:pt x="189" y="0"/>
                    <a:pt x="228" y="0"/>
                  </a:cubicBezTo>
                  <a:cubicBezTo>
                    <a:pt x="266" y="0"/>
                    <a:pt x="299" y="11"/>
                    <a:pt x="307" y="35"/>
                  </a:cubicBezTo>
                  <a:cubicBezTo>
                    <a:pt x="352" y="35"/>
                    <a:pt x="352" y="35"/>
                    <a:pt x="352" y="35"/>
                  </a:cubicBezTo>
                  <a:lnTo>
                    <a:pt x="352" y="55"/>
                  </a:lnTo>
                  <a:close/>
                </a:path>
              </a:pathLst>
            </a:custGeom>
            <a:solidFill>
              <a:srgbClr val="DDB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26" name="矩形 225"/>
          <p:cNvSpPr/>
          <p:nvPr/>
        </p:nvSpPr>
        <p:spPr>
          <a:xfrm>
            <a:off x="1441247" y="428463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改革个人所得税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33" name="等腰三角形 232"/>
          <p:cNvSpPr/>
          <p:nvPr/>
        </p:nvSpPr>
        <p:spPr>
          <a:xfrm rot="5400000">
            <a:off x="1237127" y="2958282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4" name="等腰三角形 233"/>
          <p:cNvSpPr/>
          <p:nvPr/>
        </p:nvSpPr>
        <p:spPr>
          <a:xfrm rot="5400000">
            <a:off x="1237127" y="3714370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5" name="等腰三角形 234"/>
          <p:cNvSpPr/>
          <p:nvPr/>
        </p:nvSpPr>
        <p:spPr>
          <a:xfrm rot="5400000">
            <a:off x="1237127" y="4414555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6" name="等腰三角形 235"/>
          <p:cNvSpPr/>
          <p:nvPr/>
        </p:nvSpPr>
        <p:spPr>
          <a:xfrm rot="5400000">
            <a:off x="1237127" y="5219238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A6A23631-9395-4244-9FF9-AFF3B7164A5B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231" name="任意多边形 47">
              <a:extLst>
                <a:ext uri="{FF2B5EF4-FFF2-40B4-BE49-F238E27FC236}">
                  <a16:creationId xmlns:a16="http://schemas.microsoft.com/office/drawing/2014/main" id="{B0BC852C-FB44-45C6-BB11-22CA7BD757BD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E4F5EF0D-968E-4EC4-839C-480ACED3FBCC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深化基础性关键领域改革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469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1474408" y="1748880"/>
            <a:ext cx="3057247" cy="82413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加快金融体制改革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98900" y="2847366"/>
            <a:ext cx="5970061" cy="7571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支持金融机构扩展普惠金融业务，规范发展地方性中小金融机构，着力解决小微企业融资难、融资贵问题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66007" y="3691562"/>
            <a:ext cx="4178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推动债券、期货市场发展</a:t>
            </a:r>
          </a:p>
        </p:txBody>
      </p:sp>
      <p:sp>
        <p:nvSpPr>
          <p:cNvPr id="33" name="矩形 32"/>
          <p:cNvSpPr/>
          <p:nvPr/>
        </p:nvSpPr>
        <p:spPr>
          <a:xfrm>
            <a:off x="1474408" y="4387750"/>
            <a:ext cx="48864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拓展保险市场的风险保障功能</a:t>
            </a:r>
          </a:p>
        </p:txBody>
      </p:sp>
      <p:sp>
        <p:nvSpPr>
          <p:cNvPr id="34" name="矩形 33"/>
          <p:cNvSpPr/>
          <p:nvPr/>
        </p:nvSpPr>
        <p:spPr>
          <a:xfrm>
            <a:off x="1466007" y="5083938"/>
            <a:ext cx="736611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保持人民币汇率在合理均衡水平上的基本稳定</a:t>
            </a:r>
          </a:p>
        </p:txBody>
      </p:sp>
      <p:sp>
        <p:nvSpPr>
          <p:cNvPr id="9" name="等腰三角形 8"/>
          <p:cNvSpPr/>
          <p:nvPr/>
        </p:nvSpPr>
        <p:spPr>
          <a:xfrm rot="5400000">
            <a:off x="1248467" y="3059882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1248467" y="3815970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248467" y="4516155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1234362" y="5261686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3" name="bc597f5a-71cf-4a5a-89b5-48c222cf1d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68961" y="1903212"/>
            <a:ext cx="4213676" cy="3806643"/>
            <a:chOff x="3622675" y="1194594"/>
            <a:chExt cx="4946650" cy="4468813"/>
          </a:xfrm>
        </p:grpSpPr>
        <p:sp>
          <p:nvSpPr>
            <p:cNvPr id="14" name="íṡļîďê"/>
            <p:cNvSpPr/>
            <p:nvPr/>
          </p:nvSpPr>
          <p:spPr bwMode="auto">
            <a:xfrm>
              <a:off x="4849813" y="2156619"/>
              <a:ext cx="2060575" cy="2960688"/>
            </a:xfrm>
            <a:prstGeom prst="rect">
              <a:avLst/>
            </a:prstGeom>
            <a:solidFill>
              <a:srgbClr val="5EA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iṧ1îḋe"/>
            <p:cNvSpPr/>
            <p:nvPr/>
          </p:nvSpPr>
          <p:spPr bwMode="auto">
            <a:xfrm>
              <a:off x="4913313" y="2326482"/>
              <a:ext cx="1924050" cy="2719388"/>
            </a:xfrm>
            <a:prstGeom prst="rect">
              <a:avLst/>
            </a:prstGeom>
            <a:solidFill>
              <a:srgbClr val="D6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îślíḑe"/>
            <p:cNvSpPr/>
            <p:nvPr/>
          </p:nvSpPr>
          <p:spPr bwMode="auto">
            <a:xfrm>
              <a:off x="5491163" y="2326482"/>
              <a:ext cx="776288" cy="79375"/>
            </a:xfrm>
            <a:custGeom>
              <a:avLst/>
              <a:gdLst>
                <a:gd name="T0" fmla="*/ 5 w 489"/>
                <a:gd name="T1" fmla="*/ 0 h 50"/>
                <a:gd name="T2" fmla="*/ 489 w 489"/>
                <a:gd name="T3" fmla="*/ 0 h 50"/>
                <a:gd name="T4" fmla="*/ 484 w 489"/>
                <a:gd name="T5" fmla="*/ 50 h 50"/>
                <a:gd name="T6" fmla="*/ 0 w 489"/>
                <a:gd name="T7" fmla="*/ 50 h 50"/>
                <a:gd name="T8" fmla="*/ 5 w 48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50">
                  <a:moveTo>
                    <a:pt x="5" y="0"/>
                  </a:moveTo>
                  <a:lnTo>
                    <a:pt x="489" y="0"/>
                  </a:lnTo>
                  <a:lnTo>
                    <a:pt x="484" y="50"/>
                  </a:lnTo>
                  <a:lnTo>
                    <a:pt x="0" y="5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íşlide"/>
            <p:cNvSpPr/>
            <p:nvPr/>
          </p:nvSpPr>
          <p:spPr bwMode="auto">
            <a:xfrm>
              <a:off x="5499100" y="2156619"/>
              <a:ext cx="777875" cy="169863"/>
            </a:xfrm>
            <a:custGeom>
              <a:avLst/>
              <a:gdLst>
                <a:gd name="T0" fmla="*/ 9 w 97"/>
                <a:gd name="T1" fmla="*/ 6 h 21"/>
                <a:gd name="T2" fmla="*/ 35 w 97"/>
                <a:gd name="T3" fmla="*/ 6 h 21"/>
                <a:gd name="T4" fmla="*/ 35 w 97"/>
                <a:gd name="T5" fmla="*/ 0 h 21"/>
                <a:gd name="T6" fmla="*/ 63 w 97"/>
                <a:gd name="T7" fmla="*/ 0 h 21"/>
                <a:gd name="T8" fmla="*/ 63 w 97"/>
                <a:gd name="T9" fmla="*/ 6 h 21"/>
                <a:gd name="T10" fmla="*/ 88 w 97"/>
                <a:gd name="T11" fmla="*/ 6 h 21"/>
                <a:gd name="T12" fmla="*/ 96 w 97"/>
                <a:gd name="T13" fmla="*/ 14 h 21"/>
                <a:gd name="T14" fmla="*/ 96 w 97"/>
                <a:gd name="T15" fmla="*/ 21 h 21"/>
                <a:gd name="T16" fmla="*/ 0 w 97"/>
                <a:gd name="T17" fmla="*/ 21 h 21"/>
                <a:gd name="T18" fmla="*/ 1 w 97"/>
                <a:gd name="T19" fmla="*/ 14 h 21"/>
                <a:gd name="T20" fmla="*/ 9 w 97"/>
                <a:gd name="T2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21">
                  <a:moveTo>
                    <a:pt x="9" y="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93" y="6"/>
                    <a:pt x="97" y="10"/>
                    <a:pt x="96" y="14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0"/>
                    <a:pt x="4" y="6"/>
                    <a:pt x="9" y="6"/>
                  </a:cubicBezTo>
                  <a:close/>
                </a:path>
              </a:pathLst>
            </a:custGeom>
            <a:solidFill>
              <a:srgbClr val="9DB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ïśļíḍe"/>
            <p:cNvSpPr/>
            <p:nvPr/>
          </p:nvSpPr>
          <p:spPr bwMode="auto">
            <a:xfrm>
              <a:off x="5491163" y="1748632"/>
              <a:ext cx="768350" cy="657225"/>
            </a:xfrm>
            <a:custGeom>
              <a:avLst/>
              <a:gdLst>
                <a:gd name="T0" fmla="*/ 48 w 96"/>
                <a:gd name="T1" fmla="*/ 0 h 82"/>
                <a:gd name="T2" fmla="*/ 48 w 96"/>
                <a:gd name="T3" fmla="*/ 0 h 82"/>
                <a:gd name="T4" fmla="*/ 62 w 96"/>
                <a:gd name="T5" fmla="*/ 14 h 82"/>
                <a:gd name="T6" fmla="*/ 62 w 96"/>
                <a:gd name="T7" fmla="*/ 55 h 82"/>
                <a:gd name="T8" fmla="*/ 88 w 96"/>
                <a:gd name="T9" fmla="*/ 55 h 82"/>
                <a:gd name="T10" fmla="*/ 96 w 96"/>
                <a:gd name="T11" fmla="*/ 63 h 82"/>
                <a:gd name="T12" fmla="*/ 96 w 96"/>
                <a:gd name="T13" fmla="*/ 82 h 82"/>
                <a:gd name="T14" fmla="*/ 48 w 96"/>
                <a:gd name="T15" fmla="*/ 82 h 82"/>
                <a:gd name="T16" fmla="*/ 48 w 96"/>
                <a:gd name="T17" fmla="*/ 21 h 82"/>
                <a:gd name="T18" fmla="*/ 55 w 96"/>
                <a:gd name="T19" fmla="*/ 14 h 82"/>
                <a:gd name="T20" fmla="*/ 48 w 96"/>
                <a:gd name="T21" fmla="*/ 8 h 82"/>
                <a:gd name="T22" fmla="*/ 48 w 96"/>
                <a:gd name="T23" fmla="*/ 0 h 82"/>
                <a:gd name="T24" fmla="*/ 8 w 96"/>
                <a:gd name="T25" fmla="*/ 55 h 82"/>
                <a:gd name="T26" fmla="*/ 34 w 96"/>
                <a:gd name="T27" fmla="*/ 55 h 82"/>
                <a:gd name="T28" fmla="*/ 34 w 96"/>
                <a:gd name="T29" fmla="*/ 14 h 82"/>
                <a:gd name="T30" fmla="*/ 48 w 96"/>
                <a:gd name="T31" fmla="*/ 0 h 82"/>
                <a:gd name="T32" fmla="*/ 48 w 96"/>
                <a:gd name="T33" fmla="*/ 8 h 82"/>
                <a:gd name="T34" fmla="*/ 42 w 96"/>
                <a:gd name="T35" fmla="*/ 14 h 82"/>
                <a:gd name="T36" fmla="*/ 48 w 96"/>
                <a:gd name="T37" fmla="*/ 21 h 82"/>
                <a:gd name="T38" fmla="*/ 48 w 96"/>
                <a:gd name="T39" fmla="*/ 82 h 82"/>
                <a:gd name="T40" fmla="*/ 0 w 96"/>
                <a:gd name="T41" fmla="*/ 82 h 82"/>
                <a:gd name="T42" fmla="*/ 0 w 96"/>
                <a:gd name="T43" fmla="*/ 63 h 82"/>
                <a:gd name="T44" fmla="*/ 8 w 96"/>
                <a:gd name="T4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82"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6" y="0"/>
                    <a:pt x="62" y="7"/>
                    <a:pt x="62" y="14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92" y="55"/>
                    <a:pt x="96" y="59"/>
                    <a:pt x="96" y="6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52" y="21"/>
                    <a:pt x="55" y="18"/>
                    <a:pt x="55" y="14"/>
                  </a:cubicBezTo>
                  <a:cubicBezTo>
                    <a:pt x="55" y="11"/>
                    <a:pt x="52" y="8"/>
                    <a:pt x="48" y="8"/>
                  </a:cubicBezTo>
                  <a:lnTo>
                    <a:pt x="48" y="0"/>
                  </a:lnTo>
                  <a:close/>
                  <a:moveTo>
                    <a:pt x="8" y="55"/>
                  </a:moveTo>
                  <a:cubicBezTo>
                    <a:pt x="34" y="55"/>
                    <a:pt x="34" y="55"/>
                    <a:pt x="34" y="5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7"/>
                    <a:pt x="40" y="0"/>
                    <a:pt x="48" y="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5" y="8"/>
                    <a:pt x="42" y="11"/>
                    <a:pt x="42" y="14"/>
                  </a:cubicBezTo>
                  <a:cubicBezTo>
                    <a:pt x="42" y="18"/>
                    <a:pt x="45" y="21"/>
                    <a:pt x="48" y="21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59"/>
                    <a:pt x="4" y="55"/>
                    <a:pt x="8" y="55"/>
                  </a:cubicBezTo>
                  <a:close/>
                </a:path>
              </a:pathLst>
            </a:custGeom>
            <a:solidFill>
              <a:srgbClr val="335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ïṡḻidè"/>
            <p:cNvSpPr/>
            <p:nvPr/>
          </p:nvSpPr>
          <p:spPr bwMode="auto">
            <a:xfrm>
              <a:off x="5457825" y="3248819"/>
              <a:ext cx="835025" cy="1114425"/>
            </a:xfrm>
            <a:custGeom>
              <a:avLst/>
              <a:gdLst>
                <a:gd name="T0" fmla="*/ 52 w 104"/>
                <a:gd name="T1" fmla="*/ 0 h 139"/>
                <a:gd name="T2" fmla="*/ 104 w 104"/>
                <a:gd name="T3" fmla="*/ 52 h 139"/>
                <a:gd name="T4" fmla="*/ 79 w 104"/>
                <a:gd name="T5" fmla="*/ 96 h 139"/>
                <a:gd name="T6" fmla="*/ 74 w 104"/>
                <a:gd name="T7" fmla="*/ 139 h 139"/>
                <a:gd name="T8" fmla="*/ 30 w 104"/>
                <a:gd name="T9" fmla="*/ 139 h 139"/>
                <a:gd name="T10" fmla="*/ 25 w 104"/>
                <a:gd name="T11" fmla="*/ 96 h 139"/>
                <a:gd name="T12" fmla="*/ 0 w 104"/>
                <a:gd name="T13" fmla="*/ 52 h 139"/>
                <a:gd name="T14" fmla="*/ 52 w 104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139">
                  <a:moveTo>
                    <a:pt x="52" y="0"/>
                  </a:moveTo>
                  <a:cubicBezTo>
                    <a:pt x="81" y="0"/>
                    <a:pt x="104" y="23"/>
                    <a:pt x="104" y="52"/>
                  </a:cubicBezTo>
                  <a:cubicBezTo>
                    <a:pt x="104" y="71"/>
                    <a:pt x="94" y="87"/>
                    <a:pt x="79" y="96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0" y="87"/>
                    <a:pt x="0" y="71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lose/>
                </a:path>
              </a:pathLst>
            </a:custGeom>
            <a:noFill/>
            <a:ln w="65088" cap="rnd">
              <a:solidFill>
                <a:srgbClr val="71B8B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ïṡḻíḓe"/>
            <p:cNvSpPr/>
            <p:nvPr/>
          </p:nvSpPr>
          <p:spPr bwMode="auto">
            <a:xfrm>
              <a:off x="5675313" y="3761582"/>
              <a:ext cx="384175" cy="449263"/>
            </a:xfrm>
            <a:custGeom>
              <a:avLst/>
              <a:gdLst>
                <a:gd name="T0" fmla="*/ 17 w 48"/>
                <a:gd name="T1" fmla="*/ 53 h 56"/>
                <a:gd name="T2" fmla="*/ 15 w 48"/>
                <a:gd name="T3" fmla="*/ 56 h 56"/>
                <a:gd name="T4" fmla="*/ 12 w 48"/>
                <a:gd name="T5" fmla="*/ 54 h 56"/>
                <a:gd name="T6" fmla="*/ 4 w 48"/>
                <a:gd name="T7" fmla="*/ 18 h 56"/>
                <a:gd name="T8" fmla="*/ 4 w 48"/>
                <a:gd name="T9" fmla="*/ 1 h 56"/>
                <a:gd name="T10" fmla="*/ 4 w 48"/>
                <a:gd name="T11" fmla="*/ 2 h 56"/>
                <a:gd name="T12" fmla="*/ 4 w 48"/>
                <a:gd name="T13" fmla="*/ 1 h 56"/>
                <a:gd name="T14" fmla="*/ 4 w 48"/>
                <a:gd name="T15" fmla="*/ 1 h 56"/>
                <a:gd name="T16" fmla="*/ 6 w 48"/>
                <a:gd name="T17" fmla="*/ 3 h 56"/>
                <a:gd name="T18" fmla="*/ 25 w 48"/>
                <a:gd name="T19" fmla="*/ 10 h 56"/>
                <a:gd name="T20" fmla="*/ 42 w 48"/>
                <a:gd name="T21" fmla="*/ 3 h 56"/>
                <a:gd name="T22" fmla="*/ 45 w 48"/>
                <a:gd name="T23" fmla="*/ 1 h 56"/>
                <a:gd name="T24" fmla="*/ 48 w 48"/>
                <a:gd name="T25" fmla="*/ 1 h 56"/>
                <a:gd name="T26" fmla="*/ 48 w 48"/>
                <a:gd name="T27" fmla="*/ 3 h 56"/>
                <a:gd name="T28" fmla="*/ 36 w 48"/>
                <a:gd name="T29" fmla="*/ 54 h 56"/>
                <a:gd name="T30" fmla="*/ 33 w 48"/>
                <a:gd name="T31" fmla="*/ 56 h 56"/>
                <a:gd name="T32" fmla="*/ 32 w 48"/>
                <a:gd name="T33" fmla="*/ 53 h 56"/>
                <a:gd name="T34" fmla="*/ 43 w 48"/>
                <a:gd name="T35" fmla="*/ 8 h 56"/>
                <a:gd name="T36" fmla="*/ 25 w 48"/>
                <a:gd name="T37" fmla="*/ 14 h 56"/>
                <a:gd name="T38" fmla="*/ 5 w 48"/>
                <a:gd name="T39" fmla="*/ 8 h 56"/>
                <a:gd name="T40" fmla="*/ 17 w 48"/>
                <a:gd name="T41" fmla="*/ 53 h 56"/>
                <a:gd name="T42" fmla="*/ 4 w 48"/>
                <a:gd name="T43" fmla="*/ 18 h 56"/>
                <a:gd name="T44" fmla="*/ 0 w 48"/>
                <a:gd name="T45" fmla="*/ 3 h 56"/>
                <a:gd name="T46" fmla="*/ 1 w 48"/>
                <a:gd name="T47" fmla="*/ 0 h 56"/>
                <a:gd name="T48" fmla="*/ 3 w 48"/>
                <a:gd name="T49" fmla="*/ 1 h 56"/>
                <a:gd name="T50" fmla="*/ 4 w 48"/>
                <a:gd name="T51" fmla="*/ 1 h 56"/>
                <a:gd name="T52" fmla="*/ 4 w 48"/>
                <a:gd name="T53" fmla="*/ 1 h 56"/>
                <a:gd name="T54" fmla="*/ 3 w 48"/>
                <a:gd name="T55" fmla="*/ 1 h 56"/>
                <a:gd name="T56" fmla="*/ 4 w 48"/>
                <a:gd name="T57" fmla="*/ 1 h 56"/>
                <a:gd name="T58" fmla="*/ 4 w 48"/>
                <a:gd name="T59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56">
                  <a:moveTo>
                    <a:pt x="17" y="53"/>
                  </a:moveTo>
                  <a:cubicBezTo>
                    <a:pt x="17" y="55"/>
                    <a:pt x="16" y="56"/>
                    <a:pt x="15" y="56"/>
                  </a:cubicBezTo>
                  <a:cubicBezTo>
                    <a:pt x="14" y="56"/>
                    <a:pt x="13" y="55"/>
                    <a:pt x="12" y="5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11" y="7"/>
                    <a:pt x="18" y="10"/>
                    <a:pt x="25" y="10"/>
                  </a:cubicBezTo>
                  <a:cubicBezTo>
                    <a:pt x="31" y="10"/>
                    <a:pt x="38" y="8"/>
                    <a:pt x="42" y="3"/>
                  </a:cubicBezTo>
                  <a:cubicBezTo>
                    <a:pt x="43" y="2"/>
                    <a:pt x="44" y="2"/>
                    <a:pt x="45" y="1"/>
                  </a:cubicBezTo>
                  <a:cubicBezTo>
                    <a:pt x="45" y="0"/>
                    <a:pt x="47" y="0"/>
                    <a:pt x="48" y="1"/>
                  </a:cubicBezTo>
                  <a:cubicBezTo>
                    <a:pt x="48" y="1"/>
                    <a:pt x="48" y="2"/>
                    <a:pt x="48" y="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5"/>
                    <a:pt x="34" y="56"/>
                    <a:pt x="33" y="56"/>
                  </a:cubicBezTo>
                  <a:cubicBezTo>
                    <a:pt x="32" y="56"/>
                    <a:pt x="31" y="55"/>
                    <a:pt x="32" y="5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37" y="12"/>
                    <a:pt x="31" y="14"/>
                    <a:pt x="25" y="14"/>
                  </a:cubicBezTo>
                  <a:cubicBezTo>
                    <a:pt x="18" y="14"/>
                    <a:pt x="11" y="12"/>
                    <a:pt x="5" y="8"/>
                  </a:cubicBezTo>
                  <a:lnTo>
                    <a:pt x="17" y="53"/>
                  </a:lnTo>
                  <a:close/>
                  <a:moveTo>
                    <a:pt x="4" y="1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4" y="18"/>
                  </a:ln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ïş1îḋê"/>
            <p:cNvSpPr/>
            <p:nvPr/>
          </p:nvSpPr>
          <p:spPr bwMode="auto">
            <a:xfrm>
              <a:off x="5618163" y="4147344"/>
              <a:ext cx="514350" cy="304800"/>
            </a:xfrm>
            <a:custGeom>
              <a:avLst/>
              <a:gdLst>
                <a:gd name="T0" fmla="*/ 0 w 64"/>
                <a:gd name="T1" fmla="*/ 0 h 38"/>
                <a:gd name="T2" fmla="*/ 64 w 64"/>
                <a:gd name="T3" fmla="*/ 0 h 38"/>
                <a:gd name="T4" fmla="*/ 61 w 64"/>
                <a:gd name="T5" fmla="*/ 30 h 38"/>
                <a:gd name="T6" fmla="*/ 53 w 64"/>
                <a:gd name="T7" fmla="*/ 38 h 38"/>
                <a:gd name="T8" fmla="*/ 11 w 64"/>
                <a:gd name="T9" fmla="*/ 38 h 38"/>
                <a:gd name="T10" fmla="*/ 3 w 64"/>
                <a:gd name="T11" fmla="*/ 30 h 38"/>
                <a:gd name="T12" fmla="*/ 0 w 6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8">
                  <a:moveTo>
                    <a:pt x="0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5"/>
                    <a:pt x="60" y="38"/>
                    <a:pt x="5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4" y="38"/>
                    <a:pt x="4" y="35"/>
                    <a:pt x="3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ïṩļîḓé"/>
            <p:cNvSpPr/>
            <p:nvPr/>
          </p:nvSpPr>
          <p:spPr bwMode="auto">
            <a:xfrm>
              <a:off x="6011863" y="2855119"/>
              <a:ext cx="184150" cy="344488"/>
            </a:xfrm>
            <a:custGeom>
              <a:avLst/>
              <a:gdLst>
                <a:gd name="T0" fmla="*/ 12 w 23"/>
                <a:gd name="T1" fmla="*/ 4 h 43"/>
                <a:gd name="T2" fmla="*/ 15 w 23"/>
                <a:gd name="T3" fmla="*/ 1 h 43"/>
                <a:gd name="T4" fmla="*/ 19 w 23"/>
                <a:gd name="T5" fmla="*/ 1 h 43"/>
                <a:gd name="T6" fmla="*/ 22 w 23"/>
                <a:gd name="T7" fmla="*/ 4 h 43"/>
                <a:gd name="T8" fmla="*/ 22 w 23"/>
                <a:gd name="T9" fmla="*/ 8 h 43"/>
                <a:gd name="T10" fmla="*/ 11 w 23"/>
                <a:gd name="T11" fmla="*/ 39 h 43"/>
                <a:gd name="T12" fmla="*/ 11 w 23"/>
                <a:gd name="T13" fmla="*/ 39 h 43"/>
                <a:gd name="T14" fmla="*/ 8 w 23"/>
                <a:gd name="T15" fmla="*/ 42 h 43"/>
                <a:gd name="T16" fmla="*/ 5 w 23"/>
                <a:gd name="T17" fmla="*/ 43 h 43"/>
                <a:gd name="T18" fmla="*/ 4 w 23"/>
                <a:gd name="T19" fmla="*/ 43 h 43"/>
                <a:gd name="T20" fmla="*/ 4 w 23"/>
                <a:gd name="T21" fmla="*/ 42 h 43"/>
                <a:gd name="T22" fmla="*/ 1 w 23"/>
                <a:gd name="T23" fmla="*/ 40 h 43"/>
                <a:gd name="T24" fmla="*/ 1 w 23"/>
                <a:gd name="T25" fmla="*/ 35 h 43"/>
                <a:gd name="T26" fmla="*/ 1 w 23"/>
                <a:gd name="T27" fmla="*/ 35 h 43"/>
                <a:gd name="T28" fmla="*/ 12 w 23"/>
                <a:gd name="T29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43">
                  <a:moveTo>
                    <a:pt x="12" y="4"/>
                  </a:moveTo>
                  <a:cubicBezTo>
                    <a:pt x="13" y="3"/>
                    <a:pt x="14" y="1"/>
                    <a:pt x="15" y="1"/>
                  </a:cubicBezTo>
                  <a:cubicBezTo>
                    <a:pt x="16" y="0"/>
                    <a:pt x="18" y="0"/>
                    <a:pt x="19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3" y="5"/>
                    <a:pt x="23" y="6"/>
                    <a:pt x="22" y="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1"/>
                    <a:pt x="9" y="42"/>
                    <a:pt x="8" y="42"/>
                  </a:cubicBezTo>
                  <a:cubicBezTo>
                    <a:pt x="7" y="43"/>
                    <a:pt x="6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1" y="41"/>
                    <a:pt x="1" y="40"/>
                  </a:cubicBezTo>
                  <a:cubicBezTo>
                    <a:pt x="0" y="38"/>
                    <a:pt x="0" y="37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2" y="4"/>
                  </a:ln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îślîďé"/>
            <p:cNvSpPr/>
            <p:nvPr/>
          </p:nvSpPr>
          <p:spPr bwMode="auto">
            <a:xfrm>
              <a:off x="6172200" y="2999582"/>
              <a:ext cx="265113" cy="288925"/>
            </a:xfrm>
            <a:custGeom>
              <a:avLst/>
              <a:gdLst>
                <a:gd name="T0" fmla="*/ 23 w 33"/>
                <a:gd name="T1" fmla="*/ 2 h 36"/>
                <a:gd name="T2" fmla="*/ 27 w 33"/>
                <a:gd name="T3" fmla="*/ 0 h 36"/>
                <a:gd name="T4" fmla="*/ 31 w 33"/>
                <a:gd name="T5" fmla="*/ 1 h 36"/>
                <a:gd name="T6" fmla="*/ 33 w 33"/>
                <a:gd name="T7" fmla="*/ 5 h 36"/>
                <a:gd name="T8" fmla="*/ 32 w 33"/>
                <a:gd name="T9" fmla="*/ 9 h 36"/>
                <a:gd name="T10" fmla="*/ 10 w 33"/>
                <a:gd name="T11" fmla="*/ 34 h 36"/>
                <a:gd name="T12" fmla="*/ 6 w 33"/>
                <a:gd name="T13" fmla="*/ 36 h 36"/>
                <a:gd name="T14" fmla="*/ 2 w 33"/>
                <a:gd name="T15" fmla="*/ 35 h 36"/>
                <a:gd name="T16" fmla="*/ 0 w 33"/>
                <a:gd name="T17" fmla="*/ 31 h 36"/>
                <a:gd name="T18" fmla="*/ 2 w 33"/>
                <a:gd name="T19" fmla="*/ 27 h 36"/>
                <a:gd name="T20" fmla="*/ 23 w 33"/>
                <a:gd name="T2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6">
                  <a:moveTo>
                    <a:pt x="23" y="2"/>
                  </a:moveTo>
                  <a:cubicBezTo>
                    <a:pt x="24" y="1"/>
                    <a:pt x="26" y="0"/>
                    <a:pt x="27" y="0"/>
                  </a:cubicBezTo>
                  <a:cubicBezTo>
                    <a:pt x="28" y="0"/>
                    <a:pt x="30" y="0"/>
                    <a:pt x="31" y="1"/>
                  </a:cubicBezTo>
                  <a:cubicBezTo>
                    <a:pt x="32" y="2"/>
                    <a:pt x="33" y="3"/>
                    <a:pt x="33" y="5"/>
                  </a:cubicBezTo>
                  <a:cubicBezTo>
                    <a:pt x="33" y="6"/>
                    <a:pt x="33" y="8"/>
                    <a:pt x="32" y="9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6"/>
                    <a:pt x="8" y="36"/>
                    <a:pt x="6" y="36"/>
                  </a:cubicBezTo>
                  <a:cubicBezTo>
                    <a:pt x="5" y="36"/>
                    <a:pt x="4" y="36"/>
                    <a:pt x="2" y="35"/>
                  </a:cubicBezTo>
                  <a:cubicBezTo>
                    <a:pt x="1" y="34"/>
                    <a:pt x="1" y="33"/>
                    <a:pt x="0" y="31"/>
                  </a:cubicBezTo>
                  <a:cubicBezTo>
                    <a:pt x="0" y="30"/>
                    <a:pt x="1" y="28"/>
                    <a:pt x="2" y="27"/>
                  </a:cubicBezTo>
                  <a:lnTo>
                    <a:pt x="23" y="2"/>
                  </a:ln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íṧlïḓê"/>
            <p:cNvSpPr/>
            <p:nvPr/>
          </p:nvSpPr>
          <p:spPr bwMode="auto">
            <a:xfrm>
              <a:off x="6292850" y="3209132"/>
              <a:ext cx="320675" cy="223838"/>
            </a:xfrm>
            <a:custGeom>
              <a:avLst/>
              <a:gdLst>
                <a:gd name="T0" fmla="*/ 32 w 40"/>
                <a:gd name="T1" fmla="*/ 1 h 28"/>
                <a:gd name="T2" fmla="*/ 32 w 40"/>
                <a:gd name="T3" fmla="*/ 1 h 28"/>
                <a:gd name="T4" fmla="*/ 33 w 40"/>
                <a:gd name="T5" fmla="*/ 1 h 28"/>
                <a:gd name="T6" fmla="*/ 33 w 40"/>
                <a:gd name="T7" fmla="*/ 1 h 28"/>
                <a:gd name="T8" fmla="*/ 36 w 40"/>
                <a:gd name="T9" fmla="*/ 1 h 28"/>
                <a:gd name="T10" fmla="*/ 36 w 40"/>
                <a:gd name="T11" fmla="*/ 1 h 28"/>
                <a:gd name="T12" fmla="*/ 40 w 40"/>
                <a:gd name="T13" fmla="*/ 3 h 28"/>
                <a:gd name="T14" fmla="*/ 40 w 40"/>
                <a:gd name="T15" fmla="*/ 4 h 28"/>
                <a:gd name="T16" fmla="*/ 40 w 40"/>
                <a:gd name="T17" fmla="*/ 4 h 28"/>
                <a:gd name="T18" fmla="*/ 40 w 40"/>
                <a:gd name="T19" fmla="*/ 7 h 28"/>
                <a:gd name="T20" fmla="*/ 40 w 40"/>
                <a:gd name="T21" fmla="*/ 7 h 28"/>
                <a:gd name="T22" fmla="*/ 38 w 40"/>
                <a:gd name="T23" fmla="*/ 11 h 28"/>
                <a:gd name="T24" fmla="*/ 9 w 40"/>
                <a:gd name="T25" fmla="*/ 27 h 28"/>
                <a:gd name="T26" fmla="*/ 4 w 40"/>
                <a:gd name="T27" fmla="*/ 28 h 28"/>
                <a:gd name="T28" fmla="*/ 4 w 40"/>
                <a:gd name="T29" fmla="*/ 28 h 28"/>
                <a:gd name="T30" fmla="*/ 1 w 40"/>
                <a:gd name="T31" fmla="*/ 25 h 28"/>
                <a:gd name="T32" fmla="*/ 0 w 40"/>
                <a:gd name="T33" fmla="*/ 21 h 28"/>
                <a:gd name="T34" fmla="*/ 3 w 40"/>
                <a:gd name="T35" fmla="*/ 18 h 28"/>
                <a:gd name="T36" fmla="*/ 3 w 40"/>
                <a:gd name="T37" fmla="*/ 18 h 28"/>
                <a:gd name="T38" fmla="*/ 32 w 40"/>
                <a:gd name="T3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" h="28"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5"/>
                    <a:pt x="40" y="6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9"/>
                    <a:pt x="39" y="10"/>
                    <a:pt x="38" y="11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8"/>
                    <a:pt x="6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28"/>
                    <a:pt x="2" y="27"/>
                    <a:pt x="1" y="25"/>
                  </a:cubicBezTo>
                  <a:cubicBezTo>
                    <a:pt x="0" y="24"/>
                    <a:pt x="0" y="23"/>
                    <a:pt x="0" y="21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2" y="1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iṣlïḋe"/>
            <p:cNvSpPr/>
            <p:nvPr/>
          </p:nvSpPr>
          <p:spPr bwMode="auto">
            <a:xfrm>
              <a:off x="6356350" y="3472657"/>
              <a:ext cx="352425" cy="136525"/>
            </a:xfrm>
            <a:custGeom>
              <a:avLst/>
              <a:gdLst>
                <a:gd name="T0" fmla="*/ 38 w 44"/>
                <a:gd name="T1" fmla="*/ 0 h 17"/>
                <a:gd name="T2" fmla="*/ 42 w 44"/>
                <a:gd name="T3" fmla="*/ 1 h 17"/>
                <a:gd name="T4" fmla="*/ 44 w 44"/>
                <a:gd name="T5" fmla="*/ 5 h 17"/>
                <a:gd name="T6" fmla="*/ 43 w 44"/>
                <a:gd name="T7" fmla="*/ 9 h 17"/>
                <a:gd name="T8" fmla="*/ 40 w 44"/>
                <a:gd name="T9" fmla="*/ 11 h 17"/>
                <a:gd name="T10" fmla="*/ 40 w 44"/>
                <a:gd name="T11" fmla="*/ 11 h 17"/>
                <a:gd name="T12" fmla="*/ 7 w 44"/>
                <a:gd name="T13" fmla="*/ 17 h 17"/>
                <a:gd name="T14" fmla="*/ 7 w 44"/>
                <a:gd name="T15" fmla="*/ 17 h 17"/>
                <a:gd name="T16" fmla="*/ 3 w 44"/>
                <a:gd name="T17" fmla="*/ 16 h 17"/>
                <a:gd name="T18" fmla="*/ 0 w 44"/>
                <a:gd name="T19" fmla="*/ 12 h 17"/>
                <a:gd name="T20" fmla="*/ 0 w 44"/>
                <a:gd name="T21" fmla="*/ 12 h 17"/>
                <a:gd name="T22" fmla="*/ 1 w 44"/>
                <a:gd name="T23" fmla="*/ 8 h 17"/>
                <a:gd name="T24" fmla="*/ 5 w 44"/>
                <a:gd name="T25" fmla="*/ 6 h 17"/>
                <a:gd name="T26" fmla="*/ 38 w 44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7">
                  <a:moveTo>
                    <a:pt x="38" y="0"/>
                  </a:moveTo>
                  <a:cubicBezTo>
                    <a:pt x="39" y="0"/>
                    <a:pt x="41" y="0"/>
                    <a:pt x="42" y="1"/>
                  </a:cubicBezTo>
                  <a:cubicBezTo>
                    <a:pt x="43" y="2"/>
                    <a:pt x="44" y="3"/>
                    <a:pt x="44" y="5"/>
                  </a:cubicBezTo>
                  <a:cubicBezTo>
                    <a:pt x="44" y="6"/>
                    <a:pt x="44" y="7"/>
                    <a:pt x="43" y="9"/>
                  </a:cubicBezTo>
                  <a:cubicBezTo>
                    <a:pt x="42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4" y="17"/>
                    <a:pt x="3" y="16"/>
                  </a:cubicBezTo>
                  <a:cubicBezTo>
                    <a:pt x="1" y="15"/>
                    <a:pt x="1" y="14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2" y="7"/>
                    <a:pt x="3" y="6"/>
                    <a:pt x="5" y="6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ísliḋe"/>
            <p:cNvSpPr/>
            <p:nvPr/>
          </p:nvSpPr>
          <p:spPr bwMode="auto">
            <a:xfrm>
              <a:off x="5835650" y="2807494"/>
              <a:ext cx="87313" cy="360363"/>
            </a:xfrm>
            <a:custGeom>
              <a:avLst/>
              <a:gdLst>
                <a:gd name="T0" fmla="*/ 0 w 11"/>
                <a:gd name="T1" fmla="*/ 6 h 45"/>
                <a:gd name="T2" fmla="*/ 1 w 11"/>
                <a:gd name="T3" fmla="*/ 2 h 45"/>
                <a:gd name="T4" fmla="*/ 5 w 11"/>
                <a:gd name="T5" fmla="*/ 0 h 45"/>
                <a:gd name="T6" fmla="*/ 9 w 11"/>
                <a:gd name="T7" fmla="*/ 2 h 45"/>
                <a:gd name="T8" fmla="*/ 11 w 11"/>
                <a:gd name="T9" fmla="*/ 6 h 45"/>
                <a:gd name="T10" fmla="*/ 11 w 11"/>
                <a:gd name="T11" fmla="*/ 39 h 45"/>
                <a:gd name="T12" fmla="*/ 9 w 11"/>
                <a:gd name="T13" fmla="*/ 43 h 45"/>
                <a:gd name="T14" fmla="*/ 5 w 11"/>
                <a:gd name="T15" fmla="*/ 45 h 45"/>
                <a:gd name="T16" fmla="*/ 1 w 11"/>
                <a:gd name="T17" fmla="*/ 43 h 45"/>
                <a:gd name="T18" fmla="*/ 0 w 11"/>
                <a:gd name="T19" fmla="*/ 39 h 45"/>
                <a:gd name="T20" fmla="*/ 0 w 11"/>
                <a:gd name="T21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45">
                  <a:moveTo>
                    <a:pt x="0" y="6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1" y="4"/>
                    <a:pt x="11" y="6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1"/>
                    <a:pt x="10" y="42"/>
                    <a:pt x="9" y="43"/>
                  </a:cubicBezTo>
                  <a:cubicBezTo>
                    <a:pt x="8" y="44"/>
                    <a:pt x="7" y="45"/>
                    <a:pt x="5" y="45"/>
                  </a:cubicBezTo>
                  <a:cubicBezTo>
                    <a:pt x="4" y="45"/>
                    <a:pt x="2" y="44"/>
                    <a:pt x="1" y="43"/>
                  </a:cubicBezTo>
                  <a:cubicBezTo>
                    <a:pt x="0" y="42"/>
                    <a:pt x="0" y="41"/>
                    <a:pt x="0" y="39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ïs1ïḍê"/>
            <p:cNvSpPr/>
            <p:nvPr/>
          </p:nvSpPr>
          <p:spPr bwMode="auto">
            <a:xfrm>
              <a:off x="5554663" y="2855119"/>
              <a:ext cx="184150" cy="344488"/>
            </a:xfrm>
            <a:custGeom>
              <a:avLst/>
              <a:gdLst>
                <a:gd name="T0" fmla="*/ 1 w 23"/>
                <a:gd name="T1" fmla="*/ 8 h 43"/>
                <a:gd name="T2" fmla="*/ 1 w 23"/>
                <a:gd name="T3" fmla="*/ 4 h 43"/>
                <a:gd name="T4" fmla="*/ 4 w 23"/>
                <a:gd name="T5" fmla="*/ 1 h 43"/>
                <a:gd name="T6" fmla="*/ 8 w 23"/>
                <a:gd name="T7" fmla="*/ 1 h 43"/>
                <a:gd name="T8" fmla="*/ 11 w 23"/>
                <a:gd name="T9" fmla="*/ 4 h 43"/>
                <a:gd name="T10" fmla="*/ 22 w 23"/>
                <a:gd name="T11" fmla="*/ 35 h 43"/>
                <a:gd name="T12" fmla="*/ 23 w 23"/>
                <a:gd name="T13" fmla="*/ 36 h 43"/>
                <a:gd name="T14" fmla="*/ 23 w 23"/>
                <a:gd name="T15" fmla="*/ 36 h 43"/>
                <a:gd name="T16" fmla="*/ 22 w 23"/>
                <a:gd name="T17" fmla="*/ 40 h 43"/>
                <a:gd name="T18" fmla="*/ 19 w 23"/>
                <a:gd name="T19" fmla="*/ 42 h 43"/>
                <a:gd name="T20" fmla="*/ 19 w 23"/>
                <a:gd name="T21" fmla="*/ 43 h 43"/>
                <a:gd name="T22" fmla="*/ 19 w 23"/>
                <a:gd name="T23" fmla="*/ 43 h 43"/>
                <a:gd name="T24" fmla="*/ 15 w 23"/>
                <a:gd name="T25" fmla="*/ 42 h 43"/>
                <a:gd name="T26" fmla="*/ 12 w 23"/>
                <a:gd name="T27" fmla="*/ 39 h 43"/>
                <a:gd name="T28" fmla="*/ 12 w 23"/>
                <a:gd name="T29" fmla="*/ 39 h 43"/>
                <a:gd name="T30" fmla="*/ 12 w 23"/>
                <a:gd name="T31" fmla="*/ 39 h 43"/>
                <a:gd name="T32" fmla="*/ 12 w 23"/>
                <a:gd name="T33" fmla="*/ 39 h 43"/>
                <a:gd name="T34" fmla="*/ 12 w 23"/>
                <a:gd name="T35" fmla="*/ 39 h 43"/>
                <a:gd name="T36" fmla="*/ 1 w 23"/>
                <a:gd name="T3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43">
                  <a:moveTo>
                    <a:pt x="1" y="8"/>
                  </a:moveTo>
                  <a:cubicBezTo>
                    <a:pt x="0" y="6"/>
                    <a:pt x="0" y="5"/>
                    <a:pt x="1" y="4"/>
                  </a:cubicBezTo>
                  <a:cubicBezTo>
                    <a:pt x="1" y="2"/>
                    <a:pt x="3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1"/>
                    <a:pt x="11" y="3"/>
                    <a:pt x="11" y="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9"/>
                    <a:pt x="22" y="40"/>
                  </a:cubicBezTo>
                  <a:cubicBezTo>
                    <a:pt x="22" y="41"/>
                    <a:pt x="21" y="42"/>
                    <a:pt x="19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43"/>
                    <a:pt x="16" y="43"/>
                    <a:pt x="15" y="42"/>
                  </a:cubicBezTo>
                  <a:cubicBezTo>
                    <a:pt x="14" y="42"/>
                    <a:pt x="13" y="41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î$ḷíḍé"/>
            <p:cNvSpPr/>
            <p:nvPr/>
          </p:nvSpPr>
          <p:spPr bwMode="auto">
            <a:xfrm>
              <a:off x="5313363" y="2999582"/>
              <a:ext cx="265113" cy="288925"/>
            </a:xfrm>
            <a:custGeom>
              <a:avLst/>
              <a:gdLst>
                <a:gd name="T0" fmla="*/ 2 w 33"/>
                <a:gd name="T1" fmla="*/ 9 h 36"/>
                <a:gd name="T2" fmla="*/ 0 w 33"/>
                <a:gd name="T3" fmla="*/ 5 h 36"/>
                <a:gd name="T4" fmla="*/ 2 w 33"/>
                <a:gd name="T5" fmla="*/ 1 h 36"/>
                <a:gd name="T6" fmla="*/ 6 w 33"/>
                <a:gd name="T7" fmla="*/ 0 h 36"/>
                <a:gd name="T8" fmla="*/ 10 w 33"/>
                <a:gd name="T9" fmla="*/ 2 h 36"/>
                <a:gd name="T10" fmla="*/ 32 w 33"/>
                <a:gd name="T11" fmla="*/ 27 h 36"/>
                <a:gd name="T12" fmla="*/ 33 w 33"/>
                <a:gd name="T13" fmla="*/ 31 h 36"/>
                <a:gd name="T14" fmla="*/ 31 w 33"/>
                <a:gd name="T15" fmla="*/ 35 h 36"/>
                <a:gd name="T16" fmla="*/ 27 w 33"/>
                <a:gd name="T17" fmla="*/ 36 h 36"/>
                <a:gd name="T18" fmla="*/ 23 w 33"/>
                <a:gd name="T19" fmla="*/ 34 h 36"/>
                <a:gd name="T20" fmla="*/ 2 w 33"/>
                <a:gd name="T2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6">
                  <a:moveTo>
                    <a:pt x="2" y="9"/>
                  </a:moveTo>
                  <a:cubicBezTo>
                    <a:pt x="1" y="8"/>
                    <a:pt x="0" y="6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8"/>
                    <a:pt x="33" y="30"/>
                    <a:pt x="33" y="31"/>
                  </a:cubicBezTo>
                  <a:cubicBezTo>
                    <a:pt x="33" y="33"/>
                    <a:pt x="32" y="34"/>
                    <a:pt x="31" y="35"/>
                  </a:cubicBezTo>
                  <a:cubicBezTo>
                    <a:pt x="30" y="36"/>
                    <a:pt x="28" y="36"/>
                    <a:pt x="27" y="36"/>
                  </a:cubicBezTo>
                  <a:cubicBezTo>
                    <a:pt x="25" y="36"/>
                    <a:pt x="24" y="36"/>
                    <a:pt x="23" y="3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iṡļide"/>
            <p:cNvSpPr/>
            <p:nvPr/>
          </p:nvSpPr>
          <p:spPr bwMode="auto">
            <a:xfrm>
              <a:off x="5137150" y="3209132"/>
              <a:ext cx="320675" cy="223838"/>
            </a:xfrm>
            <a:custGeom>
              <a:avLst/>
              <a:gdLst>
                <a:gd name="T0" fmla="*/ 3 w 40"/>
                <a:gd name="T1" fmla="*/ 11 h 28"/>
                <a:gd name="T2" fmla="*/ 0 w 40"/>
                <a:gd name="T3" fmla="*/ 7 h 28"/>
                <a:gd name="T4" fmla="*/ 0 w 40"/>
                <a:gd name="T5" fmla="*/ 7 h 28"/>
                <a:gd name="T6" fmla="*/ 1 w 40"/>
                <a:gd name="T7" fmla="*/ 3 h 28"/>
                <a:gd name="T8" fmla="*/ 4 w 40"/>
                <a:gd name="T9" fmla="*/ 1 h 28"/>
                <a:gd name="T10" fmla="*/ 4 w 40"/>
                <a:gd name="T11" fmla="*/ 1 h 28"/>
                <a:gd name="T12" fmla="*/ 8 w 40"/>
                <a:gd name="T13" fmla="*/ 1 h 28"/>
                <a:gd name="T14" fmla="*/ 37 w 40"/>
                <a:gd name="T15" fmla="*/ 18 h 28"/>
                <a:gd name="T16" fmla="*/ 40 w 40"/>
                <a:gd name="T17" fmla="*/ 21 h 28"/>
                <a:gd name="T18" fmla="*/ 39 w 40"/>
                <a:gd name="T19" fmla="*/ 25 h 28"/>
                <a:gd name="T20" fmla="*/ 36 w 40"/>
                <a:gd name="T21" fmla="*/ 28 h 28"/>
                <a:gd name="T22" fmla="*/ 36 w 40"/>
                <a:gd name="T23" fmla="*/ 28 h 28"/>
                <a:gd name="T24" fmla="*/ 32 w 40"/>
                <a:gd name="T25" fmla="*/ 27 h 28"/>
                <a:gd name="T26" fmla="*/ 3 w 40"/>
                <a:gd name="T2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28">
                  <a:moveTo>
                    <a:pt x="3" y="11"/>
                  </a:moveTo>
                  <a:cubicBezTo>
                    <a:pt x="1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1" y="2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9"/>
                    <a:pt x="39" y="20"/>
                    <a:pt x="40" y="21"/>
                  </a:cubicBezTo>
                  <a:cubicBezTo>
                    <a:pt x="40" y="23"/>
                    <a:pt x="40" y="24"/>
                    <a:pt x="39" y="25"/>
                  </a:cubicBezTo>
                  <a:cubicBezTo>
                    <a:pt x="38" y="27"/>
                    <a:pt x="37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8"/>
                    <a:pt x="33" y="28"/>
                    <a:pt x="32" y="27"/>
                  </a:cubicBezTo>
                  <a:lnTo>
                    <a:pt x="3" y="11"/>
                  </a:ln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ïşlíḑé"/>
            <p:cNvSpPr/>
            <p:nvPr/>
          </p:nvSpPr>
          <p:spPr bwMode="auto">
            <a:xfrm>
              <a:off x="5041900" y="3472657"/>
              <a:ext cx="352425" cy="136525"/>
            </a:xfrm>
            <a:custGeom>
              <a:avLst/>
              <a:gdLst>
                <a:gd name="T0" fmla="*/ 5 w 44"/>
                <a:gd name="T1" fmla="*/ 11 h 17"/>
                <a:gd name="T2" fmla="*/ 1 w 44"/>
                <a:gd name="T3" fmla="*/ 9 h 17"/>
                <a:gd name="T4" fmla="*/ 0 w 44"/>
                <a:gd name="T5" fmla="*/ 5 h 17"/>
                <a:gd name="T6" fmla="*/ 2 w 44"/>
                <a:gd name="T7" fmla="*/ 1 h 17"/>
                <a:gd name="T8" fmla="*/ 6 w 44"/>
                <a:gd name="T9" fmla="*/ 0 h 17"/>
                <a:gd name="T10" fmla="*/ 39 w 44"/>
                <a:gd name="T11" fmla="*/ 6 h 17"/>
                <a:gd name="T12" fmla="*/ 43 w 44"/>
                <a:gd name="T13" fmla="*/ 8 h 17"/>
                <a:gd name="T14" fmla="*/ 44 w 44"/>
                <a:gd name="T15" fmla="*/ 12 h 17"/>
                <a:gd name="T16" fmla="*/ 44 w 44"/>
                <a:gd name="T17" fmla="*/ 12 h 17"/>
                <a:gd name="T18" fmla="*/ 42 w 44"/>
                <a:gd name="T19" fmla="*/ 16 h 17"/>
                <a:gd name="T20" fmla="*/ 38 w 44"/>
                <a:gd name="T21" fmla="*/ 17 h 17"/>
                <a:gd name="T22" fmla="*/ 38 w 44"/>
                <a:gd name="T23" fmla="*/ 17 h 17"/>
                <a:gd name="T24" fmla="*/ 5 w 44"/>
                <a:gd name="T2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7">
                  <a:moveTo>
                    <a:pt x="5" y="11"/>
                  </a:moveTo>
                  <a:cubicBezTo>
                    <a:pt x="3" y="11"/>
                    <a:pt x="2" y="10"/>
                    <a:pt x="1" y="9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1" y="6"/>
                    <a:pt x="42" y="7"/>
                    <a:pt x="43" y="8"/>
                  </a:cubicBezTo>
                  <a:cubicBezTo>
                    <a:pt x="44" y="9"/>
                    <a:pt x="44" y="11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4"/>
                    <a:pt x="43" y="15"/>
                    <a:pt x="42" y="16"/>
                  </a:cubicBezTo>
                  <a:cubicBezTo>
                    <a:pt x="41" y="17"/>
                    <a:pt x="39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îşlíḍé"/>
            <p:cNvSpPr/>
            <p:nvPr/>
          </p:nvSpPr>
          <p:spPr bwMode="auto">
            <a:xfrm>
              <a:off x="4849813" y="5334794"/>
              <a:ext cx="2060575" cy="3286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íṩ1iḓé"/>
            <p:cNvSpPr/>
            <p:nvPr/>
          </p:nvSpPr>
          <p:spPr bwMode="auto">
            <a:xfrm>
              <a:off x="4953000" y="5334794"/>
              <a:ext cx="1844675" cy="71438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îṡlíḍè"/>
            <p:cNvSpPr/>
            <p:nvPr/>
          </p:nvSpPr>
          <p:spPr bwMode="auto">
            <a:xfrm>
              <a:off x="6692900" y="5334794"/>
              <a:ext cx="39688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iṧ1íḓê"/>
            <p:cNvSpPr/>
            <p:nvPr/>
          </p:nvSpPr>
          <p:spPr bwMode="auto">
            <a:xfrm>
              <a:off x="6564313" y="5334794"/>
              <a:ext cx="41275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îS1iḋè"/>
            <p:cNvSpPr/>
            <p:nvPr/>
          </p:nvSpPr>
          <p:spPr bwMode="auto">
            <a:xfrm>
              <a:off x="6437313" y="5334794"/>
              <a:ext cx="39688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ïṣļíḍé"/>
            <p:cNvSpPr/>
            <p:nvPr/>
          </p:nvSpPr>
          <p:spPr bwMode="auto">
            <a:xfrm>
              <a:off x="6308725" y="5334794"/>
              <a:ext cx="39688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ïSḻide"/>
            <p:cNvSpPr/>
            <p:nvPr/>
          </p:nvSpPr>
          <p:spPr bwMode="auto">
            <a:xfrm>
              <a:off x="6180138" y="5334794"/>
              <a:ext cx="39688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îšḷïḓé"/>
            <p:cNvSpPr/>
            <p:nvPr/>
          </p:nvSpPr>
          <p:spPr bwMode="auto">
            <a:xfrm>
              <a:off x="6051550" y="5334794"/>
              <a:ext cx="39688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îṩļïdê"/>
            <p:cNvSpPr/>
            <p:nvPr/>
          </p:nvSpPr>
          <p:spPr bwMode="auto">
            <a:xfrm>
              <a:off x="5922963" y="5334794"/>
              <a:ext cx="41275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íSlíďè"/>
            <p:cNvSpPr/>
            <p:nvPr/>
          </p:nvSpPr>
          <p:spPr bwMode="auto">
            <a:xfrm>
              <a:off x="5795963" y="5334794"/>
              <a:ext cx="39688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î$1ïḍe"/>
            <p:cNvSpPr/>
            <p:nvPr/>
          </p:nvSpPr>
          <p:spPr bwMode="auto">
            <a:xfrm>
              <a:off x="5667375" y="5334794"/>
              <a:ext cx="31750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iS1ïḑè"/>
            <p:cNvSpPr/>
            <p:nvPr/>
          </p:nvSpPr>
          <p:spPr bwMode="auto">
            <a:xfrm>
              <a:off x="5538788" y="5334794"/>
              <a:ext cx="31750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îSḷiďê"/>
            <p:cNvSpPr/>
            <p:nvPr/>
          </p:nvSpPr>
          <p:spPr bwMode="auto">
            <a:xfrm>
              <a:off x="5402263" y="5334794"/>
              <a:ext cx="39688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iṧľíḍê"/>
            <p:cNvSpPr/>
            <p:nvPr/>
          </p:nvSpPr>
          <p:spPr bwMode="auto">
            <a:xfrm>
              <a:off x="5273675" y="5334794"/>
              <a:ext cx="39688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îşļïďè"/>
            <p:cNvSpPr/>
            <p:nvPr/>
          </p:nvSpPr>
          <p:spPr bwMode="auto">
            <a:xfrm>
              <a:off x="5145088" y="5334794"/>
              <a:ext cx="41275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íṥlîḑê"/>
            <p:cNvSpPr/>
            <p:nvPr/>
          </p:nvSpPr>
          <p:spPr bwMode="auto">
            <a:xfrm>
              <a:off x="5018088" y="5334794"/>
              <a:ext cx="39688" cy="168275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ïṧľîḓé"/>
            <p:cNvSpPr/>
            <p:nvPr/>
          </p:nvSpPr>
          <p:spPr bwMode="auto">
            <a:xfrm>
              <a:off x="6524625" y="1194594"/>
              <a:ext cx="2044700" cy="1219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îşḻiḋe"/>
            <p:cNvSpPr/>
            <p:nvPr/>
          </p:nvSpPr>
          <p:spPr bwMode="auto">
            <a:xfrm>
              <a:off x="6965950" y="2245519"/>
              <a:ext cx="625475" cy="674688"/>
            </a:xfrm>
            <a:custGeom>
              <a:avLst/>
              <a:gdLst>
                <a:gd name="T0" fmla="*/ 394 w 394"/>
                <a:gd name="T1" fmla="*/ 5 h 425"/>
                <a:gd name="T2" fmla="*/ 0 w 394"/>
                <a:gd name="T3" fmla="*/ 425 h 425"/>
                <a:gd name="T4" fmla="*/ 131 w 394"/>
                <a:gd name="T5" fmla="*/ 0 h 425"/>
                <a:gd name="T6" fmla="*/ 394 w 394"/>
                <a:gd name="T7" fmla="*/ 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425">
                  <a:moveTo>
                    <a:pt x="394" y="5"/>
                  </a:moveTo>
                  <a:lnTo>
                    <a:pt x="0" y="425"/>
                  </a:lnTo>
                  <a:lnTo>
                    <a:pt x="131" y="0"/>
                  </a:lnTo>
                  <a:lnTo>
                    <a:pt x="394" y="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iṩlíde"/>
            <p:cNvSpPr/>
            <p:nvPr/>
          </p:nvSpPr>
          <p:spPr bwMode="auto">
            <a:xfrm>
              <a:off x="6653213" y="1339057"/>
              <a:ext cx="328613" cy="128588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ïSḷídè"/>
            <p:cNvSpPr/>
            <p:nvPr/>
          </p:nvSpPr>
          <p:spPr bwMode="auto">
            <a:xfrm>
              <a:off x="7134225" y="1339057"/>
              <a:ext cx="914400" cy="128588"/>
            </a:xfrm>
            <a:prstGeom prst="rect">
              <a:avLst/>
            </a:prstGeom>
            <a:solidFill>
              <a:srgbClr val="FFE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îṡ1ïḍe"/>
            <p:cNvSpPr/>
            <p:nvPr/>
          </p:nvSpPr>
          <p:spPr bwMode="auto">
            <a:xfrm>
              <a:off x="8143875" y="1339057"/>
              <a:ext cx="296863" cy="128588"/>
            </a:xfrm>
            <a:prstGeom prst="rect">
              <a:avLst/>
            </a:prstGeom>
            <a:solidFill>
              <a:srgbClr val="FFE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iSľïde"/>
            <p:cNvSpPr/>
            <p:nvPr/>
          </p:nvSpPr>
          <p:spPr bwMode="auto">
            <a:xfrm>
              <a:off x="7134225" y="1604169"/>
              <a:ext cx="400050" cy="136525"/>
            </a:xfrm>
            <a:prstGeom prst="rect">
              <a:avLst/>
            </a:prstGeom>
            <a:solidFill>
              <a:srgbClr val="FFE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íṥ1ïďé"/>
            <p:cNvSpPr/>
            <p:nvPr/>
          </p:nvSpPr>
          <p:spPr bwMode="auto">
            <a:xfrm>
              <a:off x="7591425" y="1604169"/>
              <a:ext cx="112713" cy="136525"/>
            </a:xfrm>
            <a:prstGeom prst="rect">
              <a:avLst/>
            </a:prstGeom>
            <a:solidFill>
              <a:srgbClr val="FFE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ïṥļíḓé"/>
            <p:cNvSpPr/>
            <p:nvPr/>
          </p:nvSpPr>
          <p:spPr bwMode="auto">
            <a:xfrm>
              <a:off x="7751763" y="1604169"/>
              <a:ext cx="103188" cy="136525"/>
            </a:xfrm>
            <a:prstGeom prst="rect">
              <a:avLst/>
            </a:prstGeom>
            <a:solidFill>
              <a:srgbClr val="FFE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iSľiḑé"/>
            <p:cNvSpPr/>
            <p:nvPr/>
          </p:nvSpPr>
          <p:spPr bwMode="auto">
            <a:xfrm>
              <a:off x="6653213" y="1901032"/>
              <a:ext cx="328613" cy="128588"/>
            </a:xfrm>
            <a:prstGeom prst="rect">
              <a:avLst/>
            </a:prstGeom>
            <a:solidFill>
              <a:srgbClr val="71B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iṣḷidè"/>
            <p:cNvSpPr/>
            <p:nvPr/>
          </p:nvSpPr>
          <p:spPr bwMode="auto">
            <a:xfrm>
              <a:off x="7134225" y="1901032"/>
              <a:ext cx="288925" cy="128588"/>
            </a:xfrm>
            <a:prstGeom prst="rect">
              <a:avLst/>
            </a:prstGeom>
            <a:solidFill>
              <a:srgbClr val="AFD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îṧļïde"/>
            <p:cNvSpPr/>
            <p:nvPr/>
          </p:nvSpPr>
          <p:spPr bwMode="auto">
            <a:xfrm>
              <a:off x="7670800" y="1901032"/>
              <a:ext cx="249238" cy="128588"/>
            </a:xfrm>
            <a:prstGeom prst="rect">
              <a:avLst/>
            </a:prstGeom>
            <a:solidFill>
              <a:srgbClr val="AFD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îsliďé"/>
            <p:cNvSpPr/>
            <p:nvPr/>
          </p:nvSpPr>
          <p:spPr bwMode="auto">
            <a:xfrm>
              <a:off x="7134225" y="2164557"/>
              <a:ext cx="449263" cy="136525"/>
            </a:xfrm>
            <a:prstGeom prst="rect">
              <a:avLst/>
            </a:prstGeom>
            <a:solidFill>
              <a:srgbClr val="AFD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i$liḍé"/>
            <p:cNvSpPr/>
            <p:nvPr/>
          </p:nvSpPr>
          <p:spPr bwMode="auto">
            <a:xfrm>
              <a:off x="7912100" y="2164557"/>
              <a:ext cx="400050" cy="136525"/>
            </a:xfrm>
            <a:prstGeom prst="rect">
              <a:avLst/>
            </a:prstGeom>
            <a:solidFill>
              <a:srgbClr val="AFD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ïSḷîḓè"/>
            <p:cNvSpPr/>
            <p:nvPr/>
          </p:nvSpPr>
          <p:spPr bwMode="auto">
            <a:xfrm>
              <a:off x="7494588" y="1901032"/>
              <a:ext cx="136525" cy="128588"/>
            </a:xfrm>
            <a:prstGeom prst="rect">
              <a:avLst/>
            </a:prstGeom>
            <a:solidFill>
              <a:srgbClr val="AFD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îSļïḓé"/>
            <p:cNvSpPr/>
            <p:nvPr/>
          </p:nvSpPr>
          <p:spPr bwMode="auto">
            <a:xfrm>
              <a:off x="7959725" y="1901032"/>
              <a:ext cx="481013" cy="128588"/>
            </a:xfrm>
            <a:prstGeom prst="rect">
              <a:avLst/>
            </a:prstGeom>
            <a:solidFill>
              <a:srgbClr val="AFD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íṡľîḋe"/>
            <p:cNvSpPr/>
            <p:nvPr/>
          </p:nvSpPr>
          <p:spPr bwMode="auto">
            <a:xfrm>
              <a:off x="7639050" y="2164557"/>
              <a:ext cx="215900" cy="136525"/>
            </a:xfrm>
            <a:prstGeom prst="rect">
              <a:avLst/>
            </a:prstGeom>
            <a:solidFill>
              <a:srgbClr val="AFD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iSļíďé"/>
            <p:cNvSpPr/>
            <p:nvPr/>
          </p:nvSpPr>
          <p:spPr bwMode="auto">
            <a:xfrm>
              <a:off x="3622675" y="3440907"/>
              <a:ext cx="2212975" cy="1011238"/>
            </a:xfrm>
            <a:prstGeom prst="rect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íšlïdè"/>
            <p:cNvSpPr/>
            <p:nvPr/>
          </p:nvSpPr>
          <p:spPr bwMode="auto">
            <a:xfrm>
              <a:off x="3678238" y="3513932"/>
              <a:ext cx="2092325" cy="865188"/>
            </a:xfrm>
            <a:prstGeom prst="rect">
              <a:avLst/>
            </a:prstGeom>
            <a:solidFill>
              <a:srgbClr val="FFE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íş1iḋe"/>
            <p:cNvSpPr/>
            <p:nvPr/>
          </p:nvSpPr>
          <p:spPr bwMode="auto">
            <a:xfrm>
              <a:off x="5522913" y="3440907"/>
              <a:ext cx="312738" cy="312738"/>
            </a:xfrm>
            <a:custGeom>
              <a:avLst/>
              <a:gdLst>
                <a:gd name="T0" fmla="*/ 0 w 39"/>
                <a:gd name="T1" fmla="*/ 0 h 39"/>
                <a:gd name="T2" fmla="*/ 39 w 39"/>
                <a:gd name="T3" fmla="*/ 0 h 39"/>
                <a:gd name="T4" fmla="*/ 39 w 39"/>
                <a:gd name="T5" fmla="*/ 39 h 39"/>
                <a:gd name="T6" fmla="*/ 0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7" y="39"/>
                    <a:pt x="0" y="22"/>
                    <a:pt x="0" y="0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îS1iḋê"/>
            <p:cNvSpPr/>
            <p:nvPr/>
          </p:nvSpPr>
          <p:spPr bwMode="auto">
            <a:xfrm>
              <a:off x="3622675" y="4139407"/>
              <a:ext cx="312738" cy="312738"/>
            </a:xfrm>
            <a:custGeom>
              <a:avLst/>
              <a:gdLst>
                <a:gd name="T0" fmla="*/ 39 w 39"/>
                <a:gd name="T1" fmla="*/ 39 h 39"/>
                <a:gd name="T2" fmla="*/ 0 w 39"/>
                <a:gd name="T3" fmla="*/ 39 h 39"/>
                <a:gd name="T4" fmla="*/ 0 w 39"/>
                <a:gd name="T5" fmla="*/ 0 h 39"/>
                <a:gd name="T6" fmla="*/ 39 w 39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39" y="17"/>
                    <a:pt x="39" y="39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4" name="îṣľîďè"/>
            <p:cNvSpPr/>
            <p:nvPr/>
          </p:nvSpPr>
          <p:spPr bwMode="auto">
            <a:xfrm>
              <a:off x="4400550" y="3617119"/>
              <a:ext cx="657225" cy="658813"/>
            </a:xfrm>
            <a:prstGeom prst="ellipse">
              <a:avLst/>
            </a:pr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5" name="iśḻidè"/>
            <p:cNvSpPr/>
            <p:nvPr/>
          </p:nvSpPr>
          <p:spPr bwMode="auto">
            <a:xfrm>
              <a:off x="3717925" y="3536157"/>
              <a:ext cx="4280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 fontScale="92500" lnSpcReduction="10000"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AE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100</a:t>
              </a:r>
            </a:p>
          </p:txBody>
        </p:sp>
        <p:sp>
          <p:nvSpPr>
            <p:cNvPr id="76" name="iṡ1iḋê"/>
            <p:cNvSpPr/>
            <p:nvPr/>
          </p:nvSpPr>
          <p:spPr bwMode="auto">
            <a:xfrm>
              <a:off x="5338763" y="4121944"/>
              <a:ext cx="4280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 fontScale="92500" lnSpcReduction="10000"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AE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100</a:t>
              </a:r>
            </a:p>
          </p:txBody>
        </p:sp>
        <p:sp>
          <p:nvSpPr>
            <p:cNvPr id="77" name="iŝ1iḑê"/>
            <p:cNvSpPr/>
            <p:nvPr/>
          </p:nvSpPr>
          <p:spPr bwMode="auto">
            <a:xfrm>
              <a:off x="4608513" y="3713957"/>
              <a:ext cx="257175" cy="465138"/>
            </a:xfrm>
            <a:custGeom>
              <a:avLst/>
              <a:gdLst>
                <a:gd name="T0" fmla="*/ 27 w 32"/>
                <a:gd name="T1" fmla="*/ 7 h 58"/>
                <a:gd name="T2" fmla="*/ 22 w 32"/>
                <a:gd name="T3" fmla="*/ 16 h 58"/>
                <a:gd name="T4" fmla="*/ 21 w 32"/>
                <a:gd name="T5" fmla="*/ 4 h 58"/>
                <a:gd name="T6" fmla="*/ 29 w 32"/>
                <a:gd name="T7" fmla="*/ 28 h 58"/>
                <a:gd name="T8" fmla="*/ 28 w 32"/>
                <a:gd name="T9" fmla="*/ 47 h 58"/>
                <a:gd name="T10" fmla="*/ 21 w 32"/>
                <a:gd name="T11" fmla="*/ 44 h 58"/>
                <a:gd name="T12" fmla="*/ 24 w 32"/>
                <a:gd name="T13" fmla="*/ 38 h 58"/>
                <a:gd name="T14" fmla="*/ 21 w 32"/>
                <a:gd name="T15" fmla="*/ 33 h 58"/>
                <a:gd name="T16" fmla="*/ 14 w 32"/>
                <a:gd name="T17" fmla="*/ 44 h 58"/>
                <a:gd name="T18" fmla="*/ 12 w 32"/>
                <a:gd name="T19" fmla="*/ 30 h 58"/>
                <a:gd name="T20" fmla="*/ 14 w 32"/>
                <a:gd name="T21" fmla="*/ 21 h 58"/>
                <a:gd name="T22" fmla="*/ 12 w 32"/>
                <a:gd name="T23" fmla="*/ 11 h 58"/>
                <a:gd name="T24" fmla="*/ 14 w 32"/>
                <a:gd name="T25" fmla="*/ 3 h 58"/>
                <a:gd name="T26" fmla="*/ 18 w 32"/>
                <a:gd name="T27" fmla="*/ 0 h 58"/>
                <a:gd name="T28" fmla="*/ 21 w 32"/>
                <a:gd name="T29" fmla="*/ 4 h 58"/>
                <a:gd name="T30" fmla="*/ 18 w 32"/>
                <a:gd name="T31" fmla="*/ 10 h 58"/>
                <a:gd name="T32" fmla="*/ 21 w 32"/>
                <a:gd name="T33" fmla="*/ 24 h 58"/>
                <a:gd name="T34" fmla="*/ 18 w 32"/>
                <a:gd name="T35" fmla="*/ 32 h 58"/>
                <a:gd name="T36" fmla="*/ 21 w 32"/>
                <a:gd name="T37" fmla="*/ 44 h 58"/>
                <a:gd name="T38" fmla="*/ 18 w 32"/>
                <a:gd name="T39" fmla="*/ 52 h 58"/>
                <a:gd name="T40" fmla="*/ 14 w 32"/>
                <a:gd name="T41" fmla="*/ 58 h 58"/>
                <a:gd name="T42" fmla="*/ 12 w 32"/>
                <a:gd name="T43" fmla="*/ 52 h 58"/>
                <a:gd name="T44" fmla="*/ 14 w 32"/>
                <a:gd name="T45" fmla="*/ 44 h 58"/>
                <a:gd name="T46" fmla="*/ 4 w 32"/>
                <a:gd name="T47" fmla="*/ 25 h 58"/>
                <a:gd name="T48" fmla="*/ 5 w 32"/>
                <a:gd name="T49" fmla="*/ 7 h 58"/>
                <a:gd name="T50" fmla="*/ 12 w 32"/>
                <a:gd name="T51" fmla="*/ 11 h 58"/>
                <a:gd name="T52" fmla="*/ 10 w 32"/>
                <a:gd name="T53" fmla="*/ 16 h 58"/>
                <a:gd name="T54" fmla="*/ 12 w 32"/>
                <a:gd name="T55" fmla="*/ 20 h 58"/>
                <a:gd name="T56" fmla="*/ 12 w 32"/>
                <a:gd name="T57" fmla="*/ 52 h 58"/>
                <a:gd name="T58" fmla="*/ 0 w 32"/>
                <a:gd name="T59" fmla="*/ 38 h 58"/>
                <a:gd name="T60" fmla="*/ 11 w 32"/>
                <a:gd name="T61" fmla="*/ 42 h 58"/>
                <a:gd name="T62" fmla="*/ 12 w 32"/>
                <a:gd name="T63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58">
                  <a:moveTo>
                    <a:pt x="21" y="4"/>
                  </a:moveTo>
                  <a:cubicBezTo>
                    <a:pt x="23" y="4"/>
                    <a:pt x="25" y="5"/>
                    <a:pt x="27" y="7"/>
                  </a:cubicBezTo>
                  <a:cubicBezTo>
                    <a:pt x="29" y="9"/>
                    <a:pt x="30" y="11"/>
                    <a:pt x="30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4"/>
                    <a:pt x="22" y="13"/>
                    <a:pt x="21" y="13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21" y="24"/>
                  </a:moveTo>
                  <a:cubicBezTo>
                    <a:pt x="25" y="25"/>
                    <a:pt x="27" y="27"/>
                    <a:pt x="29" y="28"/>
                  </a:cubicBezTo>
                  <a:cubicBezTo>
                    <a:pt x="31" y="31"/>
                    <a:pt x="32" y="34"/>
                    <a:pt x="32" y="37"/>
                  </a:cubicBezTo>
                  <a:cubicBezTo>
                    <a:pt x="32" y="41"/>
                    <a:pt x="31" y="44"/>
                    <a:pt x="28" y="47"/>
                  </a:cubicBezTo>
                  <a:cubicBezTo>
                    <a:pt x="26" y="49"/>
                    <a:pt x="24" y="50"/>
                    <a:pt x="21" y="51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2" y="43"/>
                    <a:pt x="22" y="43"/>
                    <a:pt x="22" y="42"/>
                  </a:cubicBezTo>
                  <a:cubicBezTo>
                    <a:pt x="23" y="41"/>
                    <a:pt x="24" y="40"/>
                    <a:pt x="24" y="38"/>
                  </a:cubicBezTo>
                  <a:cubicBezTo>
                    <a:pt x="24" y="37"/>
                    <a:pt x="23" y="36"/>
                    <a:pt x="23" y="34"/>
                  </a:cubicBezTo>
                  <a:cubicBezTo>
                    <a:pt x="22" y="34"/>
                    <a:pt x="22" y="34"/>
                    <a:pt x="21" y="33"/>
                  </a:cubicBezTo>
                  <a:lnTo>
                    <a:pt x="21" y="24"/>
                  </a:lnTo>
                  <a:close/>
                  <a:moveTo>
                    <a:pt x="14" y="44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20" y="4"/>
                    <a:pt x="21" y="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0" y="11"/>
                    <a:pt x="18" y="1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3"/>
                    <a:pt x="20" y="24"/>
                    <a:pt x="21" y="2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2"/>
                    <a:pt x="18" y="32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4"/>
                    <a:pt x="20" y="44"/>
                    <a:pt x="21" y="44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19" y="52"/>
                    <a:pt x="18" y="52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3" y="44"/>
                    <a:pt x="14" y="44"/>
                  </a:cubicBezTo>
                  <a:close/>
                  <a:moveTo>
                    <a:pt x="12" y="30"/>
                  </a:moveTo>
                  <a:cubicBezTo>
                    <a:pt x="8" y="29"/>
                    <a:pt x="6" y="27"/>
                    <a:pt x="4" y="25"/>
                  </a:cubicBezTo>
                  <a:cubicBezTo>
                    <a:pt x="2" y="23"/>
                    <a:pt x="2" y="20"/>
                    <a:pt x="2" y="16"/>
                  </a:cubicBezTo>
                  <a:cubicBezTo>
                    <a:pt x="2" y="13"/>
                    <a:pt x="3" y="10"/>
                    <a:pt x="5" y="7"/>
                  </a:cubicBezTo>
                  <a:cubicBezTo>
                    <a:pt x="7" y="5"/>
                    <a:pt x="9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4"/>
                    <a:pt x="10" y="15"/>
                    <a:pt x="10" y="16"/>
                  </a:cubicBezTo>
                  <a:cubicBezTo>
                    <a:pt x="10" y="17"/>
                    <a:pt x="10" y="18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12" y="52"/>
                  </a:moveTo>
                  <a:cubicBezTo>
                    <a:pt x="9" y="51"/>
                    <a:pt x="7" y="50"/>
                    <a:pt x="5" y="48"/>
                  </a:cubicBezTo>
                  <a:cubicBezTo>
                    <a:pt x="2" y="45"/>
                    <a:pt x="1" y="42"/>
                    <a:pt x="0" y="3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10" y="40"/>
                    <a:pt x="11" y="42"/>
                  </a:cubicBezTo>
                  <a:cubicBezTo>
                    <a:pt x="11" y="42"/>
                    <a:pt x="11" y="42"/>
                    <a:pt x="12" y="43"/>
                  </a:cubicBezTo>
                  <a:lnTo>
                    <a:pt x="12" y="52"/>
                  </a:lnTo>
                  <a:close/>
                </a:path>
              </a:pathLst>
            </a:custGeom>
            <a:solidFill>
              <a:srgbClr val="FFE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ADDF903-283A-4E3A-B35A-B09E144334B6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79" name="任意多边形 47">
              <a:extLst>
                <a:ext uri="{FF2B5EF4-FFF2-40B4-BE49-F238E27FC236}">
                  <a16:creationId xmlns:a16="http://schemas.microsoft.com/office/drawing/2014/main" id="{80E64770-7569-4BC6-9873-C5BD2E8C2243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8D30259-6D0B-4E75-985C-C094F984E99E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深化基础性关键领域改革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065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9" grpId="0" animBg="1"/>
      <p:bldP spid="10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19437" y="5858172"/>
            <a:ext cx="305724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推进社会体制改革</a:t>
            </a:r>
          </a:p>
        </p:txBody>
      </p:sp>
      <p:sp>
        <p:nvSpPr>
          <p:cNvPr id="134" name="矩形 133"/>
          <p:cNvSpPr/>
          <p:nvPr/>
        </p:nvSpPr>
        <p:spPr>
          <a:xfrm>
            <a:off x="4786772" y="1561880"/>
            <a:ext cx="31948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协调推进医疗价格、人事薪酬、药品流通、医保支付改革，提高医疗卫生服务质量，下大力气解决群众看病就医难题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8331715" y="3781933"/>
            <a:ext cx="2798348" cy="853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深入推进教育、文化、体育等改革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1513889" y="3752094"/>
            <a:ext cx="2759280" cy="853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建立企业职工基本养老保险基金中央调剂制度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137" name="11082c8b-0832-4fa3-b617-6dea5e3e82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619437" y="2789350"/>
            <a:ext cx="2980888" cy="3068978"/>
            <a:chOff x="4085319" y="1701800"/>
            <a:chExt cx="4021362" cy="4140199"/>
          </a:xfrm>
        </p:grpSpPr>
        <p:grpSp>
          <p:nvGrpSpPr>
            <p:cNvPr id="138" name="íṥḻíḍe"/>
            <p:cNvGrpSpPr/>
            <p:nvPr/>
          </p:nvGrpSpPr>
          <p:grpSpPr bwMode="auto">
            <a:xfrm>
              <a:off x="4085319" y="1701800"/>
              <a:ext cx="4021362" cy="4140199"/>
              <a:chOff x="1734" y="0"/>
              <a:chExt cx="4196" cy="4320"/>
            </a:xfrm>
          </p:grpSpPr>
          <p:sp>
            <p:nvSpPr>
              <p:cNvPr id="194" name="íslidè"/>
              <p:cNvSpPr/>
              <p:nvPr/>
            </p:nvSpPr>
            <p:spPr bwMode="auto">
              <a:xfrm>
                <a:off x="1757" y="2286"/>
                <a:ext cx="648" cy="691"/>
              </a:xfrm>
              <a:custGeom>
                <a:avLst/>
                <a:gdLst>
                  <a:gd name="T0" fmla="*/ 1544 w 2703"/>
                  <a:gd name="T1" fmla="*/ 327 h 2889"/>
                  <a:gd name="T2" fmla="*/ 2561 w 2703"/>
                  <a:gd name="T3" fmla="*/ 2066 h 2889"/>
                  <a:gd name="T4" fmla="*/ 2387 w 2703"/>
                  <a:gd name="T5" fmla="*/ 2759 h 2889"/>
                  <a:gd name="T6" fmla="*/ 1728 w 2703"/>
                  <a:gd name="T7" fmla="*/ 2617 h 2889"/>
                  <a:gd name="T8" fmla="*/ 961 w 2703"/>
                  <a:gd name="T9" fmla="*/ 2385 h 2889"/>
                  <a:gd name="T10" fmla="*/ 884 w 2703"/>
                  <a:gd name="T11" fmla="*/ 2159 h 2889"/>
                  <a:gd name="T12" fmla="*/ 224 w 2703"/>
                  <a:gd name="T13" fmla="*/ 1757 h 2889"/>
                  <a:gd name="T14" fmla="*/ 499 w 2703"/>
                  <a:gd name="T15" fmla="*/ 664 h 2889"/>
                  <a:gd name="T16" fmla="*/ 611 w 2703"/>
                  <a:gd name="T17" fmla="*/ 610 h 2889"/>
                  <a:gd name="T18" fmla="*/ 855 w 2703"/>
                  <a:gd name="T19" fmla="*/ 139 h 2889"/>
                  <a:gd name="T20" fmla="*/ 1544 w 2703"/>
                  <a:gd name="T21" fmla="*/ 327 h 2889"/>
                  <a:gd name="T22" fmla="*/ 1795 w 2703"/>
                  <a:gd name="T23" fmla="*/ 2514 h 2889"/>
                  <a:gd name="T24" fmla="*/ 2330 w 2703"/>
                  <a:gd name="T25" fmla="*/ 2661 h 2889"/>
                  <a:gd name="T26" fmla="*/ 2464 w 2703"/>
                  <a:gd name="T27" fmla="*/ 2123 h 2889"/>
                  <a:gd name="T28" fmla="*/ 1447 w 2703"/>
                  <a:gd name="T29" fmla="*/ 384 h 2889"/>
                  <a:gd name="T30" fmla="*/ 912 w 2703"/>
                  <a:gd name="T31" fmla="*/ 236 h 2889"/>
                  <a:gd name="T32" fmla="*/ 729 w 2703"/>
                  <a:gd name="T33" fmla="*/ 638 h 2889"/>
                  <a:gd name="T34" fmla="*/ 737 w 2703"/>
                  <a:gd name="T35" fmla="*/ 687 h 2889"/>
                  <a:gd name="T36" fmla="*/ 690 w 2703"/>
                  <a:gd name="T37" fmla="*/ 702 h 2889"/>
                  <a:gd name="T38" fmla="*/ 556 w 2703"/>
                  <a:gd name="T39" fmla="*/ 761 h 2889"/>
                  <a:gd name="T40" fmla="*/ 322 w 2703"/>
                  <a:gd name="T41" fmla="*/ 1700 h 2889"/>
                  <a:gd name="T42" fmla="*/ 935 w 2703"/>
                  <a:gd name="T43" fmla="*/ 2047 h 2889"/>
                  <a:gd name="T44" fmla="*/ 991 w 2703"/>
                  <a:gd name="T45" fmla="*/ 2045 h 2889"/>
                  <a:gd name="T46" fmla="*/ 993 w 2703"/>
                  <a:gd name="T47" fmla="*/ 2101 h 2889"/>
                  <a:gd name="T48" fmla="*/ 1059 w 2703"/>
                  <a:gd name="T49" fmla="*/ 2328 h 2889"/>
                  <a:gd name="T50" fmla="*/ 1698 w 2703"/>
                  <a:gd name="T51" fmla="*/ 2504 h 2889"/>
                  <a:gd name="T52" fmla="*/ 1715 w 2703"/>
                  <a:gd name="T53" fmla="*/ 2494 h 2889"/>
                  <a:gd name="T54" fmla="*/ 1765 w 2703"/>
                  <a:gd name="T55" fmla="*/ 2462 h 2889"/>
                  <a:gd name="T56" fmla="*/ 1795 w 2703"/>
                  <a:gd name="T57" fmla="*/ 2514 h 2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03" h="2889">
                    <a:moveTo>
                      <a:pt x="1544" y="327"/>
                    </a:moveTo>
                    <a:cubicBezTo>
                      <a:pt x="2561" y="2066"/>
                      <a:pt x="2561" y="2066"/>
                      <a:pt x="2561" y="2066"/>
                    </a:cubicBezTo>
                    <a:cubicBezTo>
                      <a:pt x="2703" y="2309"/>
                      <a:pt x="2625" y="2620"/>
                      <a:pt x="2387" y="2759"/>
                    </a:cubicBezTo>
                    <a:cubicBezTo>
                      <a:pt x="2164" y="2889"/>
                      <a:pt x="1880" y="2824"/>
                      <a:pt x="1728" y="2617"/>
                    </a:cubicBezTo>
                    <a:cubicBezTo>
                      <a:pt x="1458" y="2755"/>
                      <a:pt x="1119" y="2656"/>
                      <a:pt x="961" y="2385"/>
                    </a:cubicBezTo>
                    <a:cubicBezTo>
                      <a:pt x="920" y="2316"/>
                      <a:pt x="894" y="2238"/>
                      <a:pt x="884" y="2159"/>
                    </a:cubicBezTo>
                    <a:cubicBezTo>
                      <a:pt x="613" y="2147"/>
                      <a:pt x="364" y="1996"/>
                      <a:pt x="224" y="1757"/>
                    </a:cubicBezTo>
                    <a:cubicBezTo>
                      <a:pt x="0" y="1374"/>
                      <a:pt x="123" y="883"/>
                      <a:pt x="499" y="664"/>
                    </a:cubicBezTo>
                    <a:cubicBezTo>
                      <a:pt x="535" y="643"/>
                      <a:pt x="572" y="625"/>
                      <a:pt x="611" y="610"/>
                    </a:cubicBezTo>
                    <a:cubicBezTo>
                      <a:pt x="597" y="420"/>
                      <a:pt x="691" y="235"/>
                      <a:pt x="855" y="139"/>
                    </a:cubicBezTo>
                    <a:cubicBezTo>
                      <a:pt x="1093" y="0"/>
                      <a:pt x="1402" y="84"/>
                      <a:pt x="1544" y="327"/>
                    </a:cubicBezTo>
                    <a:close/>
                    <a:moveTo>
                      <a:pt x="1795" y="2514"/>
                    </a:moveTo>
                    <a:cubicBezTo>
                      <a:pt x="1906" y="2703"/>
                      <a:pt x="2145" y="2769"/>
                      <a:pt x="2330" y="2661"/>
                    </a:cubicBezTo>
                    <a:cubicBezTo>
                      <a:pt x="2514" y="2554"/>
                      <a:pt x="2574" y="2312"/>
                      <a:pt x="2464" y="2123"/>
                    </a:cubicBezTo>
                    <a:cubicBezTo>
                      <a:pt x="1447" y="384"/>
                      <a:pt x="1447" y="384"/>
                      <a:pt x="1447" y="384"/>
                    </a:cubicBezTo>
                    <a:cubicBezTo>
                      <a:pt x="1336" y="195"/>
                      <a:pt x="1096" y="129"/>
                      <a:pt x="912" y="236"/>
                    </a:cubicBezTo>
                    <a:cubicBezTo>
                      <a:pt x="775" y="317"/>
                      <a:pt x="701" y="478"/>
                      <a:pt x="729" y="638"/>
                    </a:cubicBezTo>
                    <a:cubicBezTo>
                      <a:pt x="737" y="687"/>
                      <a:pt x="737" y="687"/>
                      <a:pt x="737" y="687"/>
                    </a:cubicBezTo>
                    <a:cubicBezTo>
                      <a:pt x="690" y="702"/>
                      <a:pt x="690" y="702"/>
                      <a:pt x="690" y="702"/>
                    </a:cubicBezTo>
                    <a:cubicBezTo>
                      <a:pt x="643" y="717"/>
                      <a:pt x="598" y="737"/>
                      <a:pt x="556" y="761"/>
                    </a:cubicBezTo>
                    <a:cubicBezTo>
                      <a:pt x="234" y="949"/>
                      <a:pt x="129" y="1370"/>
                      <a:pt x="322" y="1700"/>
                    </a:cubicBezTo>
                    <a:cubicBezTo>
                      <a:pt x="450" y="1919"/>
                      <a:pt x="685" y="2052"/>
                      <a:pt x="935" y="2047"/>
                    </a:cubicBezTo>
                    <a:cubicBezTo>
                      <a:pt x="991" y="2045"/>
                      <a:pt x="991" y="2045"/>
                      <a:pt x="991" y="2045"/>
                    </a:cubicBezTo>
                    <a:cubicBezTo>
                      <a:pt x="993" y="2101"/>
                      <a:pt x="993" y="2101"/>
                      <a:pt x="993" y="2101"/>
                    </a:cubicBezTo>
                    <a:cubicBezTo>
                      <a:pt x="995" y="2180"/>
                      <a:pt x="1018" y="2259"/>
                      <a:pt x="1059" y="2328"/>
                    </a:cubicBezTo>
                    <a:cubicBezTo>
                      <a:pt x="1191" y="2554"/>
                      <a:pt x="1477" y="2633"/>
                      <a:pt x="1698" y="2504"/>
                    </a:cubicBezTo>
                    <a:cubicBezTo>
                      <a:pt x="1704" y="2501"/>
                      <a:pt x="1710" y="2497"/>
                      <a:pt x="1715" y="2494"/>
                    </a:cubicBezTo>
                    <a:cubicBezTo>
                      <a:pt x="1765" y="2462"/>
                      <a:pt x="1765" y="2462"/>
                      <a:pt x="1765" y="2462"/>
                    </a:cubicBezTo>
                    <a:lnTo>
                      <a:pt x="1795" y="2514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5" name="í$ḷîḍe"/>
              <p:cNvSpPr/>
              <p:nvPr/>
            </p:nvSpPr>
            <p:spPr bwMode="auto">
              <a:xfrm>
                <a:off x="3237" y="0"/>
                <a:ext cx="656" cy="623"/>
              </a:xfrm>
              <a:custGeom>
                <a:avLst/>
                <a:gdLst>
                  <a:gd name="T0" fmla="*/ 561 w 2737"/>
                  <a:gd name="T1" fmla="*/ 2601 h 2605"/>
                  <a:gd name="T2" fmla="*/ 527 w 2737"/>
                  <a:gd name="T3" fmla="*/ 2590 h 2605"/>
                  <a:gd name="T4" fmla="*/ 504 w 2737"/>
                  <a:gd name="T5" fmla="*/ 2533 h 2605"/>
                  <a:gd name="T6" fmla="*/ 653 w 2737"/>
                  <a:gd name="T7" fmla="*/ 1664 h 2605"/>
                  <a:gd name="T8" fmla="*/ 22 w 2737"/>
                  <a:gd name="T9" fmla="*/ 1049 h 2605"/>
                  <a:gd name="T10" fmla="*/ 7 w 2737"/>
                  <a:gd name="T11" fmla="*/ 989 h 2605"/>
                  <a:gd name="T12" fmla="*/ 54 w 2737"/>
                  <a:gd name="T13" fmla="*/ 950 h 2605"/>
                  <a:gd name="T14" fmla="*/ 926 w 2737"/>
                  <a:gd name="T15" fmla="*/ 823 h 2605"/>
                  <a:gd name="T16" fmla="*/ 1317 w 2737"/>
                  <a:gd name="T17" fmla="*/ 32 h 2605"/>
                  <a:gd name="T18" fmla="*/ 1369 w 2737"/>
                  <a:gd name="T19" fmla="*/ 0 h 2605"/>
                  <a:gd name="T20" fmla="*/ 1421 w 2737"/>
                  <a:gd name="T21" fmla="*/ 32 h 2605"/>
                  <a:gd name="T22" fmla="*/ 1811 w 2737"/>
                  <a:gd name="T23" fmla="*/ 823 h 2605"/>
                  <a:gd name="T24" fmla="*/ 2684 w 2737"/>
                  <a:gd name="T25" fmla="*/ 950 h 2605"/>
                  <a:gd name="T26" fmla="*/ 2731 w 2737"/>
                  <a:gd name="T27" fmla="*/ 989 h 2605"/>
                  <a:gd name="T28" fmla="*/ 2716 w 2737"/>
                  <a:gd name="T29" fmla="*/ 1049 h 2605"/>
                  <a:gd name="T30" fmla="*/ 2085 w 2737"/>
                  <a:gd name="T31" fmla="*/ 1664 h 2605"/>
                  <a:gd name="T32" fmla="*/ 2234 w 2737"/>
                  <a:gd name="T33" fmla="*/ 2533 h 2605"/>
                  <a:gd name="T34" fmla="*/ 2210 w 2737"/>
                  <a:gd name="T35" fmla="*/ 2590 h 2605"/>
                  <a:gd name="T36" fmla="*/ 2149 w 2737"/>
                  <a:gd name="T37" fmla="*/ 2595 h 2605"/>
                  <a:gd name="T38" fmla="*/ 1369 w 2737"/>
                  <a:gd name="T39" fmla="*/ 2185 h 2605"/>
                  <a:gd name="T40" fmla="*/ 588 w 2737"/>
                  <a:gd name="T41" fmla="*/ 2595 h 2605"/>
                  <a:gd name="T42" fmla="*/ 561 w 2737"/>
                  <a:gd name="T43" fmla="*/ 2601 h 2605"/>
                  <a:gd name="T44" fmla="*/ 187 w 2737"/>
                  <a:gd name="T45" fmla="*/ 1048 h 2605"/>
                  <a:gd name="T46" fmla="*/ 756 w 2737"/>
                  <a:gd name="T47" fmla="*/ 1602 h 2605"/>
                  <a:gd name="T48" fmla="*/ 773 w 2737"/>
                  <a:gd name="T49" fmla="*/ 1654 h 2605"/>
                  <a:gd name="T50" fmla="*/ 639 w 2737"/>
                  <a:gd name="T51" fmla="*/ 2437 h 2605"/>
                  <a:gd name="T52" fmla="*/ 1342 w 2737"/>
                  <a:gd name="T53" fmla="*/ 2067 h 2605"/>
                  <a:gd name="T54" fmla="*/ 1396 w 2737"/>
                  <a:gd name="T55" fmla="*/ 2067 h 2605"/>
                  <a:gd name="T56" fmla="*/ 2099 w 2737"/>
                  <a:gd name="T57" fmla="*/ 2437 h 2605"/>
                  <a:gd name="T58" fmla="*/ 1965 w 2737"/>
                  <a:gd name="T59" fmla="*/ 1654 h 2605"/>
                  <a:gd name="T60" fmla="*/ 1981 w 2737"/>
                  <a:gd name="T61" fmla="*/ 1602 h 2605"/>
                  <a:gd name="T62" fmla="*/ 2550 w 2737"/>
                  <a:gd name="T63" fmla="*/ 1048 h 2605"/>
                  <a:gd name="T64" fmla="*/ 1764 w 2737"/>
                  <a:gd name="T65" fmla="*/ 934 h 2605"/>
                  <a:gd name="T66" fmla="*/ 1720 w 2737"/>
                  <a:gd name="T67" fmla="*/ 902 h 2605"/>
                  <a:gd name="T68" fmla="*/ 1369 w 2737"/>
                  <a:gd name="T69" fmla="*/ 190 h 2605"/>
                  <a:gd name="T70" fmla="*/ 1017 w 2737"/>
                  <a:gd name="T71" fmla="*/ 902 h 2605"/>
                  <a:gd name="T72" fmla="*/ 973 w 2737"/>
                  <a:gd name="T73" fmla="*/ 934 h 2605"/>
                  <a:gd name="T74" fmla="*/ 187 w 2737"/>
                  <a:gd name="T75" fmla="*/ 1048 h 2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37" h="2605">
                    <a:moveTo>
                      <a:pt x="561" y="2601"/>
                    </a:moveTo>
                    <a:cubicBezTo>
                      <a:pt x="549" y="2601"/>
                      <a:pt x="537" y="2598"/>
                      <a:pt x="527" y="2590"/>
                    </a:cubicBezTo>
                    <a:cubicBezTo>
                      <a:pt x="509" y="2577"/>
                      <a:pt x="500" y="2555"/>
                      <a:pt x="504" y="2533"/>
                    </a:cubicBezTo>
                    <a:cubicBezTo>
                      <a:pt x="653" y="1664"/>
                      <a:pt x="653" y="1664"/>
                      <a:pt x="653" y="1664"/>
                    </a:cubicBezTo>
                    <a:cubicBezTo>
                      <a:pt x="22" y="1049"/>
                      <a:pt x="22" y="1049"/>
                      <a:pt x="22" y="1049"/>
                    </a:cubicBezTo>
                    <a:cubicBezTo>
                      <a:pt x="6" y="1034"/>
                      <a:pt x="0" y="1011"/>
                      <a:pt x="7" y="989"/>
                    </a:cubicBezTo>
                    <a:cubicBezTo>
                      <a:pt x="14" y="968"/>
                      <a:pt x="32" y="953"/>
                      <a:pt x="54" y="950"/>
                    </a:cubicBezTo>
                    <a:cubicBezTo>
                      <a:pt x="926" y="823"/>
                      <a:pt x="926" y="823"/>
                      <a:pt x="926" y="823"/>
                    </a:cubicBezTo>
                    <a:cubicBezTo>
                      <a:pt x="1317" y="32"/>
                      <a:pt x="1317" y="32"/>
                      <a:pt x="1317" y="32"/>
                    </a:cubicBezTo>
                    <a:cubicBezTo>
                      <a:pt x="1326" y="13"/>
                      <a:pt x="1347" y="0"/>
                      <a:pt x="1369" y="0"/>
                    </a:cubicBezTo>
                    <a:cubicBezTo>
                      <a:pt x="1391" y="0"/>
                      <a:pt x="1411" y="13"/>
                      <a:pt x="1421" y="32"/>
                    </a:cubicBezTo>
                    <a:cubicBezTo>
                      <a:pt x="1811" y="823"/>
                      <a:pt x="1811" y="823"/>
                      <a:pt x="1811" y="823"/>
                    </a:cubicBezTo>
                    <a:cubicBezTo>
                      <a:pt x="2684" y="950"/>
                      <a:pt x="2684" y="950"/>
                      <a:pt x="2684" y="950"/>
                    </a:cubicBezTo>
                    <a:cubicBezTo>
                      <a:pt x="2706" y="953"/>
                      <a:pt x="2724" y="968"/>
                      <a:pt x="2731" y="989"/>
                    </a:cubicBezTo>
                    <a:cubicBezTo>
                      <a:pt x="2737" y="1011"/>
                      <a:pt x="2732" y="1034"/>
                      <a:pt x="2716" y="1049"/>
                    </a:cubicBezTo>
                    <a:cubicBezTo>
                      <a:pt x="2085" y="1664"/>
                      <a:pt x="2085" y="1664"/>
                      <a:pt x="2085" y="1664"/>
                    </a:cubicBezTo>
                    <a:cubicBezTo>
                      <a:pt x="2234" y="2533"/>
                      <a:pt x="2234" y="2533"/>
                      <a:pt x="2234" y="2533"/>
                    </a:cubicBezTo>
                    <a:cubicBezTo>
                      <a:pt x="2237" y="2555"/>
                      <a:pt x="2228" y="2577"/>
                      <a:pt x="2210" y="2590"/>
                    </a:cubicBezTo>
                    <a:cubicBezTo>
                      <a:pt x="2193" y="2603"/>
                      <a:pt x="2169" y="2605"/>
                      <a:pt x="2149" y="2595"/>
                    </a:cubicBezTo>
                    <a:cubicBezTo>
                      <a:pt x="1369" y="2185"/>
                      <a:pt x="1369" y="2185"/>
                      <a:pt x="1369" y="2185"/>
                    </a:cubicBezTo>
                    <a:cubicBezTo>
                      <a:pt x="588" y="2595"/>
                      <a:pt x="588" y="2595"/>
                      <a:pt x="588" y="2595"/>
                    </a:cubicBezTo>
                    <a:cubicBezTo>
                      <a:pt x="580" y="2599"/>
                      <a:pt x="571" y="2601"/>
                      <a:pt x="561" y="2601"/>
                    </a:cubicBezTo>
                    <a:close/>
                    <a:moveTo>
                      <a:pt x="187" y="1048"/>
                    </a:moveTo>
                    <a:cubicBezTo>
                      <a:pt x="756" y="1602"/>
                      <a:pt x="756" y="1602"/>
                      <a:pt x="756" y="1602"/>
                    </a:cubicBezTo>
                    <a:cubicBezTo>
                      <a:pt x="770" y="1616"/>
                      <a:pt x="776" y="1635"/>
                      <a:pt x="773" y="1654"/>
                    </a:cubicBezTo>
                    <a:cubicBezTo>
                      <a:pt x="639" y="2437"/>
                      <a:pt x="639" y="2437"/>
                      <a:pt x="639" y="2437"/>
                    </a:cubicBezTo>
                    <a:cubicBezTo>
                      <a:pt x="1342" y="2067"/>
                      <a:pt x="1342" y="2067"/>
                      <a:pt x="1342" y="2067"/>
                    </a:cubicBezTo>
                    <a:cubicBezTo>
                      <a:pt x="1359" y="2058"/>
                      <a:pt x="1379" y="2058"/>
                      <a:pt x="1396" y="2067"/>
                    </a:cubicBezTo>
                    <a:cubicBezTo>
                      <a:pt x="2099" y="2437"/>
                      <a:pt x="2099" y="2437"/>
                      <a:pt x="2099" y="2437"/>
                    </a:cubicBezTo>
                    <a:cubicBezTo>
                      <a:pt x="1965" y="1654"/>
                      <a:pt x="1965" y="1654"/>
                      <a:pt x="1965" y="1654"/>
                    </a:cubicBezTo>
                    <a:cubicBezTo>
                      <a:pt x="1961" y="1635"/>
                      <a:pt x="1968" y="1616"/>
                      <a:pt x="1981" y="1602"/>
                    </a:cubicBezTo>
                    <a:cubicBezTo>
                      <a:pt x="2550" y="1048"/>
                      <a:pt x="2550" y="1048"/>
                      <a:pt x="2550" y="1048"/>
                    </a:cubicBezTo>
                    <a:cubicBezTo>
                      <a:pt x="1764" y="934"/>
                      <a:pt x="1764" y="934"/>
                      <a:pt x="1764" y="934"/>
                    </a:cubicBezTo>
                    <a:cubicBezTo>
                      <a:pt x="1745" y="931"/>
                      <a:pt x="1729" y="919"/>
                      <a:pt x="1720" y="902"/>
                    </a:cubicBezTo>
                    <a:cubicBezTo>
                      <a:pt x="1369" y="190"/>
                      <a:pt x="1369" y="190"/>
                      <a:pt x="1369" y="190"/>
                    </a:cubicBezTo>
                    <a:cubicBezTo>
                      <a:pt x="1017" y="902"/>
                      <a:pt x="1017" y="902"/>
                      <a:pt x="1017" y="902"/>
                    </a:cubicBezTo>
                    <a:cubicBezTo>
                      <a:pt x="1009" y="919"/>
                      <a:pt x="992" y="931"/>
                      <a:pt x="973" y="934"/>
                    </a:cubicBezTo>
                    <a:lnTo>
                      <a:pt x="187" y="1048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6" name="î$1îḑê"/>
              <p:cNvSpPr/>
              <p:nvPr/>
            </p:nvSpPr>
            <p:spPr bwMode="auto">
              <a:xfrm>
                <a:off x="4821" y="2911"/>
                <a:ext cx="720" cy="655"/>
              </a:xfrm>
              <a:custGeom>
                <a:avLst/>
                <a:gdLst>
                  <a:gd name="T0" fmla="*/ 845 w 3005"/>
                  <a:gd name="T1" fmla="*/ 2719 h 2737"/>
                  <a:gd name="T2" fmla="*/ 907 w 3005"/>
                  <a:gd name="T3" fmla="*/ 2733 h 2737"/>
                  <a:gd name="T4" fmla="*/ 1037 w 3005"/>
                  <a:gd name="T5" fmla="*/ 2703 h 2737"/>
                  <a:gd name="T6" fmla="*/ 2896 w 3005"/>
                  <a:gd name="T7" fmla="*/ 1597 h 2737"/>
                  <a:gd name="T8" fmla="*/ 2991 w 3005"/>
                  <a:gd name="T9" fmla="*/ 1480 h 2737"/>
                  <a:gd name="T10" fmla="*/ 3000 w 3005"/>
                  <a:gd name="T11" fmla="*/ 1444 h 2737"/>
                  <a:gd name="T12" fmla="*/ 3003 w 3005"/>
                  <a:gd name="T13" fmla="*/ 1419 h 2737"/>
                  <a:gd name="T14" fmla="*/ 2972 w 3005"/>
                  <a:gd name="T15" fmla="*/ 1296 h 2737"/>
                  <a:gd name="T16" fmla="*/ 2269 w 3005"/>
                  <a:gd name="T17" fmla="*/ 114 h 2737"/>
                  <a:gd name="T18" fmla="*/ 2189 w 3005"/>
                  <a:gd name="T19" fmla="*/ 36 h 2737"/>
                  <a:gd name="T20" fmla="*/ 2130 w 3005"/>
                  <a:gd name="T21" fmla="*/ 13 h 2737"/>
                  <a:gd name="T22" fmla="*/ 1968 w 3005"/>
                  <a:gd name="T23" fmla="*/ 38 h 2737"/>
                  <a:gd name="T24" fmla="*/ 109 w 3005"/>
                  <a:gd name="T25" fmla="*/ 1145 h 2737"/>
                  <a:gd name="T26" fmla="*/ 15 w 3005"/>
                  <a:gd name="T27" fmla="*/ 1260 h 2737"/>
                  <a:gd name="T28" fmla="*/ 2 w 3005"/>
                  <a:gd name="T29" fmla="*/ 1322 h 2737"/>
                  <a:gd name="T30" fmla="*/ 33 w 3005"/>
                  <a:gd name="T31" fmla="*/ 1445 h 2737"/>
                  <a:gd name="T32" fmla="*/ 736 w 3005"/>
                  <a:gd name="T33" fmla="*/ 2627 h 2737"/>
                  <a:gd name="T34" fmla="*/ 845 w 3005"/>
                  <a:gd name="T35" fmla="*/ 2719 h 2737"/>
                  <a:gd name="T36" fmla="*/ 1896 w 3005"/>
                  <a:gd name="T37" fmla="*/ 1228 h 2737"/>
                  <a:gd name="T38" fmla="*/ 2175 w 3005"/>
                  <a:gd name="T39" fmla="*/ 140 h 2737"/>
                  <a:gd name="T40" fmla="*/ 2191 w 3005"/>
                  <a:gd name="T41" fmla="*/ 161 h 2737"/>
                  <a:gd name="T42" fmla="*/ 2894 w 3005"/>
                  <a:gd name="T43" fmla="*/ 1343 h 2737"/>
                  <a:gd name="T44" fmla="*/ 2911 w 3005"/>
                  <a:gd name="T45" fmla="*/ 1389 h 2737"/>
                  <a:gd name="T46" fmla="*/ 1896 w 3005"/>
                  <a:gd name="T47" fmla="*/ 1228 h 2737"/>
                  <a:gd name="T48" fmla="*/ 1210 w 3005"/>
                  <a:gd name="T49" fmla="*/ 1638 h 2737"/>
                  <a:gd name="T50" fmla="*/ 861 w 3005"/>
                  <a:gd name="T51" fmla="*/ 2626 h 2737"/>
                  <a:gd name="T52" fmla="*/ 815 w 3005"/>
                  <a:gd name="T53" fmla="*/ 2581 h 2737"/>
                  <a:gd name="T54" fmla="*/ 111 w 3005"/>
                  <a:gd name="T55" fmla="*/ 1399 h 2737"/>
                  <a:gd name="T56" fmla="*/ 96 w 3005"/>
                  <a:gd name="T57" fmla="*/ 1359 h 2737"/>
                  <a:gd name="T58" fmla="*/ 1210 w 3005"/>
                  <a:gd name="T59" fmla="*/ 1638 h 2737"/>
                  <a:gd name="T60" fmla="*/ 2891 w 3005"/>
                  <a:gd name="T61" fmla="*/ 1478 h 2737"/>
                  <a:gd name="T62" fmla="*/ 2849 w 3005"/>
                  <a:gd name="T63" fmla="*/ 1518 h 2737"/>
                  <a:gd name="T64" fmla="*/ 991 w 3005"/>
                  <a:gd name="T65" fmla="*/ 2625 h 2737"/>
                  <a:gd name="T66" fmla="*/ 953 w 3005"/>
                  <a:gd name="T67" fmla="*/ 2640 h 2737"/>
                  <a:gd name="T68" fmla="*/ 1444 w 3005"/>
                  <a:gd name="T69" fmla="*/ 1248 h 2737"/>
                  <a:gd name="T70" fmla="*/ 2891 w 3005"/>
                  <a:gd name="T71" fmla="*/ 1478 h 2737"/>
                  <a:gd name="T72" fmla="*/ 1805 w 3005"/>
                  <a:gd name="T73" fmla="*/ 1213 h 2737"/>
                  <a:gd name="T74" fmla="*/ 1397 w 3005"/>
                  <a:gd name="T75" fmla="*/ 1148 h 2737"/>
                  <a:gd name="T76" fmla="*/ 1379 w 3005"/>
                  <a:gd name="T77" fmla="*/ 1159 h 2737"/>
                  <a:gd name="T78" fmla="*/ 1240 w 3005"/>
                  <a:gd name="T79" fmla="*/ 1552 h 2737"/>
                  <a:gd name="T80" fmla="*/ 111 w 3005"/>
                  <a:gd name="T81" fmla="*/ 1269 h 2737"/>
                  <a:gd name="T82" fmla="*/ 156 w 3005"/>
                  <a:gd name="T83" fmla="*/ 1223 h 2737"/>
                  <a:gd name="T84" fmla="*/ 2015 w 3005"/>
                  <a:gd name="T85" fmla="*/ 116 h 2737"/>
                  <a:gd name="T86" fmla="*/ 2091 w 3005"/>
                  <a:gd name="T87" fmla="*/ 99 h 2737"/>
                  <a:gd name="T88" fmla="*/ 1805 w 3005"/>
                  <a:gd name="T89" fmla="*/ 1213 h 2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05" h="2737">
                    <a:moveTo>
                      <a:pt x="845" y="2719"/>
                    </a:moveTo>
                    <a:cubicBezTo>
                      <a:pt x="865" y="2727"/>
                      <a:pt x="886" y="2732"/>
                      <a:pt x="907" y="2733"/>
                    </a:cubicBezTo>
                    <a:cubicBezTo>
                      <a:pt x="953" y="2737"/>
                      <a:pt x="998" y="2727"/>
                      <a:pt x="1037" y="2703"/>
                    </a:cubicBezTo>
                    <a:cubicBezTo>
                      <a:pt x="2896" y="1597"/>
                      <a:pt x="2896" y="1597"/>
                      <a:pt x="2896" y="1597"/>
                    </a:cubicBezTo>
                    <a:cubicBezTo>
                      <a:pt x="2940" y="1571"/>
                      <a:pt x="2974" y="1529"/>
                      <a:pt x="2991" y="1480"/>
                    </a:cubicBezTo>
                    <a:cubicBezTo>
                      <a:pt x="2995" y="1467"/>
                      <a:pt x="2998" y="1455"/>
                      <a:pt x="3000" y="1444"/>
                    </a:cubicBezTo>
                    <a:cubicBezTo>
                      <a:pt x="3002" y="1436"/>
                      <a:pt x="3002" y="1428"/>
                      <a:pt x="3003" y="1419"/>
                    </a:cubicBezTo>
                    <a:cubicBezTo>
                      <a:pt x="3005" y="1375"/>
                      <a:pt x="2994" y="1333"/>
                      <a:pt x="2972" y="1296"/>
                    </a:cubicBezTo>
                    <a:cubicBezTo>
                      <a:pt x="2269" y="114"/>
                      <a:pt x="2269" y="114"/>
                      <a:pt x="2269" y="114"/>
                    </a:cubicBezTo>
                    <a:cubicBezTo>
                      <a:pt x="2250" y="82"/>
                      <a:pt x="2222" y="55"/>
                      <a:pt x="2189" y="36"/>
                    </a:cubicBezTo>
                    <a:cubicBezTo>
                      <a:pt x="2170" y="26"/>
                      <a:pt x="2151" y="18"/>
                      <a:pt x="2130" y="13"/>
                    </a:cubicBezTo>
                    <a:cubicBezTo>
                      <a:pt x="2074" y="0"/>
                      <a:pt x="2017" y="9"/>
                      <a:pt x="1968" y="38"/>
                    </a:cubicBezTo>
                    <a:cubicBezTo>
                      <a:pt x="109" y="1145"/>
                      <a:pt x="109" y="1145"/>
                      <a:pt x="109" y="1145"/>
                    </a:cubicBezTo>
                    <a:cubicBezTo>
                      <a:pt x="65" y="1171"/>
                      <a:pt x="32" y="1212"/>
                      <a:pt x="15" y="1260"/>
                    </a:cubicBezTo>
                    <a:cubicBezTo>
                      <a:pt x="8" y="1280"/>
                      <a:pt x="4" y="1301"/>
                      <a:pt x="2" y="1322"/>
                    </a:cubicBezTo>
                    <a:cubicBezTo>
                      <a:pt x="0" y="1365"/>
                      <a:pt x="11" y="1408"/>
                      <a:pt x="33" y="1445"/>
                    </a:cubicBezTo>
                    <a:cubicBezTo>
                      <a:pt x="736" y="2627"/>
                      <a:pt x="736" y="2627"/>
                      <a:pt x="736" y="2627"/>
                    </a:cubicBezTo>
                    <a:cubicBezTo>
                      <a:pt x="762" y="2669"/>
                      <a:pt x="799" y="2701"/>
                      <a:pt x="845" y="2719"/>
                    </a:cubicBezTo>
                    <a:close/>
                    <a:moveTo>
                      <a:pt x="1896" y="1228"/>
                    </a:moveTo>
                    <a:cubicBezTo>
                      <a:pt x="2175" y="140"/>
                      <a:pt x="2175" y="140"/>
                      <a:pt x="2175" y="140"/>
                    </a:cubicBezTo>
                    <a:cubicBezTo>
                      <a:pt x="2181" y="146"/>
                      <a:pt x="2186" y="153"/>
                      <a:pt x="2191" y="161"/>
                    </a:cubicBezTo>
                    <a:cubicBezTo>
                      <a:pt x="2894" y="1343"/>
                      <a:pt x="2894" y="1343"/>
                      <a:pt x="2894" y="1343"/>
                    </a:cubicBezTo>
                    <a:cubicBezTo>
                      <a:pt x="2903" y="1357"/>
                      <a:pt x="2908" y="1373"/>
                      <a:pt x="2911" y="1389"/>
                    </a:cubicBezTo>
                    <a:lnTo>
                      <a:pt x="1896" y="1228"/>
                    </a:lnTo>
                    <a:close/>
                    <a:moveTo>
                      <a:pt x="1210" y="1638"/>
                    </a:moveTo>
                    <a:cubicBezTo>
                      <a:pt x="861" y="2626"/>
                      <a:pt x="861" y="2626"/>
                      <a:pt x="861" y="2626"/>
                    </a:cubicBezTo>
                    <a:cubicBezTo>
                      <a:pt x="842" y="2615"/>
                      <a:pt x="826" y="2600"/>
                      <a:pt x="815" y="2581"/>
                    </a:cubicBezTo>
                    <a:cubicBezTo>
                      <a:pt x="111" y="1399"/>
                      <a:pt x="111" y="1399"/>
                      <a:pt x="111" y="1399"/>
                    </a:cubicBezTo>
                    <a:cubicBezTo>
                      <a:pt x="104" y="1387"/>
                      <a:pt x="99" y="1373"/>
                      <a:pt x="96" y="1359"/>
                    </a:cubicBezTo>
                    <a:lnTo>
                      <a:pt x="1210" y="1638"/>
                    </a:lnTo>
                    <a:close/>
                    <a:moveTo>
                      <a:pt x="2891" y="1478"/>
                    </a:moveTo>
                    <a:cubicBezTo>
                      <a:pt x="2881" y="1495"/>
                      <a:pt x="2866" y="1508"/>
                      <a:pt x="2849" y="1518"/>
                    </a:cubicBezTo>
                    <a:cubicBezTo>
                      <a:pt x="991" y="2625"/>
                      <a:pt x="991" y="2625"/>
                      <a:pt x="991" y="2625"/>
                    </a:cubicBezTo>
                    <a:cubicBezTo>
                      <a:pt x="979" y="2632"/>
                      <a:pt x="966" y="2637"/>
                      <a:pt x="953" y="2640"/>
                    </a:cubicBezTo>
                    <a:cubicBezTo>
                      <a:pt x="1444" y="1248"/>
                      <a:pt x="1444" y="1248"/>
                      <a:pt x="1444" y="1248"/>
                    </a:cubicBezTo>
                    <a:lnTo>
                      <a:pt x="2891" y="1478"/>
                    </a:lnTo>
                    <a:close/>
                    <a:moveTo>
                      <a:pt x="1805" y="1213"/>
                    </a:moveTo>
                    <a:cubicBezTo>
                      <a:pt x="1397" y="1148"/>
                      <a:pt x="1397" y="1148"/>
                      <a:pt x="1397" y="1148"/>
                    </a:cubicBezTo>
                    <a:cubicBezTo>
                      <a:pt x="1389" y="1147"/>
                      <a:pt x="1382" y="1152"/>
                      <a:pt x="1379" y="1159"/>
                    </a:cubicBezTo>
                    <a:cubicBezTo>
                      <a:pt x="1240" y="1552"/>
                      <a:pt x="1240" y="1552"/>
                      <a:pt x="1240" y="1552"/>
                    </a:cubicBezTo>
                    <a:cubicBezTo>
                      <a:pt x="111" y="1269"/>
                      <a:pt x="111" y="1269"/>
                      <a:pt x="111" y="1269"/>
                    </a:cubicBezTo>
                    <a:cubicBezTo>
                      <a:pt x="122" y="1250"/>
                      <a:pt x="137" y="1234"/>
                      <a:pt x="156" y="1223"/>
                    </a:cubicBezTo>
                    <a:cubicBezTo>
                      <a:pt x="2015" y="116"/>
                      <a:pt x="2015" y="116"/>
                      <a:pt x="2015" y="116"/>
                    </a:cubicBezTo>
                    <a:cubicBezTo>
                      <a:pt x="2038" y="103"/>
                      <a:pt x="2065" y="97"/>
                      <a:pt x="2091" y="99"/>
                    </a:cubicBezTo>
                    <a:lnTo>
                      <a:pt x="1805" y="1213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7" name="isḻídé"/>
              <p:cNvSpPr/>
              <p:nvPr/>
            </p:nvSpPr>
            <p:spPr bwMode="auto">
              <a:xfrm>
                <a:off x="2499" y="3362"/>
                <a:ext cx="463" cy="467"/>
              </a:xfrm>
              <a:custGeom>
                <a:avLst/>
                <a:gdLst>
                  <a:gd name="T0" fmla="*/ 1701 w 1931"/>
                  <a:gd name="T1" fmla="*/ 723 h 1955"/>
                  <a:gd name="T2" fmla="*/ 1856 w 1931"/>
                  <a:gd name="T3" fmla="*/ 559 h 1955"/>
                  <a:gd name="T4" fmla="*/ 1580 w 1931"/>
                  <a:gd name="T5" fmla="*/ 251 h 1955"/>
                  <a:gd name="T6" fmla="*/ 1467 w 1931"/>
                  <a:gd name="T7" fmla="*/ 169 h 1955"/>
                  <a:gd name="T8" fmla="*/ 1075 w 1931"/>
                  <a:gd name="T9" fmla="*/ 0 h 1955"/>
                  <a:gd name="T10" fmla="*/ 951 w 1931"/>
                  <a:gd name="T11" fmla="*/ 200 h 1955"/>
                  <a:gd name="T12" fmla="*/ 843 w 1931"/>
                  <a:gd name="T13" fmla="*/ 2 h 1955"/>
                  <a:gd name="T14" fmla="*/ 465 w 1931"/>
                  <a:gd name="T15" fmla="*/ 169 h 1955"/>
                  <a:gd name="T16" fmla="*/ 351 w 1931"/>
                  <a:gd name="T17" fmla="*/ 251 h 1955"/>
                  <a:gd name="T18" fmla="*/ 76 w 1931"/>
                  <a:gd name="T19" fmla="*/ 559 h 1955"/>
                  <a:gd name="T20" fmla="*/ 230 w 1931"/>
                  <a:gd name="T21" fmla="*/ 723 h 1955"/>
                  <a:gd name="T22" fmla="*/ 0 w 1931"/>
                  <a:gd name="T23" fmla="*/ 793 h 1955"/>
                  <a:gd name="T24" fmla="*/ 221 w 1931"/>
                  <a:gd name="T25" fmla="*/ 1204 h 1955"/>
                  <a:gd name="T26" fmla="*/ 76 w 1931"/>
                  <a:gd name="T27" fmla="*/ 1395 h 1955"/>
                  <a:gd name="T28" fmla="*/ 351 w 1931"/>
                  <a:gd name="T29" fmla="*/ 1704 h 1955"/>
                  <a:gd name="T30" fmla="*/ 465 w 1931"/>
                  <a:gd name="T31" fmla="*/ 1786 h 1955"/>
                  <a:gd name="T32" fmla="*/ 843 w 1931"/>
                  <a:gd name="T33" fmla="*/ 1953 h 1955"/>
                  <a:gd name="T34" fmla="*/ 951 w 1931"/>
                  <a:gd name="T35" fmla="*/ 1755 h 1955"/>
                  <a:gd name="T36" fmla="*/ 1075 w 1931"/>
                  <a:gd name="T37" fmla="*/ 1955 h 1955"/>
                  <a:gd name="T38" fmla="*/ 1464 w 1931"/>
                  <a:gd name="T39" fmla="*/ 1818 h 1955"/>
                  <a:gd name="T40" fmla="*/ 1434 w 1931"/>
                  <a:gd name="T41" fmla="*/ 1598 h 1955"/>
                  <a:gd name="T42" fmla="*/ 1638 w 1931"/>
                  <a:gd name="T43" fmla="*/ 1694 h 1955"/>
                  <a:gd name="T44" fmla="*/ 1846 w 1931"/>
                  <a:gd name="T45" fmla="*/ 1337 h 1955"/>
                  <a:gd name="T46" fmla="*/ 1890 w 1931"/>
                  <a:gd name="T47" fmla="*/ 1204 h 1955"/>
                  <a:gd name="T48" fmla="*/ 1890 w 1931"/>
                  <a:gd name="T49" fmla="*/ 751 h 1955"/>
                  <a:gd name="T50" fmla="*/ 1626 w 1931"/>
                  <a:gd name="T51" fmla="*/ 1280 h 1955"/>
                  <a:gd name="T52" fmla="*/ 1458 w 1931"/>
                  <a:gd name="T53" fmla="*/ 1512 h 1955"/>
                  <a:gd name="T54" fmla="*/ 1322 w 1931"/>
                  <a:gd name="T55" fmla="*/ 1611 h 1955"/>
                  <a:gd name="T56" fmla="*/ 1050 w 1931"/>
                  <a:gd name="T57" fmla="*/ 1699 h 1955"/>
                  <a:gd name="T58" fmla="*/ 924 w 1931"/>
                  <a:gd name="T59" fmla="*/ 1670 h 1955"/>
                  <a:gd name="T60" fmla="*/ 557 w 1931"/>
                  <a:gd name="T61" fmla="*/ 1772 h 1955"/>
                  <a:gd name="T62" fmla="*/ 524 w 1931"/>
                  <a:gd name="T63" fmla="*/ 1513 h 1955"/>
                  <a:gd name="T64" fmla="*/ 168 w 1931"/>
                  <a:gd name="T65" fmla="*/ 1380 h 1955"/>
                  <a:gd name="T66" fmla="*/ 294 w 1931"/>
                  <a:gd name="T67" fmla="*/ 1152 h 1955"/>
                  <a:gd name="T68" fmla="*/ 84 w 1931"/>
                  <a:gd name="T69" fmla="*/ 834 h 1955"/>
                  <a:gd name="T70" fmla="*/ 320 w 1931"/>
                  <a:gd name="T71" fmla="*/ 723 h 1955"/>
                  <a:gd name="T72" fmla="*/ 336 w 1931"/>
                  <a:gd name="T73" fmla="*/ 343 h 1955"/>
                  <a:gd name="T74" fmla="*/ 592 w 1931"/>
                  <a:gd name="T75" fmla="*/ 392 h 1955"/>
                  <a:gd name="T76" fmla="*/ 829 w 1931"/>
                  <a:gd name="T77" fmla="*/ 94 h 1955"/>
                  <a:gd name="T78" fmla="*/ 1007 w 1931"/>
                  <a:gd name="T79" fmla="*/ 284 h 1955"/>
                  <a:gd name="T80" fmla="*/ 1374 w 1931"/>
                  <a:gd name="T81" fmla="*/ 183 h 1955"/>
                  <a:gd name="T82" fmla="*/ 1407 w 1931"/>
                  <a:gd name="T83" fmla="*/ 441 h 1955"/>
                  <a:gd name="T84" fmla="*/ 1763 w 1931"/>
                  <a:gd name="T85" fmla="*/ 574 h 1955"/>
                  <a:gd name="T86" fmla="*/ 1638 w 1931"/>
                  <a:gd name="T87" fmla="*/ 803 h 1955"/>
                  <a:gd name="T88" fmla="*/ 1848 w 1931"/>
                  <a:gd name="T89" fmla="*/ 1120 h 1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31" h="1955">
                    <a:moveTo>
                      <a:pt x="1890" y="751"/>
                    </a:moveTo>
                    <a:cubicBezTo>
                      <a:pt x="1710" y="751"/>
                      <a:pt x="1710" y="751"/>
                      <a:pt x="1710" y="751"/>
                    </a:cubicBezTo>
                    <a:cubicBezTo>
                      <a:pt x="1707" y="742"/>
                      <a:pt x="1704" y="732"/>
                      <a:pt x="1701" y="723"/>
                    </a:cubicBezTo>
                    <a:cubicBezTo>
                      <a:pt x="1846" y="618"/>
                      <a:pt x="1846" y="618"/>
                      <a:pt x="1846" y="618"/>
                    </a:cubicBezTo>
                    <a:cubicBezTo>
                      <a:pt x="1855" y="611"/>
                      <a:pt x="1861" y="601"/>
                      <a:pt x="1863" y="590"/>
                    </a:cubicBezTo>
                    <a:cubicBezTo>
                      <a:pt x="1865" y="579"/>
                      <a:pt x="1862" y="568"/>
                      <a:pt x="1856" y="559"/>
                    </a:cubicBezTo>
                    <a:cubicBezTo>
                      <a:pt x="1638" y="260"/>
                      <a:pt x="1638" y="260"/>
                      <a:pt x="1638" y="260"/>
                    </a:cubicBezTo>
                    <a:cubicBezTo>
                      <a:pt x="1630" y="249"/>
                      <a:pt x="1618" y="243"/>
                      <a:pt x="1604" y="243"/>
                    </a:cubicBezTo>
                    <a:cubicBezTo>
                      <a:pt x="1596" y="243"/>
                      <a:pt x="1587" y="246"/>
                      <a:pt x="1580" y="251"/>
                    </a:cubicBezTo>
                    <a:cubicBezTo>
                      <a:pt x="1434" y="357"/>
                      <a:pt x="1434" y="357"/>
                      <a:pt x="1434" y="357"/>
                    </a:cubicBezTo>
                    <a:cubicBezTo>
                      <a:pt x="1427" y="351"/>
                      <a:pt x="1419" y="345"/>
                      <a:pt x="1411" y="340"/>
                    </a:cubicBezTo>
                    <a:cubicBezTo>
                      <a:pt x="1467" y="169"/>
                      <a:pt x="1467" y="169"/>
                      <a:pt x="1467" y="169"/>
                    </a:cubicBezTo>
                    <a:cubicBezTo>
                      <a:pt x="1474" y="147"/>
                      <a:pt x="1462" y="123"/>
                      <a:pt x="1440" y="116"/>
                    </a:cubicBezTo>
                    <a:cubicBezTo>
                      <a:pt x="1088" y="2"/>
                      <a:pt x="1088" y="2"/>
                      <a:pt x="1088" y="2"/>
                    </a:cubicBezTo>
                    <a:cubicBezTo>
                      <a:pt x="1084" y="0"/>
                      <a:pt x="1080" y="0"/>
                      <a:pt x="1075" y="0"/>
                    </a:cubicBezTo>
                    <a:cubicBezTo>
                      <a:pt x="1057" y="0"/>
                      <a:pt x="1041" y="11"/>
                      <a:pt x="1036" y="29"/>
                    </a:cubicBezTo>
                    <a:cubicBezTo>
                      <a:pt x="980" y="200"/>
                      <a:pt x="980" y="200"/>
                      <a:pt x="980" y="200"/>
                    </a:cubicBezTo>
                    <a:cubicBezTo>
                      <a:pt x="970" y="199"/>
                      <a:pt x="961" y="199"/>
                      <a:pt x="951" y="200"/>
                    </a:cubicBezTo>
                    <a:cubicBezTo>
                      <a:pt x="896" y="29"/>
                      <a:pt x="896" y="29"/>
                      <a:pt x="896" y="29"/>
                    </a:cubicBezTo>
                    <a:cubicBezTo>
                      <a:pt x="890" y="11"/>
                      <a:pt x="874" y="0"/>
                      <a:pt x="856" y="0"/>
                    </a:cubicBezTo>
                    <a:cubicBezTo>
                      <a:pt x="851" y="0"/>
                      <a:pt x="847" y="0"/>
                      <a:pt x="843" y="2"/>
                    </a:cubicBezTo>
                    <a:cubicBezTo>
                      <a:pt x="492" y="116"/>
                      <a:pt x="492" y="116"/>
                      <a:pt x="492" y="116"/>
                    </a:cubicBezTo>
                    <a:cubicBezTo>
                      <a:pt x="481" y="119"/>
                      <a:pt x="472" y="127"/>
                      <a:pt x="467" y="137"/>
                    </a:cubicBezTo>
                    <a:cubicBezTo>
                      <a:pt x="462" y="147"/>
                      <a:pt x="461" y="158"/>
                      <a:pt x="465" y="169"/>
                    </a:cubicBezTo>
                    <a:cubicBezTo>
                      <a:pt x="520" y="340"/>
                      <a:pt x="520" y="340"/>
                      <a:pt x="520" y="340"/>
                    </a:cubicBezTo>
                    <a:cubicBezTo>
                      <a:pt x="512" y="345"/>
                      <a:pt x="505" y="351"/>
                      <a:pt x="497" y="357"/>
                    </a:cubicBezTo>
                    <a:cubicBezTo>
                      <a:pt x="351" y="251"/>
                      <a:pt x="351" y="251"/>
                      <a:pt x="351" y="251"/>
                    </a:cubicBezTo>
                    <a:cubicBezTo>
                      <a:pt x="344" y="246"/>
                      <a:pt x="336" y="243"/>
                      <a:pt x="327" y="243"/>
                    </a:cubicBezTo>
                    <a:cubicBezTo>
                      <a:pt x="313" y="243"/>
                      <a:pt x="301" y="249"/>
                      <a:pt x="293" y="260"/>
                    </a:cubicBezTo>
                    <a:cubicBezTo>
                      <a:pt x="76" y="559"/>
                      <a:pt x="76" y="559"/>
                      <a:pt x="76" y="559"/>
                    </a:cubicBezTo>
                    <a:cubicBezTo>
                      <a:pt x="69" y="568"/>
                      <a:pt x="67" y="579"/>
                      <a:pt x="68" y="590"/>
                    </a:cubicBezTo>
                    <a:cubicBezTo>
                      <a:pt x="70" y="601"/>
                      <a:pt x="76" y="611"/>
                      <a:pt x="85" y="618"/>
                    </a:cubicBezTo>
                    <a:cubicBezTo>
                      <a:pt x="230" y="723"/>
                      <a:pt x="230" y="723"/>
                      <a:pt x="230" y="723"/>
                    </a:cubicBezTo>
                    <a:cubicBezTo>
                      <a:pt x="227" y="733"/>
                      <a:pt x="224" y="742"/>
                      <a:pt x="221" y="751"/>
                    </a:cubicBezTo>
                    <a:cubicBezTo>
                      <a:pt x="42" y="751"/>
                      <a:pt x="42" y="751"/>
                      <a:pt x="42" y="751"/>
                    </a:cubicBezTo>
                    <a:cubicBezTo>
                      <a:pt x="19" y="751"/>
                      <a:pt x="0" y="769"/>
                      <a:pt x="0" y="793"/>
                    </a:cubicBezTo>
                    <a:cubicBezTo>
                      <a:pt x="0" y="1162"/>
                      <a:pt x="0" y="1162"/>
                      <a:pt x="0" y="1162"/>
                    </a:cubicBezTo>
                    <a:cubicBezTo>
                      <a:pt x="0" y="1185"/>
                      <a:pt x="19" y="1204"/>
                      <a:pt x="42" y="1204"/>
                    </a:cubicBezTo>
                    <a:cubicBezTo>
                      <a:pt x="221" y="1204"/>
                      <a:pt x="221" y="1204"/>
                      <a:pt x="221" y="1204"/>
                    </a:cubicBezTo>
                    <a:cubicBezTo>
                      <a:pt x="224" y="1213"/>
                      <a:pt x="227" y="1222"/>
                      <a:pt x="230" y="1231"/>
                    </a:cubicBezTo>
                    <a:cubicBezTo>
                      <a:pt x="85" y="1337"/>
                      <a:pt x="85" y="1337"/>
                      <a:pt x="85" y="1337"/>
                    </a:cubicBezTo>
                    <a:cubicBezTo>
                      <a:pt x="66" y="1351"/>
                      <a:pt x="62" y="1377"/>
                      <a:pt x="76" y="1395"/>
                    </a:cubicBezTo>
                    <a:cubicBezTo>
                      <a:pt x="293" y="1694"/>
                      <a:pt x="293" y="1694"/>
                      <a:pt x="293" y="1694"/>
                    </a:cubicBezTo>
                    <a:cubicBezTo>
                      <a:pt x="301" y="1705"/>
                      <a:pt x="313" y="1712"/>
                      <a:pt x="327" y="1712"/>
                    </a:cubicBezTo>
                    <a:cubicBezTo>
                      <a:pt x="336" y="1712"/>
                      <a:pt x="344" y="1709"/>
                      <a:pt x="351" y="1704"/>
                    </a:cubicBezTo>
                    <a:cubicBezTo>
                      <a:pt x="497" y="1598"/>
                      <a:pt x="497" y="1598"/>
                      <a:pt x="497" y="1598"/>
                    </a:cubicBezTo>
                    <a:cubicBezTo>
                      <a:pt x="504" y="1604"/>
                      <a:pt x="512" y="1609"/>
                      <a:pt x="520" y="1615"/>
                    </a:cubicBezTo>
                    <a:cubicBezTo>
                      <a:pt x="465" y="1786"/>
                      <a:pt x="465" y="1786"/>
                      <a:pt x="465" y="1786"/>
                    </a:cubicBezTo>
                    <a:cubicBezTo>
                      <a:pt x="461" y="1796"/>
                      <a:pt x="462" y="1808"/>
                      <a:pt x="467" y="1818"/>
                    </a:cubicBezTo>
                    <a:cubicBezTo>
                      <a:pt x="472" y="1828"/>
                      <a:pt x="481" y="1835"/>
                      <a:pt x="492" y="1839"/>
                    </a:cubicBezTo>
                    <a:cubicBezTo>
                      <a:pt x="843" y="1953"/>
                      <a:pt x="843" y="1953"/>
                      <a:pt x="843" y="1953"/>
                    </a:cubicBezTo>
                    <a:cubicBezTo>
                      <a:pt x="847" y="1954"/>
                      <a:pt x="851" y="1955"/>
                      <a:pt x="856" y="1955"/>
                    </a:cubicBezTo>
                    <a:cubicBezTo>
                      <a:pt x="874" y="1955"/>
                      <a:pt x="890" y="1943"/>
                      <a:pt x="896" y="1926"/>
                    </a:cubicBezTo>
                    <a:cubicBezTo>
                      <a:pt x="951" y="1755"/>
                      <a:pt x="951" y="1755"/>
                      <a:pt x="951" y="1755"/>
                    </a:cubicBezTo>
                    <a:cubicBezTo>
                      <a:pt x="961" y="1755"/>
                      <a:pt x="970" y="1755"/>
                      <a:pt x="980" y="1755"/>
                    </a:cubicBezTo>
                    <a:cubicBezTo>
                      <a:pt x="1036" y="1926"/>
                      <a:pt x="1036" y="1926"/>
                      <a:pt x="1036" y="1926"/>
                    </a:cubicBezTo>
                    <a:cubicBezTo>
                      <a:pt x="1041" y="1943"/>
                      <a:pt x="1057" y="1955"/>
                      <a:pt x="1075" y="1955"/>
                    </a:cubicBezTo>
                    <a:cubicBezTo>
                      <a:pt x="1080" y="1955"/>
                      <a:pt x="1084" y="1954"/>
                      <a:pt x="1088" y="1953"/>
                    </a:cubicBezTo>
                    <a:cubicBezTo>
                      <a:pt x="1440" y="1839"/>
                      <a:pt x="1440" y="1839"/>
                      <a:pt x="1440" y="1839"/>
                    </a:cubicBezTo>
                    <a:cubicBezTo>
                      <a:pt x="1450" y="1835"/>
                      <a:pt x="1459" y="1828"/>
                      <a:pt x="1464" y="1818"/>
                    </a:cubicBezTo>
                    <a:cubicBezTo>
                      <a:pt x="1469" y="1808"/>
                      <a:pt x="1470" y="1797"/>
                      <a:pt x="1467" y="1786"/>
                    </a:cubicBezTo>
                    <a:cubicBezTo>
                      <a:pt x="1411" y="1615"/>
                      <a:pt x="1411" y="1615"/>
                      <a:pt x="1411" y="1615"/>
                    </a:cubicBezTo>
                    <a:cubicBezTo>
                      <a:pt x="1419" y="1609"/>
                      <a:pt x="1427" y="1604"/>
                      <a:pt x="1434" y="1598"/>
                    </a:cubicBezTo>
                    <a:cubicBezTo>
                      <a:pt x="1580" y="1704"/>
                      <a:pt x="1580" y="1704"/>
                      <a:pt x="1580" y="1704"/>
                    </a:cubicBezTo>
                    <a:cubicBezTo>
                      <a:pt x="1589" y="1710"/>
                      <a:pt x="1600" y="1713"/>
                      <a:pt x="1611" y="1711"/>
                    </a:cubicBezTo>
                    <a:cubicBezTo>
                      <a:pt x="1622" y="1709"/>
                      <a:pt x="1632" y="1703"/>
                      <a:pt x="1638" y="1694"/>
                    </a:cubicBezTo>
                    <a:cubicBezTo>
                      <a:pt x="1856" y="1395"/>
                      <a:pt x="1856" y="1395"/>
                      <a:pt x="1856" y="1395"/>
                    </a:cubicBezTo>
                    <a:cubicBezTo>
                      <a:pt x="1862" y="1386"/>
                      <a:pt x="1865" y="1375"/>
                      <a:pt x="1863" y="1364"/>
                    </a:cubicBezTo>
                    <a:cubicBezTo>
                      <a:pt x="1861" y="1353"/>
                      <a:pt x="1855" y="1344"/>
                      <a:pt x="1846" y="1337"/>
                    </a:cubicBezTo>
                    <a:cubicBezTo>
                      <a:pt x="1701" y="1231"/>
                      <a:pt x="1701" y="1231"/>
                      <a:pt x="1701" y="1231"/>
                    </a:cubicBezTo>
                    <a:cubicBezTo>
                      <a:pt x="1704" y="1222"/>
                      <a:pt x="1707" y="1213"/>
                      <a:pt x="1710" y="1204"/>
                    </a:cubicBezTo>
                    <a:cubicBezTo>
                      <a:pt x="1890" y="1204"/>
                      <a:pt x="1890" y="1204"/>
                      <a:pt x="1890" y="1204"/>
                    </a:cubicBezTo>
                    <a:cubicBezTo>
                      <a:pt x="1913" y="1204"/>
                      <a:pt x="1931" y="1185"/>
                      <a:pt x="1931" y="1162"/>
                    </a:cubicBezTo>
                    <a:cubicBezTo>
                      <a:pt x="1931" y="793"/>
                      <a:pt x="1931" y="793"/>
                      <a:pt x="1931" y="793"/>
                    </a:cubicBezTo>
                    <a:cubicBezTo>
                      <a:pt x="1931" y="769"/>
                      <a:pt x="1913" y="751"/>
                      <a:pt x="1890" y="751"/>
                    </a:cubicBezTo>
                    <a:close/>
                    <a:moveTo>
                      <a:pt x="1638" y="1152"/>
                    </a:moveTo>
                    <a:cubicBezTo>
                      <a:pt x="1631" y="1178"/>
                      <a:pt x="1623" y="1204"/>
                      <a:pt x="1612" y="1231"/>
                    </a:cubicBezTo>
                    <a:cubicBezTo>
                      <a:pt x="1605" y="1249"/>
                      <a:pt x="1611" y="1269"/>
                      <a:pt x="1626" y="1280"/>
                    </a:cubicBezTo>
                    <a:cubicBezTo>
                      <a:pt x="1763" y="1380"/>
                      <a:pt x="1763" y="1380"/>
                      <a:pt x="1763" y="1380"/>
                    </a:cubicBezTo>
                    <a:cubicBezTo>
                      <a:pt x="1595" y="1611"/>
                      <a:pt x="1595" y="1611"/>
                      <a:pt x="1595" y="1611"/>
                    </a:cubicBezTo>
                    <a:cubicBezTo>
                      <a:pt x="1458" y="1512"/>
                      <a:pt x="1458" y="1512"/>
                      <a:pt x="1458" y="1512"/>
                    </a:cubicBezTo>
                    <a:cubicBezTo>
                      <a:pt x="1443" y="1501"/>
                      <a:pt x="1421" y="1502"/>
                      <a:pt x="1407" y="1513"/>
                    </a:cubicBezTo>
                    <a:cubicBezTo>
                      <a:pt x="1386" y="1530"/>
                      <a:pt x="1364" y="1547"/>
                      <a:pt x="1339" y="1563"/>
                    </a:cubicBezTo>
                    <a:cubicBezTo>
                      <a:pt x="1323" y="1573"/>
                      <a:pt x="1316" y="1593"/>
                      <a:pt x="1322" y="1611"/>
                    </a:cubicBezTo>
                    <a:cubicBezTo>
                      <a:pt x="1374" y="1772"/>
                      <a:pt x="1374" y="1772"/>
                      <a:pt x="1374" y="1772"/>
                    </a:cubicBezTo>
                    <a:cubicBezTo>
                      <a:pt x="1102" y="1860"/>
                      <a:pt x="1102" y="1860"/>
                      <a:pt x="1102" y="1860"/>
                    </a:cubicBezTo>
                    <a:cubicBezTo>
                      <a:pt x="1050" y="1699"/>
                      <a:pt x="1050" y="1699"/>
                      <a:pt x="1050" y="1699"/>
                    </a:cubicBezTo>
                    <a:cubicBezTo>
                      <a:pt x="1044" y="1682"/>
                      <a:pt x="1028" y="1670"/>
                      <a:pt x="1010" y="1670"/>
                    </a:cubicBezTo>
                    <a:cubicBezTo>
                      <a:pt x="1009" y="1670"/>
                      <a:pt x="1008" y="1670"/>
                      <a:pt x="1007" y="1670"/>
                    </a:cubicBezTo>
                    <a:cubicBezTo>
                      <a:pt x="978" y="1672"/>
                      <a:pt x="954" y="1672"/>
                      <a:pt x="924" y="1670"/>
                    </a:cubicBezTo>
                    <a:cubicBezTo>
                      <a:pt x="905" y="1669"/>
                      <a:pt x="887" y="1681"/>
                      <a:pt x="882" y="1699"/>
                    </a:cubicBezTo>
                    <a:cubicBezTo>
                      <a:pt x="829" y="1860"/>
                      <a:pt x="829" y="1860"/>
                      <a:pt x="829" y="1860"/>
                    </a:cubicBezTo>
                    <a:cubicBezTo>
                      <a:pt x="557" y="1772"/>
                      <a:pt x="557" y="1772"/>
                      <a:pt x="557" y="1772"/>
                    </a:cubicBezTo>
                    <a:cubicBezTo>
                      <a:pt x="610" y="1611"/>
                      <a:pt x="610" y="1611"/>
                      <a:pt x="610" y="1611"/>
                    </a:cubicBezTo>
                    <a:cubicBezTo>
                      <a:pt x="616" y="1593"/>
                      <a:pt x="608" y="1573"/>
                      <a:pt x="592" y="1563"/>
                    </a:cubicBezTo>
                    <a:cubicBezTo>
                      <a:pt x="567" y="1546"/>
                      <a:pt x="545" y="1530"/>
                      <a:pt x="524" y="1513"/>
                    </a:cubicBezTo>
                    <a:cubicBezTo>
                      <a:pt x="510" y="1502"/>
                      <a:pt x="488" y="1501"/>
                      <a:pt x="473" y="1512"/>
                    </a:cubicBezTo>
                    <a:cubicBezTo>
                      <a:pt x="336" y="1611"/>
                      <a:pt x="336" y="1611"/>
                      <a:pt x="336" y="1611"/>
                    </a:cubicBezTo>
                    <a:cubicBezTo>
                      <a:pt x="168" y="1380"/>
                      <a:pt x="168" y="1380"/>
                      <a:pt x="168" y="1380"/>
                    </a:cubicBezTo>
                    <a:cubicBezTo>
                      <a:pt x="305" y="1280"/>
                      <a:pt x="305" y="1280"/>
                      <a:pt x="305" y="1280"/>
                    </a:cubicBezTo>
                    <a:cubicBezTo>
                      <a:pt x="321" y="1269"/>
                      <a:pt x="327" y="1249"/>
                      <a:pt x="320" y="1231"/>
                    </a:cubicBezTo>
                    <a:cubicBezTo>
                      <a:pt x="309" y="1203"/>
                      <a:pt x="300" y="1177"/>
                      <a:pt x="294" y="1152"/>
                    </a:cubicBezTo>
                    <a:cubicBezTo>
                      <a:pt x="289" y="1133"/>
                      <a:pt x="272" y="1120"/>
                      <a:pt x="253" y="1120"/>
                    </a:cubicBezTo>
                    <a:cubicBezTo>
                      <a:pt x="84" y="1120"/>
                      <a:pt x="84" y="1120"/>
                      <a:pt x="84" y="1120"/>
                    </a:cubicBezTo>
                    <a:cubicBezTo>
                      <a:pt x="84" y="834"/>
                      <a:pt x="84" y="834"/>
                      <a:pt x="84" y="834"/>
                    </a:cubicBezTo>
                    <a:cubicBezTo>
                      <a:pt x="253" y="834"/>
                      <a:pt x="253" y="834"/>
                      <a:pt x="253" y="834"/>
                    </a:cubicBezTo>
                    <a:cubicBezTo>
                      <a:pt x="272" y="834"/>
                      <a:pt x="289" y="821"/>
                      <a:pt x="294" y="803"/>
                    </a:cubicBezTo>
                    <a:cubicBezTo>
                      <a:pt x="300" y="778"/>
                      <a:pt x="309" y="752"/>
                      <a:pt x="320" y="723"/>
                    </a:cubicBezTo>
                    <a:cubicBezTo>
                      <a:pt x="327" y="706"/>
                      <a:pt x="321" y="685"/>
                      <a:pt x="305" y="674"/>
                    </a:cubicBezTo>
                    <a:cubicBezTo>
                      <a:pt x="168" y="574"/>
                      <a:pt x="168" y="574"/>
                      <a:pt x="168" y="574"/>
                    </a:cubicBezTo>
                    <a:cubicBezTo>
                      <a:pt x="336" y="343"/>
                      <a:pt x="336" y="343"/>
                      <a:pt x="336" y="343"/>
                    </a:cubicBezTo>
                    <a:cubicBezTo>
                      <a:pt x="473" y="443"/>
                      <a:pt x="473" y="443"/>
                      <a:pt x="473" y="443"/>
                    </a:cubicBezTo>
                    <a:cubicBezTo>
                      <a:pt x="488" y="454"/>
                      <a:pt x="510" y="453"/>
                      <a:pt x="524" y="441"/>
                    </a:cubicBezTo>
                    <a:cubicBezTo>
                      <a:pt x="545" y="424"/>
                      <a:pt x="568" y="408"/>
                      <a:pt x="592" y="392"/>
                    </a:cubicBezTo>
                    <a:cubicBezTo>
                      <a:pt x="608" y="382"/>
                      <a:pt x="616" y="362"/>
                      <a:pt x="610" y="344"/>
                    </a:cubicBezTo>
                    <a:cubicBezTo>
                      <a:pt x="557" y="183"/>
                      <a:pt x="557" y="183"/>
                      <a:pt x="557" y="183"/>
                    </a:cubicBezTo>
                    <a:cubicBezTo>
                      <a:pt x="829" y="94"/>
                      <a:pt x="829" y="94"/>
                      <a:pt x="829" y="94"/>
                    </a:cubicBezTo>
                    <a:cubicBezTo>
                      <a:pt x="882" y="256"/>
                      <a:pt x="882" y="256"/>
                      <a:pt x="882" y="256"/>
                    </a:cubicBezTo>
                    <a:cubicBezTo>
                      <a:pt x="888" y="274"/>
                      <a:pt x="905" y="286"/>
                      <a:pt x="924" y="284"/>
                    </a:cubicBezTo>
                    <a:cubicBezTo>
                      <a:pt x="952" y="283"/>
                      <a:pt x="979" y="283"/>
                      <a:pt x="1007" y="284"/>
                    </a:cubicBezTo>
                    <a:cubicBezTo>
                      <a:pt x="1027" y="286"/>
                      <a:pt x="1044" y="274"/>
                      <a:pt x="1050" y="256"/>
                    </a:cubicBezTo>
                    <a:cubicBezTo>
                      <a:pt x="1102" y="94"/>
                      <a:pt x="1102" y="94"/>
                      <a:pt x="1102" y="94"/>
                    </a:cubicBezTo>
                    <a:cubicBezTo>
                      <a:pt x="1374" y="183"/>
                      <a:pt x="1374" y="183"/>
                      <a:pt x="1374" y="183"/>
                    </a:cubicBezTo>
                    <a:cubicBezTo>
                      <a:pt x="1322" y="344"/>
                      <a:pt x="1322" y="344"/>
                      <a:pt x="1322" y="344"/>
                    </a:cubicBezTo>
                    <a:cubicBezTo>
                      <a:pt x="1316" y="362"/>
                      <a:pt x="1323" y="382"/>
                      <a:pt x="1339" y="392"/>
                    </a:cubicBezTo>
                    <a:cubicBezTo>
                      <a:pt x="1363" y="408"/>
                      <a:pt x="1386" y="424"/>
                      <a:pt x="1407" y="441"/>
                    </a:cubicBezTo>
                    <a:cubicBezTo>
                      <a:pt x="1421" y="453"/>
                      <a:pt x="1443" y="454"/>
                      <a:pt x="1458" y="443"/>
                    </a:cubicBezTo>
                    <a:cubicBezTo>
                      <a:pt x="1595" y="343"/>
                      <a:pt x="1595" y="343"/>
                      <a:pt x="1595" y="343"/>
                    </a:cubicBezTo>
                    <a:cubicBezTo>
                      <a:pt x="1763" y="574"/>
                      <a:pt x="1763" y="574"/>
                      <a:pt x="1763" y="574"/>
                    </a:cubicBezTo>
                    <a:cubicBezTo>
                      <a:pt x="1626" y="674"/>
                      <a:pt x="1626" y="674"/>
                      <a:pt x="1626" y="674"/>
                    </a:cubicBezTo>
                    <a:cubicBezTo>
                      <a:pt x="1611" y="685"/>
                      <a:pt x="1605" y="706"/>
                      <a:pt x="1612" y="723"/>
                    </a:cubicBezTo>
                    <a:cubicBezTo>
                      <a:pt x="1623" y="750"/>
                      <a:pt x="1631" y="777"/>
                      <a:pt x="1638" y="803"/>
                    </a:cubicBezTo>
                    <a:cubicBezTo>
                      <a:pt x="1643" y="821"/>
                      <a:pt x="1659" y="834"/>
                      <a:pt x="1678" y="834"/>
                    </a:cubicBezTo>
                    <a:cubicBezTo>
                      <a:pt x="1848" y="834"/>
                      <a:pt x="1848" y="834"/>
                      <a:pt x="1848" y="834"/>
                    </a:cubicBezTo>
                    <a:cubicBezTo>
                      <a:pt x="1848" y="1120"/>
                      <a:pt x="1848" y="1120"/>
                      <a:pt x="1848" y="1120"/>
                    </a:cubicBezTo>
                    <a:cubicBezTo>
                      <a:pt x="1678" y="1120"/>
                      <a:pt x="1678" y="1120"/>
                      <a:pt x="1678" y="1120"/>
                    </a:cubicBezTo>
                    <a:cubicBezTo>
                      <a:pt x="1659" y="1120"/>
                      <a:pt x="1643" y="1133"/>
                      <a:pt x="1638" y="1152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8" name="iSļîḍê"/>
              <p:cNvSpPr/>
              <p:nvPr/>
            </p:nvSpPr>
            <p:spPr bwMode="auto">
              <a:xfrm>
                <a:off x="2611" y="3476"/>
                <a:ext cx="239" cy="239"/>
              </a:xfrm>
              <a:custGeom>
                <a:avLst/>
                <a:gdLst>
                  <a:gd name="T0" fmla="*/ 499 w 997"/>
                  <a:gd name="T1" fmla="*/ 0 h 997"/>
                  <a:gd name="T2" fmla="*/ 0 w 997"/>
                  <a:gd name="T3" fmla="*/ 498 h 997"/>
                  <a:gd name="T4" fmla="*/ 499 w 997"/>
                  <a:gd name="T5" fmla="*/ 997 h 997"/>
                  <a:gd name="T6" fmla="*/ 997 w 997"/>
                  <a:gd name="T7" fmla="*/ 498 h 997"/>
                  <a:gd name="T8" fmla="*/ 499 w 997"/>
                  <a:gd name="T9" fmla="*/ 0 h 997"/>
                  <a:gd name="T10" fmla="*/ 499 w 997"/>
                  <a:gd name="T11" fmla="*/ 913 h 997"/>
                  <a:gd name="T12" fmla="*/ 84 w 997"/>
                  <a:gd name="T13" fmla="*/ 498 h 997"/>
                  <a:gd name="T14" fmla="*/ 499 w 997"/>
                  <a:gd name="T15" fmla="*/ 84 h 997"/>
                  <a:gd name="T16" fmla="*/ 913 w 997"/>
                  <a:gd name="T17" fmla="*/ 498 h 997"/>
                  <a:gd name="T18" fmla="*/ 499 w 997"/>
                  <a:gd name="T19" fmla="*/ 913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7" h="997">
                    <a:moveTo>
                      <a:pt x="499" y="0"/>
                    </a:moveTo>
                    <a:cubicBezTo>
                      <a:pt x="224" y="0"/>
                      <a:pt x="0" y="224"/>
                      <a:pt x="0" y="498"/>
                    </a:cubicBezTo>
                    <a:cubicBezTo>
                      <a:pt x="0" y="773"/>
                      <a:pt x="224" y="997"/>
                      <a:pt x="499" y="997"/>
                    </a:cubicBezTo>
                    <a:cubicBezTo>
                      <a:pt x="773" y="997"/>
                      <a:pt x="997" y="773"/>
                      <a:pt x="997" y="498"/>
                    </a:cubicBezTo>
                    <a:cubicBezTo>
                      <a:pt x="997" y="224"/>
                      <a:pt x="773" y="0"/>
                      <a:pt x="499" y="0"/>
                    </a:cubicBezTo>
                    <a:close/>
                    <a:moveTo>
                      <a:pt x="499" y="913"/>
                    </a:moveTo>
                    <a:cubicBezTo>
                      <a:pt x="270" y="913"/>
                      <a:pt x="84" y="727"/>
                      <a:pt x="84" y="498"/>
                    </a:cubicBezTo>
                    <a:cubicBezTo>
                      <a:pt x="84" y="270"/>
                      <a:pt x="270" y="84"/>
                      <a:pt x="499" y="84"/>
                    </a:cubicBezTo>
                    <a:cubicBezTo>
                      <a:pt x="727" y="84"/>
                      <a:pt x="913" y="270"/>
                      <a:pt x="913" y="498"/>
                    </a:cubicBezTo>
                    <a:cubicBezTo>
                      <a:pt x="913" y="727"/>
                      <a:pt x="727" y="913"/>
                      <a:pt x="499" y="913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9" name="iṧļíde"/>
              <p:cNvSpPr/>
              <p:nvPr/>
            </p:nvSpPr>
            <p:spPr bwMode="auto">
              <a:xfrm>
                <a:off x="2038" y="2990"/>
                <a:ext cx="497" cy="557"/>
              </a:xfrm>
              <a:custGeom>
                <a:avLst/>
                <a:gdLst>
                  <a:gd name="T0" fmla="*/ 1647 w 2072"/>
                  <a:gd name="T1" fmla="*/ 100 h 2329"/>
                  <a:gd name="T2" fmla="*/ 1150 w 2072"/>
                  <a:gd name="T3" fmla="*/ 766 h 2329"/>
                  <a:gd name="T4" fmla="*/ 736 w 2072"/>
                  <a:gd name="T5" fmla="*/ 709 h 2329"/>
                  <a:gd name="T6" fmla="*/ 57 w 2072"/>
                  <a:gd name="T7" fmla="*/ 1593 h 2329"/>
                  <a:gd name="T8" fmla="*/ 942 w 2072"/>
                  <a:gd name="T9" fmla="*/ 2273 h 2329"/>
                  <a:gd name="T10" fmla="*/ 1621 w 2072"/>
                  <a:gd name="T11" fmla="*/ 1388 h 2329"/>
                  <a:gd name="T12" fmla="*/ 1504 w 2072"/>
                  <a:gd name="T13" fmla="*/ 1068 h 2329"/>
                  <a:gd name="T14" fmla="*/ 2020 w 2072"/>
                  <a:gd name="T15" fmla="*/ 379 h 2329"/>
                  <a:gd name="T16" fmla="*/ 2064 w 2072"/>
                  <a:gd name="T17" fmla="*/ 209 h 2329"/>
                  <a:gd name="T18" fmla="*/ 1973 w 2072"/>
                  <a:gd name="T19" fmla="*/ 53 h 2329"/>
                  <a:gd name="T20" fmla="*/ 1800 w 2072"/>
                  <a:gd name="T21" fmla="*/ 9 h 2329"/>
                  <a:gd name="T22" fmla="*/ 1647 w 2072"/>
                  <a:gd name="T23" fmla="*/ 100 h 2329"/>
                  <a:gd name="T24" fmla="*/ 1145 w 2072"/>
                  <a:gd name="T25" fmla="*/ 855 h 2329"/>
                  <a:gd name="T26" fmla="*/ 1166 w 2072"/>
                  <a:gd name="T27" fmla="*/ 865 h 2329"/>
                  <a:gd name="T28" fmla="*/ 1182 w 2072"/>
                  <a:gd name="T29" fmla="*/ 861 h 2329"/>
                  <a:gd name="T30" fmla="*/ 1714 w 2072"/>
                  <a:gd name="T31" fmla="*/ 150 h 2329"/>
                  <a:gd name="T32" fmla="*/ 1812 w 2072"/>
                  <a:gd name="T33" fmla="*/ 91 h 2329"/>
                  <a:gd name="T34" fmla="*/ 1923 w 2072"/>
                  <a:gd name="T35" fmla="*/ 120 h 2329"/>
                  <a:gd name="T36" fmla="*/ 1982 w 2072"/>
                  <a:gd name="T37" fmla="*/ 220 h 2329"/>
                  <a:gd name="T38" fmla="*/ 1953 w 2072"/>
                  <a:gd name="T39" fmla="*/ 329 h 2329"/>
                  <a:gd name="T40" fmla="*/ 1408 w 2072"/>
                  <a:gd name="T41" fmla="*/ 1058 h 2329"/>
                  <a:gd name="T42" fmla="*/ 1406 w 2072"/>
                  <a:gd name="T43" fmla="*/ 1068 h 2329"/>
                  <a:gd name="T44" fmla="*/ 1408 w 2072"/>
                  <a:gd name="T45" fmla="*/ 1073 h 2329"/>
                  <a:gd name="T46" fmla="*/ 1420 w 2072"/>
                  <a:gd name="T47" fmla="*/ 1090 h 2329"/>
                  <a:gd name="T48" fmla="*/ 1539 w 2072"/>
                  <a:gd name="T49" fmla="*/ 1399 h 2329"/>
                  <a:gd name="T50" fmla="*/ 931 w 2072"/>
                  <a:gd name="T51" fmla="*/ 2190 h 2329"/>
                  <a:gd name="T52" fmla="*/ 139 w 2072"/>
                  <a:gd name="T53" fmla="*/ 1583 h 2329"/>
                  <a:gd name="T54" fmla="*/ 747 w 2072"/>
                  <a:gd name="T55" fmla="*/ 791 h 2329"/>
                  <a:gd name="T56" fmla="*/ 1145 w 2072"/>
                  <a:gd name="T57" fmla="*/ 855 h 2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72" h="2329">
                    <a:moveTo>
                      <a:pt x="1647" y="100"/>
                    </a:moveTo>
                    <a:cubicBezTo>
                      <a:pt x="1150" y="766"/>
                      <a:pt x="1150" y="766"/>
                      <a:pt x="1150" y="766"/>
                    </a:cubicBezTo>
                    <a:cubicBezTo>
                      <a:pt x="1019" y="710"/>
                      <a:pt x="877" y="690"/>
                      <a:pt x="736" y="709"/>
                    </a:cubicBezTo>
                    <a:cubicBezTo>
                      <a:pt x="305" y="765"/>
                      <a:pt x="0" y="1162"/>
                      <a:pt x="57" y="1593"/>
                    </a:cubicBezTo>
                    <a:cubicBezTo>
                      <a:pt x="114" y="2025"/>
                      <a:pt x="511" y="2329"/>
                      <a:pt x="942" y="2273"/>
                    </a:cubicBezTo>
                    <a:cubicBezTo>
                      <a:pt x="1373" y="2216"/>
                      <a:pt x="1678" y="1819"/>
                      <a:pt x="1621" y="1388"/>
                    </a:cubicBezTo>
                    <a:cubicBezTo>
                      <a:pt x="1606" y="1273"/>
                      <a:pt x="1567" y="1166"/>
                      <a:pt x="1504" y="1068"/>
                    </a:cubicBezTo>
                    <a:cubicBezTo>
                      <a:pt x="2020" y="379"/>
                      <a:pt x="2020" y="379"/>
                      <a:pt x="2020" y="379"/>
                    </a:cubicBezTo>
                    <a:cubicBezTo>
                      <a:pt x="2056" y="330"/>
                      <a:pt x="2072" y="270"/>
                      <a:pt x="2064" y="209"/>
                    </a:cubicBezTo>
                    <a:cubicBezTo>
                      <a:pt x="2056" y="146"/>
                      <a:pt x="2023" y="91"/>
                      <a:pt x="1973" y="53"/>
                    </a:cubicBezTo>
                    <a:cubicBezTo>
                      <a:pt x="1923" y="16"/>
                      <a:pt x="1862" y="0"/>
                      <a:pt x="1800" y="9"/>
                    </a:cubicBezTo>
                    <a:cubicBezTo>
                      <a:pt x="1739" y="18"/>
                      <a:pt x="1684" y="50"/>
                      <a:pt x="1647" y="100"/>
                    </a:cubicBezTo>
                    <a:close/>
                    <a:moveTo>
                      <a:pt x="1145" y="855"/>
                    </a:moveTo>
                    <a:cubicBezTo>
                      <a:pt x="1166" y="865"/>
                      <a:pt x="1166" y="865"/>
                      <a:pt x="1166" y="865"/>
                    </a:cubicBezTo>
                    <a:cubicBezTo>
                      <a:pt x="1172" y="868"/>
                      <a:pt x="1178" y="866"/>
                      <a:pt x="1182" y="861"/>
                    </a:cubicBezTo>
                    <a:cubicBezTo>
                      <a:pt x="1714" y="150"/>
                      <a:pt x="1714" y="150"/>
                      <a:pt x="1714" y="150"/>
                    </a:cubicBezTo>
                    <a:cubicBezTo>
                      <a:pt x="1737" y="118"/>
                      <a:pt x="1772" y="97"/>
                      <a:pt x="1812" y="91"/>
                    </a:cubicBezTo>
                    <a:cubicBezTo>
                      <a:pt x="1851" y="86"/>
                      <a:pt x="1891" y="96"/>
                      <a:pt x="1923" y="120"/>
                    </a:cubicBezTo>
                    <a:cubicBezTo>
                      <a:pt x="1956" y="144"/>
                      <a:pt x="1976" y="180"/>
                      <a:pt x="1982" y="220"/>
                    </a:cubicBezTo>
                    <a:cubicBezTo>
                      <a:pt x="1987" y="259"/>
                      <a:pt x="1977" y="298"/>
                      <a:pt x="1953" y="329"/>
                    </a:cubicBezTo>
                    <a:cubicBezTo>
                      <a:pt x="1408" y="1058"/>
                      <a:pt x="1408" y="1058"/>
                      <a:pt x="1408" y="1058"/>
                    </a:cubicBezTo>
                    <a:cubicBezTo>
                      <a:pt x="1406" y="1061"/>
                      <a:pt x="1405" y="1064"/>
                      <a:pt x="1406" y="1068"/>
                    </a:cubicBezTo>
                    <a:cubicBezTo>
                      <a:pt x="1406" y="1070"/>
                      <a:pt x="1407" y="1072"/>
                      <a:pt x="1408" y="1073"/>
                    </a:cubicBezTo>
                    <a:cubicBezTo>
                      <a:pt x="1420" y="1090"/>
                      <a:pt x="1420" y="1090"/>
                      <a:pt x="1420" y="1090"/>
                    </a:cubicBezTo>
                    <a:cubicBezTo>
                      <a:pt x="1484" y="1184"/>
                      <a:pt x="1524" y="1287"/>
                      <a:pt x="1539" y="1399"/>
                    </a:cubicBezTo>
                    <a:cubicBezTo>
                      <a:pt x="1589" y="1784"/>
                      <a:pt x="1317" y="2140"/>
                      <a:pt x="931" y="2190"/>
                    </a:cubicBezTo>
                    <a:cubicBezTo>
                      <a:pt x="545" y="2241"/>
                      <a:pt x="190" y="1968"/>
                      <a:pt x="139" y="1583"/>
                    </a:cubicBezTo>
                    <a:cubicBezTo>
                      <a:pt x="88" y="1197"/>
                      <a:pt x="361" y="842"/>
                      <a:pt x="747" y="791"/>
                    </a:cubicBezTo>
                    <a:cubicBezTo>
                      <a:pt x="883" y="773"/>
                      <a:pt x="1021" y="795"/>
                      <a:pt x="1145" y="855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0" name="íṡlîďe"/>
              <p:cNvSpPr/>
              <p:nvPr/>
            </p:nvSpPr>
            <p:spPr bwMode="auto">
              <a:xfrm>
                <a:off x="2104" y="3217"/>
                <a:ext cx="271" cy="265"/>
              </a:xfrm>
              <a:custGeom>
                <a:avLst/>
                <a:gdLst>
                  <a:gd name="T0" fmla="*/ 38 w 1130"/>
                  <a:gd name="T1" fmla="*/ 612 h 1107"/>
                  <a:gd name="T2" fmla="*/ 634 w 1130"/>
                  <a:gd name="T3" fmla="*/ 1069 h 1107"/>
                  <a:gd name="T4" fmla="*/ 1092 w 1130"/>
                  <a:gd name="T5" fmla="*/ 473 h 1107"/>
                  <a:gd name="T6" fmla="*/ 975 w 1130"/>
                  <a:gd name="T7" fmla="*/ 206 h 1107"/>
                  <a:gd name="T8" fmla="*/ 841 w 1130"/>
                  <a:gd name="T9" fmla="*/ 89 h 1107"/>
                  <a:gd name="T10" fmla="*/ 496 w 1130"/>
                  <a:gd name="T11" fmla="*/ 16 h 1107"/>
                  <a:gd name="T12" fmla="*/ 38 w 1130"/>
                  <a:gd name="T13" fmla="*/ 612 h 1107"/>
                  <a:gd name="T14" fmla="*/ 507 w 1130"/>
                  <a:gd name="T15" fmla="*/ 98 h 1107"/>
                  <a:gd name="T16" fmla="*/ 798 w 1130"/>
                  <a:gd name="T17" fmla="*/ 160 h 1107"/>
                  <a:gd name="T18" fmla="*/ 911 w 1130"/>
                  <a:gd name="T19" fmla="*/ 258 h 1107"/>
                  <a:gd name="T20" fmla="*/ 1009 w 1130"/>
                  <a:gd name="T21" fmla="*/ 484 h 1107"/>
                  <a:gd name="T22" fmla="*/ 623 w 1130"/>
                  <a:gd name="T23" fmla="*/ 987 h 1107"/>
                  <a:gd name="T24" fmla="*/ 121 w 1130"/>
                  <a:gd name="T25" fmla="*/ 601 h 1107"/>
                  <a:gd name="T26" fmla="*/ 507 w 1130"/>
                  <a:gd name="T27" fmla="*/ 98 h 1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0" h="1107">
                    <a:moveTo>
                      <a:pt x="38" y="612"/>
                    </a:moveTo>
                    <a:cubicBezTo>
                      <a:pt x="76" y="902"/>
                      <a:pt x="344" y="1107"/>
                      <a:pt x="634" y="1069"/>
                    </a:cubicBezTo>
                    <a:cubicBezTo>
                      <a:pt x="925" y="1031"/>
                      <a:pt x="1130" y="764"/>
                      <a:pt x="1092" y="473"/>
                    </a:cubicBezTo>
                    <a:cubicBezTo>
                      <a:pt x="1079" y="375"/>
                      <a:pt x="1038" y="283"/>
                      <a:pt x="975" y="206"/>
                    </a:cubicBezTo>
                    <a:cubicBezTo>
                      <a:pt x="937" y="159"/>
                      <a:pt x="892" y="120"/>
                      <a:pt x="841" y="89"/>
                    </a:cubicBezTo>
                    <a:cubicBezTo>
                      <a:pt x="738" y="26"/>
                      <a:pt x="615" y="0"/>
                      <a:pt x="496" y="16"/>
                    </a:cubicBezTo>
                    <a:cubicBezTo>
                      <a:pt x="205" y="54"/>
                      <a:pt x="0" y="321"/>
                      <a:pt x="38" y="612"/>
                    </a:cubicBezTo>
                    <a:close/>
                    <a:moveTo>
                      <a:pt x="507" y="98"/>
                    </a:moveTo>
                    <a:cubicBezTo>
                      <a:pt x="609" y="85"/>
                      <a:pt x="710" y="106"/>
                      <a:pt x="798" y="160"/>
                    </a:cubicBezTo>
                    <a:cubicBezTo>
                      <a:pt x="841" y="186"/>
                      <a:pt x="879" y="219"/>
                      <a:pt x="911" y="258"/>
                    </a:cubicBezTo>
                    <a:cubicBezTo>
                      <a:pt x="965" y="323"/>
                      <a:pt x="999" y="401"/>
                      <a:pt x="1009" y="484"/>
                    </a:cubicBezTo>
                    <a:cubicBezTo>
                      <a:pt x="1042" y="729"/>
                      <a:pt x="869" y="955"/>
                      <a:pt x="623" y="987"/>
                    </a:cubicBezTo>
                    <a:cubicBezTo>
                      <a:pt x="378" y="1019"/>
                      <a:pt x="153" y="846"/>
                      <a:pt x="121" y="601"/>
                    </a:cubicBezTo>
                    <a:cubicBezTo>
                      <a:pt x="88" y="356"/>
                      <a:pt x="261" y="130"/>
                      <a:pt x="507" y="98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1" name="ïṣlíḍè"/>
              <p:cNvSpPr/>
              <p:nvPr/>
            </p:nvSpPr>
            <p:spPr bwMode="auto">
              <a:xfrm>
                <a:off x="3204" y="3843"/>
                <a:ext cx="204" cy="204"/>
              </a:xfrm>
              <a:custGeom>
                <a:avLst/>
                <a:gdLst>
                  <a:gd name="T0" fmla="*/ 354 w 853"/>
                  <a:gd name="T1" fmla="*/ 812 h 853"/>
                  <a:gd name="T2" fmla="*/ 813 w 853"/>
                  <a:gd name="T3" fmla="*/ 499 h 853"/>
                  <a:gd name="T4" fmla="*/ 500 w 853"/>
                  <a:gd name="T5" fmla="*/ 40 h 853"/>
                  <a:gd name="T6" fmla="*/ 40 w 853"/>
                  <a:gd name="T7" fmla="*/ 353 h 853"/>
                  <a:gd name="T8" fmla="*/ 354 w 853"/>
                  <a:gd name="T9" fmla="*/ 812 h 853"/>
                  <a:gd name="T10" fmla="*/ 114 w 853"/>
                  <a:gd name="T11" fmla="*/ 367 h 853"/>
                  <a:gd name="T12" fmla="*/ 486 w 853"/>
                  <a:gd name="T13" fmla="*/ 113 h 853"/>
                  <a:gd name="T14" fmla="*/ 739 w 853"/>
                  <a:gd name="T15" fmla="*/ 485 h 853"/>
                  <a:gd name="T16" fmla="*/ 368 w 853"/>
                  <a:gd name="T17" fmla="*/ 739 h 853"/>
                  <a:gd name="T18" fmla="*/ 114 w 853"/>
                  <a:gd name="T19" fmla="*/ 367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3" h="853">
                    <a:moveTo>
                      <a:pt x="354" y="812"/>
                    </a:moveTo>
                    <a:cubicBezTo>
                      <a:pt x="567" y="853"/>
                      <a:pt x="773" y="712"/>
                      <a:pt x="813" y="499"/>
                    </a:cubicBezTo>
                    <a:cubicBezTo>
                      <a:pt x="853" y="286"/>
                      <a:pt x="713" y="80"/>
                      <a:pt x="500" y="40"/>
                    </a:cubicBezTo>
                    <a:cubicBezTo>
                      <a:pt x="286" y="0"/>
                      <a:pt x="80" y="140"/>
                      <a:pt x="40" y="353"/>
                    </a:cubicBezTo>
                    <a:cubicBezTo>
                      <a:pt x="0" y="566"/>
                      <a:pt x="141" y="772"/>
                      <a:pt x="354" y="812"/>
                    </a:cubicBezTo>
                    <a:close/>
                    <a:moveTo>
                      <a:pt x="114" y="367"/>
                    </a:moveTo>
                    <a:cubicBezTo>
                      <a:pt x="146" y="195"/>
                      <a:pt x="313" y="81"/>
                      <a:pt x="486" y="113"/>
                    </a:cubicBezTo>
                    <a:cubicBezTo>
                      <a:pt x="658" y="146"/>
                      <a:pt x="772" y="313"/>
                      <a:pt x="739" y="485"/>
                    </a:cubicBezTo>
                    <a:cubicBezTo>
                      <a:pt x="707" y="658"/>
                      <a:pt x="540" y="771"/>
                      <a:pt x="368" y="739"/>
                    </a:cubicBezTo>
                    <a:cubicBezTo>
                      <a:pt x="195" y="706"/>
                      <a:pt x="81" y="540"/>
                      <a:pt x="114" y="36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2" name="íSḻïḍé"/>
              <p:cNvSpPr/>
              <p:nvPr/>
            </p:nvSpPr>
            <p:spPr bwMode="auto">
              <a:xfrm>
                <a:off x="3082" y="3595"/>
                <a:ext cx="436" cy="565"/>
              </a:xfrm>
              <a:custGeom>
                <a:avLst/>
                <a:gdLst>
                  <a:gd name="T0" fmla="*/ 117 w 1824"/>
                  <a:gd name="T1" fmla="*/ 1817 h 2360"/>
                  <a:gd name="T2" fmla="*/ 699 w 1824"/>
                  <a:gd name="T3" fmla="*/ 2304 h 2360"/>
                  <a:gd name="T4" fmla="*/ 700 w 1824"/>
                  <a:gd name="T5" fmla="*/ 2304 h 2360"/>
                  <a:gd name="T6" fmla="*/ 813 w 1824"/>
                  <a:gd name="T7" fmla="*/ 2325 h 2360"/>
                  <a:gd name="T8" fmla="*/ 814 w 1824"/>
                  <a:gd name="T9" fmla="*/ 2325 h 2360"/>
                  <a:gd name="T10" fmla="*/ 1549 w 1824"/>
                  <a:gd name="T11" fmla="*/ 2067 h 2360"/>
                  <a:gd name="T12" fmla="*/ 1797 w 1824"/>
                  <a:gd name="T13" fmla="*/ 1415 h 2360"/>
                  <a:gd name="T14" fmla="*/ 1578 w 1824"/>
                  <a:gd name="T15" fmla="*/ 717 h 2360"/>
                  <a:gd name="T16" fmla="*/ 1467 w 1824"/>
                  <a:gd name="T17" fmla="*/ 486 h 2360"/>
                  <a:gd name="T18" fmla="*/ 1363 w 1824"/>
                  <a:gd name="T19" fmla="*/ 286 h 2360"/>
                  <a:gd name="T20" fmla="*/ 1337 w 1824"/>
                  <a:gd name="T21" fmla="*/ 236 h 2360"/>
                  <a:gd name="T22" fmla="*/ 1229 w 1824"/>
                  <a:gd name="T23" fmla="*/ 27 h 2360"/>
                  <a:gd name="T24" fmla="*/ 1224 w 1824"/>
                  <a:gd name="T25" fmla="*/ 18 h 2360"/>
                  <a:gd name="T26" fmla="*/ 1212 w 1824"/>
                  <a:gd name="T27" fmla="*/ 9 h 2360"/>
                  <a:gd name="T28" fmla="*/ 1167 w 1824"/>
                  <a:gd name="T29" fmla="*/ 1 h 2360"/>
                  <a:gd name="T30" fmla="*/ 1153 w 1824"/>
                  <a:gd name="T31" fmla="*/ 5 h 2360"/>
                  <a:gd name="T32" fmla="*/ 1146 w 1824"/>
                  <a:gd name="T33" fmla="*/ 12 h 2360"/>
                  <a:gd name="T34" fmla="*/ 929 w 1824"/>
                  <a:gd name="T35" fmla="*/ 204 h 2360"/>
                  <a:gd name="T36" fmla="*/ 927 w 1824"/>
                  <a:gd name="T37" fmla="*/ 206 h 2360"/>
                  <a:gd name="T38" fmla="*/ 758 w 1824"/>
                  <a:gd name="T39" fmla="*/ 355 h 2360"/>
                  <a:gd name="T40" fmla="*/ 571 w 1824"/>
                  <a:gd name="T41" fmla="*/ 528 h 2360"/>
                  <a:gd name="T42" fmla="*/ 98 w 1824"/>
                  <a:gd name="T43" fmla="*/ 1124 h 2360"/>
                  <a:gd name="T44" fmla="*/ 97 w 1824"/>
                  <a:gd name="T45" fmla="*/ 1126 h 2360"/>
                  <a:gd name="T46" fmla="*/ 117 w 1824"/>
                  <a:gd name="T47" fmla="*/ 1817 h 2360"/>
                  <a:gd name="T48" fmla="*/ 164 w 1824"/>
                  <a:gd name="T49" fmla="*/ 1159 h 2360"/>
                  <a:gd name="T50" fmla="*/ 624 w 1824"/>
                  <a:gd name="T51" fmla="*/ 582 h 2360"/>
                  <a:gd name="T52" fmla="*/ 808 w 1824"/>
                  <a:gd name="T53" fmla="*/ 411 h 2360"/>
                  <a:gd name="T54" fmla="*/ 976 w 1824"/>
                  <a:gd name="T55" fmla="*/ 262 h 2360"/>
                  <a:gd name="T56" fmla="*/ 979 w 1824"/>
                  <a:gd name="T57" fmla="*/ 260 h 2360"/>
                  <a:gd name="T58" fmla="*/ 1175 w 1824"/>
                  <a:gd name="T59" fmla="*/ 87 h 2360"/>
                  <a:gd name="T60" fmla="*/ 1271 w 1824"/>
                  <a:gd name="T61" fmla="*/ 271 h 2360"/>
                  <a:gd name="T62" fmla="*/ 1297 w 1824"/>
                  <a:gd name="T63" fmla="*/ 320 h 2360"/>
                  <a:gd name="T64" fmla="*/ 1400 w 1824"/>
                  <a:gd name="T65" fmla="*/ 520 h 2360"/>
                  <a:gd name="T66" fmla="*/ 1509 w 1824"/>
                  <a:gd name="T67" fmla="*/ 748 h 2360"/>
                  <a:gd name="T68" fmla="*/ 1723 w 1824"/>
                  <a:gd name="T69" fmla="*/ 1425 h 2360"/>
                  <a:gd name="T70" fmla="*/ 1496 w 1824"/>
                  <a:gd name="T71" fmla="*/ 2013 h 2360"/>
                  <a:gd name="T72" fmla="*/ 825 w 1824"/>
                  <a:gd name="T73" fmla="*/ 2251 h 2360"/>
                  <a:gd name="T74" fmla="*/ 716 w 1824"/>
                  <a:gd name="T75" fmla="*/ 2230 h 2360"/>
                  <a:gd name="T76" fmla="*/ 185 w 1824"/>
                  <a:gd name="T77" fmla="*/ 1784 h 2360"/>
                  <a:gd name="T78" fmla="*/ 164 w 1824"/>
                  <a:gd name="T79" fmla="*/ 1159 h 2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24" h="2360">
                    <a:moveTo>
                      <a:pt x="117" y="1817"/>
                    </a:moveTo>
                    <a:cubicBezTo>
                      <a:pt x="235" y="2062"/>
                      <a:pt x="453" y="2244"/>
                      <a:pt x="699" y="2304"/>
                    </a:cubicBezTo>
                    <a:cubicBezTo>
                      <a:pt x="700" y="2304"/>
                      <a:pt x="700" y="2304"/>
                      <a:pt x="700" y="2304"/>
                    </a:cubicBezTo>
                    <a:cubicBezTo>
                      <a:pt x="813" y="2325"/>
                      <a:pt x="813" y="2325"/>
                      <a:pt x="813" y="2325"/>
                    </a:cubicBezTo>
                    <a:cubicBezTo>
                      <a:pt x="814" y="2325"/>
                      <a:pt x="814" y="2325"/>
                      <a:pt x="814" y="2325"/>
                    </a:cubicBezTo>
                    <a:cubicBezTo>
                      <a:pt x="1073" y="2360"/>
                      <a:pt x="1347" y="2264"/>
                      <a:pt x="1549" y="2067"/>
                    </a:cubicBezTo>
                    <a:cubicBezTo>
                      <a:pt x="1733" y="1887"/>
                      <a:pt x="1824" y="1649"/>
                      <a:pt x="1797" y="1415"/>
                    </a:cubicBezTo>
                    <a:cubicBezTo>
                      <a:pt x="1764" y="1198"/>
                      <a:pt x="1694" y="976"/>
                      <a:pt x="1578" y="717"/>
                    </a:cubicBezTo>
                    <a:cubicBezTo>
                      <a:pt x="1546" y="647"/>
                      <a:pt x="1511" y="573"/>
                      <a:pt x="1467" y="486"/>
                    </a:cubicBezTo>
                    <a:cubicBezTo>
                      <a:pt x="1431" y="416"/>
                      <a:pt x="1396" y="348"/>
                      <a:pt x="1363" y="286"/>
                    </a:cubicBezTo>
                    <a:cubicBezTo>
                      <a:pt x="1337" y="236"/>
                      <a:pt x="1337" y="236"/>
                      <a:pt x="1337" y="236"/>
                    </a:cubicBezTo>
                    <a:cubicBezTo>
                      <a:pt x="1301" y="168"/>
                      <a:pt x="1264" y="97"/>
                      <a:pt x="1229" y="27"/>
                    </a:cubicBezTo>
                    <a:cubicBezTo>
                      <a:pt x="1224" y="18"/>
                      <a:pt x="1224" y="18"/>
                      <a:pt x="1224" y="18"/>
                    </a:cubicBezTo>
                    <a:cubicBezTo>
                      <a:pt x="1222" y="13"/>
                      <a:pt x="1217" y="10"/>
                      <a:pt x="1212" y="9"/>
                    </a:cubicBezTo>
                    <a:cubicBezTo>
                      <a:pt x="1167" y="1"/>
                      <a:pt x="1167" y="1"/>
                      <a:pt x="1167" y="1"/>
                    </a:cubicBezTo>
                    <a:cubicBezTo>
                      <a:pt x="1162" y="0"/>
                      <a:pt x="1157" y="1"/>
                      <a:pt x="1153" y="5"/>
                    </a:cubicBezTo>
                    <a:cubicBezTo>
                      <a:pt x="1146" y="12"/>
                      <a:pt x="1146" y="12"/>
                      <a:pt x="1146" y="12"/>
                    </a:cubicBezTo>
                    <a:cubicBezTo>
                      <a:pt x="1075" y="77"/>
                      <a:pt x="1001" y="141"/>
                      <a:pt x="929" y="204"/>
                    </a:cubicBezTo>
                    <a:cubicBezTo>
                      <a:pt x="927" y="206"/>
                      <a:pt x="927" y="206"/>
                      <a:pt x="927" y="206"/>
                    </a:cubicBezTo>
                    <a:cubicBezTo>
                      <a:pt x="873" y="253"/>
                      <a:pt x="815" y="303"/>
                      <a:pt x="758" y="355"/>
                    </a:cubicBezTo>
                    <a:cubicBezTo>
                      <a:pt x="687" y="418"/>
                      <a:pt x="626" y="475"/>
                      <a:pt x="571" y="528"/>
                    </a:cubicBezTo>
                    <a:cubicBezTo>
                      <a:pt x="357" y="737"/>
                      <a:pt x="207" y="926"/>
                      <a:pt x="98" y="1124"/>
                    </a:cubicBezTo>
                    <a:cubicBezTo>
                      <a:pt x="97" y="1126"/>
                      <a:pt x="97" y="1126"/>
                      <a:pt x="97" y="1126"/>
                    </a:cubicBezTo>
                    <a:cubicBezTo>
                      <a:pt x="0" y="1337"/>
                      <a:pt x="7" y="1588"/>
                      <a:pt x="117" y="1817"/>
                    </a:cubicBezTo>
                    <a:close/>
                    <a:moveTo>
                      <a:pt x="164" y="1159"/>
                    </a:moveTo>
                    <a:cubicBezTo>
                      <a:pt x="269" y="968"/>
                      <a:pt x="415" y="785"/>
                      <a:pt x="624" y="582"/>
                    </a:cubicBezTo>
                    <a:cubicBezTo>
                      <a:pt x="677" y="529"/>
                      <a:pt x="738" y="474"/>
                      <a:pt x="808" y="411"/>
                    </a:cubicBezTo>
                    <a:cubicBezTo>
                      <a:pt x="864" y="360"/>
                      <a:pt x="922" y="309"/>
                      <a:pt x="976" y="262"/>
                    </a:cubicBezTo>
                    <a:cubicBezTo>
                      <a:pt x="979" y="260"/>
                      <a:pt x="979" y="260"/>
                      <a:pt x="979" y="260"/>
                    </a:cubicBezTo>
                    <a:cubicBezTo>
                      <a:pt x="1044" y="203"/>
                      <a:pt x="1110" y="145"/>
                      <a:pt x="1175" y="87"/>
                    </a:cubicBezTo>
                    <a:cubicBezTo>
                      <a:pt x="1207" y="149"/>
                      <a:pt x="1239" y="211"/>
                      <a:pt x="1271" y="271"/>
                    </a:cubicBezTo>
                    <a:cubicBezTo>
                      <a:pt x="1297" y="320"/>
                      <a:pt x="1297" y="320"/>
                      <a:pt x="1297" y="320"/>
                    </a:cubicBezTo>
                    <a:cubicBezTo>
                      <a:pt x="1330" y="384"/>
                      <a:pt x="1365" y="451"/>
                      <a:pt x="1400" y="520"/>
                    </a:cubicBezTo>
                    <a:cubicBezTo>
                      <a:pt x="1443" y="606"/>
                      <a:pt x="1478" y="679"/>
                      <a:pt x="1509" y="748"/>
                    </a:cubicBezTo>
                    <a:cubicBezTo>
                      <a:pt x="1623" y="1001"/>
                      <a:pt x="1691" y="1216"/>
                      <a:pt x="1723" y="1425"/>
                    </a:cubicBezTo>
                    <a:cubicBezTo>
                      <a:pt x="1747" y="1635"/>
                      <a:pt x="1664" y="1849"/>
                      <a:pt x="1496" y="2013"/>
                    </a:cubicBezTo>
                    <a:cubicBezTo>
                      <a:pt x="1311" y="2194"/>
                      <a:pt x="1061" y="2283"/>
                      <a:pt x="825" y="2251"/>
                    </a:cubicBezTo>
                    <a:cubicBezTo>
                      <a:pt x="716" y="2230"/>
                      <a:pt x="716" y="2230"/>
                      <a:pt x="716" y="2230"/>
                    </a:cubicBezTo>
                    <a:cubicBezTo>
                      <a:pt x="492" y="2176"/>
                      <a:pt x="293" y="2009"/>
                      <a:pt x="185" y="1784"/>
                    </a:cubicBezTo>
                    <a:cubicBezTo>
                      <a:pt x="84" y="1576"/>
                      <a:pt x="77" y="1349"/>
                      <a:pt x="164" y="1159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3" name="ïS1îďe"/>
              <p:cNvSpPr/>
              <p:nvPr/>
            </p:nvSpPr>
            <p:spPr bwMode="auto">
              <a:xfrm>
                <a:off x="5028" y="529"/>
                <a:ext cx="217" cy="216"/>
              </a:xfrm>
              <a:custGeom>
                <a:avLst/>
                <a:gdLst>
                  <a:gd name="T0" fmla="*/ 0 w 217"/>
                  <a:gd name="T1" fmla="*/ 15 h 216"/>
                  <a:gd name="T2" fmla="*/ 202 w 217"/>
                  <a:gd name="T3" fmla="*/ 216 h 216"/>
                  <a:gd name="T4" fmla="*/ 217 w 217"/>
                  <a:gd name="T5" fmla="*/ 202 h 216"/>
                  <a:gd name="T6" fmla="*/ 15 w 217"/>
                  <a:gd name="T7" fmla="*/ 0 h 216"/>
                  <a:gd name="T8" fmla="*/ 0 w 217"/>
                  <a:gd name="T9" fmla="*/ 1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16">
                    <a:moveTo>
                      <a:pt x="0" y="15"/>
                    </a:moveTo>
                    <a:lnTo>
                      <a:pt x="202" y="216"/>
                    </a:lnTo>
                    <a:lnTo>
                      <a:pt x="217" y="202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4" name="ïṧḻïḍé"/>
              <p:cNvSpPr/>
              <p:nvPr/>
            </p:nvSpPr>
            <p:spPr bwMode="auto">
              <a:xfrm>
                <a:off x="4807" y="751"/>
                <a:ext cx="217" cy="216"/>
              </a:xfrm>
              <a:custGeom>
                <a:avLst/>
                <a:gdLst>
                  <a:gd name="T0" fmla="*/ 0 w 217"/>
                  <a:gd name="T1" fmla="*/ 14 h 216"/>
                  <a:gd name="T2" fmla="*/ 202 w 217"/>
                  <a:gd name="T3" fmla="*/ 216 h 216"/>
                  <a:gd name="T4" fmla="*/ 217 w 217"/>
                  <a:gd name="T5" fmla="*/ 201 h 216"/>
                  <a:gd name="T6" fmla="*/ 15 w 217"/>
                  <a:gd name="T7" fmla="*/ 0 h 216"/>
                  <a:gd name="T8" fmla="*/ 0 w 217"/>
                  <a:gd name="T9" fmla="*/ 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16">
                    <a:moveTo>
                      <a:pt x="0" y="14"/>
                    </a:moveTo>
                    <a:lnTo>
                      <a:pt x="202" y="216"/>
                    </a:lnTo>
                    <a:lnTo>
                      <a:pt x="217" y="201"/>
                    </a:lnTo>
                    <a:lnTo>
                      <a:pt x="15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5" name="îs1iḋe"/>
              <p:cNvSpPr/>
              <p:nvPr/>
            </p:nvSpPr>
            <p:spPr bwMode="auto">
              <a:xfrm>
                <a:off x="5004" y="554"/>
                <a:ext cx="216" cy="216"/>
              </a:xfrm>
              <a:custGeom>
                <a:avLst/>
                <a:gdLst>
                  <a:gd name="T0" fmla="*/ 0 w 216"/>
                  <a:gd name="T1" fmla="*/ 15 h 216"/>
                  <a:gd name="T2" fmla="*/ 202 w 216"/>
                  <a:gd name="T3" fmla="*/ 216 h 216"/>
                  <a:gd name="T4" fmla="*/ 216 w 216"/>
                  <a:gd name="T5" fmla="*/ 201 h 216"/>
                  <a:gd name="T6" fmla="*/ 15 w 216"/>
                  <a:gd name="T7" fmla="*/ 0 h 216"/>
                  <a:gd name="T8" fmla="*/ 0 w 216"/>
                  <a:gd name="T9" fmla="*/ 1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216">
                    <a:moveTo>
                      <a:pt x="0" y="15"/>
                    </a:moveTo>
                    <a:lnTo>
                      <a:pt x="202" y="216"/>
                    </a:lnTo>
                    <a:lnTo>
                      <a:pt x="216" y="201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6" name="îṥ1ïḑé"/>
              <p:cNvSpPr/>
              <p:nvPr/>
            </p:nvSpPr>
            <p:spPr bwMode="auto">
              <a:xfrm>
                <a:off x="4979" y="579"/>
                <a:ext cx="217" cy="216"/>
              </a:xfrm>
              <a:custGeom>
                <a:avLst/>
                <a:gdLst>
                  <a:gd name="T0" fmla="*/ 0 w 217"/>
                  <a:gd name="T1" fmla="*/ 14 h 216"/>
                  <a:gd name="T2" fmla="*/ 202 w 217"/>
                  <a:gd name="T3" fmla="*/ 216 h 216"/>
                  <a:gd name="T4" fmla="*/ 217 w 217"/>
                  <a:gd name="T5" fmla="*/ 201 h 216"/>
                  <a:gd name="T6" fmla="*/ 15 w 217"/>
                  <a:gd name="T7" fmla="*/ 0 h 216"/>
                  <a:gd name="T8" fmla="*/ 0 w 217"/>
                  <a:gd name="T9" fmla="*/ 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16">
                    <a:moveTo>
                      <a:pt x="0" y="14"/>
                    </a:moveTo>
                    <a:lnTo>
                      <a:pt x="202" y="216"/>
                    </a:lnTo>
                    <a:lnTo>
                      <a:pt x="217" y="201"/>
                    </a:lnTo>
                    <a:lnTo>
                      <a:pt x="15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7" name="íšļidè"/>
              <p:cNvSpPr/>
              <p:nvPr/>
            </p:nvSpPr>
            <p:spPr bwMode="auto">
              <a:xfrm>
                <a:off x="4881" y="677"/>
                <a:ext cx="217" cy="216"/>
              </a:xfrm>
              <a:custGeom>
                <a:avLst/>
                <a:gdLst>
                  <a:gd name="T0" fmla="*/ 0 w 217"/>
                  <a:gd name="T1" fmla="*/ 15 h 216"/>
                  <a:gd name="T2" fmla="*/ 202 w 217"/>
                  <a:gd name="T3" fmla="*/ 216 h 216"/>
                  <a:gd name="T4" fmla="*/ 217 w 217"/>
                  <a:gd name="T5" fmla="*/ 201 h 216"/>
                  <a:gd name="T6" fmla="*/ 15 w 217"/>
                  <a:gd name="T7" fmla="*/ 0 h 216"/>
                  <a:gd name="T8" fmla="*/ 0 w 217"/>
                  <a:gd name="T9" fmla="*/ 1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16">
                    <a:moveTo>
                      <a:pt x="0" y="15"/>
                    </a:moveTo>
                    <a:lnTo>
                      <a:pt x="202" y="216"/>
                    </a:lnTo>
                    <a:lnTo>
                      <a:pt x="217" y="201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8" name="ïṡľïḍe"/>
              <p:cNvSpPr/>
              <p:nvPr/>
            </p:nvSpPr>
            <p:spPr bwMode="auto">
              <a:xfrm>
                <a:off x="4856" y="702"/>
                <a:ext cx="217" cy="216"/>
              </a:xfrm>
              <a:custGeom>
                <a:avLst/>
                <a:gdLst>
                  <a:gd name="T0" fmla="*/ 0 w 217"/>
                  <a:gd name="T1" fmla="*/ 14 h 216"/>
                  <a:gd name="T2" fmla="*/ 203 w 217"/>
                  <a:gd name="T3" fmla="*/ 216 h 216"/>
                  <a:gd name="T4" fmla="*/ 217 w 217"/>
                  <a:gd name="T5" fmla="*/ 201 h 216"/>
                  <a:gd name="T6" fmla="*/ 15 w 217"/>
                  <a:gd name="T7" fmla="*/ 0 h 216"/>
                  <a:gd name="T8" fmla="*/ 0 w 217"/>
                  <a:gd name="T9" fmla="*/ 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16">
                    <a:moveTo>
                      <a:pt x="0" y="14"/>
                    </a:moveTo>
                    <a:lnTo>
                      <a:pt x="203" y="216"/>
                    </a:lnTo>
                    <a:lnTo>
                      <a:pt x="217" y="201"/>
                    </a:lnTo>
                    <a:lnTo>
                      <a:pt x="15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9" name="iŝļiḓe"/>
              <p:cNvSpPr/>
              <p:nvPr/>
            </p:nvSpPr>
            <p:spPr bwMode="auto">
              <a:xfrm>
                <a:off x="4832" y="726"/>
                <a:ext cx="217" cy="216"/>
              </a:xfrm>
              <a:custGeom>
                <a:avLst/>
                <a:gdLst>
                  <a:gd name="T0" fmla="*/ 0 w 217"/>
                  <a:gd name="T1" fmla="*/ 15 h 216"/>
                  <a:gd name="T2" fmla="*/ 202 w 217"/>
                  <a:gd name="T3" fmla="*/ 216 h 216"/>
                  <a:gd name="T4" fmla="*/ 217 w 217"/>
                  <a:gd name="T5" fmla="*/ 201 h 216"/>
                  <a:gd name="T6" fmla="*/ 15 w 217"/>
                  <a:gd name="T7" fmla="*/ 0 h 216"/>
                  <a:gd name="T8" fmla="*/ 0 w 217"/>
                  <a:gd name="T9" fmla="*/ 1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16">
                    <a:moveTo>
                      <a:pt x="0" y="15"/>
                    </a:moveTo>
                    <a:lnTo>
                      <a:pt x="202" y="216"/>
                    </a:lnTo>
                    <a:lnTo>
                      <a:pt x="217" y="201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0" name="işlîḓè"/>
              <p:cNvSpPr/>
              <p:nvPr/>
            </p:nvSpPr>
            <p:spPr bwMode="auto">
              <a:xfrm>
                <a:off x="4955" y="603"/>
                <a:ext cx="216" cy="216"/>
              </a:xfrm>
              <a:custGeom>
                <a:avLst/>
                <a:gdLst>
                  <a:gd name="T0" fmla="*/ 0 w 216"/>
                  <a:gd name="T1" fmla="*/ 15 h 216"/>
                  <a:gd name="T2" fmla="*/ 202 w 216"/>
                  <a:gd name="T3" fmla="*/ 216 h 216"/>
                  <a:gd name="T4" fmla="*/ 216 w 216"/>
                  <a:gd name="T5" fmla="*/ 201 h 216"/>
                  <a:gd name="T6" fmla="*/ 14 w 216"/>
                  <a:gd name="T7" fmla="*/ 0 h 216"/>
                  <a:gd name="T8" fmla="*/ 0 w 216"/>
                  <a:gd name="T9" fmla="*/ 1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216">
                    <a:moveTo>
                      <a:pt x="0" y="15"/>
                    </a:moveTo>
                    <a:lnTo>
                      <a:pt x="202" y="216"/>
                    </a:lnTo>
                    <a:lnTo>
                      <a:pt x="216" y="201"/>
                    </a:lnTo>
                    <a:lnTo>
                      <a:pt x="14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1" name="íṩḷïḋê"/>
              <p:cNvSpPr/>
              <p:nvPr/>
            </p:nvSpPr>
            <p:spPr bwMode="auto">
              <a:xfrm>
                <a:off x="4930" y="628"/>
                <a:ext cx="217" cy="216"/>
              </a:xfrm>
              <a:custGeom>
                <a:avLst/>
                <a:gdLst>
                  <a:gd name="T0" fmla="*/ 0 w 217"/>
                  <a:gd name="T1" fmla="*/ 15 h 216"/>
                  <a:gd name="T2" fmla="*/ 202 w 217"/>
                  <a:gd name="T3" fmla="*/ 216 h 216"/>
                  <a:gd name="T4" fmla="*/ 217 w 217"/>
                  <a:gd name="T5" fmla="*/ 201 h 216"/>
                  <a:gd name="T6" fmla="*/ 15 w 217"/>
                  <a:gd name="T7" fmla="*/ 0 h 216"/>
                  <a:gd name="T8" fmla="*/ 0 w 217"/>
                  <a:gd name="T9" fmla="*/ 1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16">
                    <a:moveTo>
                      <a:pt x="0" y="15"/>
                    </a:moveTo>
                    <a:lnTo>
                      <a:pt x="202" y="216"/>
                    </a:lnTo>
                    <a:lnTo>
                      <a:pt x="217" y="201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2" name="î$ľîḋê"/>
              <p:cNvSpPr/>
              <p:nvPr/>
            </p:nvSpPr>
            <p:spPr bwMode="auto">
              <a:xfrm>
                <a:off x="4905" y="652"/>
                <a:ext cx="217" cy="216"/>
              </a:xfrm>
              <a:custGeom>
                <a:avLst/>
                <a:gdLst>
                  <a:gd name="T0" fmla="*/ 0 w 217"/>
                  <a:gd name="T1" fmla="*/ 15 h 216"/>
                  <a:gd name="T2" fmla="*/ 203 w 217"/>
                  <a:gd name="T3" fmla="*/ 216 h 216"/>
                  <a:gd name="T4" fmla="*/ 217 w 217"/>
                  <a:gd name="T5" fmla="*/ 202 h 216"/>
                  <a:gd name="T6" fmla="*/ 15 w 217"/>
                  <a:gd name="T7" fmla="*/ 0 h 216"/>
                  <a:gd name="T8" fmla="*/ 0 w 217"/>
                  <a:gd name="T9" fmla="*/ 1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16">
                    <a:moveTo>
                      <a:pt x="0" y="15"/>
                    </a:moveTo>
                    <a:lnTo>
                      <a:pt x="203" y="216"/>
                    </a:lnTo>
                    <a:lnTo>
                      <a:pt x="217" y="202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3" name="îŝļîde"/>
              <p:cNvSpPr/>
              <p:nvPr/>
            </p:nvSpPr>
            <p:spPr bwMode="auto">
              <a:xfrm>
                <a:off x="4746" y="466"/>
                <a:ext cx="702" cy="601"/>
              </a:xfrm>
              <a:custGeom>
                <a:avLst/>
                <a:gdLst>
                  <a:gd name="T0" fmla="*/ 702 w 702"/>
                  <a:gd name="T1" fmla="*/ 292 h 601"/>
                  <a:gd name="T2" fmla="*/ 448 w 702"/>
                  <a:gd name="T3" fmla="*/ 39 h 601"/>
                  <a:gd name="T4" fmla="*/ 398 w 702"/>
                  <a:gd name="T5" fmla="*/ 89 h 601"/>
                  <a:gd name="T6" fmla="*/ 308 w 702"/>
                  <a:gd name="T7" fmla="*/ 0 h 601"/>
                  <a:gd name="T8" fmla="*/ 0 w 702"/>
                  <a:gd name="T9" fmla="*/ 309 h 601"/>
                  <a:gd name="T10" fmla="*/ 254 w 702"/>
                  <a:gd name="T11" fmla="*/ 562 h 601"/>
                  <a:gd name="T12" fmla="*/ 304 w 702"/>
                  <a:gd name="T13" fmla="*/ 512 h 601"/>
                  <a:gd name="T14" fmla="*/ 393 w 702"/>
                  <a:gd name="T15" fmla="*/ 601 h 601"/>
                  <a:gd name="T16" fmla="*/ 702 w 702"/>
                  <a:gd name="T17" fmla="*/ 292 h 601"/>
                  <a:gd name="T18" fmla="*/ 29 w 702"/>
                  <a:gd name="T19" fmla="*/ 309 h 601"/>
                  <a:gd name="T20" fmla="*/ 309 w 702"/>
                  <a:gd name="T21" fmla="*/ 29 h 601"/>
                  <a:gd name="T22" fmla="*/ 533 w 702"/>
                  <a:gd name="T23" fmla="*/ 253 h 601"/>
                  <a:gd name="T24" fmla="*/ 254 w 702"/>
                  <a:gd name="T25" fmla="*/ 533 h 601"/>
                  <a:gd name="T26" fmla="*/ 29 w 702"/>
                  <a:gd name="T27" fmla="*/ 309 h 601"/>
                  <a:gd name="T28" fmla="*/ 339 w 702"/>
                  <a:gd name="T29" fmla="*/ 477 h 601"/>
                  <a:gd name="T30" fmla="*/ 402 w 702"/>
                  <a:gd name="T31" fmla="*/ 540 h 601"/>
                  <a:gd name="T32" fmla="*/ 417 w 702"/>
                  <a:gd name="T33" fmla="*/ 525 h 601"/>
                  <a:gd name="T34" fmla="*/ 354 w 702"/>
                  <a:gd name="T35" fmla="*/ 462 h 601"/>
                  <a:gd name="T36" fmla="*/ 364 w 702"/>
                  <a:gd name="T37" fmla="*/ 452 h 601"/>
                  <a:gd name="T38" fmla="*/ 427 w 702"/>
                  <a:gd name="T39" fmla="*/ 515 h 601"/>
                  <a:gd name="T40" fmla="*/ 442 w 702"/>
                  <a:gd name="T41" fmla="*/ 501 h 601"/>
                  <a:gd name="T42" fmla="*/ 379 w 702"/>
                  <a:gd name="T43" fmla="*/ 438 h 601"/>
                  <a:gd name="T44" fmla="*/ 388 w 702"/>
                  <a:gd name="T45" fmla="*/ 428 h 601"/>
                  <a:gd name="T46" fmla="*/ 451 w 702"/>
                  <a:gd name="T47" fmla="*/ 490 h 601"/>
                  <a:gd name="T48" fmla="*/ 466 w 702"/>
                  <a:gd name="T49" fmla="*/ 476 h 601"/>
                  <a:gd name="T50" fmla="*/ 403 w 702"/>
                  <a:gd name="T51" fmla="*/ 413 h 601"/>
                  <a:gd name="T52" fmla="*/ 413 w 702"/>
                  <a:gd name="T53" fmla="*/ 403 h 601"/>
                  <a:gd name="T54" fmla="*/ 476 w 702"/>
                  <a:gd name="T55" fmla="*/ 466 h 601"/>
                  <a:gd name="T56" fmla="*/ 491 w 702"/>
                  <a:gd name="T57" fmla="*/ 451 h 601"/>
                  <a:gd name="T58" fmla="*/ 428 w 702"/>
                  <a:gd name="T59" fmla="*/ 388 h 601"/>
                  <a:gd name="T60" fmla="*/ 438 w 702"/>
                  <a:gd name="T61" fmla="*/ 379 h 601"/>
                  <a:gd name="T62" fmla="*/ 500 w 702"/>
                  <a:gd name="T63" fmla="*/ 441 h 601"/>
                  <a:gd name="T64" fmla="*/ 515 w 702"/>
                  <a:gd name="T65" fmla="*/ 427 h 601"/>
                  <a:gd name="T66" fmla="*/ 452 w 702"/>
                  <a:gd name="T67" fmla="*/ 364 h 601"/>
                  <a:gd name="T68" fmla="*/ 462 w 702"/>
                  <a:gd name="T69" fmla="*/ 354 h 601"/>
                  <a:gd name="T70" fmla="*/ 525 w 702"/>
                  <a:gd name="T71" fmla="*/ 417 h 601"/>
                  <a:gd name="T72" fmla="*/ 540 w 702"/>
                  <a:gd name="T73" fmla="*/ 402 h 601"/>
                  <a:gd name="T74" fmla="*/ 477 w 702"/>
                  <a:gd name="T75" fmla="*/ 339 h 601"/>
                  <a:gd name="T76" fmla="*/ 487 w 702"/>
                  <a:gd name="T77" fmla="*/ 329 h 601"/>
                  <a:gd name="T78" fmla="*/ 550 w 702"/>
                  <a:gd name="T79" fmla="*/ 392 h 601"/>
                  <a:gd name="T80" fmla="*/ 564 w 702"/>
                  <a:gd name="T81" fmla="*/ 377 h 601"/>
                  <a:gd name="T82" fmla="*/ 501 w 702"/>
                  <a:gd name="T83" fmla="*/ 314 h 601"/>
                  <a:gd name="T84" fmla="*/ 511 w 702"/>
                  <a:gd name="T85" fmla="*/ 305 h 601"/>
                  <a:gd name="T86" fmla="*/ 574 w 702"/>
                  <a:gd name="T87" fmla="*/ 368 h 601"/>
                  <a:gd name="T88" fmla="*/ 589 w 702"/>
                  <a:gd name="T89" fmla="*/ 353 h 601"/>
                  <a:gd name="T90" fmla="*/ 526 w 702"/>
                  <a:gd name="T91" fmla="*/ 290 h 601"/>
                  <a:gd name="T92" fmla="*/ 536 w 702"/>
                  <a:gd name="T93" fmla="*/ 280 h 601"/>
                  <a:gd name="T94" fmla="*/ 599 w 702"/>
                  <a:gd name="T95" fmla="*/ 343 h 601"/>
                  <a:gd name="T96" fmla="*/ 614 w 702"/>
                  <a:gd name="T97" fmla="*/ 328 h 601"/>
                  <a:gd name="T98" fmla="*/ 550 w 702"/>
                  <a:gd name="T99" fmla="*/ 265 h 601"/>
                  <a:gd name="T100" fmla="*/ 560 w 702"/>
                  <a:gd name="T101" fmla="*/ 256 h 601"/>
                  <a:gd name="T102" fmla="*/ 623 w 702"/>
                  <a:gd name="T103" fmla="*/ 319 h 601"/>
                  <a:gd name="T104" fmla="*/ 638 w 702"/>
                  <a:gd name="T105" fmla="*/ 304 h 601"/>
                  <a:gd name="T106" fmla="*/ 436 w 702"/>
                  <a:gd name="T107" fmla="*/ 102 h 601"/>
                  <a:gd name="T108" fmla="*/ 424 w 702"/>
                  <a:gd name="T109" fmla="*/ 115 h 601"/>
                  <a:gd name="T110" fmla="*/ 413 w 702"/>
                  <a:gd name="T111" fmla="*/ 103 h 601"/>
                  <a:gd name="T112" fmla="*/ 448 w 702"/>
                  <a:gd name="T113" fmla="*/ 68 h 601"/>
                  <a:gd name="T114" fmla="*/ 672 w 702"/>
                  <a:gd name="T115" fmla="*/ 292 h 601"/>
                  <a:gd name="T116" fmla="*/ 393 w 702"/>
                  <a:gd name="T117" fmla="*/ 572 h 601"/>
                  <a:gd name="T118" fmla="*/ 319 w 702"/>
                  <a:gd name="T119" fmla="*/ 497 h 601"/>
                  <a:gd name="T120" fmla="*/ 339 w 702"/>
                  <a:gd name="T121" fmla="*/ 477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2" h="601">
                    <a:moveTo>
                      <a:pt x="702" y="292"/>
                    </a:moveTo>
                    <a:lnTo>
                      <a:pt x="448" y="39"/>
                    </a:lnTo>
                    <a:lnTo>
                      <a:pt x="398" y="89"/>
                    </a:lnTo>
                    <a:lnTo>
                      <a:pt x="308" y="0"/>
                    </a:lnTo>
                    <a:lnTo>
                      <a:pt x="0" y="309"/>
                    </a:lnTo>
                    <a:lnTo>
                      <a:pt x="254" y="562"/>
                    </a:lnTo>
                    <a:lnTo>
                      <a:pt x="304" y="512"/>
                    </a:lnTo>
                    <a:lnTo>
                      <a:pt x="393" y="601"/>
                    </a:lnTo>
                    <a:lnTo>
                      <a:pt x="702" y="292"/>
                    </a:lnTo>
                    <a:close/>
                    <a:moveTo>
                      <a:pt x="29" y="309"/>
                    </a:moveTo>
                    <a:lnTo>
                      <a:pt x="309" y="29"/>
                    </a:lnTo>
                    <a:lnTo>
                      <a:pt x="533" y="253"/>
                    </a:lnTo>
                    <a:lnTo>
                      <a:pt x="254" y="533"/>
                    </a:lnTo>
                    <a:lnTo>
                      <a:pt x="29" y="309"/>
                    </a:lnTo>
                    <a:close/>
                    <a:moveTo>
                      <a:pt x="339" y="477"/>
                    </a:moveTo>
                    <a:lnTo>
                      <a:pt x="402" y="540"/>
                    </a:lnTo>
                    <a:lnTo>
                      <a:pt x="417" y="525"/>
                    </a:lnTo>
                    <a:lnTo>
                      <a:pt x="354" y="462"/>
                    </a:lnTo>
                    <a:lnTo>
                      <a:pt x="364" y="452"/>
                    </a:lnTo>
                    <a:lnTo>
                      <a:pt x="427" y="515"/>
                    </a:lnTo>
                    <a:lnTo>
                      <a:pt x="442" y="501"/>
                    </a:lnTo>
                    <a:lnTo>
                      <a:pt x="379" y="438"/>
                    </a:lnTo>
                    <a:lnTo>
                      <a:pt x="388" y="428"/>
                    </a:lnTo>
                    <a:lnTo>
                      <a:pt x="451" y="490"/>
                    </a:lnTo>
                    <a:lnTo>
                      <a:pt x="466" y="476"/>
                    </a:lnTo>
                    <a:lnTo>
                      <a:pt x="403" y="413"/>
                    </a:lnTo>
                    <a:lnTo>
                      <a:pt x="413" y="403"/>
                    </a:lnTo>
                    <a:lnTo>
                      <a:pt x="476" y="466"/>
                    </a:lnTo>
                    <a:lnTo>
                      <a:pt x="491" y="451"/>
                    </a:lnTo>
                    <a:lnTo>
                      <a:pt x="428" y="388"/>
                    </a:lnTo>
                    <a:lnTo>
                      <a:pt x="438" y="379"/>
                    </a:lnTo>
                    <a:lnTo>
                      <a:pt x="500" y="441"/>
                    </a:lnTo>
                    <a:lnTo>
                      <a:pt x="515" y="427"/>
                    </a:lnTo>
                    <a:lnTo>
                      <a:pt x="452" y="364"/>
                    </a:lnTo>
                    <a:lnTo>
                      <a:pt x="462" y="354"/>
                    </a:lnTo>
                    <a:lnTo>
                      <a:pt x="525" y="417"/>
                    </a:lnTo>
                    <a:lnTo>
                      <a:pt x="540" y="402"/>
                    </a:lnTo>
                    <a:lnTo>
                      <a:pt x="477" y="339"/>
                    </a:lnTo>
                    <a:lnTo>
                      <a:pt x="487" y="329"/>
                    </a:lnTo>
                    <a:lnTo>
                      <a:pt x="550" y="392"/>
                    </a:lnTo>
                    <a:lnTo>
                      <a:pt x="564" y="377"/>
                    </a:lnTo>
                    <a:lnTo>
                      <a:pt x="501" y="314"/>
                    </a:lnTo>
                    <a:lnTo>
                      <a:pt x="511" y="305"/>
                    </a:lnTo>
                    <a:lnTo>
                      <a:pt x="574" y="368"/>
                    </a:lnTo>
                    <a:lnTo>
                      <a:pt x="589" y="353"/>
                    </a:lnTo>
                    <a:lnTo>
                      <a:pt x="526" y="290"/>
                    </a:lnTo>
                    <a:lnTo>
                      <a:pt x="536" y="280"/>
                    </a:lnTo>
                    <a:lnTo>
                      <a:pt x="599" y="343"/>
                    </a:lnTo>
                    <a:lnTo>
                      <a:pt x="614" y="328"/>
                    </a:lnTo>
                    <a:lnTo>
                      <a:pt x="550" y="265"/>
                    </a:lnTo>
                    <a:lnTo>
                      <a:pt x="560" y="256"/>
                    </a:lnTo>
                    <a:lnTo>
                      <a:pt x="623" y="319"/>
                    </a:lnTo>
                    <a:lnTo>
                      <a:pt x="638" y="304"/>
                    </a:lnTo>
                    <a:lnTo>
                      <a:pt x="436" y="102"/>
                    </a:lnTo>
                    <a:lnTo>
                      <a:pt x="424" y="115"/>
                    </a:lnTo>
                    <a:lnTo>
                      <a:pt x="413" y="103"/>
                    </a:lnTo>
                    <a:lnTo>
                      <a:pt x="448" y="68"/>
                    </a:lnTo>
                    <a:lnTo>
                      <a:pt x="672" y="292"/>
                    </a:lnTo>
                    <a:lnTo>
                      <a:pt x="393" y="572"/>
                    </a:lnTo>
                    <a:lnTo>
                      <a:pt x="319" y="497"/>
                    </a:lnTo>
                    <a:lnTo>
                      <a:pt x="339" y="477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4" name="iṣḷïďé"/>
              <p:cNvSpPr/>
              <p:nvPr/>
            </p:nvSpPr>
            <p:spPr bwMode="auto">
              <a:xfrm>
                <a:off x="5404" y="1696"/>
                <a:ext cx="526" cy="512"/>
              </a:xfrm>
              <a:custGeom>
                <a:avLst/>
                <a:gdLst>
                  <a:gd name="T0" fmla="*/ 526 w 526"/>
                  <a:gd name="T1" fmla="*/ 377 h 512"/>
                  <a:gd name="T2" fmla="*/ 457 w 526"/>
                  <a:gd name="T3" fmla="*/ 0 h 512"/>
                  <a:gd name="T4" fmla="*/ 0 w 526"/>
                  <a:gd name="T5" fmla="*/ 29 h 512"/>
                  <a:gd name="T6" fmla="*/ 89 w 526"/>
                  <a:gd name="T7" fmla="*/ 512 h 512"/>
                  <a:gd name="T8" fmla="*/ 526 w 526"/>
                  <a:gd name="T9" fmla="*/ 377 h 512"/>
                  <a:gd name="T10" fmla="*/ 504 w 526"/>
                  <a:gd name="T11" fmla="*/ 364 h 512"/>
                  <a:gd name="T12" fmla="*/ 104 w 526"/>
                  <a:gd name="T13" fmla="*/ 487 h 512"/>
                  <a:gd name="T14" fmla="*/ 23 w 526"/>
                  <a:gd name="T15" fmla="*/ 47 h 512"/>
                  <a:gd name="T16" fmla="*/ 441 w 526"/>
                  <a:gd name="T17" fmla="*/ 20 h 512"/>
                  <a:gd name="T18" fmla="*/ 504 w 526"/>
                  <a:gd name="T19" fmla="*/ 364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6" h="512">
                    <a:moveTo>
                      <a:pt x="526" y="377"/>
                    </a:moveTo>
                    <a:lnTo>
                      <a:pt x="457" y="0"/>
                    </a:lnTo>
                    <a:lnTo>
                      <a:pt x="0" y="29"/>
                    </a:lnTo>
                    <a:lnTo>
                      <a:pt x="89" y="512"/>
                    </a:lnTo>
                    <a:lnTo>
                      <a:pt x="526" y="377"/>
                    </a:lnTo>
                    <a:close/>
                    <a:moveTo>
                      <a:pt x="504" y="364"/>
                    </a:moveTo>
                    <a:lnTo>
                      <a:pt x="104" y="487"/>
                    </a:lnTo>
                    <a:lnTo>
                      <a:pt x="23" y="47"/>
                    </a:lnTo>
                    <a:lnTo>
                      <a:pt x="441" y="20"/>
                    </a:lnTo>
                    <a:lnTo>
                      <a:pt x="504" y="364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5" name="îṥḷïḑé"/>
              <p:cNvSpPr/>
              <p:nvPr/>
            </p:nvSpPr>
            <p:spPr bwMode="auto">
              <a:xfrm>
                <a:off x="5585" y="1757"/>
                <a:ext cx="253" cy="296"/>
              </a:xfrm>
              <a:custGeom>
                <a:avLst/>
                <a:gdLst>
                  <a:gd name="T0" fmla="*/ 710 w 1056"/>
                  <a:gd name="T1" fmla="*/ 51 h 1240"/>
                  <a:gd name="T2" fmla="*/ 115 w 1056"/>
                  <a:gd name="T3" fmla="*/ 344 h 1240"/>
                  <a:gd name="T4" fmla="*/ 29 w 1056"/>
                  <a:gd name="T5" fmla="*/ 746 h 1240"/>
                  <a:gd name="T6" fmla="*/ 253 w 1056"/>
                  <a:gd name="T7" fmla="*/ 1097 h 1240"/>
                  <a:gd name="T8" fmla="*/ 917 w 1056"/>
                  <a:gd name="T9" fmla="*/ 1189 h 1240"/>
                  <a:gd name="T10" fmla="*/ 987 w 1056"/>
                  <a:gd name="T11" fmla="*/ 1212 h 1240"/>
                  <a:gd name="T12" fmla="*/ 1048 w 1056"/>
                  <a:gd name="T13" fmla="*/ 1123 h 1240"/>
                  <a:gd name="T14" fmla="*/ 959 w 1056"/>
                  <a:gd name="T15" fmla="*/ 1062 h 1240"/>
                  <a:gd name="T16" fmla="*/ 902 w 1056"/>
                  <a:gd name="T17" fmla="*/ 1109 h 1240"/>
                  <a:gd name="T18" fmla="*/ 297 w 1056"/>
                  <a:gd name="T19" fmla="*/ 1029 h 1240"/>
                  <a:gd name="T20" fmla="*/ 108 w 1056"/>
                  <a:gd name="T21" fmla="*/ 731 h 1240"/>
                  <a:gd name="T22" fmla="*/ 179 w 1056"/>
                  <a:gd name="T23" fmla="*/ 394 h 1240"/>
                  <a:gd name="T24" fmla="*/ 720 w 1056"/>
                  <a:gd name="T25" fmla="*/ 131 h 1240"/>
                  <a:gd name="T26" fmla="*/ 793 w 1056"/>
                  <a:gd name="T27" fmla="*/ 158 h 1240"/>
                  <a:gd name="T28" fmla="*/ 854 w 1056"/>
                  <a:gd name="T29" fmla="*/ 69 h 1240"/>
                  <a:gd name="T30" fmla="*/ 765 w 1056"/>
                  <a:gd name="T31" fmla="*/ 8 h 1240"/>
                  <a:gd name="T32" fmla="*/ 710 w 1056"/>
                  <a:gd name="T33" fmla="*/ 51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6" h="1240">
                    <a:moveTo>
                      <a:pt x="710" y="51"/>
                    </a:moveTo>
                    <a:cubicBezTo>
                      <a:pt x="575" y="71"/>
                      <a:pt x="272" y="140"/>
                      <a:pt x="115" y="344"/>
                    </a:cubicBezTo>
                    <a:cubicBezTo>
                      <a:pt x="29" y="456"/>
                      <a:pt x="0" y="591"/>
                      <a:pt x="29" y="746"/>
                    </a:cubicBezTo>
                    <a:cubicBezTo>
                      <a:pt x="57" y="900"/>
                      <a:pt x="133" y="1019"/>
                      <a:pt x="253" y="1097"/>
                    </a:cubicBezTo>
                    <a:cubicBezTo>
                      <a:pt x="474" y="1240"/>
                      <a:pt x="783" y="1211"/>
                      <a:pt x="917" y="1189"/>
                    </a:cubicBezTo>
                    <a:cubicBezTo>
                      <a:pt x="935" y="1208"/>
                      <a:pt x="961" y="1217"/>
                      <a:pt x="987" y="1212"/>
                    </a:cubicBezTo>
                    <a:cubicBezTo>
                      <a:pt x="1028" y="1204"/>
                      <a:pt x="1056" y="1164"/>
                      <a:pt x="1048" y="1123"/>
                    </a:cubicBezTo>
                    <a:cubicBezTo>
                      <a:pt x="1040" y="1081"/>
                      <a:pt x="1001" y="1054"/>
                      <a:pt x="959" y="1062"/>
                    </a:cubicBezTo>
                    <a:cubicBezTo>
                      <a:pt x="933" y="1066"/>
                      <a:pt x="911" y="1084"/>
                      <a:pt x="902" y="1109"/>
                    </a:cubicBezTo>
                    <a:cubicBezTo>
                      <a:pt x="776" y="1129"/>
                      <a:pt x="491" y="1155"/>
                      <a:pt x="297" y="1029"/>
                    </a:cubicBezTo>
                    <a:cubicBezTo>
                      <a:pt x="196" y="963"/>
                      <a:pt x="133" y="863"/>
                      <a:pt x="108" y="731"/>
                    </a:cubicBezTo>
                    <a:cubicBezTo>
                      <a:pt x="84" y="600"/>
                      <a:pt x="108" y="487"/>
                      <a:pt x="179" y="394"/>
                    </a:cubicBezTo>
                    <a:cubicBezTo>
                      <a:pt x="316" y="215"/>
                      <a:pt x="595" y="152"/>
                      <a:pt x="720" y="131"/>
                    </a:cubicBezTo>
                    <a:cubicBezTo>
                      <a:pt x="738" y="153"/>
                      <a:pt x="765" y="163"/>
                      <a:pt x="793" y="158"/>
                    </a:cubicBezTo>
                    <a:cubicBezTo>
                      <a:pt x="834" y="150"/>
                      <a:pt x="862" y="110"/>
                      <a:pt x="854" y="69"/>
                    </a:cubicBezTo>
                    <a:cubicBezTo>
                      <a:pt x="847" y="28"/>
                      <a:pt x="807" y="0"/>
                      <a:pt x="765" y="8"/>
                    </a:cubicBezTo>
                    <a:cubicBezTo>
                      <a:pt x="741" y="12"/>
                      <a:pt x="720" y="28"/>
                      <a:pt x="710" y="51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6" name="íŝ1íḑé"/>
              <p:cNvSpPr/>
              <p:nvPr/>
            </p:nvSpPr>
            <p:spPr bwMode="auto">
              <a:xfrm>
                <a:off x="4460" y="3548"/>
                <a:ext cx="521" cy="520"/>
              </a:xfrm>
              <a:custGeom>
                <a:avLst/>
                <a:gdLst>
                  <a:gd name="T0" fmla="*/ 1087 w 2175"/>
                  <a:gd name="T1" fmla="*/ 0 h 2175"/>
                  <a:gd name="T2" fmla="*/ 0 w 2175"/>
                  <a:gd name="T3" fmla="*/ 1088 h 2175"/>
                  <a:gd name="T4" fmla="*/ 1087 w 2175"/>
                  <a:gd name="T5" fmla="*/ 2175 h 2175"/>
                  <a:gd name="T6" fmla="*/ 2175 w 2175"/>
                  <a:gd name="T7" fmla="*/ 1088 h 2175"/>
                  <a:gd name="T8" fmla="*/ 1087 w 2175"/>
                  <a:gd name="T9" fmla="*/ 0 h 2175"/>
                  <a:gd name="T10" fmla="*/ 2085 w 2175"/>
                  <a:gd name="T11" fmla="*/ 1088 h 2175"/>
                  <a:gd name="T12" fmla="*/ 1087 w 2175"/>
                  <a:gd name="T13" fmla="*/ 2086 h 2175"/>
                  <a:gd name="T14" fmla="*/ 89 w 2175"/>
                  <a:gd name="T15" fmla="*/ 1088 h 2175"/>
                  <a:gd name="T16" fmla="*/ 1087 w 2175"/>
                  <a:gd name="T17" fmla="*/ 89 h 2175"/>
                  <a:gd name="T18" fmla="*/ 2085 w 2175"/>
                  <a:gd name="T19" fmla="*/ 1088 h 2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75" h="2175">
                    <a:moveTo>
                      <a:pt x="1087" y="0"/>
                    </a:moveTo>
                    <a:cubicBezTo>
                      <a:pt x="488" y="0"/>
                      <a:pt x="0" y="488"/>
                      <a:pt x="0" y="1088"/>
                    </a:cubicBezTo>
                    <a:cubicBezTo>
                      <a:pt x="0" y="1687"/>
                      <a:pt x="488" y="2175"/>
                      <a:pt x="1087" y="2175"/>
                    </a:cubicBezTo>
                    <a:cubicBezTo>
                      <a:pt x="1687" y="2175"/>
                      <a:pt x="2175" y="1687"/>
                      <a:pt x="2175" y="1088"/>
                    </a:cubicBezTo>
                    <a:cubicBezTo>
                      <a:pt x="2175" y="488"/>
                      <a:pt x="1687" y="0"/>
                      <a:pt x="1087" y="0"/>
                    </a:cubicBezTo>
                    <a:close/>
                    <a:moveTo>
                      <a:pt x="2085" y="1088"/>
                    </a:moveTo>
                    <a:cubicBezTo>
                      <a:pt x="2085" y="1638"/>
                      <a:pt x="1638" y="2086"/>
                      <a:pt x="1087" y="2086"/>
                    </a:cubicBezTo>
                    <a:cubicBezTo>
                      <a:pt x="537" y="2086"/>
                      <a:pt x="89" y="1638"/>
                      <a:pt x="89" y="1088"/>
                    </a:cubicBezTo>
                    <a:cubicBezTo>
                      <a:pt x="89" y="537"/>
                      <a:pt x="537" y="89"/>
                      <a:pt x="1087" y="89"/>
                    </a:cubicBezTo>
                    <a:cubicBezTo>
                      <a:pt x="1638" y="89"/>
                      <a:pt x="2085" y="537"/>
                      <a:pt x="2085" y="1088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7" name="îs1îḋè"/>
              <p:cNvSpPr/>
              <p:nvPr/>
            </p:nvSpPr>
            <p:spPr bwMode="auto">
              <a:xfrm>
                <a:off x="4543" y="3657"/>
                <a:ext cx="355" cy="302"/>
              </a:xfrm>
              <a:custGeom>
                <a:avLst/>
                <a:gdLst>
                  <a:gd name="T0" fmla="*/ 133 w 355"/>
                  <a:gd name="T1" fmla="*/ 97 h 302"/>
                  <a:gd name="T2" fmla="*/ 132 w 355"/>
                  <a:gd name="T3" fmla="*/ 98 h 302"/>
                  <a:gd name="T4" fmla="*/ 20 w 355"/>
                  <a:gd name="T5" fmla="*/ 271 h 302"/>
                  <a:gd name="T6" fmla="*/ 0 w 355"/>
                  <a:gd name="T7" fmla="*/ 302 h 302"/>
                  <a:gd name="T8" fmla="*/ 34 w 355"/>
                  <a:gd name="T9" fmla="*/ 288 h 302"/>
                  <a:gd name="T10" fmla="*/ 222 w 355"/>
                  <a:gd name="T11" fmla="*/ 204 h 302"/>
                  <a:gd name="T12" fmla="*/ 335 w 355"/>
                  <a:gd name="T13" fmla="*/ 31 h 302"/>
                  <a:gd name="T14" fmla="*/ 355 w 355"/>
                  <a:gd name="T15" fmla="*/ 0 h 302"/>
                  <a:gd name="T16" fmla="*/ 321 w 355"/>
                  <a:gd name="T17" fmla="*/ 15 h 302"/>
                  <a:gd name="T18" fmla="*/ 133 w 355"/>
                  <a:gd name="T19" fmla="*/ 97 h 302"/>
                  <a:gd name="T20" fmla="*/ 58 w 355"/>
                  <a:gd name="T21" fmla="*/ 253 h 302"/>
                  <a:gd name="T22" fmla="*/ 147 w 355"/>
                  <a:gd name="T23" fmla="*/ 116 h 302"/>
                  <a:gd name="T24" fmla="*/ 296 w 355"/>
                  <a:gd name="T25" fmla="*/ 50 h 302"/>
                  <a:gd name="T26" fmla="*/ 207 w 355"/>
                  <a:gd name="T27" fmla="*/ 187 h 302"/>
                  <a:gd name="T28" fmla="*/ 58 w 355"/>
                  <a:gd name="T29" fmla="*/ 253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5" h="302">
                    <a:moveTo>
                      <a:pt x="133" y="97"/>
                    </a:moveTo>
                    <a:lnTo>
                      <a:pt x="132" y="98"/>
                    </a:lnTo>
                    <a:lnTo>
                      <a:pt x="20" y="271"/>
                    </a:lnTo>
                    <a:lnTo>
                      <a:pt x="0" y="302"/>
                    </a:lnTo>
                    <a:lnTo>
                      <a:pt x="34" y="288"/>
                    </a:lnTo>
                    <a:lnTo>
                      <a:pt x="222" y="204"/>
                    </a:lnTo>
                    <a:lnTo>
                      <a:pt x="335" y="31"/>
                    </a:lnTo>
                    <a:lnTo>
                      <a:pt x="355" y="0"/>
                    </a:lnTo>
                    <a:lnTo>
                      <a:pt x="321" y="15"/>
                    </a:lnTo>
                    <a:lnTo>
                      <a:pt x="133" y="97"/>
                    </a:lnTo>
                    <a:close/>
                    <a:moveTo>
                      <a:pt x="58" y="253"/>
                    </a:moveTo>
                    <a:lnTo>
                      <a:pt x="147" y="116"/>
                    </a:lnTo>
                    <a:lnTo>
                      <a:pt x="296" y="50"/>
                    </a:lnTo>
                    <a:lnTo>
                      <a:pt x="207" y="187"/>
                    </a:lnTo>
                    <a:lnTo>
                      <a:pt x="58" y="253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8" name="îṣľîḑe"/>
              <p:cNvSpPr/>
              <p:nvPr/>
            </p:nvSpPr>
            <p:spPr bwMode="auto">
              <a:xfrm>
                <a:off x="4694" y="3785"/>
                <a:ext cx="53" cy="53"/>
              </a:xfrm>
              <a:prstGeom prst="ellipse">
                <a:avLst/>
              </a:pr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9" name="îŝḻiḍe"/>
              <p:cNvSpPr/>
              <p:nvPr/>
            </p:nvSpPr>
            <p:spPr bwMode="auto">
              <a:xfrm>
                <a:off x="5428" y="2264"/>
                <a:ext cx="465" cy="292"/>
              </a:xfrm>
              <a:custGeom>
                <a:avLst/>
                <a:gdLst>
                  <a:gd name="T0" fmla="*/ 789 w 1942"/>
                  <a:gd name="T1" fmla="*/ 120 h 1222"/>
                  <a:gd name="T2" fmla="*/ 107 w 1942"/>
                  <a:gd name="T3" fmla="*/ 424 h 1222"/>
                  <a:gd name="T4" fmla="*/ 562 w 1942"/>
                  <a:gd name="T5" fmla="*/ 1016 h 1222"/>
                  <a:gd name="T6" fmla="*/ 586 w 1942"/>
                  <a:gd name="T7" fmla="*/ 1023 h 1222"/>
                  <a:gd name="T8" fmla="*/ 600 w 1942"/>
                  <a:gd name="T9" fmla="*/ 1023 h 1222"/>
                  <a:gd name="T10" fmla="*/ 610 w 1942"/>
                  <a:gd name="T11" fmla="*/ 1028 h 1222"/>
                  <a:gd name="T12" fmla="*/ 1277 w 1942"/>
                  <a:gd name="T13" fmla="*/ 1197 h 1222"/>
                  <a:gd name="T14" fmla="*/ 1279 w 1942"/>
                  <a:gd name="T15" fmla="*/ 1197 h 1222"/>
                  <a:gd name="T16" fmla="*/ 1284 w 1942"/>
                  <a:gd name="T17" fmla="*/ 1198 h 1222"/>
                  <a:gd name="T18" fmla="*/ 1286 w 1942"/>
                  <a:gd name="T19" fmla="*/ 1198 h 1222"/>
                  <a:gd name="T20" fmla="*/ 1852 w 1942"/>
                  <a:gd name="T21" fmla="*/ 866 h 1222"/>
                  <a:gd name="T22" fmla="*/ 1526 w 1942"/>
                  <a:gd name="T23" fmla="*/ 308 h 1222"/>
                  <a:gd name="T24" fmla="*/ 1522 w 1942"/>
                  <a:gd name="T25" fmla="*/ 306 h 1222"/>
                  <a:gd name="T26" fmla="*/ 837 w 1942"/>
                  <a:gd name="T27" fmla="*/ 132 h 1222"/>
                  <a:gd name="T28" fmla="*/ 825 w 1942"/>
                  <a:gd name="T29" fmla="*/ 132 h 1222"/>
                  <a:gd name="T30" fmla="*/ 814 w 1942"/>
                  <a:gd name="T31" fmla="*/ 125 h 1222"/>
                  <a:gd name="T32" fmla="*/ 789 w 1942"/>
                  <a:gd name="T33" fmla="*/ 120 h 1222"/>
                  <a:gd name="T34" fmla="*/ 883 w 1942"/>
                  <a:gd name="T35" fmla="*/ 241 h 1222"/>
                  <a:gd name="T36" fmla="*/ 1489 w 1942"/>
                  <a:gd name="T37" fmla="*/ 395 h 1222"/>
                  <a:gd name="T38" fmla="*/ 1661 w 1942"/>
                  <a:gd name="T39" fmla="*/ 525 h 1222"/>
                  <a:gd name="T40" fmla="*/ 1760 w 1942"/>
                  <a:gd name="T41" fmla="*/ 843 h 1222"/>
                  <a:gd name="T42" fmla="*/ 1295 w 1942"/>
                  <a:gd name="T43" fmla="*/ 1104 h 1222"/>
                  <a:gd name="T44" fmla="*/ 703 w 1942"/>
                  <a:gd name="T45" fmla="*/ 954 h 1222"/>
                  <a:gd name="T46" fmla="*/ 883 w 1942"/>
                  <a:gd name="T47" fmla="*/ 241 h 1222"/>
                  <a:gd name="T48" fmla="*/ 542 w 1942"/>
                  <a:gd name="T49" fmla="*/ 909 h 1222"/>
                  <a:gd name="T50" fmla="*/ 199 w 1942"/>
                  <a:gd name="T51" fmla="*/ 447 h 1222"/>
                  <a:gd name="T52" fmla="*/ 720 w 1942"/>
                  <a:gd name="T53" fmla="*/ 204 h 1222"/>
                  <a:gd name="T54" fmla="*/ 542 w 1942"/>
                  <a:gd name="T55" fmla="*/ 909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42" h="1222">
                    <a:moveTo>
                      <a:pt x="789" y="120"/>
                    </a:moveTo>
                    <a:cubicBezTo>
                      <a:pt x="783" y="119"/>
                      <a:pt x="215" y="0"/>
                      <a:pt x="107" y="424"/>
                    </a:cubicBezTo>
                    <a:cubicBezTo>
                      <a:pt x="0" y="849"/>
                      <a:pt x="556" y="1014"/>
                      <a:pt x="562" y="1016"/>
                    </a:cubicBezTo>
                    <a:cubicBezTo>
                      <a:pt x="586" y="1023"/>
                      <a:pt x="586" y="1023"/>
                      <a:pt x="586" y="1023"/>
                    </a:cubicBezTo>
                    <a:cubicBezTo>
                      <a:pt x="591" y="1024"/>
                      <a:pt x="596" y="1024"/>
                      <a:pt x="600" y="1023"/>
                    </a:cubicBezTo>
                    <a:cubicBezTo>
                      <a:pt x="603" y="1025"/>
                      <a:pt x="606" y="1027"/>
                      <a:pt x="610" y="1028"/>
                    </a:cubicBezTo>
                    <a:cubicBezTo>
                      <a:pt x="1277" y="1197"/>
                      <a:pt x="1277" y="1197"/>
                      <a:pt x="1277" y="1197"/>
                    </a:cubicBezTo>
                    <a:cubicBezTo>
                      <a:pt x="1277" y="1197"/>
                      <a:pt x="1278" y="1197"/>
                      <a:pt x="1279" y="1197"/>
                    </a:cubicBezTo>
                    <a:cubicBezTo>
                      <a:pt x="1284" y="1198"/>
                      <a:pt x="1284" y="1198"/>
                      <a:pt x="1284" y="1198"/>
                    </a:cubicBezTo>
                    <a:cubicBezTo>
                      <a:pt x="1284" y="1198"/>
                      <a:pt x="1285" y="1198"/>
                      <a:pt x="1286" y="1198"/>
                    </a:cubicBezTo>
                    <a:cubicBezTo>
                      <a:pt x="1290" y="1199"/>
                      <a:pt x="1762" y="1222"/>
                      <a:pt x="1852" y="866"/>
                    </a:cubicBezTo>
                    <a:cubicBezTo>
                      <a:pt x="1942" y="510"/>
                      <a:pt x="1530" y="310"/>
                      <a:pt x="1526" y="308"/>
                    </a:cubicBezTo>
                    <a:cubicBezTo>
                      <a:pt x="1525" y="307"/>
                      <a:pt x="1523" y="306"/>
                      <a:pt x="1522" y="306"/>
                    </a:cubicBezTo>
                    <a:cubicBezTo>
                      <a:pt x="837" y="132"/>
                      <a:pt x="837" y="132"/>
                      <a:pt x="837" y="132"/>
                    </a:cubicBezTo>
                    <a:cubicBezTo>
                      <a:pt x="833" y="131"/>
                      <a:pt x="829" y="131"/>
                      <a:pt x="825" y="132"/>
                    </a:cubicBezTo>
                    <a:cubicBezTo>
                      <a:pt x="822" y="129"/>
                      <a:pt x="818" y="126"/>
                      <a:pt x="814" y="125"/>
                    </a:cubicBezTo>
                    <a:lnTo>
                      <a:pt x="789" y="120"/>
                    </a:lnTo>
                    <a:close/>
                    <a:moveTo>
                      <a:pt x="883" y="241"/>
                    </a:moveTo>
                    <a:cubicBezTo>
                      <a:pt x="1489" y="395"/>
                      <a:pt x="1489" y="395"/>
                      <a:pt x="1489" y="395"/>
                    </a:cubicBezTo>
                    <a:cubicBezTo>
                      <a:pt x="1506" y="404"/>
                      <a:pt x="1590" y="450"/>
                      <a:pt x="1661" y="525"/>
                    </a:cubicBezTo>
                    <a:cubicBezTo>
                      <a:pt x="1755" y="625"/>
                      <a:pt x="1788" y="731"/>
                      <a:pt x="1760" y="843"/>
                    </a:cubicBezTo>
                    <a:cubicBezTo>
                      <a:pt x="1694" y="1104"/>
                      <a:pt x="1346" y="1105"/>
                      <a:pt x="1295" y="1104"/>
                    </a:cubicBezTo>
                    <a:cubicBezTo>
                      <a:pt x="703" y="954"/>
                      <a:pt x="703" y="954"/>
                      <a:pt x="703" y="954"/>
                    </a:cubicBezTo>
                    <a:lnTo>
                      <a:pt x="883" y="241"/>
                    </a:lnTo>
                    <a:close/>
                    <a:moveTo>
                      <a:pt x="542" y="909"/>
                    </a:moveTo>
                    <a:cubicBezTo>
                      <a:pt x="419" y="861"/>
                      <a:pt x="131" y="718"/>
                      <a:pt x="199" y="447"/>
                    </a:cubicBezTo>
                    <a:cubicBezTo>
                      <a:pt x="268" y="173"/>
                      <a:pt x="589" y="187"/>
                      <a:pt x="720" y="204"/>
                    </a:cubicBezTo>
                    <a:lnTo>
                      <a:pt x="542" y="909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0" name="îṥļidê"/>
              <p:cNvSpPr/>
              <p:nvPr/>
            </p:nvSpPr>
            <p:spPr bwMode="auto">
              <a:xfrm>
                <a:off x="5314" y="2237"/>
                <a:ext cx="320" cy="306"/>
              </a:xfrm>
              <a:custGeom>
                <a:avLst/>
                <a:gdLst>
                  <a:gd name="T0" fmla="*/ 85 w 1339"/>
                  <a:gd name="T1" fmla="*/ 829 h 1277"/>
                  <a:gd name="T2" fmla="*/ 137 w 1339"/>
                  <a:gd name="T3" fmla="*/ 627 h 1277"/>
                  <a:gd name="T4" fmla="*/ 189 w 1339"/>
                  <a:gd name="T5" fmla="*/ 640 h 1277"/>
                  <a:gd name="T6" fmla="*/ 217 w 1339"/>
                  <a:gd name="T7" fmla="*/ 624 h 1277"/>
                  <a:gd name="T8" fmla="*/ 246 w 1339"/>
                  <a:gd name="T9" fmla="*/ 507 h 1277"/>
                  <a:gd name="T10" fmla="*/ 428 w 1339"/>
                  <a:gd name="T11" fmla="*/ 553 h 1277"/>
                  <a:gd name="T12" fmla="*/ 492 w 1339"/>
                  <a:gd name="T13" fmla="*/ 942 h 1277"/>
                  <a:gd name="T14" fmla="*/ 1006 w 1339"/>
                  <a:gd name="T15" fmla="*/ 1273 h 1277"/>
                  <a:gd name="T16" fmla="*/ 1056 w 1339"/>
                  <a:gd name="T17" fmla="*/ 1241 h 1277"/>
                  <a:gd name="T18" fmla="*/ 1056 w 1339"/>
                  <a:gd name="T19" fmla="*/ 1240 h 1277"/>
                  <a:gd name="T20" fmla="*/ 1023 w 1339"/>
                  <a:gd name="T21" fmla="*/ 1190 h 1277"/>
                  <a:gd name="T22" fmla="*/ 564 w 1339"/>
                  <a:gd name="T23" fmla="*/ 898 h 1277"/>
                  <a:gd name="T24" fmla="*/ 519 w 1339"/>
                  <a:gd name="T25" fmla="*/ 532 h 1277"/>
                  <a:gd name="T26" fmla="*/ 734 w 1339"/>
                  <a:gd name="T27" fmla="*/ 226 h 1277"/>
                  <a:gd name="T28" fmla="*/ 1283 w 1339"/>
                  <a:gd name="T29" fmla="*/ 172 h 1277"/>
                  <a:gd name="T30" fmla="*/ 1334 w 1339"/>
                  <a:gd name="T31" fmla="*/ 141 h 1277"/>
                  <a:gd name="T32" fmla="*/ 1304 w 1339"/>
                  <a:gd name="T33" fmla="*/ 90 h 1277"/>
                  <a:gd name="T34" fmla="*/ 692 w 1339"/>
                  <a:gd name="T35" fmla="*/ 154 h 1277"/>
                  <a:gd name="T36" fmla="*/ 456 w 1339"/>
                  <a:gd name="T37" fmla="*/ 449 h 1277"/>
                  <a:gd name="T38" fmla="*/ 273 w 1339"/>
                  <a:gd name="T39" fmla="*/ 403 h 1277"/>
                  <a:gd name="T40" fmla="*/ 302 w 1339"/>
                  <a:gd name="T41" fmla="*/ 286 h 1277"/>
                  <a:gd name="T42" fmla="*/ 286 w 1339"/>
                  <a:gd name="T43" fmla="*/ 259 h 1277"/>
                  <a:gd name="T44" fmla="*/ 233 w 1339"/>
                  <a:gd name="T45" fmla="*/ 245 h 1277"/>
                  <a:gd name="T46" fmla="*/ 284 w 1339"/>
                  <a:gd name="T47" fmla="*/ 43 h 1277"/>
                  <a:gd name="T48" fmla="*/ 268 w 1339"/>
                  <a:gd name="T49" fmla="*/ 16 h 1277"/>
                  <a:gd name="T50" fmla="*/ 229 w 1339"/>
                  <a:gd name="T51" fmla="*/ 6 h 1277"/>
                  <a:gd name="T52" fmla="*/ 202 w 1339"/>
                  <a:gd name="T53" fmla="*/ 23 h 1277"/>
                  <a:gd name="T54" fmla="*/ 3 w 1339"/>
                  <a:gd name="T55" fmla="*/ 808 h 1277"/>
                  <a:gd name="T56" fmla="*/ 19 w 1339"/>
                  <a:gd name="T57" fmla="*/ 836 h 1277"/>
                  <a:gd name="T58" fmla="*/ 58 w 1339"/>
                  <a:gd name="T59" fmla="*/ 845 h 1277"/>
                  <a:gd name="T60" fmla="*/ 85 w 1339"/>
                  <a:gd name="T61" fmla="*/ 829 h 1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39" h="1277">
                    <a:moveTo>
                      <a:pt x="85" y="829"/>
                    </a:moveTo>
                    <a:cubicBezTo>
                      <a:pt x="137" y="627"/>
                      <a:pt x="137" y="627"/>
                      <a:pt x="137" y="627"/>
                    </a:cubicBezTo>
                    <a:cubicBezTo>
                      <a:pt x="189" y="640"/>
                      <a:pt x="189" y="640"/>
                      <a:pt x="189" y="640"/>
                    </a:cubicBezTo>
                    <a:cubicBezTo>
                      <a:pt x="202" y="643"/>
                      <a:pt x="214" y="636"/>
                      <a:pt x="217" y="624"/>
                    </a:cubicBezTo>
                    <a:cubicBezTo>
                      <a:pt x="246" y="507"/>
                      <a:pt x="246" y="507"/>
                      <a:pt x="246" y="507"/>
                    </a:cubicBezTo>
                    <a:cubicBezTo>
                      <a:pt x="428" y="553"/>
                      <a:pt x="428" y="553"/>
                      <a:pt x="428" y="553"/>
                    </a:cubicBezTo>
                    <a:cubicBezTo>
                      <a:pt x="400" y="698"/>
                      <a:pt x="422" y="829"/>
                      <a:pt x="492" y="942"/>
                    </a:cubicBezTo>
                    <a:cubicBezTo>
                      <a:pt x="649" y="1194"/>
                      <a:pt x="991" y="1270"/>
                      <a:pt x="1006" y="1273"/>
                    </a:cubicBezTo>
                    <a:cubicBezTo>
                      <a:pt x="1028" y="1277"/>
                      <a:pt x="1050" y="1264"/>
                      <a:pt x="1056" y="1241"/>
                    </a:cubicBezTo>
                    <a:cubicBezTo>
                      <a:pt x="1056" y="1240"/>
                      <a:pt x="1056" y="1240"/>
                      <a:pt x="1056" y="1240"/>
                    </a:cubicBezTo>
                    <a:cubicBezTo>
                      <a:pt x="1061" y="1218"/>
                      <a:pt x="1046" y="1195"/>
                      <a:pt x="1023" y="1190"/>
                    </a:cubicBezTo>
                    <a:cubicBezTo>
                      <a:pt x="1020" y="1190"/>
                      <a:pt x="702" y="1120"/>
                      <a:pt x="564" y="898"/>
                    </a:cubicBezTo>
                    <a:cubicBezTo>
                      <a:pt x="499" y="794"/>
                      <a:pt x="483" y="670"/>
                      <a:pt x="519" y="532"/>
                    </a:cubicBezTo>
                    <a:cubicBezTo>
                      <a:pt x="554" y="393"/>
                      <a:pt x="626" y="290"/>
                      <a:pt x="734" y="226"/>
                    </a:cubicBezTo>
                    <a:cubicBezTo>
                      <a:pt x="961" y="92"/>
                      <a:pt x="1279" y="171"/>
                      <a:pt x="1283" y="172"/>
                    </a:cubicBezTo>
                    <a:cubicBezTo>
                      <a:pt x="1305" y="177"/>
                      <a:pt x="1328" y="164"/>
                      <a:pt x="1334" y="141"/>
                    </a:cubicBezTo>
                    <a:cubicBezTo>
                      <a:pt x="1339" y="119"/>
                      <a:pt x="1326" y="96"/>
                      <a:pt x="1304" y="90"/>
                    </a:cubicBezTo>
                    <a:cubicBezTo>
                      <a:pt x="1290" y="87"/>
                      <a:pt x="951" y="0"/>
                      <a:pt x="692" y="154"/>
                    </a:cubicBezTo>
                    <a:cubicBezTo>
                      <a:pt x="581" y="219"/>
                      <a:pt x="501" y="318"/>
                      <a:pt x="456" y="449"/>
                    </a:cubicBezTo>
                    <a:cubicBezTo>
                      <a:pt x="273" y="403"/>
                      <a:pt x="273" y="403"/>
                      <a:pt x="273" y="403"/>
                    </a:cubicBezTo>
                    <a:cubicBezTo>
                      <a:pt x="302" y="286"/>
                      <a:pt x="302" y="286"/>
                      <a:pt x="302" y="286"/>
                    </a:cubicBezTo>
                    <a:cubicBezTo>
                      <a:pt x="305" y="274"/>
                      <a:pt x="298" y="262"/>
                      <a:pt x="286" y="259"/>
                    </a:cubicBezTo>
                    <a:cubicBezTo>
                      <a:pt x="233" y="245"/>
                      <a:pt x="233" y="245"/>
                      <a:pt x="233" y="245"/>
                    </a:cubicBezTo>
                    <a:cubicBezTo>
                      <a:pt x="284" y="43"/>
                      <a:pt x="284" y="43"/>
                      <a:pt x="284" y="43"/>
                    </a:cubicBezTo>
                    <a:cubicBezTo>
                      <a:pt x="287" y="31"/>
                      <a:pt x="280" y="19"/>
                      <a:pt x="268" y="16"/>
                    </a:cubicBezTo>
                    <a:cubicBezTo>
                      <a:pt x="229" y="6"/>
                      <a:pt x="229" y="6"/>
                      <a:pt x="229" y="6"/>
                    </a:cubicBezTo>
                    <a:cubicBezTo>
                      <a:pt x="217" y="3"/>
                      <a:pt x="205" y="10"/>
                      <a:pt x="202" y="23"/>
                    </a:cubicBezTo>
                    <a:cubicBezTo>
                      <a:pt x="3" y="808"/>
                      <a:pt x="3" y="808"/>
                      <a:pt x="3" y="808"/>
                    </a:cubicBezTo>
                    <a:cubicBezTo>
                      <a:pt x="0" y="820"/>
                      <a:pt x="7" y="833"/>
                      <a:pt x="19" y="836"/>
                    </a:cubicBezTo>
                    <a:cubicBezTo>
                      <a:pt x="58" y="845"/>
                      <a:pt x="58" y="845"/>
                      <a:pt x="58" y="845"/>
                    </a:cubicBezTo>
                    <a:cubicBezTo>
                      <a:pt x="70" y="848"/>
                      <a:pt x="82" y="841"/>
                      <a:pt x="85" y="829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1" name="ïŝļïḋé"/>
              <p:cNvSpPr/>
              <p:nvPr/>
            </p:nvSpPr>
            <p:spPr bwMode="auto">
              <a:xfrm>
                <a:off x="3620" y="3758"/>
                <a:ext cx="564" cy="562"/>
              </a:xfrm>
              <a:custGeom>
                <a:avLst/>
                <a:gdLst>
                  <a:gd name="T0" fmla="*/ 2269 w 2352"/>
                  <a:gd name="T1" fmla="*/ 747 h 2352"/>
                  <a:gd name="T2" fmla="*/ 2213 w 2352"/>
                  <a:gd name="T3" fmla="*/ 621 h 2352"/>
                  <a:gd name="T4" fmla="*/ 1252 w 2352"/>
                  <a:gd name="T5" fmla="*/ 5 h 2352"/>
                  <a:gd name="T6" fmla="*/ 1151 w 2352"/>
                  <a:gd name="T7" fmla="*/ 0 h 2352"/>
                  <a:gd name="T8" fmla="*/ 158 w 2352"/>
                  <a:gd name="T9" fmla="*/ 594 h 2352"/>
                  <a:gd name="T10" fmla="*/ 109 w 2352"/>
                  <a:gd name="T11" fmla="*/ 681 h 2352"/>
                  <a:gd name="T12" fmla="*/ 5 w 2352"/>
                  <a:gd name="T13" fmla="*/ 1100 h 2352"/>
                  <a:gd name="T14" fmla="*/ 0 w 2352"/>
                  <a:gd name="T15" fmla="*/ 1202 h 2352"/>
                  <a:gd name="T16" fmla="*/ 83 w 2352"/>
                  <a:gd name="T17" fmla="*/ 1606 h 2352"/>
                  <a:gd name="T18" fmla="*/ 140 w 2352"/>
                  <a:gd name="T19" fmla="*/ 1731 h 2352"/>
                  <a:gd name="T20" fmla="*/ 1101 w 2352"/>
                  <a:gd name="T21" fmla="*/ 2347 h 2352"/>
                  <a:gd name="T22" fmla="*/ 1202 w 2352"/>
                  <a:gd name="T23" fmla="*/ 2352 h 2352"/>
                  <a:gd name="T24" fmla="*/ 2195 w 2352"/>
                  <a:gd name="T25" fmla="*/ 1758 h 2352"/>
                  <a:gd name="T26" fmla="*/ 2240 w 2352"/>
                  <a:gd name="T27" fmla="*/ 1679 h 2352"/>
                  <a:gd name="T28" fmla="*/ 2348 w 2352"/>
                  <a:gd name="T29" fmla="*/ 1252 h 2352"/>
                  <a:gd name="T30" fmla="*/ 2352 w 2352"/>
                  <a:gd name="T31" fmla="*/ 1150 h 2352"/>
                  <a:gd name="T32" fmla="*/ 1648 w 2352"/>
                  <a:gd name="T33" fmla="*/ 1783 h 2352"/>
                  <a:gd name="T34" fmla="*/ 1225 w 2352"/>
                  <a:gd name="T35" fmla="*/ 1743 h 2352"/>
                  <a:gd name="T36" fmla="*/ 1225 w 2352"/>
                  <a:gd name="T37" fmla="*/ 107 h 2352"/>
                  <a:gd name="T38" fmla="*/ 1664 w 2352"/>
                  <a:gd name="T39" fmla="*/ 609 h 2352"/>
                  <a:gd name="T40" fmla="*/ 1225 w 2352"/>
                  <a:gd name="T41" fmla="*/ 1128 h 2352"/>
                  <a:gd name="T42" fmla="*/ 1695 w 2352"/>
                  <a:gd name="T43" fmla="*/ 728 h 2352"/>
                  <a:gd name="T44" fmla="*/ 1747 w 2352"/>
                  <a:gd name="T45" fmla="*/ 1224 h 2352"/>
                  <a:gd name="T46" fmla="*/ 1690 w 2352"/>
                  <a:gd name="T47" fmla="*/ 1647 h 2352"/>
                  <a:gd name="T48" fmla="*/ 1747 w 2352"/>
                  <a:gd name="T49" fmla="*/ 1224 h 2352"/>
                  <a:gd name="T50" fmla="*/ 1804 w 2352"/>
                  <a:gd name="T51" fmla="*/ 742 h 2352"/>
                  <a:gd name="T52" fmla="*/ 2151 w 2352"/>
                  <a:gd name="T53" fmla="*/ 723 h 2352"/>
                  <a:gd name="T54" fmla="*/ 1851 w 2352"/>
                  <a:gd name="T55" fmla="*/ 1128 h 2352"/>
                  <a:gd name="T56" fmla="*/ 1851 w 2352"/>
                  <a:gd name="T57" fmla="*/ 1224 h 2352"/>
                  <a:gd name="T58" fmla="*/ 2151 w 2352"/>
                  <a:gd name="T59" fmla="*/ 1630 h 2352"/>
                  <a:gd name="T60" fmla="*/ 1804 w 2352"/>
                  <a:gd name="T61" fmla="*/ 1610 h 2352"/>
                  <a:gd name="T62" fmla="*/ 1768 w 2352"/>
                  <a:gd name="T63" fmla="*/ 609 h 2352"/>
                  <a:gd name="T64" fmla="*/ 1528 w 2352"/>
                  <a:gd name="T65" fmla="*/ 159 h 2352"/>
                  <a:gd name="T66" fmla="*/ 1596 w 2352"/>
                  <a:gd name="T67" fmla="*/ 2099 h 2352"/>
                  <a:gd name="T68" fmla="*/ 2086 w 2352"/>
                  <a:gd name="T69" fmla="*/ 1743 h 2352"/>
                  <a:gd name="T70" fmla="*/ 1528 w 2352"/>
                  <a:gd name="T71" fmla="*/ 2193 h 2352"/>
                  <a:gd name="T72" fmla="*/ 1129 w 2352"/>
                  <a:gd name="T73" fmla="*/ 2245 h 2352"/>
                  <a:gd name="T74" fmla="*/ 690 w 2352"/>
                  <a:gd name="T75" fmla="*/ 1743 h 2352"/>
                  <a:gd name="T76" fmla="*/ 503 w 2352"/>
                  <a:gd name="T77" fmla="*/ 1253 h 2352"/>
                  <a:gd name="T78" fmla="*/ 209 w 2352"/>
                  <a:gd name="T79" fmla="*/ 1647 h 2352"/>
                  <a:gd name="T80" fmla="*/ 104 w 2352"/>
                  <a:gd name="T81" fmla="*/ 1224 h 2352"/>
                  <a:gd name="T82" fmla="*/ 705 w 2352"/>
                  <a:gd name="T83" fmla="*/ 569 h 2352"/>
                  <a:gd name="T84" fmla="*/ 1129 w 2352"/>
                  <a:gd name="T85" fmla="*/ 609 h 2352"/>
                  <a:gd name="T86" fmla="*/ 607 w 2352"/>
                  <a:gd name="T87" fmla="*/ 1097 h 2352"/>
                  <a:gd name="T88" fmla="*/ 1129 w 2352"/>
                  <a:gd name="T89" fmla="*/ 706 h 2352"/>
                  <a:gd name="T90" fmla="*/ 658 w 2352"/>
                  <a:gd name="T91" fmla="*/ 1624 h 2352"/>
                  <a:gd name="T92" fmla="*/ 1129 w 2352"/>
                  <a:gd name="T93" fmla="*/ 1224 h 2352"/>
                  <a:gd name="T94" fmla="*/ 658 w 2352"/>
                  <a:gd name="T95" fmla="*/ 1624 h 2352"/>
                  <a:gd name="T96" fmla="*/ 502 w 2352"/>
                  <a:gd name="T97" fmla="*/ 1128 h 2352"/>
                  <a:gd name="T98" fmla="*/ 202 w 2352"/>
                  <a:gd name="T99" fmla="*/ 723 h 2352"/>
                  <a:gd name="T100" fmla="*/ 549 w 2352"/>
                  <a:gd name="T101" fmla="*/ 742 h 2352"/>
                  <a:gd name="T102" fmla="*/ 585 w 2352"/>
                  <a:gd name="T103" fmla="*/ 609 h 2352"/>
                  <a:gd name="T104" fmla="*/ 720 w 2352"/>
                  <a:gd name="T105" fmla="*/ 209 h 2352"/>
                  <a:gd name="T106" fmla="*/ 301 w 2352"/>
                  <a:gd name="T107" fmla="*/ 1790 h 2352"/>
                  <a:gd name="T108" fmla="*/ 592 w 2352"/>
                  <a:gd name="T109" fmla="*/ 1763 h 2352"/>
                  <a:gd name="T110" fmla="*/ 720 w 2352"/>
                  <a:gd name="T111" fmla="*/ 2143 h 2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52" h="2352">
                    <a:moveTo>
                      <a:pt x="2351" y="1142"/>
                    </a:moveTo>
                    <a:cubicBezTo>
                      <a:pt x="2348" y="1100"/>
                      <a:pt x="2348" y="1100"/>
                      <a:pt x="2348" y="1100"/>
                    </a:cubicBezTo>
                    <a:cubicBezTo>
                      <a:pt x="2340" y="976"/>
                      <a:pt x="2314" y="857"/>
                      <a:pt x="2269" y="747"/>
                    </a:cubicBezTo>
                    <a:cubicBezTo>
                      <a:pt x="2242" y="679"/>
                      <a:pt x="2242" y="679"/>
                      <a:pt x="2242" y="679"/>
                    </a:cubicBezTo>
                    <a:cubicBezTo>
                      <a:pt x="2242" y="676"/>
                      <a:pt x="2240" y="673"/>
                      <a:pt x="2239" y="671"/>
                    </a:cubicBezTo>
                    <a:cubicBezTo>
                      <a:pt x="2213" y="621"/>
                      <a:pt x="2213" y="621"/>
                      <a:pt x="2213" y="621"/>
                    </a:cubicBezTo>
                    <a:cubicBezTo>
                      <a:pt x="2211" y="618"/>
                      <a:pt x="2209" y="615"/>
                      <a:pt x="2206" y="613"/>
                    </a:cubicBezTo>
                    <a:cubicBezTo>
                      <a:pt x="2195" y="594"/>
                      <a:pt x="2195" y="594"/>
                      <a:pt x="2195" y="594"/>
                    </a:cubicBezTo>
                    <a:cubicBezTo>
                      <a:pt x="1999" y="251"/>
                      <a:pt x="1647" y="31"/>
                      <a:pt x="1252" y="5"/>
                    </a:cubicBezTo>
                    <a:cubicBezTo>
                      <a:pt x="1214" y="3"/>
                      <a:pt x="1214" y="3"/>
                      <a:pt x="1214" y="3"/>
                    </a:cubicBezTo>
                    <a:cubicBezTo>
                      <a:pt x="1210" y="1"/>
                      <a:pt x="1207" y="0"/>
                      <a:pt x="1202" y="0"/>
                    </a:cubicBezTo>
                    <a:cubicBezTo>
                      <a:pt x="1151" y="0"/>
                      <a:pt x="1151" y="0"/>
                      <a:pt x="1151" y="0"/>
                    </a:cubicBezTo>
                    <a:cubicBezTo>
                      <a:pt x="1147" y="0"/>
                      <a:pt x="1143" y="1"/>
                      <a:pt x="1140" y="3"/>
                    </a:cubicBezTo>
                    <a:cubicBezTo>
                      <a:pt x="1101" y="5"/>
                      <a:pt x="1101" y="5"/>
                      <a:pt x="1101" y="5"/>
                    </a:cubicBezTo>
                    <a:cubicBezTo>
                      <a:pt x="707" y="31"/>
                      <a:pt x="354" y="251"/>
                      <a:pt x="158" y="594"/>
                    </a:cubicBezTo>
                    <a:cubicBezTo>
                      <a:pt x="147" y="614"/>
                      <a:pt x="147" y="614"/>
                      <a:pt x="147" y="614"/>
                    </a:cubicBezTo>
                    <a:cubicBezTo>
                      <a:pt x="144" y="616"/>
                      <a:pt x="142" y="618"/>
                      <a:pt x="140" y="621"/>
                    </a:cubicBezTo>
                    <a:cubicBezTo>
                      <a:pt x="109" y="681"/>
                      <a:pt x="109" y="681"/>
                      <a:pt x="109" y="681"/>
                    </a:cubicBezTo>
                    <a:cubicBezTo>
                      <a:pt x="109" y="682"/>
                      <a:pt x="109" y="683"/>
                      <a:pt x="108" y="684"/>
                    </a:cubicBezTo>
                    <a:cubicBezTo>
                      <a:pt x="83" y="746"/>
                      <a:pt x="83" y="746"/>
                      <a:pt x="83" y="746"/>
                    </a:cubicBezTo>
                    <a:cubicBezTo>
                      <a:pt x="39" y="857"/>
                      <a:pt x="13" y="976"/>
                      <a:pt x="5" y="1100"/>
                    </a:cubicBezTo>
                    <a:cubicBezTo>
                      <a:pt x="3" y="1140"/>
                      <a:pt x="3" y="1140"/>
                      <a:pt x="3" y="1140"/>
                    </a:cubicBezTo>
                    <a:cubicBezTo>
                      <a:pt x="1" y="1143"/>
                      <a:pt x="0" y="1147"/>
                      <a:pt x="0" y="1150"/>
                    </a:cubicBezTo>
                    <a:cubicBezTo>
                      <a:pt x="0" y="1202"/>
                      <a:pt x="0" y="1202"/>
                      <a:pt x="0" y="1202"/>
                    </a:cubicBezTo>
                    <a:cubicBezTo>
                      <a:pt x="0" y="1206"/>
                      <a:pt x="1" y="1209"/>
                      <a:pt x="3" y="1212"/>
                    </a:cubicBezTo>
                    <a:cubicBezTo>
                      <a:pt x="5" y="1252"/>
                      <a:pt x="5" y="1252"/>
                      <a:pt x="5" y="1252"/>
                    </a:cubicBezTo>
                    <a:cubicBezTo>
                      <a:pt x="13" y="1376"/>
                      <a:pt x="40" y="1495"/>
                      <a:pt x="83" y="1606"/>
                    </a:cubicBezTo>
                    <a:cubicBezTo>
                      <a:pt x="108" y="1669"/>
                      <a:pt x="108" y="1669"/>
                      <a:pt x="108" y="1669"/>
                    </a:cubicBezTo>
                    <a:cubicBezTo>
                      <a:pt x="109" y="1670"/>
                      <a:pt x="109" y="1671"/>
                      <a:pt x="109" y="1671"/>
                    </a:cubicBezTo>
                    <a:cubicBezTo>
                      <a:pt x="140" y="1731"/>
                      <a:pt x="140" y="1731"/>
                      <a:pt x="140" y="1731"/>
                    </a:cubicBezTo>
                    <a:cubicBezTo>
                      <a:pt x="142" y="1734"/>
                      <a:pt x="144" y="1737"/>
                      <a:pt x="147" y="1739"/>
                    </a:cubicBezTo>
                    <a:cubicBezTo>
                      <a:pt x="158" y="1758"/>
                      <a:pt x="158" y="1758"/>
                      <a:pt x="158" y="1758"/>
                    </a:cubicBezTo>
                    <a:cubicBezTo>
                      <a:pt x="354" y="2101"/>
                      <a:pt x="707" y="2322"/>
                      <a:pt x="1101" y="2347"/>
                    </a:cubicBezTo>
                    <a:cubicBezTo>
                      <a:pt x="1141" y="2350"/>
                      <a:pt x="1141" y="2350"/>
                      <a:pt x="1141" y="2350"/>
                    </a:cubicBezTo>
                    <a:cubicBezTo>
                      <a:pt x="1144" y="2351"/>
                      <a:pt x="1147" y="2352"/>
                      <a:pt x="1151" y="2352"/>
                    </a:cubicBezTo>
                    <a:cubicBezTo>
                      <a:pt x="1202" y="2352"/>
                      <a:pt x="1202" y="2352"/>
                      <a:pt x="1202" y="2352"/>
                    </a:cubicBezTo>
                    <a:cubicBezTo>
                      <a:pt x="1206" y="2352"/>
                      <a:pt x="1209" y="2351"/>
                      <a:pt x="1212" y="2350"/>
                    </a:cubicBezTo>
                    <a:cubicBezTo>
                      <a:pt x="1252" y="2347"/>
                      <a:pt x="1252" y="2347"/>
                      <a:pt x="1252" y="2347"/>
                    </a:cubicBezTo>
                    <a:cubicBezTo>
                      <a:pt x="1647" y="2322"/>
                      <a:pt x="1999" y="2101"/>
                      <a:pt x="2195" y="1758"/>
                    </a:cubicBezTo>
                    <a:cubicBezTo>
                      <a:pt x="2206" y="1739"/>
                      <a:pt x="2206" y="1739"/>
                      <a:pt x="2206" y="1739"/>
                    </a:cubicBezTo>
                    <a:cubicBezTo>
                      <a:pt x="2209" y="1737"/>
                      <a:pt x="2211" y="1734"/>
                      <a:pt x="2213" y="1731"/>
                    </a:cubicBezTo>
                    <a:cubicBezTo>
                      <a:pt x="2240" y="1679"/>
                      <a:pt x="2240" y="1679"/>
                      <a:pt x="2240" y="1679"/>
                    </a:cubicBezTo>
                    <a:cubicBezTo>
                      <a:pt x="2241" y="1678"/>
                      <a:pt x="2241" y="1676"/>
                      <a:pt x="2242" y="1675"/>
                    </a:cubicBezTo>
                    <a:cubicBezTo>
                      <a:pt x="2269" y="1606"/>
                      <a:pt x="2269" y="1606"/>
                      <a:pt x="2269" y="1606"/>
                    </a:cubicBezTo>
                    <a:cubicBezTo>
                      <a:pt x="2314" y="1496"/>
                      <a:pt x="2340" y="1377"/>
                      <a:pt x="2348" y="1252"/>
                    </a:cubicBezTo>
                    <a:cubicBezTo>
                      <a:pt x="2351" y="1210"/>
                      <a:pt x="2351" y="1210"/>
                      <a:pt x="2351" y="1210"/>
                    </a:cubicBezTo>
                    <a:cubicBezTo>
                      <a:pt x="2352" y="1208"/>
                      <a:pt x="2352" y="1205"/>
                      <a:pt x="2352" y="1202"/>
                    </a:cubicBezTo>
                    <a:cubicBezTo>
                      <a:pt x="2352" y="1150"/>
                      <a:pt x="2352" y="1150"/>
                      <a:pt x="2352" y="1150"/>
                    </a:cubicBezTo>
                    <a:cubicBezTo>
                      <a:pt x="2352" y="1148"/>
                      <a:pt x="2352" y="1145"/>
                      <a:pt x="2351" y="1142"/>
                    </a:cubicBezTo>
                    <a:close/>
                    <a:moveTo>
                      <a:pt x="1664" y="1743"/>
                    </a:moveTo>
                    <a:cubicBezTo>
                      <a:pt x="1648" y="1783"/>
                      <a:pt x="1648" y="1783"/>
                      <a:pt x="1648" y="1783"/>
                    </a:cubicBezTo>
                    <a:cubicBezTo>
                      <a:pt x="1556" y="2028"/>
                      <a:pt x="1419" y="2188"/>
                      <a:pt x="1263" y="2234"/>
                    </a:cubicBezTo>
                    <a:cubicBezTo>
                      <a:pt x="1225" y="2245"/>
                      <a:pt x="1225" y="2245"/>
                      <a:pt x="1225" y="2245"/>
                    </a:cubicBezTo>
                    <a:cubicBezTo>
                      <a:pt x="1225" y="1743"/>
                      <a:pt x="1225" y="1743"/>
                      <a:pt x="1225" y="1743"/>
                    </a:cubicBezTo>
                    <a:lnTo>
                      <a:pt x="1664" y="1743"/>
                    </a:lnTo>
                    <a:close/>
                    <a:moveTo>
                      <a:pt x="1225" y="609"/>
                    </a:moveTo>
                    <a:cubicBezTo>
                      <a:pt x="1225" y="107"/>
                      <a:pt x="1225" y="107"/>
                      <a:pt x="1225" y="107"/>
                    </a:cubicBezTo>
                    <a:cubicBezTo>
                      <a:pt x="1263" y="118"/>
                      <a:pt x="1263" y="118"/>
                      <a:pt x="1263" y="118"/>
                    </a:cubicBezTo>
                    <a:cubicBezTo>
                      <a:pt x="1419" y="164"/>
                      <a:pt x="1556" y="324"/>
                      <a:pt x="1648" y="569"/>
                    </a:cubicBezTo>
                    <a:cubicBezTo>
                      <a:pt x="1664" y="609"/>
                      <a:pt x="1664" y="609"/>
                      <a:pt x="1664" y="609"/>
                    </a:cubicBezTo>
                    <a:lnTo>
                      <a:pt x="1225" y="609"/>
                    </a:lnTo>
                    <a:close/>
                    <a:moveTo>
                      <a:pt x="1747" y="1128"/>
                    </a:moveTo>
                    <a:cubicBezTo>
                      <a:pt x="1225" y="1128"/>
                      <a:pt x="1225" y="1128"/>
                      <a:pt x="1225" y="1128"/>
                    </a:cubicBezTo>
                    <a:cubicBezTo>
                      <a:pt x="1225" y="706"/>
                      <a:pt x="1225" y="706"/>
                      <a:pt x="1225" y="706"/>
                    </a:cubicBezTo>
                    <a:cubicBezTo>
                      <a:pt x="1690" y="706"/>
                      <a:pt x="1690" y="706"/>
                      <a:pt x="1690" y="706"/>
                    </a:cubicBezTo>
                    <a:cubicBezTo>
                      <a:pt x="1695" y="728"/>
                      <a:pt x="1695" y="728"/>
                      <a:pt x="1695" y="728"/>
                    </a:cubicBezTo>
                    <a:cubicBezTo>
                      <a:pt x="1723" y="838"/>
                      <a:pt x="1740" y="962"/>
                      <a:pt x="1745" y="1097"/>
                    </a:cubicBezTo>
                    <a:lnTo>
                      <a:pt x="1747" y="1128"/>
                    </a:lnTo>
                    <a:close/>
                    <a:moveTo>
                      <a:pt x="1747" y="1224"/>
                    </a:moveTo>
                    <a:cubicBezTo>
                      <a:pt x="1745" y="1255"/>
                      <a:pt x="1745" y="1255"/>
                      <a:pt x="1745" y="1255"/>
                    </a:cubicBezTo>
                    <a:cubicBezTo>
                      <a:pt x="1740" y="1391"/>
                      <a:pt x="1724" y="1512"/>
                      <a:pt x="1695" y="1624"/>
                    </a:cubicBezTo>
                    <a:cubicBezTo>
                      <a:pt x="1690" y="1647"/>
                      <a:pt x="1690" y="1647"/>
                      <a:pt x="1690" y="1647"/>
                    </a:cubicBezTo>
                    <a:cubicBezTo>
                      <a:pt x="1225" y="1647"/>
                      <a:pt x="1225" y="1647"/>
                      <a:pt x="1225" y="1647"/>
                    </a:cubicBezTo>
                    <a:cubicBezTo>
                      <a:pt x="1225" y="1224"/>
                      <a:pt x="1225" y="1224"/>
                      <a:pt x="1225" y="1224"/>
                    </a:cubicBezTo>
                    <a:lnTo>
                      <a:pt x="1747" y="1224"/>
                    </a:lnTo>
                    <a:close/>
                    <a:moveTo>
                      <a:pt x="1851" y="1128"/>
                    </a:moveTo>
                    <a:cubicBezTo>
                      <a:pt x="1850" y="1100"/>
                      <a:pt x="1850" y="1100"/>
                      <a:pt x="1850" y="1100"/>
                    </a:cubicBezTo>
                    <a:cubicBezTo>
                      <a:pt x="1845" y="973"/>
                      <a:pt x="1830" y="853"/>
                      <a:pt x="1804" y="742"/>
                    </a:cubicBezTo>
                    <a:cubicBezTo>
                      <a:pt x="1796" y="706"/>
                      <a:pt x="1796" y="706"/>
                      <a:pt x="1796" y="706"/>
                    </a:cubicBezTo>
                    <a:cubicBezTo>
                      <a:pt x="2143" y="706"/>
                      <a:pt x="2143" y="706"/>
                      <a:pt x="2143" y="706"/>
                    </a:cubicBezTo>
                    <a:cubicBezTo>
                      <a:pt x="2151" y="723"/>
                      <a:pt x="2151" y="723"/>
                      <a:pt x="2151" y="723"/>
                    </a:cubicBezTo>
                    <a:cubicBezTo>
                      <a:pt x="2205" y="837"/>
                      <a:pt x="2237" y="963"/>
                      <a:pt x="2247" y="1096"/>
                    </a:cubicBezTo>
                    <a:cubicBezTo>
                      <a:pt x="2249" y="1128"/>
                      <a:pt x="2249" y="1128"/>
                      <a:pt x="2249" y="1128"/>
                    </a:cubicBezTo>
                    <a:lnTo>
                      <a:pt x="1851" y="1128"/>
                    </a:lnTo>
                    <a:close/>
                    <a:moveTo>
                      <a:pt x="1804" y="1610"/>
                    </a:moveTo>
                    <a:cubicBezTo>
                      <a:pt x="1830" y="1500"/>
                      <a:pt x="1845" y="1379"/>
                      <a:pt x="1850" y="1253"/>
                    </a:cubicBezTo>
                    <a:cubicBezTo>
                      <a:pt x="1851" y="1224"/>
                      <a:pt x="1851" y="1224"/>
                      <a:pt x="1851" y="1224"/>
                    </a:cubicBezTo>
                    <a:cubicBezTo>
                      <a:pt x="2249" y="1224"/>
                      <a:pt x="2249" y="1224"/>
                      <a:pt x="2249" y="1224"/>
                    </a:cubicBezTo>
                    <a:cubicBezTo>
                      <a:pt x="2247" y="1256"/>
                      <a:pt x="2247" y="1256"/>
                      <a:pt x="2247" y="1256"/>
                    </a:cubicBezTo>
                    <a:cubicBezTo>
                      <a:pt x="2237" y="1389"/>
                      <a:pt x="2205" y="1515"/>
                      <a:pt x="2151" y="1630"/>
                    </a:cubicBezTo>
                    <a:cubicBezTo>
                      <a:pt x="2143" y="1647"/>
                      <a:pt x="2143" y="1647"/>
                      <a:pt x="2143" y="1647"/>
                    </a:cubicBezTo>
                    <a:cubicBezTo>
                      <a:pt x="1796" y="1647"/>
                      <a:pt x="1796" y="1647"/>
                      <a:pt x="1796" y="1647"/>
                    </a:cubicBezTo>
                    <a:lnTo>
                      <a:pt x="1804" y="1610"/>
                    </a:lnTo>
                    <a:close/>
                    <a:moveTo>
                      <a:pt x="2053" y="562"/>
                    </a:moveTo>
                    <a:cubicBezTo>
                      <a:pt x="2086" y="609"/>
                      <a:pt x="2086" y="609"/>
                      <a:pt x="2086" y="609"/>
                    </a:cubicBezTo>
                    <a:cubicBezTo>
                      <a:pt x="1768" y="609"/>
                      <a:pt x="1768" y="609"/>
                      <a:pt x="1768" y="609"/>
                    </a:cubicBezTo>
                    <a:cubicBezTo>
                      <a:pt x="1761" y="589"/>
                      <a:pt x="1761" y="589"/>
                      <a:pt x="1761" y="589"/>
                    </a:cubicBezTo>
                    <a:cubicBezTo>
                      <a:pt x="1717" y="455"/>
                      <a:pt x="1662" y="343"/>
                      <a:pt x="1596" y="253"/>
                    </a:cubicBezTo>
                    <a:cubicBezTo>
                      <a:pt x="1528" y="159"/>
                      <a:pt x="1528" y="159"/>
                      <a:pt x="1528" y="159"/>
                    </a:cubicBezTo>
                    <a:cubicBezTo>
                      <a:pt x="1633" y="209"/>
                      <a:pt x="1633" y="209"/>
                      <a:pt x="1633" y="209"/>
                    </a:cubicBezTo>
                    <a:cubicBezTo>
                      <a:pt x="1804" y="290"/>
                      <a:pt x="1945" y="409"/>
                      <a:pt x="2053" y="562"/>
                    </a:cubicBezTo>
                    <a:close/>
                    <a:moveTo>
                      <a:pt x="1596" y="2099"/>
                    </a:moveTo>
                    <a:cubicBezTo>
                      <a:pt x="1662" y="2009"/>
                      <a:pt x="1717" y="1896"/>
                      <a:pt x="1761" y="1763"/>
                    </a:cubicBezTo>
                    <a:cubicBezTo>
                      <a:pt x="1767" y="1743"/>
                      <a:pt x="1767" y="1743"/>
                      <a:pt x="1767" y="1743"/>
                    </a:cubicBezTo>
                    <a:cubicBezTo>
                      <a:pt x="2086" y="1743"/>
                      <a:pt x="2086" y="1743"/>
                      <a:pt x="2086" y="1743"/>
                    </a:cubicBezTo>
                    <a:cubicBezTo>
                      <a:pt x="2053" y="1790"/>
                      <a:pt x="2053" y="1790"/>
                      <a:pt x="2053" y="1790"/>
                    </a:cubicBezTo>
                    <a:cubicBezTo>
                      <a:pt x="1946" y="1942"/>
                      <a:pt x="1801" y="2064"/>
                      <a:pt x="1633" y="2143"/>
                    </a:cubicBezTo>
                    <a:cubicBezTo>
                      <a:pt x="1528" y="2193"/>
                      <a:pt x="1528" y="2193"/>
                      <a:pt x="1528" y="2193"/>
                    </a:cubicBezTo>
                    <a:lnTo>
                      <a:pt x="1596" y="2099"/>
                    </a:lnTo>
                    <a:close/>
                    <a:moveTo>
                      <a:pt x="1129" y="1743"/>
                    </a:moveTo>
                    <a:cubicBezTo>
                      <a:pt x="1129" y="2245"/>
                      <a:pt x="1129" y="2245"/>
                      <a:pt x="1129" y="2245"/>
                    </a:cubicBezTo>
                    <a:cubicBezTo>
                      <a:pt x="1091" y="2234"/>
                      <a:pt x="1091" y="2234"/>
                      <a:pt x="1091" y="2234"/>
                    </a:cubicBezTo>
                    <a:cubicBezTo>
                      <a:pt x="934" y="2188"/>
                      <a:pt x="797" y="2028"/>
                      <a:pt x="705" y="1783"/>
                    </a:cubicBezTo>
                    <a:cubicBezTo>
                      <a:pt x="690" y="1743"/>
                      <a:pt x="690" y="1743"/>
                      <a:pt x="690" y="1743"/>
                    </a:cubicBezTo>
                    <a:lnTo>
                      <a:pt x="1129" y="1743"/>
                    </a:lnTo>
                    <a:close/>
                    <a:moveTo>
                      <a:pt x="502" y="1224"/>
                    </a:moveTo>
                    <a:cubicBezTo>
                      <a:pt x="503" y="1253"/>
                      <a:pt x="503" y="1253"/>
                      <a:pt x="503" y="1253"/>
                    </a:cubicBezTo>
                    <a:cubicBezTo>
                      <a:pt x="507" y="1376"/>
                      <a:pt x="523" y="1496"/>
                      <a:pt x="549" y="1610"/>
                    </a:cubicBezTo>
                    <a:cubicBezTo>
                      <a:pt x="557" y="1647"/>
                      <a:pt x="557" y="1647"/>
                      <a:pt x="557" y="1647"/>
                    </a:cubicBezTo>
                    <a:cubicBezTo>
                      <a:pt x="209" y="1647"/>
                      <a:pt x="209" y="1647"/>
                      <a:pt x="209" y="1647"/>
                    </a:cubicBezTo>
                    <a:cubicBezTo>
                      <a:pt x="201" y="1630"/>
                      <a:pt x="201" y="1630"/>
                      <a:pt x="201" y="1630"/>
                    </a:cubicBezTo>
                    <a:cubicBezTo>
                      <a:pt x="148" y="1514"/>
                      <a:pt x="116" y="1389"/>
                      <a:pt x="106" y="1256"/>
                    </a:cubicBezTo>
                    <a:cubicBezTo>
                      <a:pt x="104" y="1224"/>
                      <a:pt x="104" y="1224"/>
                      <a:pt x="104" y="1224"/>
                    </a:cubicBezTo>
                    <a:lnTo>
                      <a:pt x="502" y="1224"/>
                    </a:lnTo>
                    <a:close/>
                    <a:moveTo>
                      <a:pt x="690" y="609"/>
                    </a:moveTo>
                    <a:cubicBezTo>
                      <a:pt x="705" y="569"/>
                      <a:pt x="705" y="569"/>
                      <a:pt x="705" y="569"/>
                    </a:cubicBezTo>
                    <a:cubicBezTo>
                      <a:pt x="798" y="324"/>
                      <a:pt x="935" y="164"/>
                      <a:pt x="1091" y="118"/>
                    </a:cubicBezTo>
                    <a:cubicBezTo>
                      <a:pt x="1129" y="107"/>
                      <a:pt x="1129" y="107"/>
                      <a:pt x="1129" y="107"/>
                    </a:cubicBezTo>
                    <a:cubicBezTo>
                      <a:pt x="1129" y="609"/>
                      <a:pt x="1129" y="609"/>
                      <a:pt x="1129" y="609"/>
                    </a:cubicBezTo>
                    <a:lnTo>
                      <a:pt x="690" y="609"/>
                    </a:lnTo>
                    <a:close/>
                    <a:moveTo>
                      <a:pt x="606" y="1128"/>
                    </a:moveTo>
                    <a:cubicBezTo>
                      <a:pt x="607" y="1097"/>
                      <a:pt x="607" y="1097"/>
                      <a:pt x="607" y="1097"/>
                    </a:cubicBezTo>
                    <a:cubicBezTo>
                      <a:pt x="613" y="959"/>
                      <a:pt x="630" y="838"/>
                      <a:pt x="658" y="728"/>
                    </a:cubicBezTo>
                    <a:cubicBezTo>
                      <a:pt x="664" y="706"/>
                      <a:pt x="664" y="706"/>
                      <a:pt x="664" y="706"/>
                    </a:cubicBezTo>
                    <a:cubicBezTo>
                      <a:pt x="1129" y="706"/>
                      <a:pt x="1129" y="706"/>
                      <a:pt x="1129" y="706"/>
                    </a:cubicBezTo>
                    <a:cubicBezTo>
                      <a:pt x="1129" y="1128"/>
                      <a:pt x="1129" y="1128"/>
                      <a:pt x="1129" y="1128"/>
                    </a:cubicBezTo>
                    <a:lnTo>
                      <a:pt x="606" y="1128"/>
                    </a:lnTo>
                    <a:close/>
                    <a:moveTo>
                      <a:pt x="658" y="1624"/>
                    </a:moveTo>
                    <a:cubicBezTo>
                      <a:pt x="630" y="1514"/>
                      <a:pt x="613" y="1393"/>
                      <a:pt x="607" y="1255"/>
                    </a:cubicBezTo>
                    <a:cubicBezTo>
                      <a:pt x="606" y="1224"/>
                      <a:pt x="606" y="1224"/>
                      <a:pt x="606" y="1224"/>
                    </a:cubicBezTo>
                    <a:cubicBezTo>
                      <a:pt x="1129" y="1224"/>
                      <a:pt x="1129" y="1224"/>
                      <a:pt x="1129" y="1224"/>
                    </a:cubicBezTo>
                    <a:cubicBezTo>
                      <a:pt x="1129" y="1647"/>
                      <a:pt x="1129" y="1647"/>
                      <a:pt x="1129" y="1647"/>
                    </a:cubicBezTo>
                    <a:cubicBezTo>
                      <a:pt x="664" y="1647"/>
                      <a:pt x="664" y="1647"/>
                      <a:pt x="664" y="1647"/>
                    </a:cubicBezTo>
                    <a:lnTo>
                      <a:pt x="658" y="1624"/>
                    </a:lnTo>
                    <a:close/>
                    <a:moveTo>
                      <a:pt x="549" y="742"/>
                    </a:moveTo>
                    <a:cubicBezTo>
                      <a:pt x="523" y="857"/>
                      <a:pt x="507" y="977"/>
                      <a:pt x="503" y="1100"/>
                    </a:cubicBezTo>
                    <a:cubicBezTo>
                      <a:pt x="502" y="1128"/>
                      <a:pt x="502" y="1128"/>
                      <a:pt x="502" y="1128"/>
                    </a:cubicBezTo>
                    <a:cubicBezTo>
                      <a:pt x="104" y="1128"/>
                      <a:pt x="104" y="1128"/>
                      <a:pt x="104" y="1128"/>
                    </a:cubicBezTo>
                    <a:cubicBezTo>
                      <a:pt x="106" y="1096"/>
                      <a:pt x="106" y="1096"/>
                      <a:pt x="106" y="1096"/>
                    </a:cubicBezTo>
                    <a:cubicBezTo>
                      <a:pt x="116" y="963"/>
                      <a:pt x="148" y="838"/>
                      <a:pt x="202" y="723"/>
                    </a:cubicBezTo>
                    <a:cubicBezTo>
                      <a:pt x="210" y="706"/>
                      <a:pt x="210" y="706"/>
                      <a:pt x="210" y="706"/>
                    </a:cubicBezTo>
                    <a:cubicBezTo>
                      <a:pt x="557" y="706"/>
                      <a:pt x="557" y="706"/>
                      <a:pt x="557" y="706"/>
                    </a:cubicBezTo>
                    <a:lnTo>
                      <a:pt x="549" y="742"/>
                    </a:lnTo>
                    <a:close/>
                    <a:moveTo>
                      <a:pt x="757" y="253"/>
                    </a:moveTo>
                    <a:cubicBezTo>
                      <a:pt x="691" y="343"/>
                      <a:pt x="636" y="456"/>
                      <a:pt x="592" y="589"/>
                    </a:cubicBezTo>
                    <a:cubicBezTo>
                      <a:pt x="585" y="609"/>
                      <a:pt x="585" y="609"/>
                      <a:pt x="585" y="609"/>
                    </a:cubicBezTo>
                    <a:cubicBezTo>
                      <a:pt x="268" y="609"/>
                      <a:pt x="268" y="609"/>
                      <a:pt x="268" y="609"/>
                    </a:cubicBezTo>
                    <a:cubicBezTo>
                      <a:pt x="301" y="562"/>
                      <a:pt x="301" y="562"/>
                      <a:pt x="301" y="562"/>
                    </a:cubicBezTo>
                    <a:cubicBezTo>
                      <a:pt x="408" y="408"/>
                      <a:pt x="549" y="289"/>
                      <a:pt x="720" y="209"/>
                    </a:cubicBezTo>
                    <a:cubicBezTo>
                      <a:pt x="825" y="159"/>
                      <a:pt x="825" y="159"/>
                      <a:pt x="825" y="159"/>
                    </a:cubicBezTo>
                    <a:lnTo>
                      <a:pt x="757" y="253"/>
                    </a:lnTo>
                    <a:close/>
                    <a:moveTo>
                      <a:pt x="301" y="1790"/>
                    </a:moveTo>
                    <a:cubicBezTo>
                      <a:pt x="268" y="1743"/>
                      <a:pt x="268" y="1743"/>
                      <a:pt x="268" y="1743"/>
                    </a:cubicBezTo>
                    <a:cubicBezTo>
                      <a:pt x="585" y="1743"/>
                      <a:pt x="585" y="1743"/>
                      <a:pt x="585" y="1743"/>
                    </a:cubicBezTo>
                    <a:cubicBezTo>
                      <a:pt x="592" y="1763"/>
                      <a:pt x="592" y="1763"/>
                      <a:pt x="592" y="1763"/>
                    </a:cubicBezTo>
                    <a:cubicBezTo>
                      <a:pt x="635" y="1895"/>
                      <a:pt x="691" y="2008"/>
                      <a:pt x="757" y="2099"/>
                    </a:cubicBezTo>
                    <a:cubicBezTo>
                      <a:pt x="825" y="2192"/>
                      <a:pt x="825" y="2192"/>
                      <a:pt x="825" y="2192"/>
                    </a:cubicBezTo>
                    <a:cubicBezTo>
                      <a:pt x="720" y="2143"/>
                      <a:pt x="720" y="2143"/>
                      <a:pt x="720" y="2143"/>
                    </a:cubicBezTo>
                    <a:cubicBezTo>
                      <a:pt x="550" y="2063"/>
                      <a:pt x="409" y="1945"/>
                      <a:pt x="301" y="1790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2" name="ï$1ïďê"/>
              <p:cNvSpPr/>
              <p:nvPr/>
            </p:nvSpPr>
            <p:spPr bwMode="auto">
              <a:xfrm>
                <a:off x="1837" y="1429"/>
                <a:ext cx="228" cy="187"/>
              </a:xfrm>
              <a:custGeom>
                <a:avLst/>
                <a:gdLst>
                  <a:gd name="T0" fmla="*/ 2 w 228"/>
                  <a:gd name="T1" fmla="*/ 140 h 187"/>
                  <a:gd name="T2" fmla="*/ 0 w 228"/>
                  <a:gd name="T3" fmla="*/ 162 h 187"/>
                  <a:gd name="T4" fmla="*/ 205 w 228"/>
                  <a:gd name="T5" fmla="*/ 187 h 187"/>
                  <a:gd name="T6" fmla="*/ 228 w 228"/>
                  <a:gd name="T7" fmla="*/ 2 h 187"/>
                  <a:gd name="T8" fmla="*/ 206 w 228"/>
                  <a:gd name="T9" fmla="*/ 0 h 187"/>
                  <a:gd name="T10" fmla="*/ 186 w 228"/>
                  <a:gd name="T11" fmla="*/ 162 h 187"/>
                  <a:gd name="T12" fmla="*/ 2 w 228"/>
                  <a:gd name="T13" fmla="*/ 14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187">
                    <a:moveTo>
                      <a:pt x="2" y="140"/>
                    </a:moveTo>
                    <a:lnTo>
                      <a:pt x="0" y="162"/>
                    </a:lnTo>
                    <a:lnTo>
                      <a:pt x="205" y="187"/>
                    </a:lnTo>
                    <a:lnTo>
                      <a:pt x="228" y="2"/>
                    </a:lnTo>
                    <a:lnTo>
                      <a:pt x="206" y="0"/>
                    </a:lnTo>
                    <a:lnTo>
                      <a:pt x="186" y="162"/>
                    </a:lnTo>
                    <a:lnTo>
                      <a:pt x="2" y="140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3" name="ïṣľíḋè"/>
              <p:cNvSpPr/>
              <p:nvPr/>
            </p:nvSpPr>
            <p:spPr bwMode="auto">
              <a:xfrm>
                <a:off x="1734" y="1308"/>
                <a:ext cx="584" cy="583"/>
              </a:xfrm>
              <a:custGeom>
                <a:avLst/>
                <a:gdLst>
                  <a:gd name="T0" fmla="*/ 75 w 2436"/>
                  <a:gd name="T1" fmla="*/ 1080 h 2436"/>
                  <a:gd name="T2" fmla="*/ 1080 w 2436"/>
                  <a:gd name="T3" fmla="*/ 2360 h 2436"/>
                  <a:gd name="T4" fmla="*/ 2360 w 2436"/>
                  <a:gd name="T5" fmla="*/ 1355 h 2436"/>
                  <a:gd name="T6" fmla="*/ 1355 w 2436"/>
                  <a:gd name="T7" fmla="*/ 75 h 2436"/>
                  <a:gd name="T8" fmla="*/ 75 w 2436"/>
                  <a:gd name="T9" fmla="*/ 1080 h 2436"/>
                  <a:gd name="T10" fmla="*/ 1344 w 2436"/>
                  <a:gd name="T11" fmla="*/ 167 h 2436"/>
                  <a:gd name="T12" fmla="*/ 2268 w 2436"/>
                  <a:gd name="T13" fmla="*/ 1344 h 2436"/>
                  <a:gd name="T14" fmla="*/ 1091 w 2436"/>
                  <a:gd name="T15" fmla="*/ 2268 h 2436"/>
                  <a:gd name="T16" fmla="*/ 167 w 2436"/>
                  <a:gd name="T17" fmla="*/ 1091 h 2436"/>
                  <a:gd name="T18" fmla="*/ 1344 w 2436"/>
                  <a:gd name="T19" fmla="*/ 167 h 2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6" h="2436">
                    <a:moveTo>
                      <a:pt x="75" y="1080"/>
                    </a:moveTo>
                    <a:cubicBezTo>
                      <a:pt x="0" y="1710"/>
                      <a:pt x="450" y="2284"/>
                      <a:pt x="1080" y="2360"/>
                    </a:cubicBezTo>
                    <a:cubicBezTo>
                      <a:pt x="1710" y="2436"/>
                      <a:pt x="2284" y="1985"/>
                      <a:pt x="2360" y="1355"/>
                    </a:cubicBezTo>
                    <a:cubicBezTo>
                      <a:pt x="2436" y="725"/>
                      <a:pt x="1985" y="151"/>
                      <a:pt x="1355" y="75"/>
                    </a:cubicBezTo>
                    <a:cubicBezTo>
                      <a:pt x="725" y="0"/>
                      <a:pt x="151" y="450"/>
                      <a:pt x="75" y="1080"/>
                    </a:cubicBezTo>
                    <a:close/>
                    <a:moveTo>
                      <a:pt x="1344" y="167"/>
                    </a:moveTo>
                    <a:cubicBezTo>
                      <a:pt x="1923" y="237"/>
                      <a:pt x="2338" y="765"/>
                      <a:pt x="2268" y="1344"/>
                    </a:cubicBezTo>
                    <a:cubicBezTo>
                      <a:pt x="2198" y="1923"/>
                      <a:pt x="1671" y="2338"/>
                      <a:pt x="1091" y="2268"/>
                    </a:cubicBezTo>
                    <a:cubicBezTo>
                      <a:pt x="512" y="2198"/>
                      <a:pt x="98" y="1671"/>
                      <a:pt x="167" y="1091"/>
                    </a:cubicBezTo>
                    <a:cubicBezTo>
                      <a:pt x="237" y="512"/>
                      <a:pt x="765" y="98"/>
                      <a:pt x="1344" y="16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4" name="işḻïḋê"/>
              <p:cNvSpPr/>
              <p:nvPr/>
            </p:nvSpPr>
            <p:spPr bwMode="auto">
              <a:xfrm>
                <a:off x="4093" y="74"/>
                <a:ext cx="630" cy="622"/>
              </a:xfrm>
              <a:custGeom>
                <a:avLst/>
                <a:gdLst>
                  <a:gd name="T0" fmla="*/ 194 w 630"/>
                  <a:gd name="T1" fmla="*/ 0 h 622"/>
                  <a:gd name="T2" fmla="*/ 0 w 630"/>
                  <a:gd name="T3" fmla="*/ 423 h 622"/>
                  <a:gd name="T4" fmla="*/ 436 w 630"/>
                  <a:gd name="T5" fmla="*/ 622 h 622"/>
                  <a:gd name="T6" fmla="*/ 630 w 630"/>
                  <a:gd name="T7" fmla="*/ 198 h 622"/>
                  <a:gd name="T8" fmla="*/ 194 w 630"/>
                  <a:gd name="T9" fmla="*/ 0 h 622"/>
                  <a:gd name="T10" fmla="*/ 27 w 630"/>
                  <a:gd name="T11" fmla="*/ 413 h 622"/>
                  <a:gd name="T12" fmla="*/ 204 w 630"/>
                  <a:gd name="T13" fmla="*/ 26 h 622"/>
                  <a:gd name="T14" fmla="*/ 603 w 630"/>
                  <a:gd name="T15" fmla="*/ 208 h 622"/>
                  <a:gd name="T16" fmla="*/ 426 w 630"/>
                  <a:gd name="T17" fmla="*/ 595 h 622"/>
                  <a:gd name="T18" fmla="*/ 27 w 630"/>
                  <a:gd name="T19" fmla="*/ 413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0" h="622">
                    <a:moveTo>
                      <a:pt x="194" y="0"/>
                    </a:moveTo>
                    <a:lnTo>
                      <a:pt x="0" y="423"/>
                    </a:lnTo>
                    <a:lnTo>
                      <a:pt x="436" y="622"/>
                    </a:lnTo>
                    <a:lnTo>
                      <a:pt x="630" y="198"/>
                    </a:lnTo>
                    <a:lnTo>
                      <a:pt x="194" y="0"/>
                    </a:lnTo>
                    <a:close/>
                    <a:moveTo>
                      <a:pt x="27" y="413"/>
                    </a:moveTo>
                    <a:lnTo>
                      <a:pt x="204" y="26"/>
                    </a:lnTo>
                    <a:lnTo>
                      <a:pt x="603" y="208"/>
                    </a:lnTo>
                    <a:lnTo>
                      <a:pt x="426" y="595"/>
                    </a:lnTo>
                    <a:lnTo>
                      <a:pt x="27" y="413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5" name="îsľïḓe"/>
              <p:cNvSpPr/>
              <p:nvPr/>
            </p:nvSpPr>
            <p:spPr bwMode="auto">
              <a:xfrm>
                <a:off x="4166" y="119"/>
                <a:ext cx="503" cy="468"/>
              </a:xfrm>
              <a:custGeom>
                <a:avLst/>
                <a:gdLst>
                  <a:gd name="T0" fmla="*/ 0 w 503"/>
                  <a:gd name="T1" fmla="*/ 301 h 468"/>
                  <a:gd name="T2" fmla="*/ 366 w 503"/>
                  <a:gd name="T3" fmla="*/ 468 h 468"/>
                  <a:gd name="T4" fmla="*/ 503 w 503"/>
                  <a:gd name="T5" fmla="*/ 167 h 468"/>
                  <a:gd name="T6" fmla="*/ 138 w 503"/>
                  <a:gd name="T7" fmla="*/ 0 h 468"/>
                  <a:gd name="T8" fmla="*/ 0 w 503"/>
                  <a:gd name="T9" fmla="*/ 301 h 468"/>
                  <a:gd name="T10" fmla="*/ 27 w 503"/>
                  <a:gd name="T11" fmla="*/ 291 h 468"/>
                  <a:gd name="T12" fmla="*/ 148 w 503"/>
                  <a:gd name="T13" fmla="*/ 27 h 468"/>
                  <a:gd name="T14" fmla="*/ 477 w 503"/>
                  <a:gd name="T15" fmla="*/ 176 h 468"/>
                  <a:gd name="T16" fmla="*/ 356 w 503"/>
                  <a:gd name="T17" fmla="*/ 441 h 468"/>
                  <a:gd name="T18" fmla="*/ 27 w 503"/>
                  <a:gd name="T19" fmla="*/ 291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3" h="468">
                    <a:moveTo>
                      <a:pt x="0" y="301"/>
                    </a:moveTo>
                    <a:lnTo>
                      <a:pt x="366" y="468"/>
                    </a:lnTo>
                    <a:lnTo>
                      <a:pt x="503" y="167"/>
                    </a:lnTo>
                    <a:lnTo>
                      <a:pt x="138" y="0"/>
                    </a:lnTo>
                    <a:lnTo>
                      <a:pt x="0" y="301"/>
                    </a:lnTo>
                    <a:close/>
                    <a:moveTo>
                      <a:pt x="27" y="291"/>
                    </a:moveTo>
                    <a:lnTo>
                      <a:pt x="148" y="27"/>
                    </a:lnTo>
                    <a:lnTo>
                      <a:pt x="477" y="176"/>
                    </a:lnTo>
                    <a:lnTo>
                      <a:pt x="356" y="441"/>
                    </a:lnTo>
                    <a:lnTo>
                      <a:pt x="27" y="291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6" name="iṥḻíḑé"/>
              <p:cNvSpPr/>
              <p:nvPr/>
            </p:nvSpPr>
            <p:spPr bwMode="auto">
              <a:xfrm>
                <a:off x="4311" y="212"/>
                <a:ext cx="95" cy="95"/>
              </a:xfrm>
              <a:custGeom>
                <a:avLst/>
                <a:gdLst>
                  <a:gd name="T0" fmla="*/ 126 w 397"/>
                  <a:gd name="T1" fmla="*/ 357 h 397"/>
                  <a:gd name="T2" fmla="*/ 357 w 397"/>
                  <a:gd name="T3" fmla="*/ 271 h 397"/>
                  <a:gd name="T4" fmla="*/ 271 w 397"/>
                  <a:gd name="T5" fmla="*/ 40 h 397"/>
                  <a:gd name="T6" fmla="*/ 40 w 397"/>
                  <a:gd name="T7" fmla="*/ 126 h 397"/>
                  <a:gd name="T8" fmla="*/ 126 w 397"/>
                  <a:gd name="T9" fmla="*/ 357 h 397"/>
                  <a:gd name="T10" fmla="*/ 236 w 397"/>
                  <a:gd name="T11" fmla="*/ 116 h 397"/>
                  <a:gd name="T12" fmla="*/ 280 w 397"/>
                  <a:gd name="T13" fmla="*/ 236 h 397"/>
                  <a:gd name="T14" fmla="*/ 161 w 397"/>
                  <a:gd name="T15" fmla="*/ 280 h 397"/>
                  <a:gd name="T16" fmla="*/ 116 w 397"/>
                  <a:gd name="T17" fmla="*/ 161 h 397"/>
                  <a:gd name="T18" fmla="*/ 236 w 397"/>
                  <a:gd name="T19" fmla="*/ 11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7" h="397">
                    <a:moveTo>
                      <a:pt x="126" y="357"/>
                    </a:moveTo>
                    <a:cubicBezTo>
                      <a:pt x="213" y="397"/>
                      <a:pt x="317" y="358"/>
                      <a:pt x="357" y="271"/>
                    </a:cubicBezTo>
                    <a:cubicBezTo>
                      <a:pt x="397" y="183"/>
                      <a:pt x="358" y="80"/>
                      <a:pt x="271" y="40"/>
                    </a:cubicBezTo>
                    <a:cubicBezTo>
                      <a:pt x="183" y="0"/>
                      <a:pt x="80" y="39"/>
                      <a:pt x="40" y="126"/>
                    </a:cubicBezTo>
                    <a:cubicBezTo>
                      <a:pt x="0" y="214"/>
                      <a:pt x="39" y="317"/>
                      <a:pt x="126" y="357"/>
                    </a:cubicBezTo>
                    <a:close/>
                    <a:moveTo>
                      <a:pt x="236" y="116"/>
                    </a:moveTo>
                    <a:cubicBezTo>
                      <a:pt x="281" y="137"/>
                      <a:pt x="301" y="191"/>
                      <a:pt x="280" y="236"/>
                    </a:cubicBezTo>
                    <a:cubicBezTo>
                      <a:pt x="260" y="281"/>
                      <a:pt x="206" y="301"/>
                      <a:pt x="161" y="280"/>
                    </a:cubicBezTo>
                    <a:cubicBezTo>
                      <a:pt x="116" y="260"/>
                      <a:pt x="96" y="206"/>
                      <a:pt x="116" y="161"/>
                    </a:cubicBezTo>
                    <a:cubicBezTo>
                      <a:pt x="137" y="116"/>
                      <a:pt x="190" y="96"/>
                      <a:pt x="236" y="116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7" name="îšľïḓè"/>
              <p:cNvSpPr/>
              <p:nvPr/>
            </p:nvSpPr>
            <p:spPr bwMode="auto">
              <a:xfrm>
                <a:off x="4245" y="313"/>
                <a:ext cx="296" cy="199"/>
              </a:xfrm>
              <a:custGeom>
                <a:avLst/>
                <a:gdLst>
                  <a:gd name="T0" fmla="*/ 205 w 296"/>
                  <a:gd name="T1" fmla="*/ 52 h 199"/>
                  <a:gd name="T2" fmla="*/ 173 w 296"/>
                  <a:gd name="T3" fmla="*/ 0 h 199"/>
                  <a:gd name="T4" fmla="*/ 109 w 296"/>
                  <a:gd name="T5" fmla="*/ 39 h 199"/>
                  <a:gd name="T6" fmla="*/ 86 w 296"/>
                  <a:gd name="T7" fmla="*/ 3 h 199"/>
                  <a:gd name="T8" fmla="*/ 5 w 296"/>
                  <a:gd name="T9" fmla="*/ 54 h 199"/>
                  <a:gd name="T10" fmla="*/ 0 w 296"/>
                  <a:gd name="T11" fmla="*/ 64 h 199"/>
                  <a:gd name="T12" fmla="*/ 296 w 296"/>
                  <a:gd name="T13" fmla="*/ 199 h 199"/>
                  <a:gd name="T14" fmla="*/ 282 w 296"/>
                  <a:gd name="T15" fmla="*/ 3 h 199"/>
                  <a:gd name="T16" fmla="*/ 205 w 296"/>
                  <a:gd name="T17" fmla="*/ 52 h 199"/>
                  <a:gd name="T18" fmla="*/ 36 w 296"/>
                  <a:gd name="T19" fmla="*/ 58 h 199"/>
                  <a:gd name="T20" fmla="*/ 80 w 296"/>
                  <a:gd name="T21" fmla="*/ 31 h 199"/>
                  <a:gd name="T22" fmla="*/ 103 w 296"/>
                  <a:gd name="T23" fmla="*/ 66 h 199"/>
                  <a:gd name="T24" fmla="*/ 166 w 296"/>
                  <a:gd name="T25" fmla="*/ 28 h 199"/>
                  <a:gd name="T26" fmla="*/ 198 w 296"/>
                  <a:gd name="T27" fmla="*/ 81 h 199"/>
                  <a:gd name="T28" fmla="*/ 264 w 296"/>
                  <a:gd name="T29" fmla="*/ 39 h 199"/>
                  <a:gd name="T30" fmla="*/ 273 w 296"/>
                  <a:gd name="T31" fmla="*/ 166 h 199"/>
                  <a:gd name="T32" fmla="*/ 36 w 296"/>
                  <a:gd name="T33" fmla="*/ 5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99">
                    <a:moveTo>
                      <a:pt x="205" y="52"/>
                    </a:moveTo>
                    <a:lnTo>
                      <a:pt x="173" y="0"/>
                    </a:lnTo>
                    <a:lnTo>
                      <a:pt x="109" y="39"/>
                    </a:lnTo>
                    <a:lnTo>
                      <a:pt x="86" y="3"/>
                    </a:lnTo>
                    <a:lnTo>
                      <a:pt x="5" y="54"/>
                    </a:lnTo>
                    <a:lnTo>
                      <a:pt x="0" y="64"/>
                    </a:lnTo>
                    <a:lnTo>
                      <a:pt x="296" y="199"/>
                    </a:lnTo>
                    <a:lnTo>
                      <a:pt x="282" y="3"/>
                    </a:lnTo>
                    <a:lnTo>
                      <a:pt x="205" y="52"/>
                    </a:lnTo>
                    <a:close/>
                    <a:moveTo>
                      <a:pt x="36" y="58"/>
                    </a:moveTo>
                    <a:lnTo>
                      <a:pt x="80" y="31"/>
                    </a:lnTo>
                    <a:lnTo>
                      <a:pt x="103" y="66"/>
                    </a:lnTo>
                    <a:lnTo>
                      <a:pt x="166" y="28"/>
                    </a:lnTo>
                    <a:lnTo>
                      <a:pt x="198" y="81"/>
                    </a:lnTo>
                    <a:lnTo>
                      <a:pt x="264" y="39"/>
                    </a:lnTo>
                    <a:lnTo>
                      <a:pt x="273" y="166"/>
                    </a:lnTo>
                    <a:lnTo>
                      <a:pt x="36" y="58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8" name="ïṧḷïḋê"/>
              <p:cNvSpPr/>
              <p:nvPr/>
            </p:nvSpPr>
            <p:spPr bwMode="auto">
              <a:xfrm>
                <a:off x="5146" y="2483"/>
                <a:ext cx="456" cy="695"/>
              </a:xfrm>
              <a:custGeom>
                <a:avLst/>
                <a:gdLst>
                  <a:gd name="T0" fmla="*/ 906 w 1904"/>
                  <a:gd name="T1" fmla="*/ 2794 h 2907"/>
                  <a:gd name="T2" fmla="*/ 1153 w 1904"/>
                  <a:gd name="T3" fmla="*/ 2204 h 2907"/>
                  <a:gd name="T4" fmla="*/ 1220 w 1904"/>
                  <a:gd name="T5" fmla="*/ 2042 h 2907"/>
                  <a:gd name="T6" fmla="*/ 1558 w 1904"/>
                  <a:gd name="T7" fmla="*/ 1236 h 2907"/>
                  <a:gd name="T8" fmla="*/ 1625 w 1904"/>
                  <a:gd name="T9" fmla="*/ 1074 h 2907"/>
                  <a:gd name="T10" fmla="*/ 1872 w 1904"/>
                  <a:gd name="T11" fmla="*/ 483 h 2907"/>
                  <a:gd name="T12" fmla="*/ 1791 w 1904"/>
                  <a:gd name="T13" fmla="*/ 287 h 2907"/>
                  <a:gd name="T14" fmla="*/ 1106 w 1904"/>
                  <a:gd name="T15" fmla="*/ 0 h 2907"/>
                  <a:gd name="T16" fmla="*/ 301 w 1904"/>
                  <a:gd name="T17" fmla="*/ 1184 h 2907"/>
                  <a:gd name="T18" fmla="*/ 24 w 1904"/>
                  <a:gd name="T19" fmla="*/ 2588 h 2907"/>
                  <a:gd name="T20" fmla="*/ 709 w 1904"/>
                  <a:gd name="T21" fmla="*/ 2875 h 2907"/>
                  <a:gd name="T22" fmla="*/ 906 w 1904"/>
                  <a:gd name="T23" fmla="*/ 2794 h 2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04" h="2907">
                    <a:moveTo>
                      <a:pt x="906" y="2794"/>
                    </a:moveTo>
                    <a:cubicBezTo>
                      <a:pt x="1153" y="2204"/>
                      <a:pt x="1153" y="2204"/>
                      <a:pt x="1153" y="2204"/>
                    </a:cubicBezTo>
                    <a:cubicBezTo>
                      <a:pt x="1220" y="2042"/>
                      <a:pt x="1220" y="2042"/>
                      <a:pt x="1220" y="2042"/>
                    </a:cubicBezTo>
                    <a:cubicBezTo>
                      <a:pt x="1558" y="1236"/>
                      <a:pt x="1558" y="1236"/>
                      <a:pt x="1558" y="1236"/>
                    </a:cubicBezTo>
                    <a:cubicBezTo>
                      <a:pt x="1625" y="1074"/>
                      <a:pt x="1625" y="1074"/>
                      <a:pt x="1625" y="1074"/>
                    </a:cubicBezTo>
                    <a:cubicBezTo>
                      <a:pt x="1872" y="483"/>
                      <a:pt x="1872" y="483"/>
                      <a:pt x="1872" y="483"/>
                    </a:cubicBezTo>
                    <a:cubicBezTo>
                      <a:pt x="1904" y="407"/>
                      <a:pt x="1868" y="319"/>
                      <a:pt x="1791" y="287"/>
                    </a:cubicBezTo>
                    <a:cubicBezTo>
                      <a:pt x="1106" y="0"/>
                      <a:pt x="1106" y="0"/>
                      <a:pt x="1106" y="0"/>
                    </a:cubicBezTo>
                    <a:cubicBezTo>
                      <a:pt x="804" y="264"/>
                      <a:pt x="512" y="679"/>
                      <a:pt x="301" y="1184"/>
                    </a:cubicBezTo>
                    <a:cubicBezTo>
                      <a:pt x="90" y="1689"/>
                      <a:pt x="0" y="2188"/>
                      <a:pt x="24" y="2588"/>
                    </a:cubicBezTo>
                    <a:cubicBezTo>
                      <a:pt x="709" y="2875"/>
                      <a:pt x="709" y="2875"/>
                      <a:pt x="709" y="2875"/>
                    </a:cubicBezTo>
                    <a:cubicBezTo>
                      <a:pt x="786" y="2907"/>
                      <a:pt x="874" y="2871"/>
                      <a:pt x="906" y="2794"/>
                    </a:cubicBezTo>
                    <a:close/>
                  </a:path>
                </a:pathLst>
              </a:custGeom>
              <a:solidFill>
                <a:srgbClr val="575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9" name="ïsliďe"/>
              <p:cNvSpPr/>
              <p:nvPr/>
            </p:nvSpPr>
            <p:spPr bwMode="auto">
              <a:xfrm>
                <a:off x="5138" y="2480"/>
                <a:ext cx="273" cy="622"/>
              </a:xfrm>
              <a:custGeom>
                <a:avLst/>
                <a:gdLst>
                  <a:gd name="T0" fmla="*/ 1140 w 1140"/>
                  <a:gd name="T1" fmla="*/ 14 h 2602"/>
                  <a:gd name="T2" fmla="*/ 1107 w 1140"/>
                  <a:gd name="T3" fmla="*/ 0 h 2602"/>
                  <a:gd name="T4" fmla="*/ 302 w 1140"/>
                  <a:gd name="T5" fmla="*/ 1184 h 2602"/>
                  <a:gd name="T6" fmla="*/ 24 w 1140"/>
                  <a:gd name="T7" fmla="*/ 2588 h 2602"/>
                  <a:gd name="T8" fmla="*/ 58 w 1140"/>
                  <a:gd name="T9" fmla="*/ 2602 h 2602"/>
                  <a:gd name="T10" fmla="*/ 335 w 1140"/>
                  <a:gd name="T11" fmla="*/ 1198 h 2602"/>
                  <a:gd name="T12" fmla="*/ 1140 w 1140"/>
                  <a:gd name="T13" fmla="*/ 14 h 2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0" h="2602">
                    <a:moveTo>
                      <a:pt x="1140" y="14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805" y="264"/>
                      <a:pt x="513" y="679"/>
                      <a:pt x="302" y="1184"/>
                    </a:cubicBezTo>
                    <a:cubicBezTo>
                      <a:pt x="91" y="1689"/>
                      <a:pt x="0" y="2188"/>
                      <a:pt x="24" y="2588"/>
                    </a:cubicBezTo>
                    <a:cubicBezTo>
                      <a:pt x="58" y="2602"/>
                      <a:pt x="58" y="2602"/>
                      <a:pt x="58" y="2602"/>
                    </a:cubicBezTo>
                    <a:cubicBezTo>
                      <a:pt x="34" y="2202"/>
                      <a:pt x="124" y="1703"/>
                      <a:pt x="335" y="1198"/>
                    </a:cubicBezTo>
                    <a:cubicBezTo>
                      <a:pt x="546" y="693"/>
                      <a:pt x="838" y="278"/>
                      <a:pt x="1140" y="14"/>
                    </a:cubicBezTo>
                    <a:close/>
                  </a:path>
                </a:pathLst>
              </a:custGeom>
              <a:solidFill>
                <a:srgbClr val="6B69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0" name="ï$ľîde"/>
              <p:cNvSpPr/>
              <p:nvPr/>
            </p:nvSpPr>
            <p:spPr bwMode="auto">
              <a:xfrm>
                <a:off x="5422" y="2740"/>
                <a:ext cx="213" cy="309"/>
              </a:xfrm>
              <a:custGeom>
                <a:avLst/>
                <a:gdLst>
                  <a:gd name="T0" fmla="*/ 689 w 892"/>
                  <a:gd name="T1" fmla="*/ 280 h 1290"/>
                  <a:gd name="T2" fmla="*/ 352 w 892"/>
                  <a:gd name="T3" fmla="*/ 1087 h 1290"/>
                  <a:gd name="T4" fmla="*/ 67 w 892"/>
                  <a:gd name="T5" fmla="*/ 968 h 1290"/>
                  <a:gd name="T6" fmla="*/ 0 w 892"/>
                  <a:gd name="T7" fmla="*/ 1130 h 1290"/>
                  <a:gd name="T8" fmla="*/ 307 w 892"/>
                  <a:gd name="T9" fmla="*/ 1258 h 1290"/>
                  <a:gd name="T10" fmla="*/ 504 w 892"/>
                  <a:gd name="T11" fmla="*/ 1177 h 1290"/>
                  <a:gd name="T12" fmla="*/ 860 w 892"/>
                  <a:gd name="T13" fmla="*/ 325 h 1290"/>
                  <a:gd name="T14" fmla="*/ 780 w 892"/>
                  <a:gd name="T15" fmla="*/ 128 h 1290"/>
                  <a:gd name="T16" fmla="*/ 472 w 892"/>
                  <a:gd name="T17" fmla="*/ 0 h 1290"/>
                  <a:gd name="T18" fmla="*/ 405 w 892"/>
                  <a:gd name="T19" fmla="*/ 162 h 1290"/>
                  <a:gd name="T20" fmla="*/ 689 w 892"/>
                  <a:gd name="T21" fmla="*/ 280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2" h="1290">
                    <a:moveTo>
                      <a:pt x="689" y="280"/>
                    </a:moveTo>
                    <a:cubicBezTo>
                      <a:pt x="352" y="1087"/>
                      <a:pt x="352" y="1087"/>
                      <a:pt x="352" y="1087"/>
                    </a:cubicBezTo>
                    <a:cubicBezTo>
                      <a:pt x="67" y="968"/>
                      <a:pt x="67" y="968"/>
                      <a:pt x="67" y="968"/>
                    </a:cubicBezTo>
                    <a:cubicBezTo>
                      <a:pt x="0" y="1130"/>
                      <a:pt x="0" y="1130"/>
                      <a:pt x="0" y="1130"/>
                    </a:cubicBezTo>
                    <a:cubicBezTo>
                      <a:pt x="307" y="1258"/>
                      <a:pt x="307" y="1258"/>
                      <a:pt x="307" y="1258"/>
                    </a:cubicBezTo>
                    <a:cubicBezTo>
                      <a:pt x="384" y="1290"/>
                      <a:pt x="472" y="1254"/>
                      <a:pt x="504" y="1177"/>
                    </a:cubicBezTo>
                    <a:cubicBezTo>
                      <a:pt x="860" y="325"/>
                      <a:pt x="860" y="325"/>
                      <a:pt x="860" y="325"/>
                    </a:cubicBezTo>
                    <a:cubicBezTo>
                      <a:pt x="892" y="248"/>
                      <a:pt x="856" y="160"/>
                      <a:pt x="780" y="128"/>
                    </a:cubicBezTo>
                    <a:cubicBezTo>
                      <a:pt x="472" y="0"/>
                      <a:pt x="472" y="0"/>
                      <a:pt x="472" y="0"/>
                    </a:cubicBezTo>
                    <a:cubicBezTo>
                      <a:pt x="405" y="162"/>
                      <a:pt x="405" y="162"/>
                      <a:pt x="405" y="162"/>
                    </a:cubicBezTo>
                    <a:lnTo>
                      <a:pt x="689" y="280"/>
                    </a:lnTo>
                    <a:close/>
                  </a:path>
                </a:pathLst>
              </a:custGeom>
              <a:solidFill>
                <a:srgbClr val="2F2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1" name="işľiḓè"/>
              <p:cNvSpPr/>
              <p:nvPr/>
            </p:nvSpPr>
            <p:spPr bwMode="auto">
              <a:xfrm>
                <a:off x="4923" y="2392"/>
                <a:ext cx="480" cy="707"/>
              </a:xfrm>
              <a:custGeom>
                <a:avLst/>
                <a:gdLst>
                  <a:gd name="T0" fmla="*/ 2001 w 2001"/>
                  <a:gd name="T1" fmla="*/ 369 h 2957"/>
                  <a:gd name="T2" fmla="*/ 1195 w 2001"/>
                  <a:gd name="T3" fmla="*/ 32 h 2957"/>
                  <a:gd name="T4" fmla="*/ 998 w 2001"/>
                  <a:gd name="T5" fmla="*/ 113 h 2957"/>
                  <a:gd name="T6" fmla="*/ 32 w 2001"/>
                  <a:gd name="T7" fmla="*/ 2424 h 2957"/>
                  <a:gd name="T8" fmla="*/ 113 w 2001"/>
                  <a:gd name="T9" fmla="*/ 2621 h 2957"/>
                  <a:gd name="T10" fmla="*/ 918 w 2001"/>
                  <a:gd name="T11" fmla="*/ 2957 h 2957"/>
                  <a:gd name="T12" fmla="*/ 1196 w 2001"/>
                  <a:gd name="T13" fmla="*/ 1553 h 2957"/>
                  <a:gd name="T14" fmla="*/ 2001 w 2001"/>
                  <a:gd name="T15" fmla="*/ 369 h 2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1" h="2957">
                    <a:moveTo>
                      <a:pt x="2001" y="369"/>
                    </a:moveTo>
                    <a:cubicBezTo>
                      <a:pt x="1195" y="32"/>
                      <a:pt x="1195" y="32"/>
                      <a:pt x="1195" y="32"/>
                    </a:cubicBezTo>
                    <a:cubicBezTo>
                      <a:pt x="1118" y="0"/>
                      <a:pt x="1030" y="36"/>
                      <a:pt x="998" y="113"/>
                    </a:cubicBezTo>
                    <a:cubicBezTo>
                      <a:pt x="32" y="2424"/>
                      <a:pt x="32" y="2424"/>
                      <a:pt x="32" y="2424"/>
                    </a:cubicBezTo>
                    <a:cubicBezTo>
                      <a:pt x="0" y="2501"/>
                      <a:pt x="36" y="2589"/>
                      <a:pt x="113" y="2621"/>
                    </a:cubicBezTo>
                    <a:cubicBezTo>
                      <a:pt x="918" y="2957"/>
                      <a:pt x="918" y="2957"/>
                      <a:pt x="918" y="2957"/>
                    </a:cubicBezTo>
                    <a:cubicBezTo>
                      <a:pt x="894" y="2557"/>
                      <a:pt x="985" y="2058"/>
                      <a:pt x="1196" y="1553"/>
                    </a:cubicBezTo>
                    <a:cubicBezTo>
                      <a:pt x="1407" y="1048"/>
                      <a:pt x="1699" y="633"/>
                      <a:pt x="2001" y="369"/>
                    </a:cubicBezTo>
                    <a:close/>
                  </a:path>
                </a:pathLst>
              </a:custGeom>
              <a:solidFill>
                <a:srgbClr val="575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2" name="ïṣḻïḓè"/>
              <p:cNvSpPr/>
              <p:nvPr/>
            </p:nvSpPr>
            <p:spPr bwMode="auto">
              <a:xfrm>
                <a:off x="5237" y="2494"/>
                <a:ext cx="168" cy="140"/>
              </a:xfrm>
              <a:custGeom>
                <a:avLst/>
                <a:gdLst>
                  <a:gd name="T0" fmla="*/ 113 w 702"/>
                  <a:gd name="T1" fmla="*/ 423 h 586"/>
                  <a:gd name="T2" fmla="*/ 32 w 702"/>
                  <a:gd name="T3" fmla="*/ 227 h 586"/>
                  <a:gd name="T4" fmla="*/ 80 w 702"/>
                  <a:gd name="T5" fmla="*/ 113 h 586"/>
                  <a:gd name="T6" fmla="*/ 276 w 702"/>
                  <a:gd name="T7" fmla="*/ 32 h 586"/>
                  <a:gd name="T8" fmla="*/ 589 w 702"/>
                  <a:gd name="T9" fmla="*/ 163 h 586"/>
                  <a:gd name="T10" fmla="*/ 670 w 702"/>
                  <a:gd name="T11" fmla="*/ 360 h 586"/>
                  <a:gd name="T12" fmla="*/ 623 w 702"/>
                  <a:gd name="T13" fmla="*/ 474 h 586"/>
                  <a:gd name="T14" fmla="*/ 426 w 702"/>
                  <a:gd name="T15" fmla="*/ 554 h 586"/>
                  <a:gd name="T16" fmla="*/ 113 w 702"/>
                  <a:gd name="T17" fmla="*/ 423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2" h="586">
                    <a:moveTo>
                      <a:pt x="113" y="423"/>
                    </a:moveTo>
                    <a:cubicBezTo>
                      <a:pt x="36" y="391"/>
                      <a:pt x="0" y="303"/>
                      <a:pt x="32" y="227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112" y="37"/>
                      <a:pt x="200" y="0"/>
                      <a:pt x="276" y="32"/>
                    </a:cubicBezTo>
                    <a:cubicBezTo>
                      <a:pt x="589" y="163"/>
                      <a:pt x="589" y="163"/>
                      <a:pt x="589" y="163"/>
                    </a:cubicBezTo>
                    <a:cubicBezTo>
                      <a:pt x="666" y="195"/>
                      <a:pt x="702" y="283"/>
                      <a:pt x="670" y="360"/>
                    </a:cubicBezTo>
                    <a:cubicBezTo>
                      <a:pt x="623" y="474"/>
                      <a:pt x="623" y="474"/>
                      <a:pt x="623" y="474"/>
                    </a:cubicBezTo>
                    <a:cubicBezTo>
                      <a:pt x="591" y="550"/>
                      <a:pt x="503" y="586"/>
                      <a:pt x="426" y="554"/>
                    </a:cubicBezTo>
                    <a:lnTo>
                      <a:pt x="113" y="423"/>
                    </a:lnTo>
                    <a:close/>
                  </a:path>
                </a:pathLst>
              </a:custGeom>
              <a:solidFill>
                <a:srgbClr val="281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3" name="ïṡlîďè"/>
              <p:cNvSpPr/>
              <p:nvPr/>
            </p:nvSpPr>
            <p:spPr bwMode="auto">
              <a:xfrm>
                <a:off x="5354" y="2560"/>
                <a:ext cx="221" cy="124"/>
              </a:xfrm>
              <a:custGeom>
                <a:avLst/>
                <a:gdLst>
                  <a:gd name="T0" fmla="*/ 0 w 221"/>
                  <a:gd name="T1" fmla="*/ 39 h 124"/>
                  <a:gd name="T2" fmla="*/ 16 w 221"/>
                  <a:gd name="T3" fmla="*/ 0 h 124"/>
                  <a:gd name="T4" fmla="*/ 221 w 221"/>
                  <a:gd name="T5" fmla="*/ 86 h 124"/>
                  <a:gd name="T6" fmla="*/ 205 w 221"/>
                  <a:gd name="T7" fmla="*/ 124 h 124"/>
                  <a:gd name="T8" fmla="*/ 0 w 221"/>
                  <a:gd name="T9" fmla="*/ 3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24">
                    <a:moveTo>
                      <a:pt x="0" y="39"/>
                    </a:moveTo>
                    <a:lnTo>
                      <a:pt x="16" y="0"/>
                    </a:lnTo>
                    <a:lnTo>
                      <a:pt x="221" y="86"/>
                    </a:lnTo>
                    <a:lnTo>
                      <a:pt x="205" y="124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281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4" name="iṧḻîdé"/>
              <p:cNvSpPr/>
              <p:nvPr/>
            </p:nvSpPr>
            <p:spPr bwMode="auto">
              <a:xfrm>
                <a:off x="5260" y="2515"/>
                <a:ext cx="121" cy="98"/>
              </a:xfrm>
              <a:custGeom>
                <a:avLst/>
                <a:gdLst>
                  <a:gd name="T0" fmla="*/ 82 w 505"/>
                  <a:gd name="T1" fmla="*/ 293 h 411"/>
                  <a:gd name="T2" fmla="*/ 22 w 505"/>
                  <a:gd name="T3" fmla="*/ 155 h 411"/>
                  <a:gd name="T4" fmla="*/ 55 w 505"/>
                  <a:gd name="T5" fmla="*/ 77 h 411"/>
                  <a:gd name="T6" fmla="*/ 195 w 505"/>
                  <a:gd name="T7" fmla="*/ 23 h 411"/>
                  <a:gd name="T8" fmla="*/ 422 w 505"/>
                  <a:gd name="T9" fmla="*/ 118 h 411"/>
                  <a:gd name="T10" fmla="*/ 482 w 505"/>
                  <a:gd name="T11" fmla="*/ 256 h 411"/>
                  <a:gd name="T12" fmla="*/ 450 w 505"/>
                  <a:gd name="T13" fmla="*/ 334 h 411"/>
                  <a:gd name="T14" fmla="*/ 309 w 505"/>
                  <a:gd name="T15" fmla="*/ 388 h 411"/>
                  <a:gd name="T16" fmla="*/ 82 w 505"/>
                  <a:gd name="T17" fmla="*/ 29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5" h="411">
                    <a:moveTo>
                      <a:pt x="82" y="293"/>
                    </a:moveTo>
                    <a:cubicBezTo>
                      <a:pt x="27" y="270"/>
                      <a:pt x="0" y="208"/>
                      <a:pt x="22" y="155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77" y="24"/>
                      <a:pt x="140" y="0"/>
                      <a:pt x="195" y="23"/>
                    </a:cubicBezTo>
                    <a:cubicBezTo>
                      <a:pt x="422" y="118"/>
                      <a:pt x="422" y="118"/>
                      <a:pt x="422" y="118"/>
                    </a:cubicBezTo>
                    <a:cubicBezTo>
                      <a:pt x="478" y="141"/>
                      <a:pt x="505" y="203"/>
                      <a:pt x="482" y="256"/>
                    </a:cubicBezTo>
                    <a:cubicBezTo>
                      <a:pt x="450" y="334"/>
                      <a:pt x="450" y="334"/>
                      <a:pt x="450" y="334"/>
                    </a:cubicBezTo>
                    <a:cubicBezTo>
                      <a:pt x="427" y="387"/>
                      <a:pt x="365" y="411"/>
                      <a:pt x="309" y="388"/>
                    </a:cubicBezTo>
                    <a:lnTo>
                      <a:pt x="82" y="293"/>
                    </a:lnTo>
                    <a:close/>
                  </a:path>
                </a:pathLst>
              </a:custGeom>
              <a:solidFill>
                <a:srgbClr val="4B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5" name="ïSļïḑè"/>
              <p:cNvSpPr/>
              <p:nvPr/>
            </p:nvSpPr>
            <p:spPr bwMode="auto">
              <a:xfrm>
                <a:off x="5060" y="2915"/>
                <a:ext cx="169" cy="140"/>
              </a:xfrm>
              <a:custGeom>
                <a:avLst/>
                <a:gdLst>
                  <a:gd name="T0" fmla="*/ 113 w 703"/>
                  <a:gd name="T1" fmla="*/ 423 h 586"/>
                  <a:gd name="T2" fmla="*/ 32 w 703"/>
                  <a:gd name="T3" fmla="*/ 226 h 586"/>
                  <a:gd name="T4" fmla="*/ 80 w 703"/>
                  <a:gd name="T5" fmla="*/ 113 h 586"/>
                  <a:gd name="T6" fmla="*/ 277 w 703"/>
                  <a:gd name="T7" fmla="*/ 32 h 586"/>
                  <a:gd name="T8" fmla="*/ 590 w 703"/>
                  <a:gd name="T9" fmla="*/ 163 h 586"/>
                  <a:gd name="T10" fmla="*/ 671 w 703"/>
                  <a:gd name="T11" fmla="*/ 360 h 586"/>
                  <a:gd name="T12" fmla="*/ 623 w 703"/>
                  <a:gd name="T13" fmla="*/ 473 h 586"/>
                  <a:gd name="T14" fmla="*/ 426 w 703"/>
                  <a:gd name="T15" fmla="*/ 554 h 586"/>
                  <a:gd name="T16" fmla="*/ 113 w 703"/>
                  <a:gd name="T17" fmla="*/ 423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3" h="586">
                    <a:moveTo>
                      <a:pt x="113" y="423"/>
                    </a:moveTo>
                    <a:cubicBezTo>
                      <a:pt x="37" y="391"/>
                      <a:pt x="0" y="303"/>
                      <a:pt x="32" y="226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112" y="36"/>
                      <a:pt x="200" y="0"/>
                      <a:pt x="277" y="32"/>
                    </a:cubicBezTo>
                    <a:cubicBezTo>
                      <a:pt x="590" y="163"/>
                      <a:pt x="590" y="163"/>
                      <a:pt x="590" y="163"/>
                    </a:cubicBezTo>
                    <a:cubicBezTo>
                      <a:pt x="666" y="195"/>
                      <a:pt x="703" y="283"/>
                      <a:pt x="671" y="360"/>
                    </a:cubicBezTo>
                    <a:cubicBezTo>
                      <a:pt x="623" y="473"/>
                      <a:pt x="623" y="473"/>
                      <a:pt x="623" y="473"/>
                    </a:cubicBezTo>
                    <a:cubicBezTo>
                      <a:pt x="591" y="550"/>
                      <a:pt x="503" y="586"/>
                      <a:pt x="426" y="554"/>
                    </a:cubicBezTo>
                    <a:lnTo>
                      <a:pt x="113" y="423"/>
                    </a:lnTo>
                    <a:close/>
                  </a:path>
                </a:pathLst>
              </a:custGeom>
              <a:solidFill>
                <a:srgbClr val="281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6" name="işḷiḓê"/>
              <p:cNvSpPr/>
              <p:nvPr/>
            </p:nvSpPr>
            <p:spPr bwMode="auto">
              <a:xfrm>
                <a:off x="5178" y="2981"/>
                <a:ext cx="221" cy="124"/>
              </a:xfrm>
              <a:custGeom>
                <a:avLst/>
                <a:gdLst>
                  <a:gd name="T0" fmla="*/ 0 w 221"/>
                  <a:gd name="T1" fmla="*/ 38 h 124"/>
                  <a:gd name="T2" fmla="*/ 16 w 221"/>
                  <a:gd name="T3" fmla="*/ 0 h 124"/>
                  <a:gd name="T4" fmla="*/ 221 w 221"/>
                  <a:gd name="T5" fmla="*/ 86 h 124"/>
                  <a:gd name="T6" fmla="*/ 205 w 221"/>
                  <a:gd name="T7" fmla="*/ 124 h 124"/>
                  <a:gd name="T8" fmla="*/ 0 w 221"/>
                  <a:gd name="T9" fmla="*/ 3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24">
                    <a:moveTo>
                      <a:pt x="0" y="38"/>
                    </a:moveTo>
                    <a:lnTo>
                      <a:pt x="16" y="0"/>
                    </a:lnTo>
                    <a:lnTo>
                      <a:pt x="221" y="86"/>
                    </a:lnTo>
                    <a:lnTo>
                      <a:pt x="205" y="124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281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7" name="ïš1íďé"/>
              <p:cNvSpPr/>
              <p:nvPr/>
            </p:nvSpPr>
            <p:spPr bwMode="auto">
              <a:xfrm>
                <a:off x="5084" y="2935"/>
                <a:ext cx="121" cy="99"/>
              </a:xfrm>
              <a:custGeom>
                <a:avLst/>
                <a:gdLst>
                  <a:gd name="T0" fmla="*/ 83 w 505"/>
                  <a:gd name="T1" fmla="*/ 294 h 412"/>
                  <a:gd name="T2" fmla="*/ 22 w 505"/>
                  <a:gd name="T3" fmla="*/ 156 h 412"/>
                  <a:gd name="T4" fmla="*/ 55 w 505"/>
                  <a:gd name="T5" fmla="*/ 77 h 412"/>
                  <a:gd name="T6" fmla="*/ 196 w 505"/>
                  <a:gd name="T7" fmla="*/ 23 h 412"/>
                  <a:gd name="T8" fmla="*/ 422 w 505"/>
                  <a:gd name="T9" fmla="*/ 118 h 412"/>
                  <a:gd name="T10" fmla="*/ 483 w 505"/>
                  <a:gd name="T11" fmla="*/ 256 h 412"/>
                  <a:gd name="T12" fmla="*/ 450 w 505"/>
                  <a:gd name="T13" fmla="*/ 335 h 412"/>
                  <a:gd name="T14" fmla="*/ 309 w 505"/>
                  <a:gd name="T15" fmla="*/ 388 h 412"/>
                  <a:gd name="T16" fmla="*/ 83 w 505"/>
                  <a:gd name="T17" fmla="*/ 29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5" h="412">
                    <a:moveTo>
                      <a:pt x="83" y="294"/>
                    </a:moveTo>
                    <a:cubicBezTo>
                      <a:pt x="27" y="270"/>
                      <a:pt x="0" y="209"/>
                      <a:pt x="22" y="156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77" y="24"/>
                      <a:pt x="140" y="0"/>
                      <a:pt x="196" y="23"/>
                    </a:cubicBezTo>
                    <a:cubicBezTo>
                      <a:pt x="422" y="118"/>
                      <a:pt x="422" y="118"/>
                      <a:pt x="422" y="118"/>
                    </a:cubicBezTo>
                    <a:cubicBezTo>
                      <a:pt x="478" y="142"/>
                      <a:pt x="505" y="203"/>
                      <a:pt x="483" y="256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428" y="388"/>
                      <a:pt x="365" y="412"/>
                      <a:pt x="309" y="388"/>
                    </a:cubicBezTo>
                    <a:lnTo>
                      <a:pt x="83" y="294"/>
                    </a:lnTo>
                    <a:close/>
                  </a:path>
                </a:pathLst>
              </a:custGeom>
              <a:solidFill>
                <a:srgbClr val="4B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8" name="ïşlïḋé"/>
              <p:cNvSpPr/>
              <p:nvPr/>
            </p:nvSpPr>
            <p:spPr bwMode="auto">
              <a:xfrm>
                <a:off x="5193" y="1606"/>
                <a:ext cx="558" cy="314"/>
              </a:xfrm>
              <a:custGeom>
                <a:avLst/>
                <a:gdLst>
                  <a:gd name="T0" fmla="*/ 2324 w 2332"/>
                  <a:gd name="T1" fmla="*/ 1133 h 1311"/>
                  <a:gd name="T2" fmla="*/ 2327 w 2332"/>
                  <a:gd name="T3" fmla="*/ 1092 h 1311"/>
                  <a:gd name="T4" fmla="*/ 2217 w 2332"/>
                  <a:gd name="T5" fmla="*/ 771 h 1311"/>
                  <a:gd name="T6" fmla="*/ 2327 w 2332"/>
                  <a:gd name="T7" fmla="*/ 733 h 1311"/>
                  <a:gd name="T8" fmla="*/ 2076 w 2332"/>
                  <a:gd name="T9" fmla="*/ 0 h 1311"/>
                  <a:gd name="T10" fmla="*/ 0 w 2332"/>
                  <a:gd name="T11" fmla="*/ 712 h 1311"/>
                  <a:gd name="T12" fmla="*/ 127 w 2332"/>
                  <a:gd name="T13" fmla="*/ 1083 h 1311"/>
                  <a:gd name="T14" fmla="*/ 233 w 2332"/>
                  <a:gd name="T15" fmla="*/ 1135 h 1311"/>
                  <a:gd name="T16" fmla="*/ 285 w 2332"/>
                  <a:gd name="T17" fmla="*/ 1029 h 1311"/>
                  <a:gd name="T18" fmla="*/ 240 w 2332"/>
                  <a:gd name="T19" fmla="*/ 899 h 1311"/>
                  <a:gd name="T20" fmla="*/ 258 w 2332"/>
                  <a:gd name="T21" fmla="*/ 897 h 1311"/>
                  <a:gd name="T22" fmla="*/ 287 w 2332"/>
                  <a:gd name="T23" fmla="*/ 838 h 1311"/>
                  <a:gd name="T24" fmla="*/ 257 w 2332"/>
                  <a:gd name="T25" fmla="*/ 750 h 1311"/>
                  <a:gd name="T26" fmla="*/ 809 w 2332"/>
                  <a:gd name="T27" fmla="*/ 561 h 1311"/>
                  <a:gd name="T28" fmla="*/ 1194 w 2332"/>
                  <a:gd name="T29" fmla="*/ 854 h 1311"/>
                  <a:gd name="T30" fmla="*/ 2291 w 2332"/>
                  <a:gd name="T31" fmla="*/ 1159 h 1311"/>
                  <a:gd name="T32" fmla="*/ 2324 w 2332"/>
                  <a:gd name="T33" fmla="*/ 1133 h 1311"/>
                  <a:gd name="T34" fmla="*/ 1406 w 2332"/>
                  <a:gd name="T35" fmla="*/ 904 h 1311"/>
                  <a:gd name="T36" fmla="*/ 1989 w 2332"/>
                  <a:gd name="T37" fmla="*/ 848 h 1311"/>
                  <a:gd name="T38" fmla="*/ 2119 w 2332"/>
                  <a:gd name="T39" fmla="*/ 804 h 1311"/>
                  <a:gd name="T40" fmla="*/ 2210 w 2332"/>
                  <a:gd name="T41" fmla="*/ 1069 h 1311"/>
                  <a:gd name="T42" fmla="*/ 1406 w 2332"/>
                  <a:gd name="T43" fmla="*/ 904 h 1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2" h="1311">
                    <a:moveTo>
                      <a:pt x="2324" y="1133"/>
                    </a:moveTo>
                    <a:cubicBezTo>
                      <a:pt x="2331" y="1120"/>
                      <a:pt x="2332" y="1105"/>
                      <a:pt x="2327" y="1092"/>
                    </a:cubicBezTo>
                    <a:cubicBezTo>
                      <a:pt x="2217" y="771"/>
                      <a:pt x="2217" y="771"/>
                      <a:pt x="2217" y="771"/>
                    </a:cubicBezTo>
                    <a:cubicBezTo>
                      <a:pt x="2275" y="751"/>
                      <a:pt x="2322" y="735"/>
                      <a:pt x="2327" y="733"/>
                    </a:cubicBezTo>
                    <a:cubicBezTo>
                      <a:pt x="2076" y="0"/>
                      <a:pt x="2076" y="0"/>
                      <a:pt x="2076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127" y="1083"/>
                      <a:pt x="127" y="1083"/>
                      <a:pt x="127" y="1083"/>
                    </a:cubicBezTo>
                    <a:cubicBezTo>
                      <a:pt x="142" y="1127"/>
                      <a:pt x="189" y="1150"/>
                      <a:pt x="233" y="1135"/>
                    </a:cubicBezTo>
                    <a:cubicBezTo>
                      <a:pt x="276" y="1120"/>
                      <a:pt x="299" y="1073"/>
                      <a:pt x="285" y="1029"/>
                    </a:cubicBezTo>
                    <a:cubicBezTo>
                      <a:pt x="240" y="899"/>
                      <a:pt x="240" y="899"/>
                      <a:pt x="240" y="899"/>
                    </a:cubicBezTo>
                    <a:cubicBezTo>
                      <a:pt x="246" y="900"/>
                      <a:pt x="252" y="899"/>
                      <a:pt x="258" y="897"/>
                    </a:cubicBezTo>
                    <a:cubicBezTo>
                      <a:pt x="282" y="889"/>
                      <a:pt x="295" y="862"/>
                      <a:pt x="287" y="838"/>
                    </a:cubicBezTo>
                    <a:cubicBezTo>
                      <a:pt x="257" y="750"/>
                      <a:pt x="257" y="750"/>
                      <a:pt x="257" y="750"/>
                    </a:cubicBezTo>
                    <a:cubicBezTo>
                      <a:pt x="809" y="561"/>
                      <a:pt x="809" y="561"/>
                      <a:pt x="809" y="561"/>
                    </a:cubicBezTo>
                    <a:cubicBezTo>
                      <a:pt x="891" y="696"/>
                      <a:pt x="1026" y="796"/>
                      <a:pt x="1194" y="854"/>
                    </a:cubicBezTo>
                    <a:cubicBezTo>
                      <a:pt x="1630" y="1311"/>
                      <a:pt x="2283" y="1160"/>
                      <a:pt x="2291" y="1159"/>
                    </a:cubicBezTo>
                    <a:cubicBezTo>
                      <a:pt x="2305" y="1155"/>
                      <a:pt x="2317" y="1146"/>
                      <a:pt x="2324" y="1133"/>
                    </a:cubicBezTo>
                    <a:close/>
                    <a:moveTo>
                      <a:pt x="1406" y="904"/>
                    </a:moveTo>
                    <a:cubicBezTo>
                      <a:pt x="1586" y="927"/>
                      <a:pt x="1787" y="911"/>
                      <a:pt x="1989" y="848"/>
                    </a:cubicBezTo>
                    <a:cubicBezTo>
                      <a:pt x="1995" y="847"/>
                      <a:pt x="2053" y="827"/>
                      <a:pt x="2119" y="804"/>
                    </a:cubicBezTo>
                    <a:cubicBezTo>
                      <a:pt x="2210" y="1069"/>
                      <a:pt x="2210" y="1069"/>
                      <a:pt x="2210" y="1069"/>
                    </a:cubicBezTo>
                    <a:cubicBezTo>
                      <a:pt x="2073" y="1091"/>
                      <a:pt x="1712" y="1120"/>
                      <a:pt x="1406" y="904"/>
                    </a:cubicBezTo>
                    <a:close/>
                  </a:path>
                </a:pathLst>
              </a:custGeom>
              <a:solidFill>
                <a:srgbClr val="E5A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9" name="ïsľiḑè"/>
              <p:cNvSpPr/>
              <p:nvPr/>
            </p:nvSpPr>
            <p:spPr bwMode="auto">
              <a:xfrm>
                <a:off x="5159" y="1355"/>
                <a:ext cx="531" cy="421"/>
              </a:xfrm>
              <a:custGeom>
                <a:avLst/>
                <a:gdLst>
                  <a:gd name="T0" fmla="*/ 1968 w 2219"/>
                  <a:gd name="T1" fmla="*/ 320 h 1764"/>
                  <a:gd name="T2" fmla="*/ 1858 w 2219"/>
                  <a:gd name="T3" fmla="*/ 357 h 1764"/>
                  <a:gd name="T4" fmla="*/ 1748 w 2219"/>
                  <a:gd name="T5" fmla="*/ 37 h 1764"/>
                  <a:gd name="T6" fmla="*/ 1719 w 2219"/>
                  <a:gd name="T7" fmla="*/ 6 h 1764"/>
                  <a:gd name="T8" fmla="*/ 1678 w 2219"/>
                  <a:gd name="T9" fmla="*/ 6 h 1764"/>
                  <a:gd name="T10" fmla="*/ 999 w 2219"/>
                  <a:gd name="T11" fmla="*/ 919 h 1764"/>
                  <a:gd name="T12" fmla="*/ 875 w 2219"/>
                  <a:gd name="T13" fmla="*/ 1387 h 1764"/>
                  <a:gd name="T14" fmla="*/ 322 w 2219"/>
                  <a:gd name="T15" fmla="*/ 1576 h 1764"/>
                  <a:gd name="T16" fmla="*/ 292 w 2219"/>
                  <a:gd name="T17" fmla="*/ 1489 h 1764"/>
                  <a:gd name="T18" fmla="*/ 234 w 2219"/>
                  <a:gd name="T19" fmla="*/ 1460 h 1764"/>
                  <a:gd name="T20" fmla="*/ 218 w 2219"/>
                  <a:gd name="T21" fmla="*/ 1469 h 1764"/>
                  <a:gd name="T22" fmla="*/ 173 w 2219"/>
                  <a:gd name="T23" fmla="*/ 1339 h 1764"/>
                  <a:gd name="T24" fmla="*/ 67 w 2219"/>
                  <a:gd name="T25" fmla="*/ 1288 h 1764"/>
                  <a:gd name="T26" fmla="*/ 15 w 2219"/>
                  <a:gd name="T27" fmla="*/ 1394 h 1764"/>
                  <a:gd name="T28" fmla="*/ 143 w 2219"/>
                  <a:gd name="T29" fmla="*/ 1764 h 1764"/>
                  <a:gd name="T30" fmla="*/ 2219 w 2219"/>
                  <a:gd name="T31" fmla="*/ 1052 h 1764"/>
                  <a:gd name="T32" fmla="*/ 1968 w 2219"/>
                  <a:gd name="T33" fmla="*/ 320 h 1764"/>
                  <a:gd name="T34" fmla="*/ 1669 w 2219"/>
                  <a:gd name="T35" fmla="*/ 126 h 1764"/>
                  <a:gd name="T36" fmla="*/ 1760 w 2219"/>
                  <a:gd name="T37" fmla="*/ 391 h 1764"/>
                  <a:gd name="T38" fmla="*/ 1621 w 2219"/>
                  <a:gd name="T39" fmla="*/ 439 h 1764"/>
                  <a:gd name="T40" fmla="*/ 1136 w 2219"/>
                  <a:gd name="T41" fmla="*/ 751 h 1764"/>
                  <a:gd name="T42" fmla="*/ 1669 w 2219"/>
                  <a:gd name="T43" fmla="*/ 126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19" h="1764">
                    <a:moveTo>
                      <a:pt x="1968" y="320"/>
                    </a:moveTo>
                    <a:cubicBezTo>
                      <a:pt x="1961" y="322"/>
                      <a:pt x="1915" y="338"/>
                      <a:pt x="1858" y="357"/>
                    </a:cubicBezTo>
                    <a:cubicBezTo>
                      <a:pt x="1748" y="37"/>
                      <a:pt x="1748" y="37"/>
                      <a:pt x="1748" y="37"/>
                    </a:cubicBezTo>
                    <a:cubicBezTo>
                      <a:pt x="1743" y="23"/>
                      <a:pt x="1733" y="12"/>
                      <a:pt x="1719" y="6"/>
                    </a:cubicBezTo>
                    <a:cubicBezTo>
                      <a:pt x="1706" y="0"/>
                      <a:pt x="1691" y="0"/>
                      <a:pt x="1678" y="6"/>
                    </a:cubicBezTo>
                    <a:cubicBezTo>
                      <a:pt x="1670" y="9"/>
                      <a:pt x="1062" y="291"/>
                      <a:pt x="999" y="919"/>
                    </a:cubicBezTo>
                    <a:cubicBezTo>
                      <a:pt x="902" y="1069"/>
                      <a:pt x="856" y="1231"/>
                      <a:pt x="875" y="1387"/>
                    </a:cubicBezTo>
                    <a:cubicBezTo>
                      <a:pt x="322" y="1576"/>
                      <a:pt x="322" y="1576"/>
                      <a:pt x="322" y="1576"/>
                    </a:cubicBezTo>
                    <a:cubicBezTo>
                      <a:pt x="292" y="1489"/>
                      <a:pt x="292" y="1489"/>
                      <a:pt x="292" y="1489"/>
                    </a:cubicBezTo>
                    <a:cubicBezTo>
                      <a:pt x="284" y="1464"/>
                      <a:pt x="258" y="1452"/>
                      <a:pt x="234" y="1460"/>
                    </a:cubicBezTo>
                    <a:cubicBezTo>
                      <a:pt x="228" y="1462"/>
                      <a:pt x="222" y="1465"/>
                      <a:pt x="218" y="1469"/>
                    </a:cubicBezTo>
                    <a:cubicBezTo>
                      <a:pt x="173" y="1339"/>
                      <a:pt x="173" y="1339"/>
                      <a:pt x="173" y="1339"/>
                    </a:cubicBezTo>
                    <a:cubicBezTo>
                      <a:pt x="158" y="1296"/>
                      <a:pt x="111" y="1273"/>
                      <a:pt x="67" y="1288"/>
                    </a:cubicBezTo>
                    <a:cubicBezTo>
                      <a:pt x="24" y="1303"/>
                      <a:pt x="0" y="1350"/>
                      <a:pt x="15" y="1394"/>
                    </a:cubicBezTo>
                    <a:cubicBezTo>
                      <a:pt x="143" y="1764"/>
                      <a:pt x="143" y="1764"/>
                      <a:pt x="143" y="1764"/>
                    </a:cubicBezTo>
                    <a:cubicBezTo>
                      <a:pt x="2219" y="1052"/>
                      <a:pt x="2219" y="1052"/>
                      <a:pt x="2219" y="1052"/>
                    </a:cubicBezTo>
                    <a:lnTo>
                      <a:pt x="1968" y="320"/>
                    </a:lnTo>
                    <a:close/>
                    <a:moveTo>
                      <a:pt x="1669" y="126"/>
                    </a:moveTo>
                    <a:cubicBezTo>
                      <a:pt x="1760" y="391"/>
                      <a:pt x="1760" y="391"/>
                      <a:pt x="1760" y="391"/>
                    </a:cubicBezTo>
                    <a:cubicBezTo>
                      <a:pt x="1691" y="415"/>
                      <a:pt x="1629" y="437"/>
                      <a:pt x="1621" y="439"/>
                    </a:cubicBezTo>
                    <a:cubicBezTo>
                      <a:pt x="1427" y="514"/>
                      <a:pt x="1262" y="623"/>
                      <a:pt x="1136" y="751"/>
                    </a:cubicBezTo>
                    <a:cubicBezTo>
                      <a:pt x="1244" y="392"/>
                      <a:pt x="1547" y="193"/>
                      <a:pt x="1669" y="126"/>
                    </a:cubicBezTo>
                    <a:close/>
                  </a:path>
                </a:pathLst>
              </a:custGeom>
              <a:solidFill>
                <a:srgbClr val="FED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0" name="íṣḷïḋé"/>
              <p:cNvSpPr/>
              <p:nvPr/>
            </p:nvSpPr>
            <p:spPr bwMode="auto">
              <a:xfrm>
                <a:off x="5046" y="1631"/>
                <a:ext cx="206" cy="321"/>
              </a:xfrm>
              <a:custGeom>
                <a:avLst/>
                <a:gdLst>
                  <a:gd name="T0" fmla="*/ 97 w 206"/>
                  <a:gd name="T1" fmla="*/ 321 h 321"/>
                  <a:gd name="T2" fmla="*/ 0 w 206"/>
                  <a:gd name="T3" fmla="*/ 37 h 321"/>
                  <a:gd name="T4" fmla="*/ 109 w 206"/>
                  <a:gd name="T5" fmla="*/ 0 h 321"/>
                  <a:gd name="T6" fmla="*/ 206 w 206"/>
                  <a:gd name="T7" fmla="*/ 284 h 321"/>
                  <a:gd name="T8" fmla="*/ 97 w 206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321">
                    <a:moveTo>
                      <a:pt x="97" y="321"/>
                    </a:moveTo>
                    <a:lnTo>
                      <a:pt x="0" y="37"/>
                    </a:lnTo>
                    <a:lnTo>
                      <a:pt x="109" y="0"/>
                    </a:lnTo>
                    <a:lnTo>
                      <a:pt x="206" y="284"/>
                    </a:lnTo>
                    <a:lnTo>
                      <a:pt x="97" y="321"/>
                    </a:lnTo>
                    <a:close/>
                  </a:path>
                </a:pathLst>
              </a:custGeom>
              <a:solidFill>
                <a:srgbClr val="395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1" name="ï$1îḓê"/>
              <p:cNvSpPr/>
              <p:nvPr/>
            </p:nvSpPr>
            <p:spPr bwMode="auto">
              <a:xfrm>
                <a:off x="5002" y="1654"/>
                <a:ext cx="146" cy="325"/>
              </a:xfrm>
              <a:custGeom>
                <a:avLst/>
                <a:gdLst>
                  <a:gd name="T0" fmla="*/ 106 w 146"/>
                  <a:gd name="T1" fmla="*/ 325 h 325"/>
                  <a:gd name="T2" fmla="*/ 0 w 146"/>
                  <a:gd name="T3" fmla="*/ 14 h 325"/>
                  <a:gd name="T4" fmla="*/ 39 w 146"/>
                  <a:gd name="T5" fmla="*/ 0 h 325"/>
                  <a:gd name="T6" fmla="*/ 146 w 146"/>
                  <a:gd name="T7" fmla="*/ 312 h 325"/>
                  <a:gd name="T8" fmla="*/ 106 w 146"/>
                  <a:gd name="T9" fmla="*/ 32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325">
                    <a:moveTo>
                      <a:pt x="106" y="325"/>
                    </a:moveTo>
                    <a:lnTo>
                      <a:pt x="0" y="14"/>
                    </a:lnTo>
                    <a:lnTo>
                      <a:pt x="39" y="0"/>
                    </a:lnTo>
                    <a:lnTo>
                      <a:pt x="146" y="312"/>
                    </a:lnTo>
                    <a:lnTo>
                      <a:pt x="106" y="325"/>
                    </a:ln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2" name="îṧļíḓê"/>
              <p:cNvSpPr/>
              <p:nvPr/>
            </p:nvSpPr>
            <p:spPr bwMode="auto">
              <a:xfrm>
                <a:off x="5002" y="1654"/>
                <a:ext cx="146" cy="325"/>
              </a:xfrm>
              <a:custGeom>
                <a:avLst/>
                <a:gdLst>
                  <a:gd name="T0" fmla="*/ 106 w 146"/>
                  <a:gd name="T1" fmla="*/ 325 h 325"/>
                  <a:gd name="T2" fmla="*/ 0 w 146"/>
                  <a:gd name="T3" fmla="*/ 14 h 325"/>
                  <a:gd name="T4" fmla="*/ 39 w 146"/>
                  <a:gd name="T5" fmla="*/ 0 h 325"/>
                  <a:gd name="T6" fmla="*/ 146 w 146"/>
                  <a:gd name="T7" fmla="*/ 312 h 325"/>
                  <a:gd name="T8" fmla="*/ 106 w 146"/>
                  <a:gd name="T9" fmla="*/ 32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325">
                    <a:moveTo>
                      <a:pt x="106" y="325"/>
                    </a:moveTo>
                    <a:lnTo>
                      <a:pt x="0" y="14"/>
                    </a:lnTo>
                    <a:lnTo>
                      <a:pt x="39" y="0"/>
                    </a:lnTo>
                    <a:lnTo>
                      <a:pt x="146" y="312"/>
                    </a:lnTo>
                    <a:lnTo>
                      <a:pt x="106" y="3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3" name="íšḷíḓe"/>
              <p:cNvSpPr/>
              <p:nvPr/>
            </p:nvSpPr>
            <p:spPr bwMode="auto">
              <a:xfrm>
                <a:off x="5093" y="1701"/>
                <a:ext cx="112" cy="181"/>
              </a:xfrm>
              <a:custGeom>
                <a:avLst/>
                <a:gdLst>
                  <a:gd name="T0" fmla="*/ 355 w 467"/>
                  <a:gd name="T1" fmla="*/ 731 h 756"/>
                  <a:gd name="T2" fmla="*/ 176 w 467"/>
                  <a:gd name="T3" fmla="*/ 644 h 756"/>
                  <a:gd name="T4" fmla="*/ 25 w 467"/>
                  <a:gd name="T5" fmla="*/ 204 h 756"/>
                  <a:gd name="T6" fmla="*/ 112 w 467"/>
                  <a:gd name="T7" fmla="*/ 25 h 756"/>
                  <a:gd name="T8" fmla="*/ 291 w 467"/>
                  <a:gd name="T9" fmla="*/ 113 h 756"/>
                  <a:gd name="T10" fmla="*/ 442 w 467"/>
                  <a:gd name="T11" fmla="*/ 552 h 756"/>
                  <a:gd name="T12" fmla="*/ 355 w 467"/>
                  <a:gd name="T13" fmla="*/ 731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756">
                    <a:moveTo>
                      <a:pt x="355" y="731"/>
                    </a:moveTo>
                    <a:cubicBezTo>
                      <a:pt x="281" y="756"/>
                      <a:pt x="201" y="717"/>
                      <a:pt x="176" y="644"/>
                    </a:cubicBezTo>
                    <a:cubicBezTo>
                      <a:pt x="25" y="204"/>
                      <a:pt x="25" y="204"/>
                      <a:pt x="25" y="204"/>
                    </a:cubicBezTo>
                    <a:cubicBezTo>
                      <a:pt x="0" y="130"/>
                      <a:pt x="39" y="50"/>
                      <a:pt x="112" y="25"/>
                    </a:cubicBezTo>
                    <a:cubicBezTo>
                      <a:pt x="186" y="0"/>
                      <a:pt x="266" y="39"/>
                      <a:pt x="291" y="113"/>
                    </a:cubicBezTo>
                    <a:cubicBezTo>
                      <a:pt x="442" y="552"/>
                      <a:pt x="442" y="552"/>
                      <a:pt x="442" y="552"/>
                    </a:cubicBezTo>
                    <a:cubicBezTo>
                      <a:pt x="467" y="626"/>
                      <a:pt x="428" y="706"/>
                      <a:pt x="355" y="731"/>
                    </a:cubicBezTo>
                    <a:close/>
                  </a:path>
                </a:pathLst>
              </a:custGeom>
              <a:solidFill>
                <a:srgbClr val="E5A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4" name="íṧḻiďè"/>
              <p:cNvSpPr/>
              <p:nvPr/>
            </p:nvSpPr>
            <p:spPr bwMode="auto">
              <a:xfrm>
                <a:off x="4974" y="2082"/>
                <a:ext cx="231" cy="180"/>
              </a:xfrm>
              <a:custGeom>
                <a:avLst/>
                <a:gdLst>
                  <a:gd name="T0" fmla="*/ 626 w 965"/>
                  <a:gd name="T1" fmla="*/ 756 h 756"/>
                  <a:gd name="T2" fmla="*/ 0 w 965"/>
                  <a:gd name="T3" fmla="*/ 378 h 756"/>
                  <a:gd name="T4" fmla="*/ 626 w 965"/>
                  <a:gd name="T5" fmla="*/ 0 h 756"/>
                  <a:gd name="T6" fmla="*/ 965 w 965"/>
                  <a:gd name="T7" fmla="*/ 378 h 756"/>
                  <a:gd name="T8" fmla="*/ 626 w 965"/>
                  <a:gd name="T9" fmla="*/ 756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5" h="756">
                    <a:moveTo>
                      <a:pt x="626" y="756"/>
                    </a:moveTo>
                    <a:cubicBezTo>
                      <a:pt x="359" y="756"/>
                      <a:pt x="0" y="378"/>
                      <a:pt x="0" y="378"/>
                    </a:cubicBezTo>
                    <a:cubicBezTo>
                      <a:pt x="0" y="378"/>
                      <a:pt x="359" y="0"/>
                      <a:pt x="626" y="0"/>
                    </a:cubicBezTo>
                    <a:cubicBezTo>
                      <a:pt x="892" y="0"/>
                      <a:pt x="965" y="169"/>
                      <a:pt x="965" y="378"/>
                    </a:cubicBezTo>
                    <a:cubicBezTo>
                      <a:pt x="965" y="587"/>
                      <a:pt x="892" y="756"/>
                      <a:pt x="626" y="756"/>
                    </a:cubicBezTo>
                  </a:path>
                </a:pathLst>
              </a:custGeom>
              <a:solidFill>
                <a:srgbClr val="EF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5" name="iSľíďe"/>
              <p:cNvSpPr/>
              <p:nvPr/>
            </p:nvSpPr>
            <p:spPr bwMode="auto">
              <a:xfrm>
                <a:off x="5033" y="2110"/>
                <a:ext cx="160" cy="124"/>
              </a:xfrm>
              <a:custGeom>
                <a:avLst/>
                <a:gdLst>
                  <a:gd name="T0" fmla="*/ 432 w 667"/>
                  <a:gd name="T1" fmla="*/ 522 h 522"/>
                  <a:gd name="T2" fmla="*/ 0 w 667"/>
                  <a:gd name="T3" fmla="*/ 261 h 522"/>
                  <a:gd name="T4" fmla="*/ 432 w 667"/>
                  <a:gd name="T5" fmla="*/ 0 h 522"/>
                  <a:gd name="T6" fmla="*/ 667 w 667"/>
                  <a:gd name="T7" fmla="*/ 261 h 522"/>
                  <a:gd name="T8" fmla="*/ 432 w 667"/>
                  <a:gd name="T9" fmla="*/ 522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7" h="522">
                    <a:moveTo>
                      <a:pt x="432" y="522"/>
                    </a:moveTo>
                    <a:cubicBezTo>
                      <a:pt x="248" y="522"/>
                      <a:pt x="0" y="261"/>
                      <a:pt x="0" y="261"/>
                    </a:cubicBezTo>
                    <a:cubicBezTo>
                      <a:pt x="0" y="261"/>
                      <a:pt x="248" y="0"/>
                      <a:pt x="432" y="0"/>
                    </a:cubicBezTo>
                    <a:cubicBezTo>
                      <a:pt x="616" y="0"/>
                      <a:pt x="667" y="117"/>
                      <a:pt x="667" y="261"/>
                    </a:cubicBezTo>
                    <a:cubicBezTo>
                      <a:pt x="667" y="405"/>
                      <a:pt x="616" y="522"/>
                      <a:pt x="432" y="522"/>
                    </a:cubicBezTo>
                  </a:path>
                </a:pathLst>
              </a:custGeom>
              <a:solidFill>
                <a:srgbClr val="F0B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6" name="iSļíḍê"/>
              <p:cNvSpPr/>
              <p:nvPr/>
            </p:nvSpPr>
            <p:spPr bwMode="auto">
              <a:xfrm>
                <a:off x="5098" y="2136"/>
                <a:ext cx="92" cy="72"/>
              </a:xfrm>
              <a:custGeom>
                <a:avLst/>
                <a:gdLst>
                  <a:gd name="T0" fmla="*/ 250 w 386"/>
                  <a:gd name="T1" fmla="*/ 302 h 302"/>
                  <a:gd name="T2" fmla="*/ 0 w 386"/>
                  <a:gd name="T3" fmla="*/ 151 h 302"/>
                  <a:gd name="T4" fmla="*/ 250 w 386"/>
                  <a:gd name="T5" fmla="*/ 0 h 302"/>
                  <a:gd name="T6" fmla="*/ 386 w 386"/>
                  <a:gd name="T7" fmla="*/ 151 h 302"/>
                  <a:gd name="T8" fmla="*/ 250 w 386"/>
                  <a:gd name="T9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302">
                    <a:moveTo>
                      <a:pt x="250" y="302"/>
                    </a:moveTo>
                    <a:cubicBezTo>
                      <a:pt x="144" y="302"/>
                      <a:pt x="0" y="151"/>
                      <a:pt x="0" y="151"/>
                    </a:cubicBezTo>
                    <a:cubicBezTo>
                      <a:pt x="0" y="151"/>
                      <a:pt x="144" y="0"/>
                      <a:pt x="250" y="0"/>
                    </a:cubicBezTo>
                    <a:cubicBezTo>
                      <a:pt x="357" y="0"/>
                      <a:pt x="386" y="67"/>
                      <a:pt x="386" y="151"/>
                    </a:cubicBezTo>
                    <a:cubicBezTo>
                      <a:pt x="386" y="234"/>
                      <a:pt x="357" y="302"/>
                      <a:pt x="250" y="302"/>
                    </a:cubicBezTo>
                  </a:path>
                </a:pathLst>
              </a:custGeom>
              <a:solidFill>
                <a:srgbClr val="F9D2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7" name="íś1íḍè"/>
              <p:cNvSpPr/>
              <p:nvPr/>
            </p:nvSpPr>
            <p:spPr bwMode="auto">
              <a:xfrm>
                <a:off x="5130" y="1974"/>
                <a:ext cx="222" cy="124"/>
              </a:xfrm>
              <a:custGeom>
                <a:avLst/>
                <a:gdLst>
                  <a:gd name="T0" fmla="*/ 929 w 929"/>
                  <a:gd name="T1" fmla="*/ 521 h 521"/>
                  <a:gd name="T2" fmla="*/ 65 w 929"/>
                  <a:gd name="T3" fmla="*/ 0 h 521"/>
                  <a:gd name="T4" fmla="*/ 78 w 929"/>
                  <a:gd name="T5" fmla="*/ 85 h 521"/>
                  <a:gd name="T6" fmla="*/ 370 w 929"/>
                  <a:gd name="T7" fmla="*/ 514 h 521"/>
                  <a:gd name="T8" fmla="*/ 929 w 929"/>
                  <a:gd name="T9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9" h="521">
                    <a:moveTo>
                      <a:pt x="929" y="521"/>
                    </a:moveTo>
                    <a:cubicBezTo>
                      <a:pt x="929" y="521"/>
                      <a:pt x="656" y="0"/>
                      <a:pt x="65" y="0"/>
                    </a:cubicBezTo>
                    <a:cubicBezTo>
                      <a:pt x="65" y="0"/>
                      <a:pt x="0" y="33"/>
                      <a:pt x="78" y="85"/>
                    </a:cubicBezTo>
                    <a:cubicBezTo>
                      <a:pt x="156" y="137"/>
                      <a:pt x="370" y="182"/>
                      <a:pt x="370" y="514"/>
                    </a:cubicBezTo>
                    <a:cubicBezTo>
                      <a:pt x="929" y="521"/>
                      <a:pt x="929" y="521"/>
                      <a:pt x="929" y="521"/>
                    </a:cubicBezTo>
                  </a:path>
                </a:pathLst>
              </a:custGeom>
              <a:solidFill>
                <a:srgbClr val="E52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8" name="ïṥľíḑé"/>
              <p:cNvSpPr/>
              <p:nvPr/>
            </p:nvSpPr>
            <p:spPr bwMode="auto">
              <a:xfrm>
                <a:off x="5130" y="2245"/>
                <a:ext cx="222" cy="124"/>
              </a:xfrm>
              <a:custGeom>
                <a:avLst/>
                <a:gdLst>
                  <a:gd name="T0" fmla="*/ 929 w 929"/>
                  <a:gd name="T1" fmla="*/ 0 h 520"/>
                  <a:gd name="T2" fmla="*/ 65 w 929"/>
                  <a:gd name="T3" fmla="*/ 520 h 520"/>
                  <a:gd name="T4" fmla="*/ 78 w 929"/>
                  <a:gd name="T5" fmla="*/ 436 h 520"/>
                  <a:gd name="T6" fmla="*/ 370 w 929"/>
                  <a:gd name="T7" fmla="*/ 6 h 520"/>
                  <a:gd name="T8" fmla="*/ 929 w 929"/>
                  <a:gd name="T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9" h="520">
                    <a:moveTo>
                      <a:pt x="929" y="0"/>
                    </a:moveTo>
                    <a:cubicBezTo>
                      <a:pt x="929" y="0"/>
                      <a:pt x="656" y="520"/>
                      <a:pt x="65" y="520"/>
                    </a:cubicBezTo>
                    <a:cubicBezTo>
                      <a:pt x="65" y="520"/>
                      <a:pt x="0" y="488"/>
                      <a:pt x="78" y="436"/>
                    </a:cubicBezTo>
                    <a:cubicBezTo>
                      <a:pt x="156" y="384"/>
                      <a:pt x="370" y="338"/>
                      <a:pt x="370" y="6"/>
                    </a:cubicBezTo>
                    <a:cubicBezTo>
                      <a:pt x="929" y="0"/>
                      <a:pt x="929" y="0"/>
                      <a:pt x="929" y="0"/>
                    </a:cubicBezTo>
                  </a:path>
                </a:pathLst>
              </a:custGeom>
              <a:solidFill>
                <a:srgbClr val="C1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9" name="îşḻîḍè"/>
              <p:cNvSpPr/>
              <p:nvPr/>
            </p:nvSpPr>
            <p:spPr bwMode="auto">
              <a:xfrm>
                <a:off x="5204" y="2172"/>
                <a:ext cx="447" cy="138"/>
              </a:xfrm>
              <a:custGeom>
                <a:avLst/>
                <a:gdLst>
                  <a:gd name="T0" fmla="*/ 1193 w 1863"/>
                  <a:gd name="T1" fmla="*/ 578 h 578"/>
                  <a:gd name="T2" fmla="*/ 1863 w 1863"/>
                  <a:gd name="T3" fmla="*/ 476 h 578"/>
                  <a:gd name="T4" fmla="*/ 1863 w 1863"/>
                  <a:gd name="T5" fmla="*/ 0 h 578"/>
                  <a:gd name="T6" fmla="*/ 1660 w 1863"/>
                  <a:gd name="T7" fmla="*/ 0 h 578"/>
                  <a:gd name="T8" fmla="*/ 1342 w 1863"/>
                  <a:gd name="T9" fmla="*/ 318 h 578"/>
                  <a:gd name="T10" fmla="*/ 1023 w 1863"/>
                  <a:gd name="T11" fmla="*/ 0 h 578"/>
                  <a:gd name="T12" fmla="*/ 0 w 1863"/>
                  <a:gd name="T13" fmla="*/ 0 h 578"/>
                  <a:gd name="T14" fmla="*/ 0 w 1863"/>
                  <a:gd name="T15" fmla="*/ 311 h 578"/>
                  <a:gd name="T16" fmla="*/ 1193 w 1863"/>
                  <a:gd name="T17" fmla="*/ 578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3" h="578">
                    <a:moveTo>
                      <a:pt x="1193" y="578"/>
                    </a:moveTo>
                    <a:cubicBezTo>
                      <a:pt x="1435" y="578"/>
                      <a:pt x="1663" y="537"/>
                      <a:pt x="1863" y="476"/>
                    </a:cubicBezTo>
                    <a:cubicBezTo>
                      <a:pt x="1863" y="0"/>
                      <a:pt x="1863" y="0"/>
                      <a:pt x="1863" y="0"/>
                    </a:cubicBezTo>
                    <a:cubicBezTo>
                      <a:pt x="1660" y="0"/>
                      <a:pt x="1660" y="0"/>
                      <a:pt x="1660" y="0"/>
                    </a:cubicBezTo>
                    <a:cubicBezTo>
                      <a:pt x="1660" y="176"/>
                      <a:pt x="1518" y="318"/>
                      <a:pt x="1342" y="318"/>
                    </a:cubicBezTo>
                    <a:cubicBezTo>
                      <a:pt x="1166" y="318"/>
                      <a:pt x="1023" y="176"/>
                      <a:pt x="10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11"/>
                      <a:pt x="0" y="311"/>
                      <a:pt x="0" y="311"/>
                    </a:cubicBezTo>
                    <a:cubicBezTo>
                      <a:pt x="251" y="471"/>
                      <a:pt x="692" y="578"/>
                      <a:pt x="1193" y="578"/>
                    </a:cubicBezTo>
                  </a:path>
                </a:pathLst>
              </a:custGeom>
              <a:solidFill>
                <a:srgbClr val="E4E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0" name="ïŝlîḍé"/>
              <p:cNvSpPr/>
              <p:nvPr/>
            </p:nvSpPr>
            <p:spPr bwMode="auto">
              <a:xfrm>
                <a:off x="5204" y="2034"/>
                <a:ext cx="447" cy="138"/>
              </a:xfrm>
              <a:custGeom>
                <a:avLst/>
                <a:gdLst>
                  <a:gd name="T0" fmla="*/ 1342 w 1863"/>
                  <a:gd name="T1" fmla="*/ 259 h 578"/>
                  <a:gd name="T2" fmla="*/ 1660 w 1863"/>
                  <a:gd name="T3" fmla="*/ 578 h 578"/>
                  <a:gd name="T4" fmla="*/ 1863 w 1863"/>
                  <a:gd name="T5" fmla="*/ 578 h 578"/>
                  <a:gd name="T6" fmla="*/ 1863 w 1863"/>
                  <a:gd name="T7" fmla="*/ 102 h 578"/>
                  <a:gd name="T8" fmla="*/ 1193 w 1863"/>
                  <a:gd name="T9" fmla="*/ 0 h 578"/>
                  <a:gd name="T10" fmla="*/ 0 w 1863"/>
                  <a:gd name="T11" fmla="*/ 266 h 578"/>
                  <a:gd name="T12" fmla="*/ 0 w 1863"/>
                  <a:gd name="T13" fmla="*/ 578 h 578"/>
                  <a:gd name="T14" fmla="*/ 1023 w 1863"/>
                  <a:gd name="T15" fmla="*/ 578 h 578"/>
                  <a:gd name="T16" fmla="*/ 1342 w 1863"/>
                  <a:gd name="T17" fmla="*/ 259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3" h="578">
                    <a:moveTo>
                      <a:pt x="1342" y="259"/>
                    </a:moveTo>
                    <a:cubicBezTo>
                      <a:pt x="1518" y="259"/>
                      <a:pt x="1660" y="402"/>
                      <a:pt x="1660" y="578"/>
                    </a:cubicBezTo>
                    <a:cubicBezTo>
                      <a:pt x="1863" y="578"/>
                      <a:pt x="1863" y="578"/>
                      <a:pt x="1863" y="578"/>
                    </a:cubicBezTo>
                    <a:cubicBezTo>
                      <a:pt x="1863" y="102"/>
                      <a:pt x="1863" y="102"/>
                      <a:pt x="1863" y="102"/>
                    </a:cubicBezTo>
                    <a:cubicBezTo>
                      <a:pt x="1663" y="41"/>
                      <a:pt x="1435" y="0"/>
                      <a:pt x="1193" y="0"/>
                    </a:cubicBezTo>
                    <a:cubicBezTo>
                      <a:pt x="692" y="0"/>
                      <a:pt x="251" y="106"/>
                      <a:pt x="0" y="266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1023" y="578"/>
                      <a:pt x="1023" y="578"/>
                      <a:pt x="1023" y="578"/>
                    </a:cubicBezTo>
                    <a:cubicBezTo>
                      <a:pt x="1023" y="402"/>
                      <a:pt x="1166" y="259"/>
                      <a:pt x="1342" y="2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1" name="í$ḷîḍé"/>
              <p:cNvSpPr/>
              <p:nvPr/>
            </p:nvSpPr>
            <p:spPr bwMode="auto">
              <a:xfrm>
                <a:off x="5181" y="2095"/>
                <a:ext cx="23" cy="77"/>
              </a:xfrm>
              <a:custGeom>
                <a:avLst/>
                <a:gdLst>
                  <a:gd name="T0" fmla="*/ 97 w 97"/>
                  <a:gd name="T1" fmla="*/ 15 h 322"/>
                  <a:gd name="T2" fmla="*/ 82 w 97"/>
                  <a:gd name="T3" fmla="*/ 0 h 322"/>
                  <a:gd name="T4" fmla="*/ 14 w 97"/>
                  <a:gd name="T5" fmla="*/ 0 h 322"/>
                  <a:gd name="T6" fmla="*/ 0 w 97"/>
                  <a:gd name="T7" fmla="*/ 15 h 322"/>
                  <a:gd name="T8" fmla="*/ 0 w 97"/>
                  <a:gd name="T9" fmla="*/ 322 h 322"/>
                  <a:gd name="T10" fmla="*/ 97 w 97"/>
                  <a:gd name="T11" fmla="*/ 322 h 322"/>
                  <a:gd name="T12" fmla="*/ 97 w 97"/>
                  <a:gd name="T13" fmla="*/ 15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22">
                    <a:moveTo>
                      <a:pt x="97" y="15"/>
                    </a:moveTo>
                    <a:cubicBezTo>
                      <a:pt x="97" y="7"/>
                      <a:pt x="90" y="0"/>
                      <a:pt x="8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97" y="322"/>
                      <a:pt x="97" y="322"/>
                      <a:pt x="97" y="322"/>
                    </a:cubicBezTo>
                    <a:cubicBezTo>
                      <a:pt x="97" y="15"/>
                      <a:pt x="97" y="15"/>
                      <a:pt x="97" y="15"/>
                    </a:cubicBezTo>
                  </a:path>
                </a:pathLst>
              </a:custGeom>
              <a:solidFill>
                <a:srgbClr val="EACC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2" name="íSľiďè"/>
              <p:cNvSpPr/>
              <p:nvPr/>
            </p:nvSpPr>
            <p:spPr bwMode="auto">
              <a:xfrm>
                <a:off x="5181" y="2172"/>
                <a:ext cx="23" cy="76"/>
              </a:xfrm>
              <a:custGeom>
                <a:avLst/>
                <a:gdLst>
                  <a:gd name="T0" fmla="*/ 97 w 97"/>
                  <a:gd name="T1" fmla="*/ 306 h 321"/>
                  <a:gd name="T2" fmla="*/ 97 w 97"/>
                  <a:gd name="T3" fmla="*/ 0 h 321"/>
                  <a:gd name="T4" fmla="*/ 0 w 97"/>
                  <a:gd name="T5" fmla="*/ 0 h 321"/>
                  <a:gd name="T6" fmla="*/ 0 w 97"/>
                  <a:gd name="T7" fmla="*/ 306 h 321"/>
                  <a:gd name="T8" fmla="*/ 14 w 97"/>
                  <a:gd name="T9" fmla="*/ 321 h 321"/>
                  <a:gd name="T10" fmla="*/ 82 w 97"/>
                  <a:gd name="T11" fmla="*/ 321 h 321"/>
                  <a:gd name="T12" fmla="*/ 97 w 97"/>
                  <a:gd name="T13" fmla="*/ 306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21">
                    <a:moveTo>
                      <a:pt x="97" y="306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14"/>
                      <a:pt x="6" y="321"/>
                      <a:pt x="14" y="321"/>
                    </a:cubicBezTo>
                    <a:cubicBezTo>
                      <a:pt x="82" y="321"/>
                      <a:pt x="82" y="321"/>
                      <a:pt x="82" y="321"/>
                    </a:cubicBezTo>
                    <a:cubicBezTo>
                      <a:pt x="90" y="321"/>
                      <a:pt x="97" y="314"/>
                      <a:pt x="97" y="306"/>
                    </a:cubicBezTo>
                  </a:path>
                </a:pathLst>
              </a:custGeom>
              <a:solidFill>
                <a:srgbClr val="D1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3" name="išľíḋè"/>
              <p:cNvSpPr/>
              <p:nvPr/>
            </p:nvSpPr>
            <p:spPr bwMode="auto">
              <a:xfrm>
                <a:off x="5449" y="2172"/>
                <a:ext cx="153" cy="76"/>
              </a:xfrm>
              <a:custGeom>
                <a:avLst/>
                <a:gdLst>
                  <a:gd name="T0" fmla="*/ 319 w 637"/>
                  <a:gd name="T1" fmla="*/ 218 h 318"/>
                  <a:gd name="T2" fmla="*/ 100 w 637"/>
                  <a:gd name="T3" fmla="*/ 0 h 318"/>
                  <a:gd name="T4" fmla="*/ 0 w 637"/>
                  <a:gd name="T5" fmla="*/ 0 h 318"/>
                  <a:gd name="T6" fmla="*/ 319 w 637"/>
                  <a:gd name="T7" fmla="*/ 318 h 318"/>
                  <a:gd name="T8" fmla="*/ 637 w 637"/>
                  <a:gd name="T9" fmla="*/ 0 h 318"/>
                  <a:gd name="T10" fmla="*/ 537 w 637"/>
                  <a:gd name="T11" fmla="*/ 0 h 318"/>
                  <a:gd name="T12" fmla="*/ 319 w 637"/>
                  <a:gd name="T13" fmla="*/ 2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7" h="318">
                    <a:moveTo>
                      <a:pt x="319" y="218"/>
                    </a:moveTo>
                    <a:cubicBezTo>
                      <a:pt x="198" y="218"/>
                      <a:pt x="100" y="120"/>
                      <a:pt x="1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6"/>
                      <a:pt x="143" y="318"/>
                      <a:pt x="319" y="318"/>
                    </a:cubicBezTo>
                    <a:cubicBezTo>
                      <a:pt x="495" y="318"/>
                      <a:pt x="637" y="176"/>
                      <a:pt x="637" y="0"/>
                    </a:cubicBezTo>
                    <a:cubicBezTo>
                      <a:pt x="537" y="0"/>
                      <a:pt x="537" y="0"/>
                      <a:pt x="537" y="0"/>
                    </a:cubicBezTo>
                    <a:cubicBezTo>
                      <a:pt x="537" y="120"/>
                      <a:pt x="439" y="218"/>
                      <a:pt x="319" y="218"/>
                    </a:cubicBezTo>
                    <a:close/>
                  </a:path>
                </a:pathLst>
              </a:custGeom>
              <a:solidFill>
                <a:srgbClr val="D1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4" name="iŝľîďe"/>
              <p:cNvSpPr/>
              <p:nvPr/>
            </p:nvSpPr>
            <p:spPr bwMode="auto">
              <a:xfrm>
                <a:off x="5449" y="2095"/>
                <a:ext cx="153" cy="77"/>
              </a:xfrm>
              <a:custGeom>
                <a:avLst/>
                <a:gdLst>
                  <a:gd name="T0" fmla="*/ 319 w 637"/>
                  <a:gd name="T1" fmla="*/ 0 h 319"/>
                  <a:gd name="T2" fmla="*/ 0 w 637"/>
                  <a:gd name="T3" fmla="*/ 319 h 319"/>
                  <a:gd name="T4" fmla="*/ 100 w 637"/>
                  <a:gd name="T5" fmla="*/ 319 h 319"/>
                  <a:gd name="T6" fmla="*/ 319 w 637"/>
                  <a:gd name="T7" fmla="*/ 100 h 319"/>
                  <a:gd name="T8" fmla="*/ 537 w 637"/>
                  <a:gd name="T9" fmla="*/ 319 h 319"/>
                  <a:gd name="T10" fmla="*/ 637 w 637"/>
                  <a:gd name="T11" fmla="*/ 319 h 319"/>
                  <a:gd name="T12" fmla="*/ 319 w 637"/>
                  <a:gd name="T13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7" h="319">
                    <a:moveTo>
                      <a:pt x="319" y="0"/>
                    </a:moveTo>
                    <a:cubicBezTo>
                      <a:pt x="143" y="0"/>
                      <a:pt x="0" y="143"/>
                      <a:pt x="0" y="319"/>
                    </a:cubicBezTo>
                    <a:cubicBezTo>
                      <a:pt x="100" y="319"/>
                      <a:pt x="100" y="319"/>
                      <a:pt x="100" y="319"/>
                    </a:cubicBezTo>
                    <a:cubicBezTo>
                      <a:pt x="100" y="198"/>
                      <a:pt x="198" y="100"/>
                      <a:pt x="319" y="100"/>
                    </a:cubicBezTo>
                    <a:cubicBezTo>
                      <a:pt x="439" y="100"/>
                      <a:pt x="537" y="198"/>
                      <a:pt x="537" y="319"/>
                    </a:cubicBezTo>
                    <a:cubicBezTo>
                      <a:pt x="637" y="319"/>
                      <a:pt x="637" y="319"/>
                      <a:pt x="637" y="319"/>
                    </a:cubicBezTo>
                    <a:cubicBezTo>
                      <a:pt x="637" y="143"/>
                      <a:pt x="495" y="0"/>
                      <a:pt x="319" y="0"/>
                    </a:cubicBezTo>
                    <a:close/>
                  </a:path>
                </a:pathLst>
              </a:custGeom>
              <a:solidFill>
                <a:srgbClr val="EACC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5" name="iṡļiḑê"/>
              <p:cNvSpPr/>
              <p:nvPr/>
            </p:nvSpPr>
            <p:spPr bwMode="auto">
              <a:xfrm>
                <a:off x="5473" y="2172"/>
                <a:ext cx="105" cy="52"/>
              </a:xfrm>
              <a:custGeom>
                <a:avLst/>
                <a:gdLst>
                  <a:gd name="T0" fmla="*/ 219 w 437"/>
                  <a:gd name="T1" fmla="*/ 218 h 218"/>
                  <a:gd name="T2" fmla="*/ 437 w 437"/>
                  <a:gd name="T3" fmla="*/ 0 h 218"/>
                  <a:gd name="T4" fmla="*/ 0 w 437"/>
                  <a:gd name="T5" fmla="*/ 0 h 218"/>
                  <a:gd name="T6" fmla="*/ 219 w 437"/>
                  <a:gd name="T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218">
                    <a:moveTo>
                      <a:pt x="219" y="218"/>
                    </a:moveTo>
                    <a:cubicBezTo>
                      <a:pt x="339" y="218"/>
                      <a:pt x="437" y="120"/>
                      <a:pt x="4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"/>
                      <a:pt x="98" y="218"/>
                      <a:pt x="219" y="218"/>
                    </a:cubicBezTo>
                    <a:close/>
                  </a:path>
                </a:pathLst>
              </a:custGeom>
              <a:solidFill>
                <a:srgbClr val="8FD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6" name="íṣḻíde"/>
              <p:cNvSpPr/>
              <p:nvPr/>
            </p:nvSpPr>
            <p:spPr bwMode="auto">
              <a:xfrm>
                <a:off x="5473" y="2119"/>
                <a:ext cx="105" cy="53"/>
              </a:xfrm>
              <a:custGeom>
                <a:avLst/>
                <a:gdLst>
                  <a:gd name="T0" fmla="*/ 219 w 437"/>
                  <a:gd name="T1" fmla="*/ 0 h 219"/>
                  <a:gd name="T2" fmla="*/ 0 w 437"/>
                  <a:gd name="T3" fmla="*/ 219 h 219"/>
                  <a:gd name="T4" fmla="*/ 437 w 437"/>
                  <a:gd name="T5" fmla="*/ 219 h 219"/>
                  <a:gd name="T6" fmla="*/ 219 w 437"/>
                  <a:gd name="T7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219">
                    <a:moveTo>
                      <a:pt x="219" y="0"/>
                    </a:moveTo>
                    <a:cubicBezTo>
                      <a:pt x="98" y="0"/>
                      <a:pt x="0" y="98"/>
                      <a:pt x="0" y="219"/>
                    </a:cubicBezTo>
                    <a:cubicBezTo>
                      <a:pt x="437" y="219"/>
                      <a:pt x="437" y="219"/>
                      <a:pt x="437" y="219"/>
                    </a:cubicBezTo>
                    <a:cubicBezTo>
                      <a:pt x="437" y="98"/>
                      <a:pt x="339" y="0"/>
                      <a:pt x="219" y="0"/>
                    </a:cubicBezTo>
                    <a:close/>
                  </a:path>
                </a:pathLst>
              </a:custGeom>
              <a:solidFill>
                <a:srgbClr val="B3DE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7" name="îś1îdé"/>
              <p:cNvSpPr/>
              <p:nvPr/>
            </p:nvSpPr>
            <p:spPr bwMode="auto">
              <a:xfrm>
                <a:off x="5651" y="2172"/>
                <a:ext cx="178" cy="114"/>
              </a:xfrm>
              <a:custGeom>
                <a:avLst/>
                <a:gdLst>
                  <a:gd name="T0" fmla="*/ 747 w 747"/>
                  <a:gd name="T1" fmla="*/ 0 h 476"/>
                  <a:gd name="T2" fmla="*/ 0 w 747"/>
                  <a:gd name="T3" fmla="*/ 0 h 476"/>
                  <a:gd name="T4" fmla="*/ 0 w 747"/>
                  <a:gd name="T5" fmla="*/ 476 h 476"/>
                  <a:gd name="T6" fmla="*/ 747 w 747"/>
                  <a:gd name="T7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7" h="476">
                    <a:moveTo>
                      <a:pt x="7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6"/>
                      <a:pt x="0" y="476"/>
                      <a:pt x="0" y="476"/>
                    </a:cubicBezTo>
                    <a:cubicBezTo>
                      <a:pt x="444" y="340"/>
                      <a:pt x="747" y="104"/>
                      <a:pt x="747" y="0"/>
                    </a:cubicBezTo>
                    <a:close/>
                  </a:path>
                </a:pathLst>
              </a:custGeom>
              <a:solidFill>
                <a:srgbClr val="C1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8" name="íṥḻíḑé"/>
              <p:cNvSpPr/>
              <p:nvPr/>
            </p:nvSpPr>
            <p:spPr bwMode="auto">
              <a:xfrm>
                <a:off x="5651" y="2058"/>
                <a:ext cx="178" cy="114"/>
              </a:xfrm>
              <a:custGeom>
                <a:avLst/>
                <a:gdLst>
                  <a:gd name="T0" fmla="*/ 747 w 747"/>
                  <a:gd name="T1" fmla="*/ 476 h 476"/>
                  <a:gd name="T2" fmla="*/ 0 w 747"/>
                  <a:gd name="T3" fmla="*/ 0 h 476"/>
                  <a:gd name="T4" fmla="*/ 0 w 747"/>
                  <a:gd name="T5" fmla="*/ 476 h 476"/>
                  <a:gd name="T6" fmla="*/ 747 w 747"/>
                  <a:gd name="T7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7" h="476">
                    <a:moveTo>
                      <a:pt x="747" y="476"/>
                    </a:moveTo>
                    <a:cubicBezTo>
                      <a:pt x="747" y="372"/>
                      <a:pt x="444" y="136"/>
                      <a:pt x="0" y="0"/>
                    </a:cubicBezTo>
                    <a:cubicBezTo>
                      <a:pt x="0" y="476"/>
                      <a:pt x="0" y="476"/>
                      <a:pt x="0" y="476"/>
                    </a:cubicBezTo>
                    <a:lnTo>
                      <a:pt x="747" y="476"/>
                    </a:lnTo>
                    <a:close/>
                  </a:path>
                </a:pathLst>
              </a:custGeom>
              <a:solidFill>
                <a:srgbClr val="E52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9" name="ïṩľïḓé"/>
              <p:cNvSpPr/>
              <p:nvPr/>
            </p:nvSpPr>
            <p:spPr bwMode="auto">
              <a:xfrm>
                <a:off x="5139" y="2172"/>
                <a:ext cx="175" cy="19"/>
              </a:xfrm>
              <a:custGeom>
                <a:avLst/>
                <a:gdLst>
                  <a:gd name="T0" fmla="*/ 728 w 729"/>
                  <a:gd name="T1" fmla="*/ 20 h 80"/>
                  <a:gd name="T2" fmla="*/ 729 w 729"/>
                  <a:gd name="T3" fmla="*/ 15 h 80"/>
                  <a:gd name="T4" fmla="*/ 729 w 729"/>
                  <a:gd name="T5" fmla="*/ 14 h 80"/>
                  <a:gd name="T6" fmla="*/ 729 w 729"/>
                  <a:gd name="T7" fmla="*/ 0 h 80"/>
                  <a:gd name="T8" fmla="*/ 0 w 729"/>
                  <a:gd name="T9" fmla="*/ 0 h 80"/>
                  <a:gd name="T10" fmla="*/ 0 w 729"/>
                  <a:gd name="T11" fmla="*/ 16 h 80"/>
                  <a:gd name="T12" fmla="*/ 0 w 729"/>
                  <a:gd name="T13" fmla="*/ 16 h 80"/>
                  <a:gd name="T14" fmla="*/ 16 w 729"/>
                  <a:gd name="T15" fmla="*/ 33 h 80"/>
                  <a:gd name="T16" fmla="*/ 38 w 729"/>
                  <a:gd name="T17" fmla="*/ 33 h 80"/>
                  <a:gd name="T18" fmla="*/ 70 w 729"/>
                  <a:gd name="T19" fmla="*/ 34 h 80"/>
                  <a:gd name="T20" fmla="*/ 657 w 729"/>
                  <a:gd name="T21" fmla="*/ 80 h 80"/>
                  <a:gd name="T22" fmla="*/ 728 w 729"/>
                  <a:gd name="T23" fmla="*/ 2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9" h="80">
                    <a:moveTo>
                      <a:pt x="728" y="20"/>
                    </a:moveTo>
                    <a:cubicBezTo>
                      <a:pt x="729" y="18"/>
                      <a:pt x="729" y="16"/>
                      <a:pt x="729" y="15"/>
                    </a:cubicBezTo>
                    <a:cubicBezTo>
                      <a:pt x="729" y="14"/>
                      <a:pt x="729" y="14"/>
                      <a:pt x="729" y="14"/>
                    </a:cubicBezTo>
                    <a:cubicBezTo>
                      <a:pt x="729" y="0"/>
                      <a:pt x="729" y="0"/>
                      <a:pt x="7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657" y="80"/>
                      <a:pt x="657" y="80"/>
                      <a:pt x="657" y="80"/>
                    </a:cubicBezTo>
                    <a:cubicBezTo>
                      <a:pt x="717" y="80"/>
                      <a:pt x="726" y="30"/>
                      <a:pt x="728" y="20"/>
                    </a:cubicBezTo>
                  </a:path>
                </a:pathLst>
              </a:custGeom>
              <a:solidFill>
                <a:srgbClr val="C1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0" name="iŝľïḍê"/>
              <p:cNvSpPr/>
              <p:nvPr/>
            </p:nvSpPr>
            <p:spPr bwMode="auto">
              <a:xfrm>
                <a:off x="5139" y="2153"/>
                <a:ext cx="175" cy="19"/>
              </a:xfrm>
              <a:custGeom>
                <a:avLst/>
                <a:gdLst>
                  <a:gd name="T0" fmla="*/ 729 w 729"/>
                  <a:gd name="T1" fmla="*/ 63 h 80"/>
                  <a:gd name="T2" fmla="*/ 729 w 729"/>
                  <a:gd name="T3" fmla="*/ 63 h 80"/>
                  <a:gd name="T4" fmla="*/ 728 w 729"/>
                  <a:gd name="T5" fmla="*/ 58 h 80"/>
                  <a:gd name="T6" fmla="*/ 725 w 729"/>
                  <a:gd name="T7" fmla="*/ 48 h 80"/>
                  <a:gd name="T8" fmla="*/ 656 w 729"/>
                  <a:gd name="T9" fmla="*/ 0 h 80"/>
                  <a:gd name="T10" fmla="*/ 69 w 729"/>
                  <a:gd name="T11" fmla="*/ 46 h 80"/>
                  <a:gd name="T12" fmla="*/ 39 w 729"/>
                  <a:gd name="T13" fmla="*/ 46 h 80"/>
                  <a:gd name="T14" fmla="*/ 17 w 729"/>
                  <a:gd name="T15" fmla="*/ 46 h 80"/>
                  <a:gd name="T16" fmla="*/ 2 w 729"/>
                  <a:gd name="T17" fmla="*/ 57 h 80"/>
                  <a:gd name="T18" fmla="*/ 0 w 729"/>
                  <a:gd name="T19" fmla="*/ 65 h 80"/>
                  <a:gd name="T20" fmla="*/ 0 w 729"/>
                  <a:gd name="T21" fmla="*/ 65 h 80"/>
                  <a:gd name="T22" fmla="*/ 0 w 729"/>
                  <a:gd name="T23" fmla="*/ 80 h 80"/>
                  <a:gd name="T24" fmla="*/ 729 w 729"/>
                  <a:gd name="T25" fmla="*/ 80 h 80"/>
                  <a:gd name="T26" fmla="*/ 729 w 729"/>
                  <a:gd name="T27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9" h="80">
                    <a:moveTo>
                      <a:pt x="729" y="63"/>
                    </a:moveTo>
                    <a:cubicBezTo>
                      <a:pt x="729" y="63"/>
                      <a:pt x="729" y="63"/>
                      <a:pt x="729" y="63"/>
                    </a:cubicBezTo>
                    <a:cubicBezTo>
                      <a:pt x="729" y="61"/>
                      <a:pt x="729" y="59"/>
                      <a:pt x="728" y="58"/>
                    </a:cubicBezTo>
                    <a:cubicBezTo>
                      <a:pt x="728" y="55"/>
                      <a:pt x="726" y="52"/>
                      <a:pt x="725" y="48"/>
                    </a:cubicBezTo>
                    <a:cubicBezTo>
                      <a:pt x="719" y="30"/>
                      <a:pt x="703" y="0"/>
                      <a:pt x="656" y="0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0" y="46"/>
                      <a:pt x="4" y="51"/>
                      <a:pt x="2" y="57"/>
                    </a:cubicBezTo>
                    <a:cubicBezTo>
                      <a:pt x="0" y="59"/>
                      <a:pt x="0" y="62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729" y="80"/>
                      <a:pt x="729" y="80"/>
                      <a:pt x="729" y="80"/>
                    </a:cubicBezTo>
                    <a:cubicBezTo>
                      <a:pt x="729" y="63"/>
                      <a:pt x="729" y="63"/>
                      <a:pt x="729" y="63"/>
                    </a:cubicBezTo>
                  </a:path>
                </a:pathLst>
              </a:custGeom>
              <a:solidFill>
                <a:srgbClr val="E52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1" name="iSļîḑè"/>
              <p:cNvSpPr/>
              <p:nvPr/>
            </p:nvSpPr>
            <p:spPr bwMode="auto">
              <a:xfrm>
                <a:off x="4455" y="3157"/>
                <a:ext cx="139" cy="362"/>
              </a:xfrm>
              <a:custGeom>
                <a:avLst/>
                <a:gdLst>
                  <a:gd name="T0" fmla="*/ 361 w 582"/>
                  <a:gd name="T1" fmla="*/ 163 h 1516"/>
                  <a:gd name="T2" fmla="*/ 582 w 582"/>
                  <a:gd name="T3" fmla="*/ 1375 h 1516"/>
                  <a:gd name="T4" fmla="*/ 84 w 582"/>
                  <a:gd name="T5" fmla="*/ 1516 h 1516"/>
                  <a:gd name="T6" fmla="*/ 14 w 582"/>
                  <a:gd name="T7" fmla="*/ 230 h 1516"/>
                  <a:gd name="T8" fmla="*/ 13 w 582"/>
                  <a:gd name="T9" fmla="*/ 211 h 1516"/>
                  <a:gd name="T10" fmla="*/ 163 w 582"/>
                  <a:gd name="T11" fmla="*/ 13 h 1516"/>
                  <a:gd name="T12" fmla="*/ 361 w 582"/>
                  <a:gd name="T13" fmla="*/ 163 h 1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2" h="1516">
                    <a:moveTo>
                      <a:pt x="361" y="163"/>
                    </a:moveTo>
                    <a:cubicBezTo>
                      <a:pt x="362" y="169"/>
                      <a:pt x="582" y="1375"/>
                      <a:pt x="582" y="1375"/>
                    </a:cubicBezTo>
                    <a:cubicBezTo>
                      <a:pt x="84" y="1516"/>
                      <a:pt x="84" y="1516"/>
                      <a:pt x="84" y="1516"/>
                    </a:cubicBezTo>
                    <a:cubicBezTo>
                      <a:pt x="14" y="230"/>
                      <a:pt x="14" y="230"/>
                      <a:pt x="14" y="230"/>
                    </a:cubicBezTo>
                    <a:cubicBezTo>
                      <a:pt x="14" y="230"/>
                      <a:pt x="14" y="217"/>
                      <a:pt x="13" y="211"/>
                    </a:cubicBezTo>
                    <a:cubicBezTo>
                      <a:pt x="0" y="115"/>
                      <a:pt x="67" y="27"/>
                      <a:pt x="163" y="13"/>
                    </a:cubicBezTo>
                    <a:cubicBezTo>
                      <a:pt x="259" y="0"/>
                      <a:pt x="348" y="67"/>
                      <a:pt x="361" y="1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2" name="îṥḷíḓê"/>
              <p:cNvSpPr/>
              <p:nvPr/>
            </p:nvSpPr>
            <p:spPr bwMode="auto">
              <a:xfrm>
                <a:off x="4756" y="3200"/>
                <a:ext cx="368" cy="330"/>
              </a:xfrm>
              <a:custGeom>
                <a:avLst/>
                <a:gdLst>
                  <a:gd name="T0" fmla="*/ 32 w 368"/>
                  <a:gd name="T1" fmla="*/ 330 h 330"/>
                  <a:gd name="T2" fmla="*/ 32 w 368"/>
                  <a:gd name="T3" fmla="*/ 330 h 330"/>
                  <a:gd name="T4" fmla="*/ 25 w 368"/>
                  <a:gd name="T5" fmla="*/ 327 h 330"/>
                  <a:gd name="T6" fmla="*/ 0 w 368"/>
                  <a:gd name="T7" fmla="*/ 231 h 330"/>
                  <a:gd name="T8" fmla="*/ 304 w 368"/>
                  <a:gd name="T9" fmla="*/ 0 h 330"/>
                  <a:gd name="T10" fmla="*/ 368 w 368"/>
                  <a:gd name="T11" fmla="*/ 244 h 330"/>
                  <a:gd name="T12" fmla="*/ 32 w 368"/>
                  <a:gd name="T13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330">
                    <a:moveTo>
                      <a:pt x="32" y="330"/>
                    </a:moveTo>
                    <a:lnTo>
                      <a:pt x="32" y="330"/>
                    </a:lnTo>
                    <a:lnTo>
                      <a:pt x="25" y="327"/>
                    </a:lnTo>
                    <a:lnTo>
                      <a:pt x="0" y="231"/>
                    </a:lnTo>
                    <a:lnTo>
                      <a:pt x="304" y="0"/>
                    </a:lnTo>
                    <a:lnTo>
                      <a:pt x="368" y="244"/>
                    </a:lnTo>
                    <a:lnTo>
                      <a:pt x="32" y="330"/>
                    </a:lnTo>
                    <a:close/>
                  </a:path>
                </a:pathLst>
              </a:custGeom>
              <a:solidFill>
                <a:srgbClr val="E4E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3" name="iśļïḍè"/>
              <p:cNvSpPr/>
              <p:nvPr/>
            </p:nvSpPr>
            <p:spPr bwMode="auto">
              <a:xfrm>
                <a:off x="4783" y="3444"/>
                <a:ext cx="404" cy="244"/>
              </a:xfrm>
              <a:custGeom>
                <a:avLst/>
                <a:gdLst>
                  <a:gd name="T0" fmla="*/ 404 w 404"/>
                  <a:gd name="T1" fmla="*/ 244 h 244"/>
                  <a:gd name="T2" fmla="*/ 25 w 404"/>
                  <a:gd name="T3" fmla="*/ 187 h 244"/>
                  <a:gd name="T4" fmla="*/ 0 w 404"/>
                  <a:gd name="T5" fmla="*/ 91 h 244"/>
                  <a:gd name="T6" fmla="*/ 5 w 404"/>
                  <a:gd name="T7" fmla="*/ 86 h 244"/>
                  <a:gd name="T8" fmla="*/ 341 w 404"/>
                  <a:gd name="T9" fmla="*/ 0 h 244"/>
                  <a:gd name="T10" fmla="*/ 404 w 404"/>
                  <a:gd name="T11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4" h="244">
                    <a:moveTo>
                      <a:pt x="404" y="244"/>
                    </a:moveTo>
                    <a:lnTo>
                      <a:pt x="25" y="187"/>
                    </a:lnTo>
                    <a:lnTo>
                      <a:pt x="0" y="91"/>
                    </a:lnTo>
                    <a:lnTo>
                      <a:pt x="5" y="86"/>
                    </a:lnTo>
                    <a:lnTo>
                      <a:pt x="341" y="0"/>
                    </a:lnTo>
                    <a:lnTo>
                      <a:pt x="404" y="2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4" name="iṧḷïḋe"/>
              <p:cNvSpPr/>
              <p:nvPr/>
            </p:nvSpPr>
            <p:spPr bwMode="auto">
              <a:xfrm>
                <a:off x="4441" y="3523"/>
                <a:ext cx="373" cy="210"/>
              </a:xfrm>
              <a:custGeom>
                <a:avLst/>
                <a:gdLst>
                  <a:gd name="T0" fmla="*/ 1541 w 1556"/>
                  <a:gd name="T1" fmla="*/ 422 h 878"/>
                  <a:gd name="T2" fmla="*/ 1481 w 1556"/>
                  <a:gd name="T3" fmla="*/ 546 h 878"/>
                  <a:gd name="T4" fmla="*/ 222 w 1556"/>
                  <a:gd name="T5" fmla="*/ 866 h 878"/>
                  <a:gd name="T6" fmla="*/ 109 w 1556"/>
                  <a:gd name="T7" fmla="*/ 786 h 878"/>
                  <a:gd name="T8" fmla="*/ 0 w 1556"/>
                  <a:gd name="T9" fmla="*/ 364 h 878"/>
                  <a:gd name="T10" fmla="*/ 1432 w 1556"/>
                  <a:gd name="T11" fmla="*/ 0 h 878"/>
                  <a:gd name="T12" fmla="*/ 1541 w 1556"/>
                  <a:gd name="T13" fmla="*/ 422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6" h="878">
                    <a:moveTo>
                      <a:pt x="1541" y="422"/>
                    </a:moveTo>
                    <a:cubicBezTo>
                      <a:pt x="1556" y="478"/>
                      <a:pt x="1529" y="534"/>
                      <a:pt x="1481" y="546"/>
                    </a:cubicBezTo>
                    <a:cubicBezTo>
                      <a:pt x="222" y="866"/>
                      <a:pt x="222" y="866"/>
                      <a:pt x="222" y="866"/>
                    </a:cubicBezTo>
                    <a:cubicBezTo>
                      <a:pt x="175" y="878"/>
                      <a:pt x="124" y="842"/>
                      <a:pt x="109" y="786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1432" y="0"/>
                      <a:pt x="1432" y="0"/>
                      <a:pt x="1432" y="0"/>
                    </a:cubicBezTo>
                    <a:lnTo>
                      <a:pt x="1541" y="422"/>
                    </a:lnTo>
                    <a:close/>
                  </a:path>
                </a:pathLst>
              </a:custGeom>
              <a:solidFill>
                <a:srgbClr val="004B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5" name="íṥḻiḋè"/>
              <p:cNvSpPr/>
              <p:nvPr/>
            </p:nvSpPr>
            <p:spPr bwMode="auto">
              <a:xfrm>
                <a:off x="4412" y="3400"/>
                <a:ext cx="372" cy="210"/>
              </a:xfrm>
              <a:custGeom>
                <a:avLst/>
                <a:gdLst>
                  <a:gd name="T0" fmla="*/ 124 w 1556"/>
                  <a:gd name="T1" fmla="*/ 878 h 878"/>
                  <a:gd name="T2" fmla="*/ 14 w 1556"/>
                  <a:gd name="T3" fmla="*/ 457 h 878"/>
                  <a:gd name="T4" fmla="*/ 74 w 1556"/>
                  <a:gd name="T5" fmla="*/ 333 h 878"/>
                  <a:gd name="T6" fmla="*/ 1333 w 1556"/>
                  <a:gd name="T7" fmla="*/ 12 h 878"/>
                  <a:gd name="T8" fmla="*/ 1446 w 1556"/>
                  <a:gd name="T9" fmla="*/ 93 h 878"/>
                  <a:gd name="T10" fmla="*/ 1556 w 1556"/>
                  <a:gd name="T11" fmla="*/ 514 h 878"/>
                  <a:gd name="T12" fmla="*/ 124 w 1556"/>
                  <a:gd name="T13" fmla="*/ 878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6" h="878">
                    <a:moveTo>
                      <a:pt x="124" y="878"/>
                    </a:moveTo>
                    <a:cubicBezTo>
                      <a:pt x="14" y="457"/>
                      <a:pt x="14" y="457"/>
                      <a:pt x="14" y="457"/>
                    </a:cubicBezTo>
                    <a:cubicBezTo>
                      <a:pt x="0" y="401"/>
                      <a:pt x="27" y="345"/>
                      <a:pt x="74" y="333"/>
                    </a:cubicBezTo>
                    <a:cubicBezTo>
                      <a:pt x="1333" y="12"/>
                      <a:pt x="1333" y="12"/>
                      <a:pt x="1333" y="12"/>
                    </a:cubicBezTo>
                    <a:cubicBezTo>
                      <a:pt x="1381" y="0"/>
                      <a:pt x="1432" y="36"/>
                      <a:pt x="1446" y="93"/>
                    </a:cubicBezTo>
                    <a:cubicBezTo>
                      <a:pt x="1556" y="514"/>
                      <a:pt x="1556" y="514"/>
                      <a:pt x="1556" y="514"/>
                    </a:cubicBezTo>
                    <a:lnTo>
                      <a:pt x="124" y="878"/>
                    </a:lnTo>
                    <a:close/>
                  </a:path>
                </a:pathLst>
              </a:custGeom>
              <a:solidFill>
                <a:srgbClr val="00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6" name="îšḻiḑe"/>
              <p:cNvSpPr/>
              <p:nvPr/>
            </p:nvSpPr>
            <p:spPr bwMode="auto">
              <a:xfrm>
                <a:off x="4565" y="3610"/>
                <a:ext cx="128" cy="71"/>
              </a:xfrm>
              <a:custGeom>
                <a:avLst/>
                <a:gdLst>
                  <a:gd name="T0" fmla="*/ 520 w 533"/>
                  <a:gd name="T1" fmla="*/ 84 h 298"/>
                  <a:gd name="T2" fmla="*/ 416 w 533"/>
                  <a:gd name="T3" fmla="*/ 11 h 298"/>
                  <a:gd name="T4" fmla="*/ 69 w 533"/>
                  <a:gd name="T5" fmla="*/ 99 h 298"/>
                  <a:gd name="T6" fmla="*/ 14 w 533"/>
                  <a:gd name="T7" fmla="*/ 213 h 298"/>
                  <a:gd name="T8" fmla="*/ 118 w 533"/>
                  <a:gd name="T9" fmla="*/ 287 h 298"/>
                  <a:gd name="T10" fmla="*/ 465 w 533"/>
                  <a:gd name="T11" fmla="*/ 198 h 298"/>
                  <a:gd name="T12" fmla="*/ 520 w 533"/>
                  <a:gd name="T13" fmla="*/ 8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3" h="298">
                    <a:moveTo>
                      <a:pt x="520" y="84"/>
                    </a:moveTo>
                    <a:cubicBezTo>
                      <a:pt x="507" y="32"/>
                      <a:pt x="460" y="0"/>
                      <a:pt x="416" y="11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25" y="110"/>
                      <a:pt x="0" y="161"/>
                      <a:pt x="14" y="213"/>
                    </a:cubicBezTo>
                    <a:cubicBezTo>
                      <a:pt x="27" y="265"/>
                      <a:pt x="74" y="298"/>
                      <a:pt x="118" y="287"/>
                    </a:cubicBezTo>
                    <a:cubicBezTo>
                      <a:pt x="465" y="198"/>
                      <a:pt x="465" y="198"/>
                      <a:pt x="465" y="198"/>
                    </a:cubicBezTo>
                    <a:cubicBezTo>
                      <a:pt x="509" y="187"/>
                      <a:pt x="533" y="136"/>
                      <a:pt x="520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7" name="ïṧḻîďe"/>
              <p:cNvSpPr/>
              <p:nvPr/>
            </p:nvSpPr>
            <p:spPr bwMode="auto">
              <a:xfrm>
                <a:off x="5051" y="3186"/>
                <a:ext cx="160" cy="514"/>
              </a:xfrm>
              <a:custGeom>
                <a:avLst/>
                <a:gdLst>
                  <a:gd name="T0" fmla="*/ 144 w 668"/>
                  <a:gd name="T1" fmla="*/ 71 h 2150"/>
                  <a:gd name="T2" fmla="*/ 57 w 668"/>
                  <a:gd name="T3" fmla="*/ 10 h 2150"/>
                  <a:gd name="T4" fmla="*/ 11 w 668"/>
                  <a:gd name="T5" fmla="*/ 105 h 2150"/>
                  <a:gd name="T6" fmla="*/ 524 w 668"/>
                  <a:gd name="T7" fmla="*/ 2079 h 2150"/>
                  <a:gd name="T8" fmla="*/ 610 w 668"/>
                  <a:gd name="T9" fmla="*/ 2140 h 2150"/>
                  <a:gd name="T10" fmla="*/ 657 w 668"/>
                  <a:gd name="T11" fmla="*/ 2045 h 2150"/>
                  <a:gd name="T12" fmla="*/ 144 w 668"/>
                  <a:gd name="T13" fmla="*/ 71 h 2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8" h="2150">
                    <a:moveTo>
                      <a:pt x="144" y="71"/>
                    </a:moveTo>
                    <a:cubicBezTo>
                      <a:pt x="133" y="28"/>
                      <a:pt x="94" y="0"/>
                      <a:pt x="57" y="10"/>
                    </a:cubicBezTo>
                    <a:cubicBezTo>
                      <a:pt x="20" y="19"/>
                      <a:pt x="0" y="62"/>
                      <a:pt x="11" y="105"/>
                    </a:cubicBezTo>
                    <a:cubicBezTo>
                      <a:pt x="524" y="2079"/>
                      <a:pt x="524" y="2079"/>
                      <a:pt x="524" y="2079"/>
                    </a:cubicBezTo>
                    <a:cubicBezTo>
                      <a:pt x="535" y="2122"/>
                      <a:pt x="574" y="2150"/>
                      <a:pt x="610" y="2140"/>
                    </a:cubicBezTo>
                    <a:cubicBezTo>
                      <a:pt x="647" y="2131"/>
                      <a:pt x="668" y="2088"/>
                      <a:pt x="657" y="2045"/>
                    </a:cubicBezTo>
                    <a:lnTo>
                      <a:pt x="144" y="71"/>
                    </a:lnTo>
                    <a:close/>
                  </a:path>
                </a:pathLst>
              </a:custGeom>
              <a:solidFill>
                <a:srgbClr val="00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8" name="ïṣḷîḓè"/>
              <p:cNvSpPr/>
              <p:nvPr/>
            </p:nvSpPr>
            <p:spPr bwMode="auto">
              <a:xfrm>
                <a:off x="4355" y="3534"/>
                <a:ext cx="96" cy="165"/>
              </a:xfrm>
              <a:custGeom>
                <a:avLst/>
                <a:gdLst>
                  <a:gd name="T0" fmla="*/ 46 w 403"/>
                  <a:gd name="T1" fmla="*/ 401 h 692"/>
                  <a:gd name="T2" fmla="*/ 231 w 403"/>
                  <a:gd name="T3" fmla="*/ 0 h 692"/>
                  <a:gd name="T4" fmla="*/ 403 w 403"/>
                  <a:gd name="T5" fmla="*/ 663 h 692"/>
                  <a:gd name="T6" fmla="*/ 46 w 403"/>
                  <a:gd name="T7" fmla="*/ 401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3" h="692">
                    <a:moveTo>
                      <a:pt x="46" y="401"/>
                    </a:moveTo>
                    <a:cubicBezTo>
                      <a:pt x="0" y="224"/>
                      <a:pt x="82" y="49"/>
                      <a:pt x="231" y="0"/>
                    </a:cubicBezTo>
                    <a:cubicBezTo>
                      <a:pt x="403" y="663"/>
                      <a:pt x="403" y="663"/>
                      <a:pt x="403" y="663"/>
                    </a:cubicBezTo>
                    <a:cubicBezTo>
                      <a:pt x="249" y="692"/>
                      <a:pt x="92" y="578"/>
                      <a:pt x="46" y="401"/>
                    </a:cubicBezTo>
                    <a:close/>
                  </a:path>
                </a:pathLst>
              </a:custGeom>
              <a:solidFill>
                <a:srgbClr val="E4E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9" name="iśliḓé"/>
              <p:cNvSpPr/>
              <p:nvPr/>
            </p:nvSpPr>
            <p:spPr bwMode="auto">
              <a:xfrm>
                <a:off x="5200" y="3540"/>
                <a:ext cx="76" cy="42"/>
              </a:xfrm>
              <a:custGeom>
                <a:avLst/>
                <a:gdLst>
                  <a:gd name="T0" fmla="*/ 319 w 321"/>
                  <a:gd name="T1" fmla="*/ 130 h 177"/>
                  <a:gd name="T2" fmla="*/ 295 w 321"/>
                  <a:gd name="T3" fmla="*/ 173 h 177"/>
                  <a:gd name="T4" fmla="*/ 37 w 321"/>
                  <a:gd name="T5" fmla="*/ 102 h 177"/>
                  <a:gd name="T6" fmla="*/ 2 w 321"/>
                  <a:gd name="T7" fmla="*/ 43 h 177"/>
                  <a:gd name="T8" fmla="*/ 18 w 321"/>
                  <a:gd name="T9" fmla="*/ 0 h 177"/>
                  <a:gd name="T10" fmla="*/ 26 w 321"/>
                  <a:gd name="T11" fmla="*/ 0 h 177"/>
                  <a:gd name="T12" fmla="*/ 284 w 321"/>
                  <a:gd name="T13" fmla="*/ 71 h 177"/>
                  <a:gd name="T14" fmla="*/ 319 w 321"/>
                  <a:gd name="T15" fmla="*/ 13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1" h="177">
                    <a:moveTo>
                      <a:pt x="319" y="130"/>
                    </a:moveTo>
                    <a:cubicBezTo>
                      <a:pt x="321" y="158"/>
                      <a:pt x="311" y="177"/>
                      <a:pt x="295" y="173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21" y="98"/>
                      <a:pt x="5" y="72"/>
                      <a:pt x="2" y="43"/>
                    </a:cubicBezTo>
                    <a:cubicBezTo>
                      <a:pt x="0" y="20"/>
                      <a:pt x="7" y="3"/>
                      <a:pt x="18" y="0"/>
                    </a:cubicBezTo>
                    <a:cubicBezTo>
                      <a:pt x="21" y="0"/>
                      <a:pt x="23" y="0"/>
                      <a:pt x="26" y="0"/>
                    </a:cubicBezTo>
                    <a:cubicBezTo>
                      <a:pt x="284" y="71"/>
                      <a:pt x="284" y="71"/>
                      <a:pt x="284" y="71"/>
                    </a:cubicBezTo>
                    <a:cubicBezTo>
                      <a:pt x="300" y="75"/>
                      <a:pt x="316" y="102"/>
                      <a:pt x="319" y="130"/>
                    </a:cubicBezTo>
                    <a:close/>
                  </a:path>
                </a:pathLst>
              </a:custGeom>
              <a:solidFill>
                <a:srgbClr val="E4E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0" name="isḻíḋê"/>
              <p:cNvSpPr/>
              <p:nvPr/>
            </p:nvSpPr>
            <p:spPr bwMode="auto">
              <a:xfrm>
                <a:off x="5136" y="3249"/>
                <a:ext cx="61" cy="71"/>
              </a:xfrm>
              <a:custGeom>
                <a:avLst/>
                <a:gdLst>
                  <a:gd name="T0" fmla="*/ 246 w 258"/>
                  <a:gd name="T1" fmla="*/ 38 h 298"/>
                  <a:gd name="T2" fmla="*/ 205 w 258"/>
                  <a:gd name="T3" fmla="*/ 12 h 298"/>
                  <a:gd name="T4" fmla="*/ 13 w 258"/>
                  <a:gd name="T5" fmla="*/ 196 h 298"/>
                  <a:gd name="T6" fmla="*/ 11 w 258"/>
                  <a:gd name="T7" fmla="*/ 264 h 298"/>
                  <a:gd name="T8" fmla="*/ 46 w 258"/>
                  <a:gd name="T9" fmla="*/ 295 h 298"/>
                  <a:gd name="T10" fmla="*/ 53 w 258"/>
                  <a:gd name="T11" fmla="*/ 291 h 298"/>
                  <a:gd name="T12" fmla="*/ 245 w 258"/>
                  <a:gd name="T13" fmla="*/ 106 h 298"/>
                  <a:gd name="T14" fmla="*/ 246 w 258"/>
                  <a:gd name="T15" fmla="*/ 3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8" h="298">
                    <a:moveTo>
                      <a:pt x="246" y="38"/>
                    </a:moveTo>
                    <a:cubicBezTo>
                      <a:pt x="235" y="12"/>
                      <a:pt x="217" y="0"/>
                      <a:pt x="205" y="12"/>
                    </a:cubicBezTo>
                    <a:cubicBezTo>
                      <a:pt x="13" y="196"/>
                      <a:pt x="13" y="196"/>
                      <a:pt x="13" y="196"/>
                    </a:cubicBezTo>
                    <a:cubicBezTo>
                      <a:pt x="1" y="208"/>
                      <a:pt x="0" y="238"/>
                      <a:pt x="11" y="264"/>
                    </a:cubicBezTo>
                    <a:cubicBezTo>
                      <a:pt x="21" y="286"/>
                      <a:pt x="35" y="298"/>
                      <a:pt x="46" y="295"/>
                    </a:cubicBezTo>
                    <a:cubicBezTo>
                      <a:pt x="49" y="294"/>
                      <a:pt x="51" y="293"/>
                      <a:pt x="53" y="291"/>
                    </a:cubicBezTo>
                    <a:cubicBezTo>
                      <a:pt x="245" y="106"/>
                      <a:pt x="245" y="106"/>
                      <a:pt x="245" y="106"/>
                    </a:cubicBezTo>
                    <a:cubicBezTo>
                      <a:pt x="257" y="94"/>
                      <a:pt x="258" y="64"/>
                      <a:pt x="246" y="38"/>
                    </a:cubicBezTo>
                    <a:close/>
                  </a:path>
                </a:pathLst>
              </a:custGeom>
              <a:solidFill>
                <a:srgbClr val="E4E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1" name="íṩľíḑê"/>
              <p:cNvSpPr/>
              <p:nvPr/>
            </p:nvSpPr>
            <p:spPr bwMode="auto">
              <a:xfrm>
                <a:off x="5170" y="3400"/>
                <a:ext cx="77" cy="42"/>
              </a:xfrm>
              <a:custGeom>
                <a:avLst/>
                <a:gdLst>
                  <a:gd name="T0" fmla="*/ 299 w 319"/>
                  <a:gd name="T1" fmla="*/ 106 h 174"/>
                  <a:gd name="T2" fmla="*/ 47 w 319"/>
                  <a:gd name="T3" fmla="*/ 170 h 174"/>
                  <a:gd name="T4" fmla="*/ 7 w 319"/>
                  <a:gd name="T5" fmla="*/ 126 h 174"/>
                  <a:gd name="T6" fmla="*/ 21 w 319"/>
                  <a:gd name="T7" fmla="*/ 68 h 174"/>
                  <a:gd name="T8" fmla="*/ 272 w 319"/>
                  <a:gd name="T9" fmla="*/ 4 h 174"/>
                  <a:gd name="T10" fmla="*/ 312 w 319"/>
                  <a:gd name="T11" fmla="*/ 48 h 174"/>
                  <a:gd name="T12" fmla="*/ 299 w 319"/>
                  <a:gd name="T13" fmla="*/ 10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174">
                    <a:moveTo>
                      <a:pt x="299" y="106"/>
                    </a:moveTo>
                    <a:cubicBezTo>
                      <a:pt x="47" y="170"/>
                      <a:pt x="47" y="170"/>
                      <a:pt x="47" y="170"/>
                    </a:cubicBezTo>
                    <a:cubicBezTo>
                      <a:pt x="33" y="174"/>
                      <a:pt x="15" y="154"/>
                      <a:pt x="7" y="126"/>
                    </a:cubicBezTo>
                    <a:cubicBezTo>
                      <a:pt x="0" y="98"/>
                      <a:pt x="6" y="72"/>
                      <a:pt x="21" y="68"/>
                    </a:cubicBezTo>
                    <a:cubicBezTo>
                      <a:pt x="272" y="4"/>
                      <a:pt x="272" y="4"/>
                      <a:pt x="272" y="4"/>
                    </a:cubicBezTo>
                    <a:cubicBezTo>
                      <a:pt x="287" y="0"/>
                      <a:pt x="304" y="20"/>
                      <a:pt x="312" y="48"/>
                    </a:cubicBezTo>
                    <a:cubicBezTo>
                      <a:pt x="319" y="77"/>
                      <a:pt x="313" y="103"/>
                      <a:pt x="299" y="106"/>
                    </a:cubicBezTo>
                    <a:close/>
                  </a:path>
                </a:pathLst>
              </a:custGeom>
              <a:solidFill>
                <a:srgbClr val="E4E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2" name="iSḷîďé"/>
              <p:cNvSpPr/>
              <p:nvPr/>
            </p:nvSpPr>
            <p:spPr bwMode="auto">
              <a:xfrm>
                <a:off x="2958" y="3024"/>
                <a:ext cx="73" cy="86"/>
              </a:xfrm>
              <a:custGeom>
                <a:avLst/>
                <a:gdLst>
                  <a:gd name="T0" fmla="*/ 105 w 303"/>
                  <a:gd name="T1" fmla="*/ 13 h 358"/>
                  <a:gd name="T2" fmla="*/ 166 w 303"/>
                  <a:gd name="T3" fmla="*/ 29 h 358"/>
                  <a:gd name="T4" fmla="*/ 291 w 303"/>
                  <a:gd name="T5" fmla="*/ 240 h 358"/>
                  <a:gd name="T6" fmla="*/ 275 w 303"/>
                  <a:gd name="T7" fmla="*/ 301 h 358"/>
                  <a:gd name="T8" fmla="*/ 198 w 303"/>
                  <a:gd name="T9" fmla="*/ 346 h 358"/>
                  <a:gd name="T10" fmla="*/ 137 w 303"/>
                  <a:gd name="T11" fmla="*/ 330 h 358"/>
                  <a:gd name="T12" fmla="*/ 13 w 303"/>
                  <a:gd name="T13" fmla="*/ 119 h 358"/>
                  <a:gd name="T14" fmla="*/ 29 w 303"/>
                  <a:gd name="T15" fmla="*/ 58 h 358"/>
                  <a:gd name="T16" fmla="*/ 105 w 303"/>
                  <a:gd name="T17" fmla="*/ 13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358">
                    <a:moveTo>
                      <a:pt x="105" y="13"/>
                    </a:moveTo>
                    <a:cubicBezTo>
                      <a:pt x="127" y="0"/>
                      <a:pt x="154" y="7"/>
                      <a:pt x="166" y="29"/>
                    </a:cubicBezTo>
                    <a:cubicBezTo>
                      <a:pt x="291" y="240"/>
                      <a:pt x="291" y="240"/>
                      <a:pt x="291" y="240"/>
                    </a:cubicBezTo>
                    <a:cubicBezTo>
                      <a:pt x="303" y="261"/>
                      <a:pt x="296" y="288"/>
                      <a:pt x="275" y="301"/>
                    </a:cubicBezTo>
                    <a:cubicBezTo>
                      <a:pt x="198" y="346"/>
                      <a:pt x="198" y="346"/>
                      <a:pt x="198" y="346"/>
                    </a:cubicBezTo>
                    <a:cubicBezTo>
                      <a:pt x="177" y="358"/>
                      <a:pt x="149" y="351"/>
                      <a:pt x="137" y="330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0" y="98"/>
                      <a:pt x="7" y="70"/>
                      <a:pt x="29" y="58"/>
                    </a:cubicBezTo>
                    <a:lnTo>
                      <a:pt x="105" y="13"/>
                    </a:ln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3" name="íśḻïdé"/>
              <p:cNvSpPr/>
              <p:nvPr/>
            </p:nvSpPr>
            <p:spPr bwMode="auto">
              <a:xfrm>
                <a:off x="2665" y="2526"/>
                <a:ext cx="72" cy="86"/>
              </a:xfrm>
              <a:custGeom>
                <a:avLst/>
                <a:gdLst>
                  <a:gd name="T0" fmla="*/ 105 w 302"/>
                  <a:gd name="T1" fmla="*/ 13 h 358"/>
                  <a:gd name="T2" fmla="*/ 166 w 302"/>
                  <a:gd name="T3" fmla="*/ 29 h 358"/>
                  <a:gd name="T4" fmla="*/ 290 w 302"/>
                  <a:gd name="T5" fmla="*/ 240 h 358"/>
                  <a:gd name="T6" fmla="*/ 274 w 302"/>
                  <a:gd name="T7" fmla="*/ 301 h 358"/>
                  <a:gd name="T8" fmla="*/ 197 w 302"/>
                  <a:gd name="T9" fmla="*/ 346 h 358"/>
                  <a:gd name="T10" fmla="*/ 136 w 302"/>
                  <a:gd name="T11" fmla="*/ 330 h 358"/>
                  <a:gd name="T12" fmla="*/ 12 w 302"/>
                  <a:gd name="T13" fmla="*/ 119 h 358"/>
                  <a:gd name="T14" fmla="*/ 28 w 302"/>
                  <a:gd name="T15" fmla="*/ 58 h 358"/>
                  <a:gd name="T16" fmla="*/ 105 w 302"/>
                  <a:gd name="T17" fmla="*/ 13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2" h="358">
                    <a:moveTo>
                      <a:pt x="105" y="13"/>
                    </a:moveTo>
                    <a:cubicBezTo>
                      <a:pt x="126" y="0"/>
                      <a:pt x="153" y="7"/>
                      <a:pt x="166" y="29"/>
                    </a:cubicBezTo>
                    <a:cubicBezTo>
                      <a:pt x="290" y="240"/>
                      <a:pt x="290" y="240"/>
                      <a:pt x="290" y="240"/>
                    </a:cubicBezTo>
                    <a:cubicBezTo>
                      <a:pt x="302" y="261"/>
                      <a:pt x="295" y="288"/>
                      <a:pt x="274" y="301"/>
                    </a:cubicBezTo>
                    <a:cubicBezTo>
                      <a:pt x="197" y="346"/>
                      <a:pt x="197" y="346"/>
                      <a:pt x="197" y="346"/>
                    </a:cubicBezTo>
                    <a:cubicBezTo>
                      <a:pt x="176" y="358"/>
                      <a:pt x="149" y="351"/>
                      <a:pt x="136" y="330"/>
                    </a:cubicBezTo>
                    <a:cubicBezTo>
                      <a:pt x="12" y="119"/>
                      <a:pt x="12" y="119"/>
                      <a:pt x="12" y="119"/>
                    </a:cubicBezTo>
                    <a:cubicBezTo>
                      <a:pt x="0" y="98"/>
                      <a:pt x="7" y="70"/>
                      <a:pt x="28" y="58"/>
                    </a:cubicBezTo>
                    <a:lnTo>
                      <a:pt x="105" y="13"/>
                    </a:ln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4" name="íṧḻîďê"/>
              <p:cNvSpPr/>
              <p:nvPr/>
            </p:nvSpPr>
            <p:spPr bwMode="auto">
              <a:xfrm>
                <a:off x="2412" y="3164"/>
                <a:ext cx="129" cy="133"/>
              </a:xfrm>
              <a:custGeom>
                <a:avLst/>
                <a:gdLst>
                  <a:gd name="T0" fmla="*/ 93 w 129"/>
                  <a:gd name="T1" fmla="*/ 0 h 133"/>
                  <a:gd name="T2" fmla="*/ 129 w 129"/>
                  <a:gd name="T3" fmla="*/ 61 h 133"/>
                  <a:gd name="T4" fmla="*/ 29 w 129"/>
                  <a:gd name="T5" fmla="*/ 133 h 133"/>
                  <a:gd name="T6" fmla="*/ 0 w 129"/>
                  <a:gd name="T7" fmla="*/ 84 h 133"/>
                  <a:gd name="T8" fmla="*/ 93 w 129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33">
                    <a:moveTo>
                      <a:pt x="93" y="0"/>
                    </a:moveTo>
                    <a:lnTo>
                      <a:pt x="129" y="61"/>
                    </a:lnTo>
                    <a:lnTo>
                      <a:pt x="29" y="133"/>
                    </a:lnTo>
                    <a:lnTo>
                      <a:pt x="0" y="84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5" name="iŝ1ídè"/>
              <p:cNvSpPr/>
              <p:nvPr/>
            </p:nvSpPr>
            <p:spPr bwMode="auto">
              <a:xfrm>
                <a:off x="2231" y="2888"/>
                <a:ext cx="147" cy="101"/>
              </a:xfrm>
              <a:custGeom>
                <a:avLst/>
                <a:gdLst>
                  <a:gd name="T0" fmla="*/ 147 w 147"/>
                  <a:gd name="T1" fmla="*/ 61 h 101"/>
                  <a:gd name="T2" fmla="*/ 111 w 147"/>
                  <a:gd name="T3" fmla="*/ 0 h 101"/>
                  <a:gd name="T4" fmla="*/ 0 w 147"/>
                  <a:gd name="T5" fmla="*/ 52 h 101"/>
                  <a:gd name="T6" fmla="*/ 29 w 147"/>
                  <a:gd name="T7" fmla="*/ 101 h 101"/>
                  <a:gd name="T8" fmla="*/ 147 w 147"/>
                  <a:gd name="T9" fmla="*/ 6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01">
                    <a:moveTo>
                      <a:pt x="147" y="61"/>
                    </a:moveTo>
                    <a:lnTo>
                      <a:pt x="111" y="0"/>
                    </a:lnTo>
                    <a:lnTo>
                      <a:pt x="0" y="52"/>
                    </a:lnTo>
                    <a:lnTo>
                      <a:pt x="29" y="101"/>
                    </a:lnTo>
                    <a:lnTo>
                      <a:pt x="147" y="61"/>
                    </a:ln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6" name="iṩļiḍè"/>
              <p:cNvSpPr/>
              <p:nvPr/>
            </p:nvSpPr>
            <p:spPr bwMode="auto">
              <a:xfrm>
                <a:off x="2060" y="2658"/>
                <a:ext cx="590" cy="892"/>
              </a:xfrm>
              <a:custGeom>
                <a:avLst/>
                <a:gdLst>
                  <a:gd name="T0" fmla="*/ 1505 w 2462"/>
                  <a:gd name="T1" fmla="*/ 2605 h 3728"/>
                  <a:gd name="T2" fmla="*/ 729 w 2462"/>
                  <a:gd name="T3" fmla="*/ 1285 h 3728"/>
                  <a:gd name="T4" fmla="*/ 835 w 2462"/>
                  <a:gd name="T5" fmla="*/ 942 h 3728"/>
                  <a:gd name="T6" fmla="*/ 842 w 2462"/>
                  <a:gd name="T7" fmla="*/ 938 h 3728"/>
                  <a:gd name="T8" fmla="*/ 858 w 2462"/>
                  <a:gd name="T9" fmla="*/ 914 h 3728"/>
                  <a:gd name="T10" fmla="*/ 862 w 2462"/>
                  <a:gd name="T11" fmla="*/ 803 h 3728"/>
                  <a:gd name="T12" fmla="*/ 419 w 2462"/>
                  <a:gd name="T13" fmla="*/ 54 h 3728"/>
                  <a:gd name="T14" fmla="*/ 381 w 2462"/>
                  <a:gd name="T15" fmla="*/ 0 h 3728"/>
                  <a:gd name="T16" fmla="*/ 8 w 2462"/>
                  <a:gd name="T17" fmla="*/ 584 h 3728"/>
                  <a:gd name="T18" fmla="*/ 229 w 2462"/>
                  <a:gd name="T19" fmla="*/ 1388 h 3728"/>
                  <a:gd name="T20" fmla="*/ 1205 w 2462"/>
                  <a:gd name="T21" fmla="*/ 3048 h 3728"/>
                  <a:gd name="T22" fmla="*/ 1802 w 2462"/>
                  <a:gd name="T23" fmla="*/ 3606 h 3728"/>
                  <a:gd name="T24" fmla="*/ 2462 w 2462"/>
                  <a:gd name="T25" fmla="*/ 3535 h 3728"/>
                  <a:gd name="T26" fmla="*/ 1957 w 2462"/>
                  <a:gd name="T27" fmla="*/ 2676 h 3728"/>
                  <a:gd name="T28" fmla="*/ 1848 w 2462"/>
                  <a:gd name="T29" fmla="*/ 2684 h 3728"/>
                  <a:gd name="T30" fmla="*/ 1505 w 2462"/>
                  <a:gd name="T31" fmla="*/ 2605 h 3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2" h="3728">
                    <a:moveTo>
                      <a:pt x="1505" y="2605"/>
                    </a:moveTo>
                    <a:cubicBezTo>
                      <a:pt x="729" y="1285"/>
                      <a:pt x="729" y="1285"/>
                      <a:pt x="729" y="1285"/>
                    </a:cubicBezTo>
                    <a:cubicBezTo>
                      <a:pt x="661" y="1170"/>
                      <a:pt x="709" y="1017"/>
                      <a:pt x="835" y="942"/>
                    </a:cubicBezTo>
                    <a:cubicBezTo>
                      <a:pt x="842" y="938"/>
                      <a:pt x="842" y="938"/>
                      <a:pt x="842" y="938"/>
                    </a:cubicBezTo>
                    <a:cubicBezTo>
                      <a:pt x="847" y="930"/>
                      <a:pt x="852" y="922"/>
                      <a:pt x="858" y="914"/>
                    </a:cubicBezTo>
                    <a:cubicBezTo>
                      <a:pt x="889" y="872"/>
                      <a:pt x="886" y="844"/>
                      <a:pt x="862" y="803"/>
                    </a:cubicBezTo>
                    <a:cubicBezTo>
                      <a:pt x="713" y="554"/>
                      <a:pt x="567" y="304"/>
                      <a:pt x="419" y="54"/>
                    </a:cubicBezTo>
                    <a:cubicBezTo>
                      <a:pt x="408" y="35"/>
                      <a:pt x="394" y="18"/>
                      <a:pt x="381" y="0"/>
                    </a:cubicBezTo>
                    <a:cubicBezTo>
                      <a:pt x="150" y="131"/>
                      <a:pt x="16" y="314"/>
                      <a:pt x="8" y="584"/>
                    </a:cubicBezTo>
                    <a:cubicBezTo>
                      <a:pt x="0" y="876"/>
                      <a:pt x="90" y="1142"/>
                      <a:pt x="229" y="1388"/>
                    </a:cubicBezTo>
                    <a:cubicBezTo>
                      <a:pt x="546" y="1946"/>
                      <a:pt x="872" y="2500"/>
                      <a:pt x="1205" y="3048"/>
                    </a:cubicBezTo>
                    <a:cubicBezTo>
                      <a:pt x="1350" y="3286"/>
                      <a:pt x="1550" y="3476"/>
                      <a:pt x="1802" y="3606"/>
                    </a:cubicBezTo>
                    <a:cubicBezTo>
                      <a:pt x="2038" y="3728"/>
                      <a:pt x="2251" y="3674"/>
                      <a:pt x="2462" y="3535"/>
                    </a:cubicBezTo>
                    <a:cubicBezTo>
                      <a:pt x="2292" y="3246"/>
                      <a:pt x="2124" y="2961"/>
                      <a:pt x="1957" y="2676"/>
                    </a:cubicBezTo>
                    <a:cubicBezTo>
                      <a:pt x="1917" y="2682"/>
                      <a:pt x="1881" y="2685"/>
                      <a:pt x="1848" y="2684"/>
                    </a:cubicBezTo>
                    <a:cubicBezTo>
                      <a:pt x="1723" y="2752"/>
                      <a:pt x="1571" y="2718"/>
                      <a:pt x="1505" y="2605"/>
                    </a:cubicBezTo>
                    <a:close/>
                  </a:path>
                </a:pathLst>
              </a:custGeom>
              <a:solidFill>
                <a:srgbClr val="395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7" name="îṡ1ïḍé"/>
              <p:cNvSpPr/>
              <p:nvPr/>
            </p:nvSpPr>
            <p:spPr bwMode="auto">
              <a:xfrm>
                <a:off x="2165" y="2623"/>
                <a:ext cx="172" cy="234"/>
              </a:xfrm>
              <a:custGeom>
                <a:avLst/>
                <a:gdLst>
                  <a:gd name="T0" fmla="*/ 0 w 718"/>
                  <a:gd name="T1" fmla="*/ 123 h 976"/>
                  <a:gd name="T2" fmla="*/ 502 w 718"/>
                  <a:gd name="T3" fmla="*/ 976 h 976"/>
                  <a:gd name="T4" fmla="*/ 607 w 718"/>
                  <a:gd name="T5" fmla="*/ 670 h 976"/>
                  <a:gd name="T6" fmla="*/ 308 w 718"/>
                  <a:gd name="T7" fmla="*/ 161 h 976"/>
                  <a:gd name="T8" fmla="*/ 0 w 718"/>
                  <a:gd name="T9" fmla="*/ 123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976">
                    <a:moveTo>
                      <a:pt x="0" y="123"/>
                    </a:moveTo>
                    <a:cubicBezTo>
                      <a:pt x="166" y="405"/>
                      <a:pt x="333" y="688"/>
                      <a:pt x="502" y="976"/>
                    </a:cubicBezTo>
                    <a:cubicBezTo>
                      <a:pt x="710" y="881"/>
                      <a:pt x="718" y="859"/>
                      <a:pt x="607" y="670"/>
                    </a:cubicBezTo>
                    <a:cubicBezTo>
                      <a:pt x="507" y="500"/>
                      <a:pt x="408" y="331"/>
                      <a:pt x="308" y="161"/>
                    </a:cubicBezTo>
                    <a:cubicBezTo>
                      <a:pt x="219" y="11"/>
                      <a:pt x="134" y="0"/>
                      <a:pt x="0" y="123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8" name="îṣlîḑè"/>
              <p:cNvSpPr/>
              <p:nvPr/>
            </p:nvSpPr>
            <p:spPr bwMode="auto">
              <a:xfrm>
                <a:off x="2541" y="3267"/>
                <a:ext cx="169" cy="229"/>
              </a:xfrm>
              <a:custGeom>
                <a:avLst/>
                <a:gdLst>
                  <a:gd name="T0" fmla="*/ 0 w 706"/>
                  <a:gd name="T1" fmla="*/ 101 h 955"/>
                  <a:gd name="T2" fmla="*/ 501 w 706"/>
                  <a:gd name="T3" fmla="*/ 955 h 955"/>
                  <a:gd name="T4" fmla="*/ 609 w 706"/>
                  <a:gd name="T5" fmla="*/ 656 h 955"/>
                  <a:gd name="T6" fmla="*/ 318 w 706"/>
                  <a:gd name="T7" fmla="*/ 162 h 955"/>
                  <a:gd name="T8" fmla="*/ 0 w 706"/>
                  <a:gd name="T9" fmla="*/ 101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6" h="955">
                    <a:moveTo>
                      <a:pt x="0" y="101"/>
                    </a:moveTo>
                    <a:cubicBezTo>
                      <a:pt x="167" y="386"/>
                      <a:pt x="334" y="671"/>
                      <a:pt x="501" y="955"/>
                    </a:cubicBezTo>
                    <a:cubicBezTo>
                      <a:pt x="687" y="873"/>
                      <a:pt x="706" y="821"/>
                      <a:pt x="609" y="656"/>
                    </a:cubicBezTo>
                    <a:cubicBezTo>
                      <a:pt x="512" y="491"/>
                      <a:pt x="415" y="326"/>
                      <a:pt x="318" y="162"/>
                    </a:cubicBezTo>
                    <a:cubicBezTo>
                      <a:pt x="232" y="17"/>
                      <a:pt x="148" y="0"/>
                      <a:pt x="0" y="101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9" name="îśḻidè"/>
              <p:cNvSpPr/>
              <p:nvPr/>
            </p:nvSpPr>
            <p:spPr bwMode="auto">
              <a:xfrm>
                <a:off x="2442" y="2764"/>
                <a:ext cx="368" cy="368"/>
              </a:xfrm>
              <a:custGeom>
                <a:avLst/>
                <a:gdLst>
                  <a:gd name="T0" fmla="*/ 189 w 1539"/>
                  <a:gd name="T1" fmla="*/ 1111 h 1539"/>
                  <a:gd name="T2" fmla="*/ 1111 w 1539"/>
                  <a:gd name="T3" fmla="*/ 1350 h 1539"/>
                  <a:gd name="T4" fmla="*/ 1350 w 1539"/>
                  <a:gd name="T5" fmla="*/ 428 h 1539"/>
                  <a:gd name="T6" fmla="*/ 428 w 1539"/>
                  <a:gd name="T7" fmla="*/ 188 h 1539"/>
                  <a:gd name="T8" fmla="*/ 189 w 1539"/>
                  <a:gd name="T9" fmla="*/ 1111 h 1539"/>
                  <a:gd name="T10" fmla="*/ 1152 w 1539"/>
                  <a:gd name="T11" fmla="*/ 544 h 1539"/>
                  <a:gd name="T12" fmla="*/ 993 w 1539"/>
                  <a:gd name="T13" fmla="*/ 1156 h 1539"/>
                  <a:gd name="T14" fmla="*/ 382 w 1539"/>
                  <a:gd name="T15" fmla="*/ 997 h 1539"/>
                  <a:gd name="T16" fmla="*/ 541 w 1539"/>
                  <a:gd name="T17" fmla="*/ 386 h 1539"/>
                  <a:gd name="T18" fmla="*/ 1152 w 1539"/>
                  <a:gd name="T19" fmla="*/ 544 h 1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9" h="1539">
                    <a:moveTo>
                      <a:pt x="189" y="1111"/>
                    </a:moveTo>
                    <a:cubicBezTo>
                      <a:pt x="377" y="1431"/>
                      <a:pt x="790" y="1539"/>
                      <a:pt x="1111" y="1350"/>
                    </a:cubicBezTo>
                    <a:cubicBezTo>
                      <a:pt x="1431" y="1161"/>
                      <a:pt x="1539" y="749"/>
                      <a:pt x="1350" y="428"/>
                    </a:cubicBezTo>
                    <a:cubicBezTo>
                      <a:pt x="1161" y="107"/>
                      <a:pt x="749" y="0"/>
                      <a:pt x="428" y="188"/>
                    </a:cubicBezTo>
                    <a:cubicBezTo>
                      <a:pt x="107" y="377"/>
                      <a:pt x="0" y="790"/>
                      <a:pt x="189" y="1111"/>
                    </a:cubicBezTo>
                    <a:close/>
                    <a:moveTo>
                      <a:pt x="1152" y="544"/>
                    </a:moveTo>
                    <a:cubicBezTo>
                      <a:pt x="1277" y="757"/>
                      <a:pt x="1206" y="1031"/>
                      <a:pt x="993" y="1156"/>
                    </a:cubicBezTo>
                    <a:cubicBezTo>
                      <a:pt x="781" y="1281"/>
                      <a:pt x="507" y="1209"/>
                      <a:pt x="382" y="997"/>
                    </a:cubicBezTo>
                    <a:cubicBezTo>
                      <a:pt x="257" y="784"/>
                      <a:pt x="328" y="511"/>
                      <a:pt x="541" y="386"/>
                    </a:cubicBezTo>
                    <a:cubicBezTo>
                      <a:pt x="753" y="261"/>
                      <a:pt x="1027" y="332"/>
                      <a:pt x="1152" y="544"/>
                    </a:cubicBezTo>
                    <a:close/>
                  </a:path>
                </a:pathLst>
              </a:custGeom>
              <a:solidFill>
                <a:srgbClr val="E9F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0" name="išľíḍê"/>
              <p:cNvSpPr/>
              <p:nvPr/>
            </p:nvSpPr>
            <p:spPr bwMode="auto">
              <a:xfrm>
                <a:off x="2315" y="2512"/>
                <a:ext cx="714" cy="744"/>
              </a:xfrm>
              <a:custGeom>
                <a:avLst/>
                <a:gdLst>
                  <a:gd name="T0" fmla="*/ 131 w 2983"/>
                  <a:gd name="T1" fmla="*/ 1275 h 3109"/>
                  <a:gd name="T2" fmla="*/ 0 w 2983"/>
                  <a:gd name="T3" fmla="*/ 1624 h 3109"/>
                  <a:gd name="T4" fmla="*/ 350 w 2983"/>
                  <a:gd name="T5" fmla="*/ 2219 h 3109"/>
                  <a:gd name="T6" fmla="*/ 491 w 2983"/>
                  <a:gd name="T7" fmla="*/ 2459 h 3109"/>
                  <a:gd name="T8" fmla="*/ 841 w 2983"/>
                  <a:gd name="T9" fmla="*/ 3054 h 3109"/>
                  <a:gd name="T10" fmla="*/ 1209 w 2983"/>
                  <a:gd name="T11" fmla="*/ 3109 h 3109"/>
                  <a:gd name="T12" fmla="*/ 2426 w 2983"/>
                  <a:gd name="T13" fmla="*/ 2871 h 3109"/>
                  <a:gd name="T14" fmla="*/ 2983 w 2983"/>
                  <a:gd name="T15" fmla="*/ 2544 h 3109"/>
                  <a:gd name="T16" fmla="*/ 1487 w 2983"/>
                  <a:gd name="T17" fmla="*/ 0 h 3109"/>
                  <a:gd name="T18" fmla="*/ 931 w 2983"/>
                  <a:gd name="T19" fmla="*/ 328 h 3109"/>
                  <a:gd name="T20" fmla="*/ 131 w 2983"/>
                  <a:gd name="T21" fmla="*/ 1275 h 3109"/>
                  <a:gd name="T22" fmla="*/ 1880 w 2983"/>
                  <a:gd name="T23" fmla="*/ 1481 h 3109"/>
                  <a:gd name="T24" fmla="*/ 1640 w 2983"/>
                  <a:gd name="T25" fmla="*/ 2403 h 3109"/>
                  <a:gd name="T26" fmla="*/ 718 w 2983"/>
                  <a:gd name="T27" fmla="*/ 2164 h 3109"/>
                  <a:gd name="T28" fmla="*/ 958 w 2983"/>
                  <a:gd name="T29" fmla="*/ 1242 h 3109"/>
                  <a:gd name="T30" fmla="*/ 1880 w 2983"/>
                  <a:gd name="T31" fmla="*/ 1481 h 3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83" h="3109">
                    <a:moveTo>
                      <a:pt x="131" y="1275"/>
                    </a:moveTo>
                    <a:cubicBezTo>
                      <a:pt x="0" y="1624"/>
                      <a:pt x="0" y="1624"/>
                      <a:pt x="0" y="1624"/>
                    </a:cubicBezTo>
                    <a:cubicBezTo>
                      <a:pt x="350" y="2219"/>
                      <a:pt x="350" y="2219"/>
                      <a:pt x="350" y="2219"/>
                    </a:cubicBezTo>
                    <a:cubicBezTo>
                      <a:pt x="491" y="2459"/>
                      <a:pt x="491" y="2459"/>
                      <a:pt x="491" y="2459"/>
                    </a:cubicBezTo>
                    <a:cubicBezTo>
                      <a:pt x="841" y="3054"/>
                      <a:pt x="841" y="3054"/>
                      <a:pt x="841" y="3054"/>
                    </a:cubicBezTo>
                    <a:cubicBezTo>
                      <a:pt x="1209" y="3109"/>
                      <a:pt x="1209" y="3109"/>
                      <a:pt x="1209" y="3109"/>
                    </a:cubicBezTo>
                    <a:cubicBezTo>
                      <a:pt x="2426" y="2871"/>
                      <a:pt x="2426" y="2871"/>
                      <a:pt x="2426" y="2871"/>
                    </a:cubicBezTo>
                    <a:cubicBezTo>
                      <a:pt x="2983" y="2544"/>
                      <a:pt x="2983" y="2544"/>
                      <a:pt x="2983" y="2544"/>
                    </a:cubicBezTo>
                    <a:cubicBezTo>
                      <a:pt x="1487" y="0"/>
                      <a:pt x="1487" y="0"/>
                      <a:pt x="1487" y="0"/>
                    </a:cubicBezTo>
                    <a:cubicBezTo>
                      <a:pt x="931" y="328"/>
                      <a:pt x="931" y="328"/>
                      <a:pt x="931" y="328"/>
                    </a:cubicBezTo>
                    <a:lnTo>
                      <a:pt x="131" y="1275"/>
                    </a:lnTo>
                    <a:close/>
                    <a:moveTo>
                      <a:pt x="1880" y="1481"/>
                    </a:moveTo>
                    <a:cubicBezTo>
                      <a:pt x="2068" y="1802"/>
                      <a:pt x="1961" y="2215"/>
                      <a:pt x="1640" y="2403"/>
                    </a:cubicBezTo>
                    <a:cubicBezTo>
                      <a:pt x="1320" y="2592"/>
                      <a:pt x="907" y="2485"/>
                      <a:pt x="718" y="2164"/>
                    </a:cubicBezTo>
                    <a:cubicBezTo>
                      <a:pt x="530" y="1843"/>
                      <a:pt x="637" y="1430"/>
                      <a:pt x="958" y="1242"/>
                    </a:cubicBezTo>
                    <a:cubicBezTo>
                      <a:pt x="1278" y="1053"/>
                      <a:pt x="1691" y="1160"/>
                      <a:pt x="1880" y="1481"/>
                    </a:cubicBezTo>
                    <a:close/>
                  </a:path>
                </a:pathLst>
              </a:custGeom>
              <a:solidFill>
                <a:srgbClr val="395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1" name="ïŝḻíḍé"/>
              <p:cNvSpPr/>
              <p:nvPr/>
            </p:nvSpPr>
            <p:spPr bwMode="auto">
              <a:xfrm>
                <a:off x="2504" y="2826"/>
                <a:ext cx="244" cy="244"/>
              </a:xfrm>
              <a:custGeom>
                <a:avLst/>
                <a:gdLst>
                  <a:gd name="T0" fmla="*/ 125 w 1020"/>
                  <a:gd name="T1" fmla="*/ 737 h 1020"/>
                  <a:gd name="T2" fmla="*/ 737 w 1020"/>
                  <a:gd name="T3" fmla="*/ 895 h 1020"/>
                  <a:gd name="T4" fmla="*/ 895 w 1020"/>
                  <a:gd name="T5" fmla="*/ 284 h 1020"/>
                  <a:gd name="T6" fmla="*/ 284 w 1020"/>
                  <a:gd name="T7" fmla="*/ 125 h 1020"/>
                  <a:gd name="T8" fmla="*/ 125 w 1020"/>
                  <a:gd name="T9" fmla="*/ 737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0" h="1020">
                    <a:moveTo>
                      <a:pt x="125" y="737"/>
                    </a:moveTo>
                    <a:cubicBezTo>
                      <a:pt x="250" y="949"/>
                      <a:pt x="524" y="1020"/>
                      <a:pt x="737" y="895"/>
                    </a:cubicBezTo>
                    <a:cubicBezTo>
                      <a:pt x="949" y="770"/>
                      <a:pt x="1020" y="497"/>
                      <a:pt x="895" y="284"/>
                    </a:cubicBezTo>
                    <a:cubicBezTo>
                      <a:pt x="770" y="71"/>
                      <a:pt x="497" y="0"/>
                      <a:pt x="284" y="125"/>
                    </a:cubicBezTo>
                    <a:cubicBezTo>
                      <a:pt x="71" y="250"/>
                      <a:pt x="0" y="524"/>
                      <a:pt x="125" y="737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2" name="iṡḻíḋê"/>
              <p:cNvSpPr/>
              <p:nvPr/>
            </p:nvSpPr>
            <p:spPr bwMode="auto">
              <a:xfrm>
                <a:off x="2486" y="2990"/>
                <a:ext cx="51" cy="51"/>
              </a:xfrm>
              <a:custGeom>
                <a:avLst/>
                <a:gdLst>
                  <a:gd name="T0" fmla="*/ 59 w 213"/>
                  <a:gd name="T1" fmla="*/ 26 h 213"/>
                  <a:gd name="T2" fmla="*/ 187 w 213"/>
                  <a:gd name="T3" fmla="*/ 59 h 213"/>
                  <a:gd name="T4" fmla="*/ 154 w 213"/>
                  <a:gd name="T5" fmla="*/ 187 h 213"/>
                  <a:gd name="T6" fmla="*/ 26 w 213"/>
                  <a:gd name="T7" fmla="*/ 153 h 213"/>
                  <a:gd name="T8" fmla="*/ 59 w 213"/>
                  <a:gd name="T9" fmla="*/ 2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3">
                    <a:moveTo>
                      <a:pt x="59" y="26"/>
                    </a:moveTo>
                    <a:cubicBezTo>
                      <a:pt x="104" y="0"/>
                      <a:pt x="161" y="14"/>
                      <a:pt x="187" y="59"/>
                    </a:cubicBezTo>
                    <a:cubicBezTo>
                      <a:pt x="213" y="103"/>
                      <a:pt x="198" y="161"/>
                      <a:pt x="154" y="187"/>
                    </a:cubicBezTo>
                    <a:cubicBezTo>
                      <a:pt x="109" y="213"/>
                      <a:pt x="52" y="198"/>
                      <a:pt x="26" y="153"/>
                    </a:cubicBezTo>
                    <a:cubicBezTo>
                      <a:pt x="0" y="109"/>
                      <a:pt x="15" y="52"/>
                      <a:pt x="59" y="26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3" name="îṣľiḓè"/>
              <p:cNvSpPr/>
              <p:nvPr/>
            </p:nvSpPr>
            <p:spPr bwMode="auto">
              <a:xfrm>
                <a:off x="2715" y="2855"/>
                <a:ext cx="52" cy="51"/>
              </a:xfrm>
              <a:custGeom>
                <a:avLst/>
                <a:gdLst>
                  <a:gd name="T0" fmla="*/ 60 w 214"/>
                  <a:gd name="T1" fmla="*/ 26 h 213"/>
                  <a:gd name="T2" fmla="*/ 187 w 214"/>
                  <a:gd name="T3" fmla="*/ 59 h 213"/>
                  <a:gd name="T4" fmla="*/ 154 w 214"/>
                  <a:gd name="T5" fmla="*/ 187 h 213"/>
                  <a:gd name="T6" fmla="*/ 26 w 214"/>
                  <a:gd name="T7" fmla="*/ 154 h 213"/>
                  <a:gd name="T8" fmla="*/ 60 w 214"/>
                  <a:gd name="T9" fmla="*/ 2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213">
                    <a:moveTo>
                      <a:pt x="60" y="26"/>
                    </a:moveTo>
                    <a:cubicBezTo>
                      <a:pt x="104" y="0"/>
                      <a:pt x="161" y="14"/>
                      <a:pt x="187" y="59"/>
                    </a:cubicBezTo>
                    <a:cubicBezTo>
                      <a:pt x="214" y="103"/>
                      <a:pt x="199" y="161"/>
                      <a:pt x="154" y="187"/>
                    </a:cubicBezTo>
                    <a:cubicBezTo>
                      <a:pt x="110" y="213"/>
                      <a:pt x="53" y="198"/>
                      <a:pt x="26" y="154"/>
                    </a:cubicBezTo>
                    <a:cubicBezTo>
                      <a:pt x="0" y="109"/>
                      <a:pt x="15" y="52"/>
                      <a:pt x="60" y="26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4" name="îś1îḑê"/>
              <p:cNvSpPr/>
              <p:nvPr/>
            </p:nvSpPr>
            <p:spPr bwMode="auto">
              <a:xfrm>
                <a:off x="2533" y="2808"/>
                <a:ext cx="51" cy="51"/>
              </a:xfrm>
              <a:custGeom>
                <a:avLst/>
                <a:gdLst>
                  <a:gd name="T0" fmla="*/ 187 w 213"/>
                  <a:gd name="T1" fmla="*/ 59 h 213"/>
                  <a:gd name="T2" fmla="*/ 154 w 213"/>
                  <a:gd name="T3" fmla="*/ 187 h 213"/>
                  <a:gd name="T4" fmla="*/ 26 w 213"/>
                  <a:gd name="T5" fmla="*/ 154 h 213"/>
                  <a:gd name="T6" fmla="*/ 59 w 213"/>
                  <a:gd name="T7" fmla="*/ 26 h 213"/>
                  <a:gd name="T8" fmla="*/ 187 w 213"/>
                  <a:gd name="T9" fmla="*/ 5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3">
                    <a:moveTo>
                      <a:pt x="187" y="59"/>
                    </a:moveTo>
                    <a:cubicBezTo>
                      <a:pt x="213" y="104"/>
                      <a:pt x="198" y="161"/>
                      <a:pt x="154" y="187"/>
                    </a:cubicBezTo>
                    <a:cubicBezTo>
                      <a:pt x="109" y="213"/>
                      <a:pt x="52" y="198"/>
                      <a:pt x="26" y="154"/>
                    </a:cubicBezTo>
                    <a:cubicBezTo>
                      <a:pt x="0" y="109"/>
                      <a:pt x="15" y="52"/>
                      <a:pt x="59" y="26"/>
                    </a:cubicBezTo>
                    <a:cubicBezTo>
                      <a:pt x="104" y="0"/>
                      <a:pt x="161" y="15"/>
                      <a:pt x="187" y="59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5" name="íşľiďé"/>
              <p:cNvSpPr/>
              <p:nvPr/>
            </p:nvSpPr>
            <p:spPr bwMode="auto">
              <a:xfrm>
                <a:off x="2668" y="3037"/>
                <a:ext cx="51" cy="51"/>
              </a:xfrm>
              <a:custGeom>
                <a:avLst/>
                <a:gdLst>
                  <a:gd name="T0" fmla="*/ 187 w 213"/>
                  <a:gd name="T1" fmla="*/ 60 h 213"/>
                  <a:gd name="T2" fmla="*/ 154 w 213"/>
                  <a:gd name="T3" fmla="*/ 187 h 213"/>
                  <a:gd name="T4" fmla="*/ 26 w 213"/>
                  <a:gd name="T5" fmla="*/ 154 h 213"/>
                  <a:gd name="T6" fmla="*/ 59 w 213"/>
                  <a:gd name="T7" fmla="*/ 26 h 213"/>
                  <a:gd name="T8" fmla="*/ 187 w 213"/>
                  <a:gd name="T9" fmla="*/ 6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3">
                    <a:moveTo>
                      <a:pt x="187" y="60"/>
                    </a:moveTo>
                    <a:cubicBezTo>
                      <a:pt x="213" y="104"/>
                      <a:pt x="198" y="161"/>
                      <a:pt x="154" y="187"/>
                    </a:cubicBezTo>
                    <a:cubicBezTo>
                      <a:pt x="109" y="213"/>
                      <a:pt x="52" y="199"/>
                      <a:pt x="26" y="154"/>
                    </a:cubicBezTo>
                    <a:cubicBezTo>
                      <a:pt x="0" y="110"/>
                      <a:pt x="14" y="52"/>
                      <a:pt x="59" y="26"/>
                    </a:cubicBezTo>
                    <a:cubicBezTo>
                      <a:pt x="103" y="0"/>
                      <a:pt x="161" y="15"/>
                      <a:pt x="187" y="60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6" name="isḻiďê"/>
              <p:cNvSpPr/>
              <p:nvPr/>
            </p:nvSpPr>
            <p:spPr bwMode="auto">
              <a:xfrm>
                <a:off x="2472" y="2890"/>
                <a:ext cx="50" cy="50"/>
              </a:xfrm>
              <a:custGeom>
                <a:avLst/>
                <a:gdLst>
                  <a:gd name="T0" fmla="*/ 127 w 207"/>
                  <a:gd name="T1" fmla="*/ 13 h 207"/>
                  <a:gd name="T2" fmla="*/ 194 w 207"/>
                  <a:gd name="T3" fmla="*/ 127 h 207"/>
                  <a:gd name="T4" fmla="*/ 80 w 207"/>
                  <a:gd name="T5" fmla="*/ 194 h 207"/>
                  <a:gd name="T6" fmla="*/ 13 w 207"/>
                  <a:gd name="T7" fmla="*/ 80 h 207"/>
                  <a:gd name="T8" fmla="*/ 127 w 207"/>
                  <a:gd name="T9" fmla="*/ 1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127" y="13"/>
                    </a:moveTo>
                    <a:cubicBezTo>
                      <a:pt x="177" y="26"/>
                      <a:pt x="207" y="77"/>
                      <a:pt x="194" y="127"/>
                    </a:cubicBezTo>
                    <a:cubicBezTo>
                      <a:pt x="181" y="177"/>
                      <a:pt x="130" y="207"/>
                      <a:pt x="80" y="194"/>
                    </a:cubicBezTo>
                    <a:cubicBezTo>
                      <a:pt x="30" y="181"/>
                      <a:pt x="0" y="130"/>
                      <a:pt x="13" y="80"/>
                    </a:cubicBezTo>
                    <a:cubicBezTo>
                      <a:pt x="26" y="30"/>
                      <a:pt x="77" y="0"/>
                      <a:pt x="127" y="13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7" name="ïṩlïḑe"/>
              <p:cNvSpPr/>
              <p:nvPr/>
            </p:nvSpPr>
            <p:spPr bwMode="auto">
              <a:xfrm>
                <a:off x="2730" y="2957"/>
                <a:ext cx="50" cy="49"/>
              </a:xfrm>
              <a:custGeom>
                <a:avLst/>
                <a:gdLst>
                  <a:gd name="T0" fmla="*/ 127 w 207"/>
                  <a:gd name="T1" fmla="*/ 13 h 206"/>
                  <a:gd name="T2" fmla="*/ 194 w 207"/>
                  <a:gd name="T3" fmla="*/ 126 h 206"/>
                  <a:gd name="T4" fmla="*/ 80 w 207"/>
                  <a:gd name="T5" fmla="*/ 193 h 206"/>
                  <a:gd name="T6" fmla="*/ 13 w 207"/>
                  <a:gd name="T7" fmla="*/ 80 h 206"/>
                  <a:gd name="T8" fmla="*/ 127 w 207"/>
                  <a:gd name="T9" fmla="*/ 13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127" y="13"/>
                    </a:moveTo>
                    <a:cubicBezTo>
                      <a:pt x="177" y="26"/>
                      <a:pt x="207" y="77"/>
                      <a:pt x="194" y="126"/>
                    </a:cubicBezTo>
                    <a:cubicBezTo>
                      <a:pt x="181" y="176"/>
                      <a:pt x="130" y="206"/>
                      <a:pt x="80" y="193"/>
                    </a:cubicBezTo>
                    <a:cubicBezTo>
                      <a:pt x="30" y="180"/>
                      <a:pt x="0" y="129"/>
                      <a:pt x="13" y="80"/>
                    </a:cubicBezTo>
                    <a:cubicBezTo>
                      <a:pt x="26" y="30"/>
                      <a:pt x="77" y="0"/>
                      <a:pt x="127" y="13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8" name="íṡ1iḓè"/>
              <p:cNvSpPr/>
              <p:nvPr/>
            </p:nvSpPr>
            <p:spPr bwMode="auto">
              <a:xfrm>
                <a:off x="2635" y="2795"/>
                <a:ext cx="49" cy="49"/>
              </a:xfrm>
              <a:custGeom>
                <a:avLst/>
                <a:gdLst>
                  <a:gd name="T0" fmla="*/ 193 w 206"/>
                  <a:gd name="T1" fmla="*/ 127 h 207"/>
                  <a:gd name="T2" fmla="*/ 80 w 206"/>
                  <a:gd name="T3" fmla="*/ 194 h 207"/>
                  <a:gd name="T4" fmla="*/ 13 w 206"/>
                  <a:gd name="T5" fmla="*/ 80 h 207"/>
                  <a:gd name="T6" fmla="*/ 127 w 206"/>
                  <a:gd name="T7" fmla="*/ 13 h 207"/>
                  <a:gd name="T8" fmla="*/ 193 w 206"/>
                  <a:gd name="T9" fmla="*/ 12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193" y="127"/>
                    </a:moveTo>
                    <a:cubicBezTo>
                      <a:pt x="180" y="177"/>
                      <a:pt x="130" y="207"/>
                      <a:pt x="80" y="194"/>
                    </a:cubicBezTo>
                    <a:cubicBezTo>
                      <a:pt x="30" y="181"/>
                      <a:pt x="0" y="130"/>
                      <a:pt x="13" y="80"/>
                    </a:cubicBezTo>
                    <a:cubicBezTo>
                      <a:pt x="26" y="30"/>
                      <a:pt x="77" y="0"/>
                      <a:pt x="127" y="13"/>
                    </a:cubicBezTo>
                    <a:cubicBezTo>
                      <a:pt x="176" y="26"/>
                      <a:pt x="206" y="77"/>
                      <a:pt x="193" y="127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9" name="iş1iďe"/>
              <p:cNvSpPr/>
              <p:nvPr/>
            </p:nvSpPr>
            <p:spPr bwMode="auto">
              <a:xfrm>
                <a:off x="2568" y="3052"/>
                <a:ext cx="49" cy="50"/>
              </a:xfrm>
              <a:custGeom>
                <a:avLst/>
                <a:gdLst>
                  <a:gd name="T0" fmla="*/ 194 w 207"/>
                  <a:gd name="T1" fmla="*/ 127 h 207"/>
                  <a:gd name="T2" fmla="*/ 80 w 207"/>
                  <a:gd name="T3" fmla="*/ 194 h 207"/>
                  <a:gd name="T4" fmla="*/ 13 w 207"/>
                  <a:gd name="T5" fmla="*/ 80 h 207"/>
                  <a:gd name="T6" fmla="*/ 127 w 207"/>
                  <a:gd name="T7" fmla="*/ 13 h 207"/>
                  <a:gd name="T8" fmla="*/ 194 w 207"/>
                  <a:gd name="T9" fmla="*/ 12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194" y="127"/>
                    </a:moveTo>
                    <a:cubicBezTo>
                      <a:pt x="181" y="177"/>
                      <a:pt x="130" y="207"/>
                      <a:pt x="80" y="194"/>
                    </a:cubicBezTo>
                    <a:cubicBezTo>
                      <a:pt x="30" y="181"/>
                      <a:pt x="0" y="130"/>
                      <a:pt x="13" y="80"/>
                    </a:cubicBezTo>
                    <a:cubicBezTo>
                      <a:pt x="26" y="30"/>
                      <a:pt x="77" y="0"/>
                      <a:pt x="127" y="13"/>
                    </a:cubicBezTo>
                    <a:cubicBezTo>
                      <a:pt x="177" y="26"/>
                      <a:pt x="207" y="77"/>
                      <a:pt x="194" y="127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0" name="îs1iḓè"/>
              <p:cNvSpPr/>
              <p:nvPr/>
            </p:nvSpPr>
            <p:spPr bwMode="auto">
              <a:xfrm>
                <a:off x="2493" y="2844"/>
                <a:ext cx="51" cy="51"/>
              </a:xfrm>
              <a:custGeom>
                <a:avLst/>
                <a:gdLst>
                  <a:gd name="T0" fmla="*/ 161 w 212"/>
                  <a:gd name="T1" fmla="*/ 31 h 212"/>
                  <a:gd name="T2" fmla="*/ 181 w 212"/>
                  <a:gd name="T3" fmla="*/ 161 h 212"/>
                  <a:gd name="T4" fmla="*/ 51 w 212"/>
                  <a:gd name="T5" fmla="*/ 181 h 212"/>
                  <a:gd name="T6" fmla="*/ 31 w 212"/>
                  <a:gd name="T7" fmla="*/ 50 h 212"/>
                  <a:gd name="T8" fmla="*/ 161 w 212"/>
                  <a:gd name="T9" fmla="*/ 31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212">
                    <a:moveTo>
                      <a:pt x="161" y="31"/>
                    </a:moveTo>
                    <a:cubicBezTo>
                      <a:pt x="203" y="61"/>
                      <a:pt x="212" y="119"/>
                      <a:pt x="181" y="161"/>
                    </a:cubicBezTo>
                    <a:cubicBezTo>
                      <a:pt x="151" y="203"/>
                      <a:pt x="92" y="212"/>
                      <a:pt x="51" y="181"/>
                    </a:cubicBezTo>
                    <a:cubicBezTo>
                      <a:pt x="9" y="150"/>
                      <a:pt x="0" y="92"/>
                      <a:pt x="31" y="50"/>
                    </a:cubicBezTo>
                    <a:cubicBezTo>
                      <a:pt x="61" y="9"/>
                      <a:pt x="120" y="0"/>
                      <a:pt x="161" y="31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1" name="iSľíḍe"/>
              <p:cNvSpPr/>
              <p:nvPr/>
            </p:nvSpPr>
            <p:spPr bwMode="auto">
              <a:xfrm>
                <a:off x="2708" y="3002"/>
                <a:ext cx="51" cy="50"/>
              </a:xfrm>
              <a:custGeom>
                <a:avLst/>
                <a:gdLst>
                  <a:gd name="T0" fmla="*/ 161 w 211"/>
                  <a:gd name="T1" fmla="*/ 30 h 211"/>
                  <a:gd name="T2" fmla="*/ 181 w 211"/>
                  <a:gd name="T3" fmla="*/ 161 h 211"/>
                  <a:gd name="T4" fmla="*/ 50 w 211"/>
                  <a:gd name="T5" fmla="*/ 181 h 211"/>
                  <a:gd name="T6" fmla="*/ 30 w 211"/>
                  <a:gd name="T7" fmla="*/ 50 h 211"/>
                  <a:gd name="T8" fmla="*/ 161 w 211"/>
                  <a:gd name="T9" fmla="*/ 3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11">
                    <a:moveTo>
                      <a:pt x="161" y="30"/>
                    </a:moveTo>
                    <a:cubicBezTo>
                      <a:pt x="202" y="61"/>
                      <a:pt x="211" y="119"/>
                      <a:pt x="181" y="161"/>
                    </a:cubicBezTo>
                    <a:cubicBezTo>
                      <a:pt x="150" y="203"/>
                      <a:pt x="92" y="211"/>
                      <a:pt x="50" y="181"/>
                    </a:cubicBezTo>
                    <a:cubicBezTo>
                      <a:pt x="9" y="150"/>
                      <a:pt x="0" y="92"/>
                      <a:pt x="30" y="50"/>
                    </a:cubicBezTo>
                    <a:cubicBezTo>
                      <a:pt x="61" y="9"/>
                      <a:pt x="119" y="0"/>
                      <a:pt x="161" y="30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2" name="ïṡļîḍè"/>
              <p:cNvSpPr/>
              <p:nvPr/>
            </p:nvSpPr>
            <p:spPr bwMode="auto">
              <a:xfrm>
                <a:off x="2680" y="2816"/>
                <a:ext cx="50" cy="50"/>
              </a:xfrm>
              <a:custGeom>
                <a:avLst/>
                <a:gdLst>
                  <a:gd name="T0" fmla="*/ 181 w 212"/>
                  <a:gd name="T1" fmla="*/ 161 h 212"/>
                  <a:gd name="T2" fmla="*/ 51 w 212"/>
                  <a:gd name="T3" fmla="*/ 181 h 212"/>
                  <a:gd name="T4" fmla="*/ 31 w 212"/>
                  <a:gd name="T5" fmla="*/ 51 h 212"/>
                  <a:gd name="T6" fmla="*/ 161 w 212"/>
                  <a:gd name="T7" fmla="*/ 31 h 212"/>
                  <a:gd name="T8" fmla="*/ 181 w 212"/>
                  <a:gd name="T9" fmla="*/ 161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212">
                    <a:moveTo>
                      <a:pt x="181" y="161"/>
                    </a:moveTo>
                    <a:cubicBezTo>
                      <a:pt x="150" y="203"/>
                      <a:pt x="92" y="212"/>
                      <a:pt x="51" y="181"/>
                    </a:cubicBezTo>
                    <a:cubicBezTo>
                      <a:pt x="9" y="151"/>
                      <a:pt x="0" y="92"/>
                      <a:pt x="31" y="51"/>
                    </a:cubicBezTo>
                    <a:cubicBezTo>
                      <a:pt x="61" y="9"/>
                      <a:pt x="120" y="0"/>
                      <a:pt x="161" y="31"/>
                    </a:cubicBezTo>
                    <a:cubicBezTo>
                      <a:pt x="203" y="61"/>
                      <a:pt x="212" y="120"/>
                      <a:pt x="181" y="161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3" name="iŝḷïḋe"/>
              <p:cNvSpPr/>
              <p:nvPr/>
            </p:nvSpPr>
            <p:spPr bwMode="auto">
              <a:xfrm>
                <a:off x="2522" y="3030"/>
                <a:ext cx="51" cy="51"/>
              </a:xfrm>
              <a:custGeom>
                <a:avLst/>
                <a:gdLst>
                  <a:gd name="T0" fmla="*/ 181 w 212"/>
                  <a:gd name="T1" fmla="*/ 161 h 211"/>
                  <a:gd name="T2" fmla="*/ 50 w 212"/>
                  <a:gd name="T3" fmla="*/ 181 h 211"/>
                  <a:gd name="T4" fmla="*/ 31 w 212"/>
                  <a:gd name="T5" fmla="*/ 50 h 211"/>
                  <a:gd name="T6" fmla="*/ 161 w 212"/>
                  <a:gd name="T7" fmla="*/ 30 h 211"/>
                  <a:gd name="T8" fmla="*/ 181 w 212"/>
                  <a:gd name="T9" fmla="*/ 16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211">
                    <a:moveTo>
                      <a:pt x="181" y="161"/>
                    </a:moveTo>
                    <a:cubicBezTo>
                      <a:pt x="150" y="202"/>
                      <a:pt x="92" y="211"/>
                      <a:pt x="50" y="181"/>
                    </a:cubicBezTo>
                    <a:cubicBezTo>
                      <a:pt x="9" y="150"/>
                      <a:pt x="0" y="92"/>
                      <a:pt x="31" y="50"/>
                    </a:cubicBezTo>
                    <a:cubicBezTo>
                      <a:pt x="61" y="9"/>
                      <a:pt x="120" y="0"/>
                      <a:pt x="161" y="30"/>
                    </a:cubicBezTo>
                    <a:cubicBezTo>
                      <a:pt x="203" y="61"/>
                      <a:pt x="212" y="119"/>
                      <a:pt x="181" y="161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4" name="îślïdê"/>
              <p:cNvSpPr/>
              <p:nvPr/>
            </p:nvSpPr>
            <p:spPr bwMode="auto">
              <a:xfrm>
                <a:off x="2621" y="3056"/>
                <a:ext cx="48" cy="48"/>
              </a:xfrm>
              <a:custGeom>
                <a:avLst/>
                <a:gdLst>
                  <a:gd name="T0" fmla="*/ 7 w 200"/>
                  <a:gd name="T1" fmla="*/ 113 h 200"/>
                  <a:gd name="T2" fmla="*/ 87 w 200"/>
                  <a:gd name="T3" fmla="*/ 8 h 200"/>
                  <a:gd name="T4" fmla="*/ 192 w 200"/>
                  <a:gd name="T5" fmla="*/ 87 h 200"/>
                  <a:gd name="T6" fmla="*/ 113 w 200"/>
                  <a:gd name="T7" fmla="*/ 193 h 200"/>
                  <a:gd name="T8" fmla="*/ 7 w 200"/>
                  <a:gd name="T9" fmla="*/ 11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00">
                    <a:moveTo>
                      <a:pt x="7" y="113"/>
                    </a:moveTo>
                    <a:cubicBezTo>
                      <a:pt x="0" y="62"/>
                      <a:pt x="36" y="15"/>
                      <a:pt x="87" y="8"/>
                    </a:cubicBezTo>
                    <a:cubicBezTo>
                      <a:pt x="138" y="0"/>
                      <a:pt x="185" y="36"/>
                      <a:pt x="192" y="87"/>
                    </a:cubicBezTo>
                    <a:cubicBezTo>
                      <a:pt x="200" y="138"/>
                      <a:pt x="164" y="185"/>
                      <a:pt x="113" y="193"/>
                    </a:cubicBezTo>
                    <a:cubicBezTo>
                      <a:pt x="62" y="200"/>
                      <a:pt x="15" y="164"/>
                      <a:pt x="7" y="113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5" name="íşlîḍê"/>
              <p:cNvSpPr/>
              <p:nvPr/>
            </p:nvSpPr>
            <p:spPr bwMode="auto">
              <a:xfrm>
                <a:off x="2584" y="2793"/>
                <a:ext cx="47" cy="47"/>
              </a:xfrm>
              <a:custGeom>
                <a:avLst/>
                <a:gdLst>
                  <a:gd name="T0" fmla="*/ 7 w 199"/>
                  <a:gd name="T1" fmla="*/ 112 h 199"/>
                  <a:gd name="T2" fmla="*/ 87 w 199"/>
                  <a:gd name="T3" fmla="*/ 7 h 199"/>
                  <a:gd name="T4" fmla="*/ 192 w 199"/>
                  <a:gd name="T5" fmla="*/ 86 h 199"/>
                  <a:gd name="T6" fmla="*/ 113 w 199"/>
                  <a:gd name="T7" fmla="*/ 192 h 199"/>
                  <a:gd name="T8" fmla="*/ 7 w 199"/>
                  <a:gd name="T9" fmla="*/ 11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199">
                    <a:moveTo>
                      <a:pt x="7" y="112"/>
                    </a:moveTo>
                    <a:cubicBezTo>
                      <a:pt x="0" y="61"/>
                      <a:pt x="36" y="14"/>
                      <a:pt x="87" y="7"/>
                    </a:cubicBezTo>
                    <a:cubicBezTo>
                      <a:pt x="138" y="0"/>
                      <a:pt x="185" y="35"/>
                      <a:pt x="192" y="86"/>
                    </a:cubicBezTo>
                    <a:cubicBezTo>
                      <a:pt x="199" y="137"/>
                      <a:pt x="164" y="185"/>
                      <a:pt x="113" y="192"/>
                    </a:cubicBezTo>
                    <a:cubicBezTo>
                      <a:pt x="62" y="199"/>
                      <a:pt x="14" y="163"/>
                      <a:pt x="7" y="112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6" name="îṣḷïḓé"/>
              <p:cNvSpPr/>
              <p:nvPr/>
            </p:nvSpPr>
            <p:spPr bwMode="auto">
              <a:xfrm>
                <a:off x="2470" y="2943"/>
                <a:ext cx="48" cy="48"/>
              </a:xfrm>
              <a:custGeom>
                <a:avLst/>
                <a:gdLst>
                  <a:gd name="T0" fmla="*/ 86 w 199"/>
                  <a:gd name="T1" fmla="*/ 7 h 200"/>
                  <a:gd name="T2" fmla="*/ 192 w 199"/>
                  <a:gd name="T3" fmla="*/ 87 h 200"/>
                  <a:gd name="T4" fmla="*/ 112 w 199"/>
                  <a:gd name="T5" fmla="*/ 192 h 200"/>
                  <a:gd name="T6" fmla="*/ 7 w 199"/>
                  <a:gd name="T7" fmla="*/ 113 h 200"/>
                  <a:gd name="T8" fmla="*/ 86 w 199"/>
                  <a:gd name="T9" fmla="*/ 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200">
                    <a:moveTo>
                      <a:pt x="86" y="7"/>
                    </a:moveTo>
                    <a:cubicBezTo>
                      <a:pt x="137" y="0"/>
                      <a:pt x="185" y="36"/>
                      <a:pt x="192" y="87"/>
                    </a:cubicBezTo>
                    <a:cubicBezTo>
                      <a:pt x="199" y="138"/>
                      <a:pt x="163" y="185"/>
                      <a:pt x="112" y="192"/>
                    </a:cubicBezTo>
                    <a:cubicBezTo>
                      <a:pt x="61" y="200"/>
                      <a:pt x="14" y="164"/>
                      <a:pt x="7" y="113"/>
                    </a:cubicBezTo>
                    <a:cubicBezTo>
                      <a:pt x="0" y="62"/>
                      <a:pt x="35" y="15"/>
                      <a:pt x="86" y="7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7" name="îSḻiḋè"/>
              <p:cNvSpPr/>
              <p:nvPr/>
            </p:nvSpPr>
            <p:spPr bwMode="auto">
              <a:xfrm>
                <a:off x="2734" y="2906"/>
                <a:ext cx="48" cy="47"/>
              </a:xfrm>
              <a:custGeom>
                <a:avLst/>
                <a:gdLst>
                  <a:gd name="T0" fmla="*/ 86 w 199"/>
                  <a:gd name="T1" fmla="*/ 7 h 199"/>
                  <a:gd name="T2" fmla="*/ 192 w 199"/>
                  <a:gd name="T3" fmla="*/ 87 h 199"/>
                  <a:gd name="T4" fmla="*/ 112 w 199"/>
                  <a:gd name="T5" fmla="*/ 192 h 199"/>
                  <a:gd name="T6" fmla="*/ 7 w 199"/>
                  <a:gd name="T7" fmla="*/ 113 h 199"/>
                  <a:gd name="T8" fmla="*/ 86 w 199"/>
                  <a:gd name="T9" fmla="*/ 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199">
                    <a:moveTo>
                      <a:pt x="86" y="7"/>
                    </a:moveTo>
                    <a:cubicBezTo>
                      <a:pt x="137" y="0"/>
                      <a:pt x="184" y="35"/>
                      <a:pt x="192" y="87"/>
                    </a:cubicBezTo>
                    <a:cubicBezTo>
                      <a:pt x="199" y="138"/>
                      <a:pt x="163" y="185"/>
                      <a:pt x="112" y="192"/>
                    </a:cubicBezTo>
                    <a:cubicBezTo>
                      <a:pt x="61" y="199"/>
                      <a:pt x="14" y="164"/>
                      <a:pt x="7" y="113"/>
                    </a:cubicBezTo>
                    <a:cubicBezTo>
                      <a:pt x="0" y="62"/>
                      <a:pt x="35" y="14"/>
                      <a:pt x="86" y="7"/>
                    </a:cubicBezTo>
                    <a:close/>
                  </a:path>
                </a:pathLst>
              </a:custGeom>
              <a:solidFill>
                <a:srgbClr val="224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8" name="ïṥļîďe"/>
              <p:cNvSpPr/>
              <p:nvPr/>
            </p:nvSpPr>
            <p:spPr bwMode="auto">
              <a:xfrm>
                <a:off x="2532" y="2854"/>
                <a:ext cx="187" cy="187"/>
              </a:xfrm>
              <a:custGeom>
                <a:avLst/>
                <a:gdLst>
                  <a:gd name="T0" fmla="*/ 217 w 779"/>
                  <a:gd name="T1" fmla="*/ 95 h 779"/>
                  <a:gd name="T2" fmla="*/ 684 w 779"/>
                  <a:gd name="T3" fmla="*/ 216 h 779"/>
                  <a:gd name="T4" fmla="*/ 563 w 779"/>
                  <a:gd name="T5" fmla="*/ 683 h 779"/>
                  <a:gd name="T6" fmla="*/ 96 w 779"/>
                  <a:gd name="T7" fmla="*/ 562 h 779"/>
                  <a:gd name="T8" fmla="*/ 217 w 779"/>
                  <a:gd name="T9" fmla="*/ 95 h 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9" h="779">
                    <a:moveTo>
                      <a:pt x="217" y="95"/>
                    </a:moveTo>
                    <a:cubicBezTo>
                      <a:pt x="379" y="0"/>
                      <a:pt x="588" y="54"/>
                      <a:pt x="684" y="216"/>
                    </a:cubicBezTo>
                    <a:cubicBezTo>
                      <a:pt x="779" y="379"/>
                      <a:pt x="725" y="588"/>
                      <a:pt x="563" y="683"/>
                    </a:cubicBezTo>
                    <a:cubicBezTo>
                      <a:pt x="400" y="779"/>
                      <a:pt x="191" y="724"/>
                      <a:pt x="96" y="562"/>
                    </a:cubicBezTo>
                    <a:cubicBezTo>
                      <a:pt x="0" y="400"/>
                      <a:pt x="55" y="191"/>
                      <a:pt x="217" y="95"/>
                    </a:cubicBezTo>
                    <a:close/>
                  </a:path>
                </a:pathLst>
              </a:custGeom>
              <a:solidFill>
                <a:srgbClr val="E9F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9" name="íšḻïḍè"/>
              <p:cNvSpPr/>
              <p:nvPr/>
            </p:nvSpPr>
            <p:spPr bwMode="auto">
              <a:xfrm>
                <a:off x="3376" y="3305"/>
                <a:ext cx="96" cy="287"/>
              </a:xfrm>
              <a:custGeom>
                <a:avLst/>
                <a:gdLst>
                  <a:gd name="T0" fmla="*/ 149 w 401"/>
                  <a:gd name="T1" fmla="*/ 1144 h 1200"/>
                  <a:gd name="T2" fmla="*/ 116 w 401"/>
                  <a:gd name="T3" fmla="*/ 1200 h 1200"/>
                  <a:gd name="T4" fmla="*/ 89 w 401"/>
                  <a:gd name="T5" fmla="*/ 1113 h 1200"/>
                  <a:gd name="T6" fmla="*/ 0 w 401"/>
                  <a:gd name="T7" fmla="*/ 935 h 1200"/>
                  <a:gd name="T8" fmla="*/ 117 w 401"/>
                  <a:gd name="T9" fmla="*/ 0 h 1200"/>
                  <a:gd name="T10" fmla="*/ 152 w 401"/>
                  <a:gd name="T11" fmla="*/ 1139 h 1200"/>
                  <a:gd name="T12" fmla="*/ 149 w 401"/>
                  <a:gd name="T13" fmla="*/ 1144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1" h="1200">
                    <a:moveTo>
                      <a:pt x="149" y="1144"/>
                    </a:moveTo>
                    <a:cubicBezTo>
                      <a:pt x="138" y="1164"/>
                      <a:pt x="128" y="1182"/>
                      <a:pt x="116" y="1200"/>
                    </a:cubicBezTo>
                    <a:cubicBezTo>
                      <a:pt x="109" y="1171"/>
                      <a:pt x="100" y="1142"/>
                      <a:pt x="89" y="1113"/>
                    </a:cubicBezTo>
                    <a:cubicBezTo>
                      <a:pt x="67" y="1052"/>
                      <a:pt x="36" y="992"/>
                      <a:pt x="0" y="935"/>
                    </a:cubicBezTo>
                    <a:cubicBezTo>
                      <a:pt x="232" y="446"/>
                      <a:pt x="178" y="145"/>
                      <a:pt x="117" y="0"/>
                    </a:cubicBezTo>
                    <a:cubicBezTo>
                      <a:pt x="221" y="201"/>
                      <a:pt x="401" y="667"/>
                      <a:pt x="152" y="1139"/>
                    </a:cubicBezTo>
                    <a:cubicBezTo>
                      <a:pt x="151" y="1141"/>
                      <a:pt x="150" y="1142"/>
                      <a:pt x="149" y="1144"/>
                    </a:cubicBezTo>
                    <a:close/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0" name="iśḻîďè"/>
              <p:cNvSpPr/>
              <p:nvPr/>
            </p:nvSpPr>
            <p:spPr bwMode="auto">
              <a:xfrm>
                <a:off x="3068" y="3529"/>
                <a:ext cx="336" cy="214"/>
              </a:xfrm>
              <a:custGeom>
                <a:avLst/>
                <a:gdLst>
                  <a:gd name="T0" fmla="*/ 0 w 1404"/>
                  <a:gd name="T1" fmla="*/ 729 h 893"/>
                  <a:gd name="T2" fmla="*/ 1236 w 1404"/>
                  <a:gd name="T3" fmla="*/ 103 h 893"/>
                  <a:gd name="T4" fmla="*/ 1239 w 1404"/>
                  <a:gd name="T5" fmla="*/ 98 h 893"/>
                  <a:gd name="T6" fmla="*/ 1288 w 1404"/>
                  <a:gd name="T7" fmla="*/ 0 h 893"/>
                  <a:gd name="T8" fmla="*/ 1377 w 1404"/>
                  <a:gd name="T9" fmla="*/ 178 h 893"/>
                  <a:gd name="T10" fmla="*/ 1404 w 1404"/>
                  <a:gd name="T11" fmla="*/ 265 h 893"/>
                  <a:gd name="T12" fmla="*/ 0 w 1404"/>
                  <a:gd name="T13" fmla="*/ 729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4" h="893">
                    <a:moveTo>
                      <a:pt x="0" y="729"/>
                    </a:moveTo>
                    <a:cubicBezTo>
                      <a:pt x="0" y="729"/>
                      <a:pt x="815" y="893"/>
                      <a:pt x="1236" y="103"/>
                    </a:cubicBezTo>
                    <a:cubicBezTo>
                      <a:pt x="1237" y="101"/>
                      <a:pt x="1238" y="100"/>
                      <a:pt x="1239" y="98"/>
                    </a:cubicBezTo>
                    <a:cubicBezTo>
                      <a:pt x="1256" y="64"/>
                      <a:pt x="1273" y="32"/>
                      <a:pt x="1288" y="0"/>
                    </a:cubicBezTo>
                    <a:cubicBezTo>
                      <a:pt x="1324" y="57"/>
                      <a:pt x="1355" y="117"/>
                      <a:pt x="1377" y="178"/>
                    </a:cubicBezTo>
                    <a:cubicBezTo>
                      <a:pt x="1388" y="207"/>
                      <a:pt x="1397" y="236"/>
                      <a:pt x="1404" y="265"/>
                    </a:cubicBezTo>
                    <a:cubicBezTo>
                      <a:pt x="1049" y="830"/>
                      <a:pt x="215" y="812"/>
                      <a:pt x="0" y="729"/>
                    </a:cubicBezTo>
                    <a:close/>
                  </a:path>
                </a:pathLst>
              </a:custGeom>
              <a:solidFill>
                <a:srgbClr val="EF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1" name="ï$ḻïďé"/>
              <p:cNvSpPr/>
              <p:nvPr/>
            </p:nvSpPr>
            <p:spPr bwMode="auto">
              <a:xfrm>
                <a:off x="2755" y="3292"/>
                <a:ext cx="652" cy="716"/>
              </a:xfrm>
              <a:custGeom>
                <a:avLst/>
                <a:gdLst>
                  <a:gd name="T0" fmla="*/ 2711 w 2724"/>
                  <a:gd name="T1" fmla="*/ 1256 h 2994"/>
                  <a:gd name="T2" fmla="*/ 2724 w 2724"/>
                  <a:gd name="T3" fmla="*/ 1329 h 2994"/>
                  <a:gd name="T4" fmla="*/ 1282 w 2724"/>
                  <a:gd name="T5" fmla="*/ 1787 h 2994"/>
                  <a:gd name="T6" fmla="*/ 806 w 2724"/>
                  <a:gd name="T7" fmla="*/ 2688 h 2994"/>
                  <a:gd name="T8" fmla="*/ 885 w 2724"/>
                  <a:gd name="T9" fmla="*/ 2730 h 2994"/>
                  <a:gd name="T10" fmla="*/ 939 w 2724"/>
                  <a:gd name="T11" fmla="*/ 2906 h 2994"/>
                  <a:gd name="T12" fmla="*/ 763 w 2724"/>
                  <a:gd name="T13" fmla="*/ 2960 h 2994"/>
                  <a:gd name="T14" fmla="*/ 426 w 2724"/>
                  <a:gd name="T15" fmla="*/ 2782 h 2994"/>
                  <a:gd name="T16" fmla="*/ 89 w 2724"/>
                  <a:gd name="T17" fmla="*/ 2604 h 2994"/>
                  <a:gd name="T18" fmla="*/ 34 w 2724"/>
                  <a:gd name="T19" fmla="*/ 2428 h 2994"/>
                  <a:gd name="T20" fmla="*/ 211 w 2724"/>
                  <a:gd name="T21" fmla="*/ 2373 h 2994"/>
                  <a:gd name="T22" fmla="*/ 289 w 2724"/>
                  <a:gd name="T23" fmla="*/ 2415 h 2994"/>
                  <a:gd name="T24" fmla="*/ 766 w 2724"/>
                  <a:gd name="T25" fmla="*/ 1514 h 2994"/>
                  <a:gd name="T26" fmla="*/ 360 w 2724"/>
                  <a:gd name="T27" fmla="*/ 0 h 2994"/>
                  <a:gd name="T28" fmla="*/ 374 w 2724"/>
                  <a:gd name="T29" fmla="*/ 50 h 2994"/>
                  <a:gd name="T30" fmla="*/ 830 w 2724"/>
                  <a:gd name="T31" fmla="*/ 1539 h 2994"/>
                  <a:gd name="T32" fmla="*/ 347 w 2724"/>
                  <a:gd name="T33" fmla="*/ 2453 h 2994"/>
                  <a:gd name="T34" fmla="*/ 99 w 2724"/>
                  <a:gd name="T35" fmla="*/ 2409 h 2994"/>
                  <a:gd name="T36" fmla="*/ 101 w 2724"/>
                  <a:gd name="T37" fmla="*/ 2559 h 2994"/>
                  <a:gd name="T38" fmla="*/ 486 w 2724"/>
                  <a:gd name="T39" fmla="*/ 2762 h 2994"/>
                  <a:gd name="T40" fmla="*/ 1085 w 2724"/>
                  <a:gd name="T41" fmla="*/ 1629 h 2994"/>
                  <a:gd name="T42" fmla="*/ 790 w 2724"/>
                  <a:gd name="T43" fmla="*/ 379 h 2994"/>
                  <a:gd name="T44" fmla="*/ 827 w 2724"/>
                  <a:gd name="T45" fmla="*/ 387 h 2994"/>
                  <a:gd name="T46" fmla="*/ 1254 w 2724"/>
                  <a:gd name="T47" fmla="*/ 413 h 2994"/>
                  <a:gd name="T48" fmla="*/ 1995 w 2724"/>
                  <a:gd name="T49" fmla="*/ 452 h 2994"/>
                  <a:gd name="T50" fmla="*/ 2595 w 2724"/>
                  <a:gd name="T51" fmla="*/ 991 h 2994"/>
                  <a:gd name="T52" fmla="*/ 2546 w 2724"/>
                  <a:gd name="T53" fmla="*/ 1089 h 2994"/>
                  <a:gd name="T54" fmla="*/ 2543 w 2724"/>
                  <a:gd name="T55" fmla="*/ 1094 h 2994"/>
                  <a:gd name="T56" fmla="*/ 1307 w 2724"/>
                  <a:gd name="T57" fmla="*/ 1720 h 2994"/>
                  <a:gd name="T58" fmla="*/ 2711 w 2724"/>
                  <a:gd name="T59" fmla="*/ 1256 h 2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24" h="2994">
                    <a:moveTo>
                      <a:pt x="2711" y="1256"/>
                    </a:moveTo>
                    <a:cubicBezTo>
                      <a:pt x="2717" y="1281"/>
                      <a:pt x="2721" y="1305"/>
                      <a:pt x="2724" y="1329"/>
                    </a:cubicBezTo>
                    <a:cubicBezTo>
                      <a:pt x="2403" y="1812"/>
                      <a:pt x="1843" y="1942"/>
                      <a:pt x="1282" y="1787"/>
                    </a:cubicBezTo>
                    <a:cubicBezTo>
                      <a:pt x="806" y="2688"/>
                      <a:pt x="806" y="2688"/>
                      <a:pt x="806" y="2688"/>
                    </a:cubicBezTo>
                    <a:cubicBezTo>
                      <a:pt x="885" y="2730"/>
                      <a:pt x="885" y="2730"/>
                      <a:pt x="885" y="2730"/>
                    </a:cubicBezTo>
                    <a:cubicBezTo>
                      <a:pt x="948" y="2763"/>
                      <a:pt x="973" y="2842"/>
                      <a:pt x="939" y="2906"/>
                    </a:cubicBezTo>
                    <a:cubicBezTo>
                      <a:pt x="905" y="2970"/>
                      <a:pt x="826" y="2994"/>
                      <a:pt x="763" y="2960"/>
                    </a:cubicBezTo>
                    <a:cubicBezTo>
                      <a:pt x="426" y="2782"/>
                      <a:pt x="426" y="2782"/>
                      <a:pt x="426" y="2782"/>
                    </a:cubicBezTo>
                    <a:cubicBezTo>
                      <a:pt x="89" y="2604"/>
                      <a:pt x="89" y="2604"/>
                      <a:pt x="89" y="2604"/>
                    </a:cubicBezTo>
                    <a:cubicBezTo>
                      <a:pt x="25" y="2571"/>
                      <a:pt x="0" y="2492"/>
                      <a:pt x="34" y="2428"/>
                    </a:cubicBezTo>
                    <a:cubicBezTo>
                      <a:pt x="68" y="2364"/>
                      <a:pt x="147" y="2340"/>
                      <a:pt x="211" y="2373"/>
                    </a:cubicBezTo>
                    <a:cubicBezTo>
                      <a:pt x="289" y="2415"/>
                      <a:pt x="289" y="2415"/>
                      <a:pt x="289" y="2415"/>
                    </a:cubicBezTo>
                    <a:cubicBezTo>
                      <a:pt x="766" y="1514"/>
                      <a:pt x="766" y="1514"/>
                      <a:pt x="766" y="1514"/>
                    </a:cubicBezTo>
                    <a:cubicBezTo>
                      <a:pt x="304" y="1123"/>
                      <a:pt x="97" y="558"/>
                      <a:pt x="360" y="0"/>
                    </a:cubicBezTo>
                    <a:cubicBezTo>
                      <a:pt x="362" y="12"/>
                      <a:pt x="367" y="30"/>
                      <a:pt x="374" y="50"/>
                    </a:cubicBezTo>
                    <a:cubicBezTo>
                      <a:pt x="30" y="846"/>
                      <a:pt x="830" y="1539"/>
                      <a:pt x="830" y="1539"/>
                    </a:cubicBezTo>
                    <a:cubicBezTo>
                      <a:pt x="347" y="2453"/>
                      <a:pt x="347" y="2453"/>
                      <a:pt x="347" y="2453"/>
                    </a:cubicBezTo>
                    <a:cubicBezTo>
                      <a:pt x="347" y="2453"/>
                      <a:pt x="138" y="2334"/>
                      <a:pt x="99" y="2409"/>
                    </a:cubicBezTo>
                    <a:cubicBezTo>
                      <a:pt x="99" y="2409"/>
                      <a:pt x="27" y="2519"/>
                      <a:pt x="101" y="2559"/>
                    </a:cubicBezTo>
                    <a:cubicBezTo>
                      <a:pt x="175" y="2598"/>
                      <a:pt x="486" y="2762"/>
                      <a:pt x="486" y="2762"/>
                    </a:cubicBezTo>
                    <a:cubicBezTo>
                      <a:pt x="1085" y="1629"/>
                      <a:pt x="1085" y="1629"/>
                      <a:pt x="1085" y="1629"/>
                    </a:cubicBezTo>
                    <a:cubicBezTo>
                      <a:pt x="1085" y="1629"/>
                      <a:pt x="595" y="1011"/>
                      <a:pt x="790" y="379"/>
                    </a:cubicBezTo>
                    <a:cubicBezTo>
                      <a:pt x="802" y="382"/>
                      <a:pt x="814" y="384"/>
                      <a:pt x="827" y="387"/>
                    </a:cubicBezTo>
                    <a:cubicBezTo>
                      <a:pt x="972" y="415"/>
                      <a:pt x="1116" y="418"/>
                      <a:pt x="1254" y="413"/>
                    </a:cubicBezTo>
                    <a:cubicBezTo>
                      <a:pt x="1541" y="403"/>
                      <a:pt x="1803" y="361"/>
                      <a:pt x="1995" y="452"/>
                    </a:cubicBezTo>
                    <a:cubicBezTo>
                      <a:pt x="2192" y="545"/>
                      <a:pt x="2444" y="749"/>
                      <a:pt x="2595" y="991"/>
                    </a:cubicBezTo>
                    <a:cubicBezTo>
                      <a:pt x="2580" y="1023"/>
                      <a:pt x="2563" y="1055"/>
                      <a:pt x="2546" y="1089"/>
                    </a:cubicBezTo>
                    <a:cubicBezTo>
                      <a:pt x="2545" y="1091"/>
                      <a:pt x="2544" y="1092"/>
                      <a:pt x="2543" y="1094"/>
                    </a:cubicBezTo>
                    <a:cubicBezTo>
                      <a:pt x="2122" y="1884"/>
                      <a:pt x="1307" y="1720"/>
                      <a:pt x="1307" y="1720"/>
                    </a:cubicBezTo>
                    <a:cubicBezTo>
                      <a:pt x="1522" y="1803"/>
                      <a:pt x="2356" y="1821"/>
                      <a:pt x="2711" y="1256"/>
                    </a:cubicBezTo>
                    <a:close/>
                  </a:path>
                </a:pathLst>
              </a:custGeom>
              <a:solidFill>
                <a:srgbClr val="E3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2" name="îś1ide"/>
              <p:cNvSpPr/>
              <p:nvPr/>
            </p:nvSpPr>
            <p:spPr bwMode="auto">
              <a:xfrm>
                <a:off x="2761" y="3304"/>
                <a:ext cx="253" cy="648"/>
              </a:xfrm>
              <a:custGeom>
                <a:avLst/>
                <a:gdLst>
                  <a:gd name="T0" fmla="*/ 1058 w 1058"/>
                  <a:gd name="T1" fmla="*/ 1579 h 2712"/>
                  <a:gd name="T2" fmla="*/ 459 w 1058"/>
                  <a:gd name="T3" fmla="*/ 2712 h 2712"/>
                  <a:gd name="T4" fmla="*/ 74 w 1058"/>
                  <a:gd name="T5" fmla="*/ 2509 h 2712"/>
                  <a:gd name="T6" fmla="*/ 72 w 1058"/>
                  <a:gd name="T7" fmla="*/ 2359 h 2712"/>
                  <a:gd name="T8" fmla="*/ 320 w 1058"/>
                  <a:gd name="T9" fmla="*/ 2403 h 2712"/>
                  <a:gd name="T10" fmla="*/ 803 w 1058"/>
                  <a:gd name="T11" fmla="*/ 1489 h 2712"/>
                  <a:gd name="T12" fmla="*/ 347 w 1058"/>
                  <a:gd name="T13" fmla="*/ 0 h 2712"/>
                  <a:gd name="T14" fmla="*/ 763 w 1058"/>
                  <a:gd name="T15" fmla="*/ 329 h 2712"/>
                  <a:gd name="T16" fmla="*/ 1058 w 1058"/>
                  <a:gd name="T17" fmla="*/ 1579 h 2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8" h="2712">
                    <a:moveTo>
                      <a:pt x="1058" y="1579"/>
                    </a:moveTo>
                    <a:cubicBezTo>
                      <a:pt x="459" y="2712"/>
                      <a:pt x="459" y="2712"/>
                      <a:pt x="459" y="2712"/>
                    </a:cubicBezTo>
                    <a:cubicBezTo>
                      <a:pt x="459" y="2712"/>
                      <a:pt x="148" y="2548"/>
                      <a:pt x="74" y="2509"/>
                    </a:cubicBezTo>
                    <a:cubicBezTo>
                      <a:pt x="0" y="2469"/>
                      <a:pt x="72" y="2359"/>
                      <a:pt x="72" y="2359"/>
                    </a:cubicBezTo>
                    <a:cubicBezTo>
                      <a:pt x="111" y="2284"/>
                      <a:pt x="320" y="2403"/>
                      <a:pt x="320" y="2403"/>
                    </a:cubicBezTo>
                    <a:cubicBezTo>
                      <a:pt x="803" y="1489"/>
                      <a:pt x="803" y="1489"/>
                      <a:pt x="803" y="1489"/>
                    </a:cubicBezTo>
                    <a:cubicBezTo>
                      <a:pt x="803" y="1489"/>
                      <a:pt x="3" y="796"/>
                      <a:pt x="347" y="0"/>
                    </a:cubicBezTo>
                    <a:cubicBezTo>
                      <a:pt x="381" y="96"/>
                      <a:pt x="481" y="261"/>
                      <a:pt x="763" y="329"/>
                    </a:cubicBezTo>
                    <a:cubicBezTo>
                      <a:pt x="568" y="961"/>
                      <a:pt x="1058" y="1579"/>
                      <a:pt x="1058" y="1579"/>
                    </a:cubicBezTo>
                    <a:close/>
                  </a:path>
                </a:pathLst>
              </a:custGeom>
              <a:solidFill>
                <a:srgbClr val="EF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3" name="íṣḻïdé"/>
              <p:cNvSpPr/>
              <p:nvPr/>
            </p:nvSpPr>
            <p:spPr bwMode="auto">
              <a:xfrm>
                <a:off x="3390" y="3281"/>
                <a:ext cx="14" cy="24"/>
              </a:xfrm>
              <a:custGeom>
                <a:avLst/>
                <a:gdLst>
                  <a:gd name="T0" fmla="*/ 59 w 59"/>
                  <a:gd name="T1" fmla="*/ 103 h 103"/>
                  <a:gd name="T2" fmla="*/ 0 w 59"/>
                  <a:gd name="T3" fmla="*/ 0 h 103"/>
                  <a:gd name="T4" fmla="*/ 59 w 59"/>
                  <a:gd name="T5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103">
                    <a:moveTo>
                      <a:pt x="59" y="103"/>
                    </a:moveTo>
                    <a:cubicBezTo>
                      <a:pt x="25" y="37"/>
                      <a:pt x="0" y="0"/>
                      <a:pt x="0" y="0"/>
                    </a:cubicBezTo>
                    <a:cubicBezTo>
                      <a:pt x="0" y="0"/>
                      <a:pt x="30" y="33"/>
                      <a:pt x="59" y="103"/>
                    </a:cubicBezTo>
                    <a:close/>
                  </a:path>
                </a:pathLst>
              </a:custGeom>
              <a:solidFill>
                <a:srgbClr val="EF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4" name="íṧḻiḋé"/>
              <p:cNvSpPr/>
              <p:nvPr/>
            </p:nvSpPr>
            <p:spPr bwMode="auto">
              <a:xfrm>
                <a:off x="3283" y="3175"/>
                <a:ext cx="9" cy="4"/>
              </a:xfrm>
              <a:custGeom>
                <a:avLst/>
                <a:gdLst>
                  <a:gd name="T0" fmla="*/ 39 w 39"/>
                  <a:gd name="T1" fmla="*/ 16 h 16"/>
                  <a:gd name="T2" fmla="*/ 29 w 39"/>
                  <a:gd name="T3" fmla="*/ 16 h 16"/>
                  <a:gd name="T4" fmla="*/ 0 w 39"/>
                  <a:gd name="T5" fmla="*/ 0 h 16"/>
                  <a:gd name="T6" fmla="*/ 39 w 3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16">
                    <a:moveTo>
                      <a:pt x="39" y="16"/>
                    </a:moveTo>
                    <a:cubicBezTo>
                      <a:pt x="39" y="16"/>
                      <a:pt x="35" y="16"/>
                      <a:pt x="29" y="16"/>
                    </a:cubicBezTo>
                    <a:cubicBezTo>
                      <a:pt x="19" y="11"/>
                      <a:pt x="10" y="5"/>
                      <a:pt x="0" y="0"/>
                    </a:cubicBezTo>
                    <a:cubicBezTo>
                      <a:pt x="25" y="10"/>
                      <a:pt x="39" y="16"/>
                      <a:pt x="39" y="16"/>
                    </a:cubicBezTo>
                    <a:close/>
                  </a:path>
                </a:pathLst>
              </a:custGeom>
              <a:solidFill>
                <a:srgbClr val="EF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5" name="ïṧliḑè"/>
              <p:cNvSpPr/>
              <p:nvPr/>
            </p:nvSpPr>
            <p:spPr bwMode="auto">
              <a:xfrm>
                <a:off x="2944" y="3179"/>
                <a:ext cx="560" cy="431"/>
              </a:xfrm>
              <a:custGeom>
                <a:avLst/>
                <a:gdLst>
                  <a:gd name="T0" fmla="*/ 1998 w 2341"/>
                  <a:gd name="T1" fmla="*/ 1696 h 1802"/>
                  <a:gd name="T2" fmla="*/ 1934 w 2341"/>
                  <a:gd name="T3" fmla="*/ 1802 h 1802"/>
                  <a:gd name="T4" fmla="*/ 1921 w 2341"/>
                  <a:gd name="T5" fmla="*/ 1729 h 1802"/>
                  <a:gd name="T6" fmla="*/ 1954 w 2341"/>
                  <a:gd name="T7" fmla="*/ 1673 h 1802"/>
                  <a:gd name="T8" fmla="*/ 1957 w 2341"/>
                  <a:gd name="T9" fmla="*/ 1668 h 1802"/>
                  <a:gd name="T10" fmla="*/ 1922 w 2341"/>
                  <a:gd name="T11" fmla="*/ 529 h 1802"/>
                  <a:gd name="T12" fmla="*/ 1863 w 2341"/>
                  <a:gd name="T13" fmla="*/ 426 h 1802"/>
                  <a:gd name="T14" fmla="*/ 1922 w 2341"/>
                  <a:gd name="T15" fmla="*/ 529 h 1802"/>
                  <a:gd name="T16" fmla="*/ 1805 w 2341"/>
                  <a:gd name="T17" fmla="*/ 1464 h 1802"/>
                  <a:gd name="T18" fmla="*/ 1205 w 2341"/>
                  <a:gd name="T19" fmla="*/ 925 h 1802"/>
                  <a:gd name="T20" fmla="*/ 464 w 2341"/>
                  <a:gd name="T21" fmla="*/ 886 h 1802"/>
                  <a:gd name="T22" fmla="*/ 37 w 2341"/>
                  <a:gd name="T23" fmla="*/ 860 h 1802"/>
                  <a:gd name="T24" fmla="*/ 0 w 2341"/>
                  <a:gd name="T25" fmla="*/ 852 h 1802"/>
                  <a:gd name="T26" fmla="*/ 72 w 2341"/>
                  <a:gd name="T27" fmla="*/ 678 h 1802"/>
                  <a:gd name="T28" fmla="*/ 73 w 2341"/>
                  <a:gd name="T29" fmla="*/ 675 h 1802"/>
                  <a:gd name="T30" fmla="*/ 1445 w 2341"/>
                  <a:gd name="T31" fmla="*/ 0 h 1802"/>
                  <a:gd name="T32" fmla="*/ 2004 w 2341"/>
                  <a:gd name="T33" fmla="*/ 1687 h 1802"/>
                  <a:gd name="T34" fmla="*/ 1998 w 2341"/>
                  <a:gd name="T35" fmla="*/ 1696 h 1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41" h="1802">
                    <a:moveTo>
                      <a:pt x="1998" y="1696"/>
                    </a:moveTo>
                    <a:cubicBezTo>
                      <a:pt x="1978" y="1734"/>
                      <a:pt x="1957" y="1769"/>
                      <a:pt x="1934" y="1802"/>
                    </a:cubicBezTo>
                    <a:cubicBezTo>
                      <a:pt x="1931" y="1778"/>
                      <a:pt x="1927" y="1754"/>
                      <a:pt x="1921" y="1729"/>
                    </a:cubicBezTo>
                    <a:cubicBezTo>
                      <a:pt x="1933" y="1711"/>
                      <a:pt x="1943" y="1693"/>
                      <a:pt x="1954" y="1673"/>
                    </a:cubicBezTo>
                    <a:cubicBezTo>
                      <a:pt x="1955" y="1671"/>
                      <a:pt x="1956" y="1670"/>
                      <a:pt x="1957" y="1668"/>
                    </a:cubicBezTo>
                    <a:cubicBezTo>
                      <a:pt x="2206" y="1196"/>
                      <a:pt x="2026" y="730"/>
                      <a:pt x="1922" y="529"/>
                    </a:cubicBezTo>
                    <a:cubicBezTo>
                      <a:pt x="1893" y="459"/>
                      <a:pt x="1863" y="426"/>
                      <a:pt x="1863" y="426"/>
                    </a:cubicBezTo>
                    <a:cubicBezTo>
                      <a:pt x="1863" y="426"/>
                      <a:pt x="1888" y="463"/>
                      <a:pt x="1922" y="529"/>
                    </a:cubicBezTo>
                    <a:cubicBezTo>
                      <a:pt x="1983" y="674"/>
                      <a:pt x="2037" y="975"/>
                      <a:pt x="1805" y="1464"/>
                    </a:cubicBezTo>
                    <a:cubicBezTo>
                      <a:pt x="1654" y="1222"/>
                      <a:pt x="1402" y="1018"/>
                      <a:pt x="1205" y="925"/>
                    </a:cubicBezTo>
                    <a:cubicBezTo>
                      <a:pt x="1013" y="834"/>
                      <a:pt x="751" y="876"/>
                      <a:pt x="464" y="886"/>
                    </a:cubicBezTo>
                    <a:cubicBezTo>
                      <a:pt x="326" y="891"/>
                      <a:pt x="182" y="888"/>
                      <a:pt x="37" y="860"/>
                    </a:cubicBezTo>
                    <a:cubicBezTo>
                      <a:pt x="24" y="857"/>
                      <a:pt x="12" y="855"/>
                      <a:pt x="0" y="852"/>
                    </a:cubicBezTo>
                    <a:cubicBezTo>
                      <a:pt x="18" y="794"/>
                      <a:pt x="41" y="736"/>
                      <a:pt x="72" y="678"/>
                    </a:cubicBezTo>
                    <a:cubicBezTo>
                      <a:pt x="72" y="677"/>
                      <a:pt x="73" y="676"/>
                      <a:pt x="73" y="675"/>
                    </a:cubicBezTo>
                    <a:cubicBezTo>
                      <a:pt x="416" y="27"/>
                      <a:pt x="1337" y="1"/>
                      <a:pt x="1445" y="0"/>
                    </a:cubicBezTo>
                    <a:cubicBezTo>
                      <a:pt x="2055" y="365"/>
                      <a:pt x="2341" y="1050"/>
                      <a:pt x="2004" y="1687"/>
                    </a:cubicBezTo>
                    <a:cubicBezTo>
                      <a:pt x="2002" y="1690"/>
                      <a:pt x="2000" y="1693"/>
                      <a:pt x="1998" y="1696"/>
                    </a:cubicBezTo>
                    <a:close/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6" name="î$1îḋe"/>
              <p:cNvSpPr/>
              <p:nvPr/>
            </p:nvSpPr>
            <p:spPr bwMode="auto">
              <a:xfrm>
                <a:off x="2841" y="3062"/>
                <a:ext cx="442" cy="242"/>
              </a:xfrm>
              <a:custGeom>
                <a:avLst/>
                <a:gdLst>
                  <a:gd name="T0" fmla="*/ 53 w 1846"/>
                  <a:gd name="T1" fmla="*/ 930 h 1012"/>
                  <a:gd name="T2" fmla="*/ 53 w 1846"/>
                  <a:gd name="T3" fmla="*/ 931 h 1012"/>
                  <a:gd name="T4" fmla="*/ 14 w 1846"/>
                  <a:gd name="T5" fmla="*/ 1012 h 1012"/>
                  <a:gd name="T6" fmla="*/ 0 w 1846"/>
                  <a:gd name="T7" fmla="*/ 962 h 1012"/>
                  <a:gd name="T8" fmla="*/ 23 w 1846"/>
                  <a:gd name="T9" fmla="*/ 915 h 1012"/>
                  <a:gd name="T10" fmla="*/ 27 w 1846"/>
                  <a:gd name="T11" fmla="*/ 904 h 1012"/>
                  <a:gd name="T12" fmla="*/ 1795 w 1846"/>
                  <a:gd name="T13" fmla="*/ 444 h 1012"/>
                  <a:gd name="T14" fmla="*/ 1806 w 1846"/>
                  <a:gd name="T15" fmla="*/ 450 h 1012"/>
                  <a:gd name="T16" fmla="*/ 1846 w 1846"/>
                  <a:gd name="T17" fmla="*/ 473 h 1012"/>
                  <a:gd name="T18" fmla="*/ 53 w 1846"/>
                  <a:gd name="T19" fmla="*/ 930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6" h="1012">
                    <a:moveTo>
                      <a:pt x="53" y="930"/>
                    </a:moveTo>
                    <a:cubicBezTo>
                      <a:pt x="53" y="931"/>
                      <a:pt x="53" y="931"/>
                      <a:pt x="53" y="931"/>
                    </a:cubicBezTo>
                    <a:cubicBezTo>
                      <a:pt x="39" y="958"/>
                      <a:pt x="26" y="985"/>
                      <a:pt x="14" y="1012"/>
                    </a:cubicBezTo>
                    <a:cubicBezTo>
                      <a:pt x="7" y="992"/>
                      <a:pt x="2" y="974"/>
                      <a:pt x="0" y="962"/>
                    </a:cubicBezTo>
                    <a:cubicBezTo>
                      <a:pt x="7" y="946"/>
                      <a:pt x="15" y="930"/>
                      <a:pt x="23" y="915"/>
                    </a:cubicBezTo>
                    <a:cubicBezTo>
                      <a:pt x="25" y="911"/>
                      <a:pt x="25" y="908"/>
                      <a:pt x="27" y="904"/>
                    </a:cubicBezTo>
                    <a:cubicBezTo>
                      <a:pt x="378" y="240"/>
                      <a:pt x="1130" y="93"/>
                      <a:pt x="1795" y="444"/>
                    </a:cubicBezTo>
                    <a:cubicBezTo>
                      <a:pt x="1799" y="446"/>
                      <a:pt x="1803" y="448"/>
                      <a:pt x="1806" y="450"/>
                    </a:cubicBezTo>
                    <a:cubicBezTo>
                      <a:pt x="1820" y="458"/>
                      <a:pt x="1833" y="465"/>
                      <a:pt x="1846" y="473"/>
                    </a:cubicBezTo>
                    <a:cubicBezTo>
                      <a:pt x="1628" y="383"/>
                      <a:pt x="545" y="0"/>
                      <a:pt x="53" y="930"/>
                    </a:cubicBezTo>
                    <a:close/>
                  </a:path>
                </a:pathLst>
              </a:custGeom>
              <a:solidFill>
                <a:srgbClr val="9FD6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7" name="íSļïďé"/>
              <p:cNvSpPr/>
              <p:nvPr/>
            </p:nvSpPr>
            <p:spPr bwMode="auto">
              <a:xfrm>
                <a:off x="2844" y="3062"/>
                <a:ext cx="446" cy="321"/>
              </a:xfrm>
              <a:custGeom>
                <a:avLst/>
                <a:gdLst>
                  <a:gd name="T0" fmla="*/ 489 w 1861"/>
                  <a:gd name="T1" fmla="*/ 1164 h 1341"/>
                  <a:gd name="T2" fmla="*/ 488 w 1861"/>
                  <a:gd name="T3" fmla="*/ 1167 h 1341"/>
                  <a:gd name="T4" fmla="*/ 416 w 1861"/>
                  <a:gd name="T5" fmla="*/ 1341 h 1341"/>
                  <a:gd name="T6" fmla="*/ 0 w 1861"/>
                  <a:gd name="T7" fmla="*/ 1012 h 1341"/>
                  <a:gd name="T8" fmla="*/ 39 w 1861"/>
                  <a:gd name="T9" fmla="*/ 931 h 1341"/>
                  <a:gd name="T10" fmla="*/ 39 w 1861"/>
                  <a:gd name="T11" fmla="*/ 930 h 1341"/>
                  <a:gd name="T12" fmla="*/ 1832 w 1861"/>
                  <a:gd name="T13" fmla="*/ 473 h 1341"/>
                  <a:gd name="T14" fmla="*/ 1861 w 1861"/>
                  <a:gd name="T15" fmla="*/ 489 h 1341"/>
                  <a:gd name="T16" fmla="*/ 489 w 1861"/>
                  <a:gd name="T17" fmla="*/ 1164 h 1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1" h="1341">
                    <a:moveTo>
                      <a:pt x="489" y="1164"/>
                    </a:moveTo>
                    <a:cubicBezTo>
                      <a:pt x="489" y="1165"/>
                      <a:pt x="488" y="1166"/>
                      <a:pt x="488" y="1167"/>
                    </a:cubicBezTo>
                    <a:cubicBezTo>
                      <a:pt x="457" y="1225"/>
                      <a:pt x="434" y="1283"/>
                      <a:pt x="416" y="1341"/>
                    </a:cubicBezTo>
                    <a:cubicBezTo>
                      <a:pt x="134" y="1273"/>
                      <a:pt x="34" y="1108"/>
                      <a:pt x="0" y="1012"/>
                    </a:cubicBezTo>
                    <a:cubicBezTo>
                      <a:pt x="12" y="985"/>
                      <a:pt x="25" y="958"/>
                      <a:pt x="39" y="931"/>
                    </a:cubicBezTo>
                    <a:cubicBezTo>
                      <a:pt x="39" y="930"/>
                      <a:pt x="39" y="930"/>
                      <a:pt x="39" y="930"/>
                    </a:cubicBezTo>
                    <a:cubicBezTo>
                      <a:pt x="531" y="0"/>
                      <a:pt x="1614" y="383"/>
                      <a:pt x="1832" y="473"/>
                    </a:cubicBezTo>
                    <a:cubicBezTo>
                      <a:pt x="1842" y="478"/>
                      <a:pt x="1851" y="484"/>
                      <a:pt x="1861" y="489"/>
                    </a:cubicBezTo>
                    <a:cubicBezTo>
                      <a:pt x="1753" y="490"/>
                      <a:pt x="832" y="516"/>
                      <a:pt x="489" y="1164"/>
                    </a:cubicBezTo>
                    <a:close/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8" name="i$ḷïḑê"/>
              <p:cNvSpPr/>
              <p:nvPr/>
            </p:nvSpPr>
            <p:spPr bwMode="auto">
              <a:xfrm>
                <a:off x="3150" y="3188"/>
                <a:ext cx="91" cy="91"/>
              </a:xfrm>
              <a:custGeom>
                <a:avLst/>
                <a:gdLst>
                  <a:gd name="T0" fmla="*/ 339 w 382"/>
                  <a:gd name="T1" fmla="*/ 270 h 383"/>
                  <a:gd name="T2" fmla="*/ 269 w 382"/>
                  <a:gd name="T3" fmla="*/ 44 h 383"/>
                  <a:gd name="T4" fmla="*/ 43 w 382"/>
                  <a:gd name="T5" fmla="*/ 113 h 383"/>
                  <a:gd name="T6" fmla="*/ 113 w 382"/>
                  <a:gd name="T7" fmla="*/ 340 h 383"/>
                  <a:gd name="T8" fmla="*/ 339 w 382"/>
                  <a:gd name="T9" fmla="*/ 27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83">
                    <a:moveTo>
                      <a:pt x="339" y="270"/>
                    </a:moveTo>
                    <a:cubicBezTo>
                      <a:pt x="382" y="188"/>
                      <a:pt x="351" y="87"/>
                      <a:pt x="269" y="44"/>
                    </a:cubicBezTo>
                    <a:cubicBezTo>
                      <a:pt x="187" y="0"/>
                      <a:pt x="86" y="32"/>
                      <a:pt x="43" y="113"/>
                    </a:cubicBezTo>
                    <a:cubicBezTo>
                      <a:pt x="0" y="195"/>
                      <a:pt x="31" y="296"/>
                      <a:pt x="113" y="340"/>
                    </a:cubicBezTo>
                    <a:cubicBezTo>
                      <a:pt x="194" y="383"/>
                      <a:pt x="296" y="352"/>
                      <a:pt x="339" y="270"/>
                    </a:cubicBezTo>
                    <a:close/>
                  </a:path>
                </a:pathLst>
              </a:custGeom>
              <a:solidFill>
                <a:srgbClr val="FF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9" name="îślíde"/>
              <p:cNvSpPr/>
              <p:nvPr/>
            </p:nvSpPr>
            <p:spPr bwMode="auto">
              <a:xfrm>
                <a:off x="2989" y="3223"/>
                <a:ext cx="85" cy="85"/>
              </a:xfrm>
              <a:custGeom>
                <a:avLst/>
                <a:gdLst>
                  <a:gd name="T0" fmla="*/ 317 w 357"/>
                  <a:gd name="T1" fmla="*/ 251 h 357"/>
                  <a:gd name="T2" fmla="*/ 106 w 357"/>
                  <a:gd name="T3" fmla="*/ 317 h 357"/>
                  <a:gd name="T4" fmla="*/ 40 w 357"/>
                  <a:gd name="T5" fmla="*/ 106 h 357"/>
                  <a:gd name="T6" fmla="*/ 251 w 357"/>
                  <a:gd name="T7" fmla="*/ 40 h 357"/>
                  <a:gd name="T8" fmla="*/ 317 w 357"/>
                  <a:gd name="T9" fmla="*/ 251 h 357"/>
                  <a:gd name="T10" fmla="*/ 270 w 357"/>
                  <a:gd name="T11" fmla="*/ 227 h 357"/>
                  <a:gd name="T12" fmla="*/ 227 w 357"/>
                  <a:gd name="T13" fmla="*/ 87 h 357"/>
                  <a:gd name="T14" fmla="*/ 87 w 357"/>
                  <a:gd name="T15" fmla="*/ 130 h 357"/>
                  <a:gd name="T16" fmla="*/ 130 w 357"/>
                  <a:gd name="T17" fmla="*/ 270 h 357"/>
                  <a:gd name="T18" fmla="*/ 270 w 357"/>
                  <a:gd name="T19" fmla="*/ 22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7" h="357">
                    <a:moveTo>
                      <a:pt x="317" y="251"/>
                    </a:moveTo>
                    <a:cubicBezTo>
                      <a:pt x="276" y="328"/>
                      <a:pt x="182" y="357"/>
                      <a:pt x="106" y="317"/>
                    </a:cubicBezTo>
                    <a:cubicBezTo>
                      <a:pt x="29" y="276"/>
                      <a:pt x="0" y="182"/>
                      <a:pt x="40" y="106"/>
                    </a:cubicBezTo>
                    <a:cubicBezTo>
                      <a:pt x="81" y="29"/>
                      <a:pt x="175" y="0"/>
                      <a:pt x="251" y="40"/>
                    </a:cubicBezTo>
                    <a:cubicBezTo>
                      <a:pt x="328" y="81"/>
                      <a:pt x="357" y="175"/>
                      <a:pt x="317" y="251"/>
                    </a:cubicBezTo>
                    <a:close/>
                    <a:moveTo>
                      <a:pt x="270" y="227"/>
                    </a:moveTo>
                    <a:cubicBezTo>
                      <a:pt x="296" y="176"/>
                      <a:pt x="277" y="114"/>
                      <a:pt x="227" y="87"/>
                    </a:cubicBezTo>
                    <a:cubicBezTo>
                      <a:pt x="176" y="61"/>
                      <a:pt x="114" y="80"/>
                      <a:pt x="87" y="130"/>
                    </a:cubicBezTo>
                    <a:cubicBezTo>
                      <a:pt x="61" y="181"/>
                      <a:pt x="80" y="243"/>
                      <a:pt x="130" y="270"/>
                    </a:cubicBezTo>
                    <a:cubicBezTo>
                      <a:pt x="181" y="296"/>
                      <a:pt x="243" y="277"/>
                      <a:pt x="270" y="227"/>
                    </a:cubicBezTo>
                    <a:close/>
                  </a:path>
                </a:pathLst>
              </a:custGeom>
              <a:solidFill>
                <a:srgbClr val="FF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0" name="íṧḻíďe"/>
              <p:cNvSpPr/>
              <p:nvPr/>
            </p:nvSpPr>
            <p:spPr bwMode="auto">
              <a:xfrm>
                <a:off x="2855" y="3797"/>
                <a:ext cx="71" cy="57"/>
              </a:xfrm>
              <a:custGeom>
                <a:avLst/>
                <a:gdLst>
                  <a:gd name="T0" fmla="*/ 26 w 296"/>
                  <a:gd name="T1" fmla="*/ 229 h 238"/>
                  <a:gd name="T2" fmla="*/ 22 w 296"/>
                  <a:gd name="T3" fmla="*/ 238 h 238"/>
                  <a:gd name="T4" fmla="*/ 23 w 296"/>
                  <a:gd name="T5" fmla="*/ 101 h 238"/>
                  <a:gd name="T6" fmla="*/ 226 w 296"/>
                  <a:gd name="T7" fmla="*/ 39 h 238"/>
                  <a:gd name="T8" fmla="*/ 296 w 296"/>
                  <a:gd name="T9" fmla="*/ 119 h 238"/>
                  <a:gd name="T10" fmla="*/ 26 w 296"/>
                  <a:gd name="T11" fmla="*/ 229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6" h="238">
                    <a:moveTo>
                      <a:pt x="26" y="229"/>
                    </a:moveTo>
                    <a:cubicBezTo>
                      <a:pt x="24" y="232"/>
                      <a:pt x="23" y="235"/>
                      <a:pt x="22" y="238"/>
                    </a:cubicBezTo>
                    <a:cubicBezTo>
                      <a:pt x="1" y="196"/>
                      <a:pt x="0" y="145"/>
                      <a:pt x="23" y="101"/>
                    </a:cubicBezTo>
                    <a:cubicBezTo>
                      <a:pt x="62" y="28"/>
                      <a:pt x="153" y="0"/>
                      <a:pt x="226" y="39"/>
                    </a:cubicBezTo>
                    <a:cubicBezTo>
                      <a:pt x="260" y="57"/>
                      <a:pt x="284" y="85"/>
                      <a:pt x="296" y="119"/>
                    </a:cubicBezTo>
                    <a:cubicBezTo>
                      <a:pt x="193" y="86"/>
                      <a:pt x="78" y="130"/>
                      <a:pt x="26" y="229"/>
                    </a:cubicBezTo>
                    <a:close/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1" name="îṥļîḑê"/>
              <p:cNvSpPr/>
              <p:nvPr/>
            </p:nvSpPr>
            <p:spPr bwMode="auto">
              <a:xfrm>
                <a:off x="2860" y="3817"/>
                <a:ext cx="69" cy="62"/>
              </a:xfrm>
              <a:custGeom>
                <a:avLst/>
                <a:gdLst>
                  <a:gd name="T0" fmla="*/ 267 w 289"/>
                  <a:gd name="T1" fmla="*/ 155 h 257"/>
                  <a:gd name="T2" fmla="*/ 64 w 289"/>
                  <a:gd name="T3" fmla="*/ 218 h 257"/>
                  <a:gd name="T4" fmla="*/ 0 w 289"/>
                  <a:gd name="T5" fmla="*/ 152 h 257"/>
                  <a:gd name="T6" fmla="*/ 4 w 289"/>
                  <a:gd name="T7" fmla="*/ 143 h 257"/>
                  <a:gd name="T8" fmla="*/ 274 w 289"/>
                  <a:gd name="T9" fmla="*/ 33 h 257"/>
                  <a:gd name="T10" fmla="*/ 267 w 289"/>
                  <a:gd name="T11" fmla="*/ 155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257">
                    <a:moveTo>
                      <a:pt x="267" y="155"/>
                    </a:moveTo>
                    <a:cubicBezTo>
                      <a:pt x="228" y="229"/>
                      <a:pt x="137" y="257"/>
                      <a:pt x="64" y="218"/>
                    </a:cubicBezTo>
                    <a:cubicBezTo>
                      <a:pt x="35" y="203"/>
                      <a:pt x="13" y="179"/>
                      <a:pt x="0" y="152"/>
                    </a:cubicBezTo>
                    <a:cubicBezTo>
                      <a:pt x="1" y="149"/>
                      <a:pt x="2" y="146"/>
                      <a:pt x="4" y="143"/>
                    </a:cubicBezTo>
                    <a:cubicBezTo>
                      <a:pt x="56" y="44"/>
                      <a:pt x="171" y="0"/>
                      <a:pt x="274" y="33"/>
                    </a:cubicBezTo>
                    <a:cubicBezTo>
                      <a:pt x="289" y="71"/>
                      <a:pt x="287" y="116"/>
                      <a:pt x="267" y="155"/>
                    </a:cubicBezTo>
                    <a:close/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2" name="iṧľïḍe"/>
              <p:cNvSpPr/>
              <p:nvPr/>
            </p:nvSpPr>
            <p:spPr bwMode="auto">
              <a:xfrm>
                <a:off x="2998" y="3507"/>
                <a:ext cx="103" cy="83"/>
              </a:xfrm>
              <a:custGeom>
                <a:avLst/>
                <a:gdLst>
                  <a:gd name="T0" fmla="*/ 51 w 431"/>
                  <a:gd name="T1" fmla="*/ 304 h 346"/>
                  <a:gd name="T2" fmla="*/ 32 w 431"/>
                  <a:gd name="T3" fmla="*/ 346 h 346"/>
                  <a:gd name="T4" fmla="*/ 34 w 431"/>
                  <a:gd name="T5" fmla="*/ 147 h 346"/>
                  <a:gd name="T6" fmla="*/ 328 w 431"/>
                  <a:gd name="T7" fmla="*/ 56 h 346"/>
                  <a:gd name="T8" fmla="*/ 431 w 431"/>
                  <a:gd name="T9" fmla="*/ 175 h 346"/>
                  <a:gd name="T10" fmla="*/ 51 w 431"/>
                  <a:gd name="T11" fmla="*/ 304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1" h="346">
                    <a:moveTo>
                      <a:pt x="51" y="304"/>
                    </a:moveTo>
                    <a:cubicBezTo>
                      <a:pt x="43" y="318"/>
                      <a:pt x="37" y="332"/>
                      <a:pt x="32" y="346"/>
                    </a:cubicBezTo>
                    <a:cubicBezTo>
                      <a:pt x="2" y="285"/>
                      <a:pt x="0" y="211"/>
                      <a:pt x="34" y="147"/>
                    </a:cubicBezTo>
                    <a:cubicBezTo>
                      <a:pt x="90" y="41"/>
                      <a:pt x="222" y="0"/>
                      <a:pt x="328" y="56"/>
                    </a:cubicBezTo>
                    <a:cubicBezTo>
                      <a:pt x="378" y="82"/>
                      <a:pt x="413" y="125"/>
                      <a:pt x="431" y="175"/>
                    </a:cubicBezTo>
                    <a:cubicBezTo>
                      <a:pt x="291" y="110"/>
                      <a:pt x="123" y="166"/>
                      <a:pt x="51" y="304"/>
                    </a:cubicBezTo>
                    <a:close/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3" name="ïṥḻíďe"/>
              <p:cNvSpPr/>
              <p:nvPr/>
            </p:nvSpPr>
            <p:spPr bwMode="auto">
              <a:xfrm>
                <a:off x="3006" y="3534"/>
                <a:ext cx="100" cy="92"/>
              </a:xfrm>
              <a:custGeom>
                <a:avLst/>
                <a:gdLst>
                  <a:gd name="T0" fmla="*/ 386 w 419"/>
                  <a:gd name="T1" fmla="*/ 240 h 386"/>
                  <a:gd name="T2" fmla="*/ 93 w 419"/>
                  <a:gd name="T3" fmla="*/ 330 h 386"/>
                  <a:gd name="T4" fmla="*/ 0 w 419"/>
                  <a:gd name="T5" fmla="*/ 236 h 386"/>
                  <a:gd name="T6" fmla="*/ 19 w 419"/>
                  <a:gd name="T7" fmla="*/ 194 h 386"/>
                  <a:gd name="T8" fmla="*/ 399 w 419"/>
                  <a:gd name="T9" fmla="*/ 65 h 386"/>
                  <a:gd name="T10" fmla="*/ 386 w 419"/>
                  <a:gd name="T11" fmla="*/ 24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9" h="386">
                    <a:moveTo>
                      <a:pt x="386" y="240"/>
                    </a:moveTo>
                    <a:cubicBezTo>
                      <a:pt x="330" y="346"/>
                      <a:pt x="199" y="386"/>
                      <a:pt x="93" y="330"/>
                    </a:cubicBezTo>
                    <a:cubicBezTo>
                      <a:pt x="51" y="308"/>
                      <a:pt x="20" y="275"/>
                      <a:pt x="0" y="236"/>
                    </a:cubicBezTo>
                    <a:cubicBezTo>
                      <a:pt x="5" y="222"/>
                      <a:pt x="11" y="208"/>
                      <a:pt x="19" y="194"/>
                    </a:cubicBezTo>
                    <a:cubicBezTo>
                      <a:pt x="91" y="56"/>
                      <a:pt x="259" y="0"/>
                      <a:pt x="399" y="65"/>
                    </a:cubicBezTo>
                    <a:cubicBezTo>
                      <a:pt x="419" y="120"/>
                      <a:pt x="416" y="183"/>
                      <a:pt x="386" y="240"/>
                    </a:cubicBezTo>
                    <a:close/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4" name="ïSlíḓè"/>
              <p:cNvSpPr/>
              <p:nvPr/>
            </p:nvSpPr>
            <p:spPr bwMode="auto">
              <a:xfrm>
                <a:off x="3464" y="3326"/>
                <a:ext cx="879" cy="550"/>
              </a:xfrm>
              <a:custGeom>
                <a:avLst/>
                <a:gdLst>
                  <a:gd name="T0" fmla="*/ 3671 w 3671"/>
                  <a:gd name="T1" fmla="*/ 2299 h 2299"/>
                  <a:gd name="T2" fmla="*/ 0 w 3671"/>
                  <a:gd name="T3" fmla="*/ 2299 h 2299"/>
                  <a:gd name="T4" fmla="*/ 0 w 3671"/>
                  <a:gd name="T5" fmla="*/ 59 h 2299"/>
                  <a:gd name="T6" fmla="*/ 1696 w 3671"/>
                  <a:gd name="T7" fmla="*/ 59 h 2299"/>
                  <a:gd name="T8" fmla="*/ 1836 w 3671"/>
                  <a:gd name="T9" fmla="*/ 0 h 2299"/>
                  <a:gd name="T10" fmla="*/ 1976 w 3671"/>
                  <a:gd name="T11" fmla="*/ 59 h 2299"/>
                  <a:gd name="T12" fmla="*/ 3671 w 3671"/>
                  <a:gd name="T13" fmla="*/ 59 h 2299"/>
                  <a:gd name="T14" fmla="*/ 3671 w 3671"/>
                  <a:gd name="T15" fmla="*/ 2299 h 2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71" h="2299">
                    <a:moveTo>
                      <a:pt x="3671" y="2299"/>
                    </a:moveTo>
                    <a:cubicBezTo>
                      <a:pt x="0" y="2299"/>
                      <a:pt x="0" y="2299"/>
                      <a:pt x="0" y="229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696" y="59"/>
                      <a:pt x="1696" y="59"/>
                      <a:pt x="1696" y="59"/>
                    </a:cubicBezTo>
                    <a:cubicBezTo>
                      <a:pt x="1724" y="24"/>
                      <a:pt x="1776" y="0"/>
                      <a:pt x="1836" y="0"/>
                    </a:cubicBezTo>
                    <a:cubicBezTo>
                      <a:pt x="1896" y="0"/>
                      <a:pt x="1948" y="24"/>
                      <a:pt x="1976" y="59"/>
                    </a:cubicBezTo>
                    <a:cubicBezTo>
                      <a:pt x="3671" y="59"/>
                      <a:pt x="3671" y="59"/>
                      <a:pt x="3671" y="59"/>
                    </a:cubicBezTo>
                    <a:lnTo>
                      <a:pt x="3671" y="2299"/>
                    </a:lnTo>
                    <a:close/>
                  </a:path>
                </a:pathLst>
              </a:custGeom>
              <a:solidFill>
                <a:srgbClr val="2E4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5" name="i$1ïdè"/>
              <p:cNvSpPr/>
              <p:nvPr/>
            </p:nvSpPr>
            <p:spPr bwMode="auto">
              <a:xfrm>
                <a:off x="3484" y="3361"/>
                <a:ext cx="839" cy="506"/>
              </a:xfrm>
              <a:prstGeom prst="rect">
                <a:avLst/>
              </a:prstGeom>
              <a:solidFill>
                <a:srgbClr val="C8B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6" name="i$1îḋè"/>
              <p:cNvSpPr/>
              <p:nvPr/>
            </p:nvSpPr>
            <p:spPr bwMode="auto">
              <a:xfrm>
                <a:off x="3971" y="3287"/>
                <a:ext cx="78" cy="106"/>
              </a:xfrm>
              <a:custGeom>
                <a:avLst/>
                <a:gdLst>
                  <a:gd name="T0" fmla="*/ 34 w 328"/>
                  <a:gd name="T1" fmla="*/ 433 h 444"/>
                  <a:gd name="T2" fmla="*/ 0 w 328"/>
                  <a:gd name="T3" fmla="*/ 6 h 444"/>
                  <a:gd name="T4" fmla="*/ 156 w 328"/>
                  <a:gd name="T5" fmla="*/ 117 h 444"/>
                  <a:gd name="T6" fmla="*/ 261 w 328"/>
                  <a:gd name="T7" fmla="*/ 0 h 444"/>
                  <a:gd name="T8" fmla="*/ 278 w 328"/>
                  <a:gd name="T9" fmla="*/ 444 h 444"/>
                  <a:gd name="T10" fmla="*/ 34 w 328"/>
                  <a:gd name="T11" fmla="*/ 43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444">
                    <a:moveTo>
                      <a:pt x="34" y="433"/>
                    </a:moveTo>
                    <a:cubicBezTo>
                      <a:pt x="34" y="433"/>
                      <a:pt x="78" y="178"/>
                      <a:pt x="0" y="6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261" y="0"/>
                      <a:pt x="328" y="194"/>
                      <a:pt x="278" y="444"/>
                    </a:cubicBezTo>
                    <a:lnTo>
                      <a:pt x="34" y="433"/>
                    </a:lnTo>
                    <a:close/>
                  </a:path>
                </a:pathLst>
              </a:custGeom>
              <a:solidFill>
                <a:srgbClr val="DB41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7" name="iṥļïḓê"/>
              <p:cNvSpPr/>
              <p:nvPr/>
            </p:nvSpPr>
            <p:spPr bwMode="auto">
              <a:xfrm>
                <a:off x="3484" y="3359"/>
                <a:ext cx="417" cy="542"/>
              </a:xfrm>
              <a:custGeom>
                <a:avLst/>
                <a:gdLst>
                  <a:gd name="T0" fmla="*/ 0 w 1741"/>
                  <a:gd name="T1" fmla="*/ 2164 h 2266"/>
                  <a:gd name="T2" fmla="*/ 0 w 1741"/>
                  <a:gd name="T3" fmla="*/ 0 h 2266"/>
                  <a:gd name="T4" fmla="*/ 1741 w 1741"/>
                  <a:gd name="T5" fmla="*/ 5 h 2266"/>
                  <a:gd name="T6" fmla="*/ 1741 w 1741"/>
                  <a:gd name="T7" fmla="*/ 2164 h 2266"/>
                  <a:gd name="T8" fmla="*/ 0 w 1741"/>
                  <a:gd name="T9" fmla="*/ 2164 h 2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" h="2266">
                    <a:moveTo>
                      <a:pt x="0" y="216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43" y="323"/>
                      <a:pt x="1741" y="5"/>
                    </a:cubicBezTo>
                    <a:cubicBezTo>
                      <a:pt x="1741" y="2164"/>
                      <a:pt x="1741" y="2164"/>
                      <a:pt x="1741" y="2164"/>
                    </a:cubicBezTo>
                    <a:cubicBezTo>
                      <a:pt x="1741" y="2164"/>
                      <a:pt x="753" y="2266"/>
                      <a:pt x="0" y="2164"/>
                    </a:cubicBezTo>
                    <a:close/>
                  </a:path>
                </a:pathLst>
              </a:custGeom>
              <a:solidFill>
                <a:srgbClr val="D8C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8" name="íṣḷíḍé"/>
              <p:cNvSpPr/>
              <p:nvPr/>
            </p:nvSpPr>
            <p:spPr bwMode="auto">
              <a:xfrm>
                <a:off x="3498" y="3361"/>
                <a:ext cx="404" cy="558"/>
              </a:xfrm>
              <a:custGeom>
                <a:avLst/>
                <a:gdLst>
                  <a:gd name="T0" fmla="*/ 0 w 1686"/>
                  <a:gd name="T1" fmla="*/ 2194 h 2337"/>
                  <a:gd name="T2" fmla="*/ 0 w 1686"/>
                  <a:gd name="T3" fmla="*/ 30 h 2337"/>
                  <a:gd name="T4" fmla="*/ 1683 w 1686"/>
                  <a:gd name="T5" fmla="*/ 0 h 2337"/>
                  <a:gd name="T6" fmla="*/ 1686 w 1686"/>
                  <a:gd name="T7" fmla="*/ 2158 h 2337"/>
                  <a:gd name="T8" fmla="*/ 0 w 1686"/>
                  <a:gd name="T9" fmla="*/ 2194 h 2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6" h="2337">
                    <a:moveTo>
                      <a:pt x="0" y="219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948" y="346"/>
                      <a:pt x="1683" y="0"/>
                    </a:cubicBezTo>
                    <a:cubicBezTo>
                      <a:pt x="1686" y="2158"/>
                      <a:pt x="1686" y="2158"/>
                      <a:pt x="1686" y="2158"/>
                    </a:cubicBezTo>
                    <a:cubicBezTo>
                      <a:pt x="1686" y="2158"/>
                      <a:pt x="311" y="2337"/>
                      <a:pt x="0" y="2194"/>
                    </a:cubicBezTo>
                    <a:close/>
                  </a:path>
                </a:pathLst>
              </a:custGeom>
              <a:solidFill>
                <a:srgbClr val="E7E2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9" name="í$ḻïḍê"/>
              <p:cNvSpPr/>
              <p:nvPr/>
            </p:nvSpPr>
            <p:spPr bwMode="auto">
              <a:xfrm>
                <a:off x="3535" y="3361"/>
                <a:ext cx="366" cy="616"/>
              </a:xfrm>
              <a:custGeom>
                <a:avLst/>
                <a:gdLst>
                  <a:gd name="T0" fmla="*/ 0 w 1527"/>
                  <a:gd name="T1" fmla="*/ 2463 h 2577"/>
                  <a:gd name="T2" fmla="*/ 6 w 1527"/>
                  <a:gd name="T3" fmla="*/ 311 h 2577"/>
                  <a:gd name="T4" fmla="*/ 1527 w 1527"/>
                  <a:gd name="T5" fmla="*/ 0 h 2577"/>
                  <a:gd name="T6" fmla="*/ 1526 w 1527"/>
                  <a:gd name="T7" fmla="*/ 2158 h 2577"/>
                  <a:gd name="T8" fmla="*/ 0 w 1527"/>
                  <a:gd name="T9" fmla="*/ 2463 h 2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7" h="2577">
                    <a:moveTo>
                      <a:pt x="0" y="2463"/>
                    </a:moveTo>
                    <a:cubicBezTo>
                      <a:pt x="6" y="311"/>
                      <a:pt x="6" y="311"/>
                      <a:pt x="6" y="311"/>
                    </a:cubicBezTo>
                    <a:cubicBezTo>
                      <a:pt x="6" y="311"/>
                      <a:pt x="1049" y="395"/>
                      <a:pt x="1527" y="0"/>
                    </a:cubicBezTo>
                    <a:cubicBezTo>
                      <a:pt x="1526" y="2158"/>
                      <a:pt x="1526" y="2158"/>
                      <a:pt x="1526" y="2158"/>
                    </a:cubicBezTo>
                    <a:cubicBezTo>
                      <a:pt x="1526" y="2158"/>
                      <a:pt x="723" y="2577"/>
                      <a:pt x="0" y="2463"/>
                    </a:cubicBezTo>
                    <a:close/>
                  </a:path>
                </a:pathLst>
              </a:custGeom>
              <a:solidFill>
                <a:srgbClr val="F4F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0" name="ïsḻiḑè"/>
              <p:cNvSpPr/>
              <p:nvPr/>
            </p:nvSpPr>
            <p:spPr bwMode="auto">
              <a:xfrm>
                <a:off x="3613" y="3360"/>
                <a:ext cx="290" cy="647"/>
              </a:xfrm>
              <a:custGeom>
                <a:avLst/>
                <a:gdLst>
                  <a:gd name="T0" fmla="*/ 0 w 1208"/>
                  <a:gd name="T1" fmla="*/ 2643 h 2703"/>
                  <a:gd name="T2" fmla="*/ 0 w 1208"/>
                  <a:gd name="T3" fmla="*/ 461 h 2703"/>
                  <a:gd name="T4" fmla="*/ 1202 w 1208"/>
                  <a:gd name="T5" fmla="*/ 0 h 2703"/>
                  <a:gd name="T6" fmla="*/ 1208 w 1208"/>
                  <a:gd name="T7" fmla="*/ 2164 h 2703"/>
                  <a:gd name="T8" fmla="*/ 0 w 1208"/>
                  <a:gd name="T9" fmla="*/ 2643 h 2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8" h="2703">
                    <a:moveTo>
                      <a:pt x="0" y="2643"/>
                    </a:moveTo>
                    <a:cubicBezTo>
                      <a:pt x="0" y="461"/>
                      <a:pt x="0" y="461"/>
                      <a:pt x="0" y="461"/>
                    </a:cubicBezTo>
                    <a:cubicBezTo>
                      <a:pt x="0" y="461"/>
                      <a:pt x="682" y="557"/>
                      <a:pt x="1202" y="0"/>
                    </a:cubicBezTo>
                    <a:cubicBezTo>
                      <a:pt x="1208" y="2164"/>
                      <a:pt x="1208" y="2164"/>
                      <a:pt x="1208" y="2164"/>
                    </a:cubicBezTo>
                    <a:cubicBezTo>
                      <a:pt x="1208" y="2164"/>
                      <a:pt x="778" y="2703"/>
                      <a:pt x="0" y="2643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1" name="ï$ḷïḑè"/>
              <p:cNvSpPr/>
              <p:nvPr/>
            </p:nvSpPr>
            <p:spPr bwMode="auto">
              <a:xfrm>
                <a:off x="3901" y="3357"/>
                <a:ext cx="417" cy="542"/>
              </a:xfrm>
              <a:custGeom>
                <a:avLst/>
                <a:gdLst>
                  <a:gd name="T0" fmla="*/ 1743 w 1743"/>
                  <a:gd name="T1" fmla="*/ 2164 h 2266"/>
                  <a:gd name="T2" fmla="*/ 1743 w 1743"/>
                  <a:gd name="T3" fmla="*/ 0 h 2266"/>
                  <a:gd name="T4" fmla="*/ 0 w 1743"/>
                  <a:gd name="T5" fmla="*/ 15 h 2266"/>
                  <a:gd name="T6" fmla="*/ 9 w 1743"/>
                  <a:gd name="T7" fmla="*/ 2164 h 2266"/>
                  <a:gd name="T8" fmla="*/ 1743 w 1743"/>
                  <a:gd name="T9" fmla="*/ 2164 h 2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3" h="2266">
                    <a:moveTo>
                      <a:pt x="1743" y="2164"/>
                    </a:moveTo>
                    <a:cubicBezTo>
                      <a:pt x="1743" y="0"/>
                      <a:pt x="1743" y="0"/>
                      <a:pt x="1743" y="0"/>
                    </a:cubicBezTo>
                    <a:cubicBezTo>
                      <a:pt x="1743" y="0"/>
                      <a:pt x="891" y="332"/>
                      <a:pt x="0" y="15"/>
                    </a:cubicBezTo>
                    <a:cubicBezTo>
                      <a:pt x="9" y="2164"/>
                      <a:pt x="9" y="2164"/>
                      <a:pt x="9" y="2164"/>
                    </a:cubicBezTo>
                    <a:cubicBezTo>
                      <a:pt x="9" y="2164"/>
                      <a:pt x="989" y="2266"/>
                      <a:pt x="1743" y="2164"/>
                    </a:cubicBezTo>
                    <a:close/>
                  </a:path>
                </a:pathLst>
              </a:custGeom>
              <a:solidFill>
                <a:srgbClr val="D8C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2" name="ïṡlíḋè"/>
              <p:cNvSpPr/>
              <p:nvPr/>
            </p:nvSpPr>
            <p:spPr bwMode="auto">
              <a:xfrm>
                <a:off x="3901" y="3361"/>
                <a:ext cx="405" cy="556"/>
              </a:xfrm>
              <a:custGeom>
                <a:avLst/>
                <a:gdLst>
                  <a:gd name="T0" fmla="*/ 1691 w 1691"/>
                  <a:gd name="T1" fmla="*/ 2184 h 2328"/>
                  <a:gd name="T2" fmla="*/ 1691 w 1691"/>
                  <a:gd name="T3" fmla="*/ 20 h 2328"/>
                  <a:gd name="T4" fmla="*/ 0 w 1691"/>
                  <a:gd name="T5" fmla="*/ 0 h 2328"/>
                  <a:gd name="T6" fmla="*/ 5 w 1691"/>
                  <a:gd name="T7" fmla="*/ 2148 h 2328"/>
                  <a:gd name="T8" fmla="*/ 1691 w 1691"/>
                  <a:gd name="T9" fmla="*/ 2184 h 2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1" h="2328">
                    <a:moveTo>
                      <a:pt x="1691" y="2184"/>
                    </a:moveTo>
                    <a:cubicBezTo>
                      <a:pt x="1691" y="20"/>
                      <a:pt x="1691" y="20"/>
                      <a:pt x="1691" y="20"/>
                    </a:cubicBezTo>
                    <a:cubicBezTo>
                      <a:pt x="1691" y="20"/>
                      <a:pt x="735" y="346"/>
                      <a:pt x="0" y="0"/>
                    </a:cubicBezTo>
                    <a:cubicBezTo>
                      <a:pt x="5" y="2148"/>
                      <a:pt x="5" y="2148"/>
                      <a:pt x="5" y="2148"/>
                    </a:cubicBezTo>
                    <a:cubicBezTo>
                      <a:pt x="5" y="2148"/>
                      <a:pt x="1380" y="2328"/>
                      <a:pt x="1691" y="2184"/>
                    </a:cubicBezTo>
                    <a:close/>
                  </a:path>
                </a:pathLst>
              </a:custGeom>
              <a:solidFill>
                <a:srgbClr val="E7E2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3" name="îslíďe"/>
              <p:cNvSpPr/>
              <p:nvPr/>
            </p:nvSpPr>
            <p:spPr bwMode="auto">
              <a:xfrm>
                <a:off x="3901" y="3361"/>
                <a:ext cx="366" cy="614"/>
              </a:xfrm>
              <a:custGeom>
                <a:avLst/>
                <a:gdLst>
                  <a:gd name="T0" fmla="*/ 1527 w 1527"/>
                  <a:gd name="T1" fmla="*/ 2456 h 2569"/>
                  <a:gd name="T2" fmla="*/ 1521 w 1527"/>
                  <a:gd name="T3" fmla="*/ 303 h 2569"/>
                  <a:gd name="T4" fmla="*/ 0 w 1527"/>
                  <a:gd name="T5" fmla="*/ 0 h 2569"/>
                  <a:gd name="T6" fmla="*/ 3 w 1527"/>
                  <a:gd name="T7" fmla="*/ 2157 h 2569"/>
                  <a:gd name="T8" fmla="*/ 1527 w 1527"/>
                  <a:gd name="T9" fmla="*/ 2456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7" h="2569">
                    <a:moveTo>
                      <a:pt x="1527" y="2456"/>
                    </a:moveTo>
                    <a:cubicBezTo>
                      <a:pt x="1521" y="303"/>
                      <a:pt x="1521" y="303"/>
                      <a:pt x="1521" y="303"/>
                    </a:cubicBezTo>
                    <a:cubicBezTo>
                      <a:pt x="1521" y="303"/>
                      <a:pt x="478" y="394"/>
                      <a:pt x="0" y="0"/>
                    </a:cubicBezTo>
                    <a:cubicBezTo>
                      <a:pt x="3" y="2157"/>
                      <a:pt x="3" y="2157"/>
                      <a:pt x="3" y="2157"/>
                    </a:cubicBezTo>
                    <a:cubicBezTo>
                      <a:pt x="3" y="2157"/>
                      <a:pt x="804" y="2569"/>
                      <a:pt x="1527" y="2456"/>
                    </a:cubicBezTo>
                    <a:close/>
                  </a:path>
                </a:pathLst>
              </a:custGeom>
              <a:solidFill>
                <a:srgbClr val="F4F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4" name="îšḷîḑê"/>
              <p:cNvSpPr/>
              <p:nvPr/>
            </p:nvSpPr>
            <p:spPr bwMode="auto">
              <a:xfrm>
                <a:off x="4559" y="542"/>
                <a:ext cx="614" cy="464"/>
              </a:xfrm>
              <a:custGeom>
                <a:avLst/>
                <a:gdLst>
                  <a:gd name="T0" fmla="*/ 614 w 614"/>
                  <a:gd name="T1" fmla="*/ 356 h 464"/>
                  <a:gd name="T2" fmla="*/ 70 w 614"/>
                  <a:gd name="T3" fmla="*/ 0 h 464"/>
                  <a:gd name="T4" fmla="*/ 0 w 614"/>
                  <a:gd name="T5" fmla="*/ 107 h 464"/>
                  <a:gd name="T6" fmla="*/ 544 w 614"/>
                  <a:gd name="T7" fmla="*/ 464 h 464"/>
                  <a:gd name="T8" fmla="*/ 614 w 614"/>
                  <a:gd name="T9" fmla="*/ 356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464">
                    <a:moveTo>
                      <a:pt x="614" y="356"/>
                    </a:moveTo>
                    <a:lnTo>
                      <a:pt x="70" y="0"/>
                    </a:lnTo>
                    <a:lnTo>
                      <a:pt x="0" y="107"/>
                    </a:lnTo>
                    <a:lnTo>
                      <a:pt x="544" y="464"/>
                    </a:lnTo>
                    <a:lnTo>
                      <a:pt x="614" y="356"/>
                    </a:lnTo>
                    <a:close/>
                  </a:path>
                </a:pathLst>
              </a:custGeom>
              <a:solidFill>
                <a:srgbClr val="00A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5" name="îṩḻiḑe"/>
              <p:cNvSpPr/>
              <p:nvPr/>
            </p:nvSpPr>
            <p:spPr bwMode="auto">
              <a:xfrm>
                <a:off x="4362" y="649"/>
                <a:ext cx="741" cy="657"/>
              </a:xfrm>
              <a:custGeom>
                <a:avLst/>
                <a:gdLst>
                  <a:gd name="T0" fmla="*/ 197 w 741"/>
                  <a:gd name="T1" fmla="*/ 0 h 657"/>
                  <a:gd name="T2" fmla="*/ 0 w 741"/>
                  <a:gd name="T3" fmla="*/ 300 h 657"/>
                  <a:gd name="T4" fmla="*/ 544 w 741"/>
                  <a:gd name="T5" fmla="*/ 657 h 657"/>
                  <a:gd name="T6" fmla="*/ 741 w 741"/>
                  <a:gd name="T7" fmla="*/ 357 h 657"/>
                  <a:gd name="T8" fmla="*/ 197 w 741"/>
                  <a:gd name="T9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1" h="657">
                    <a:moveTo>
                      <a:pt x="197" y="0"/>
                    </a:moveTo>
                    <a:lnTo>
                      <a:pt x="0" y="300"/>
                    </a:lnTo>
                    <a:lnTo>
                      <a:pt x="544" y="657"/>
                    </a:lnTo>
                    <a:lnTo>
                      <a:pt x="741" y="357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6" name="îṧḻidé"/>
              <p:cNvSpPr/>
              <p:nvPr/>
            </p:nvSpPr>
            <p:spPr bwMode="auto">
              <a:xfrm>
                <a:off x="4528" y="697"/>
                <a:ext cx="84" cy="83"/>
              </a:xfrm>
              <a:custGeom>
                <a:avLst/>
                <a:gdLst>
                  <a:gd name="T0" fmla="*/ 50 w 84"/>
                  <a:gd name="T1" fmla="*/ 83 h 83"/>
                  <a:gd name="T2" fmla="*/ 0 w 84"/>
                  <a:gd name="T3" fmla="*/ 50 h 83"/>
                  <a:gd name="T4" fmla="*/ 33 w 84"/>
                  <a:gd name="T5" fmla="*/ 0 h 83"/>
                  <a:gd name="T6" fmla="*/ 84 w 84"/>
                  <a:gd name="T7" fmla="*/ 33 h 83"/>
                  <a:gd name="T8" fmla="*/ 50 w 8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50" y="83"/>
                    </a:moveTo>
                    <a:lnTo>
                      <a:pt x="0" y="50"/>
                    </a:lnTo>
                    <a:lnTo>
                      <a:pt x="33" y="0"/>
                    </a:lnTo>
                    <a:lnTo>
                      <a:pt x="84" y="33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7" name="iṩḻîḋe"/>
              <p:cNvSpPr/>
              <p:nvPr/>
            </p:nvSpPr>
            <p:spPr bwMode="auto">
              <a:xfrm>
                <a:off x="4968" y="985"/>
                <a:ext cx="84" cy="84"/>
              </a:xfrm>
              <a:custGeom>
                <a:avLst/>
                <a:gdLst>
                  <a:gd name="T0" fmla="*/ 51 w 84"/>
                  <a:gd name="T1" fmla="*/ 84 h 84"/>
                  <a:gd name="T2" fmla="*/ 0 w 84"/>
                  <a:gd name="T3" fmla="*/ 51 h 84"/>
                  <a:gd name="T4" fmla="*/ 33 w 84"/>
                  <a:gd name="T5" fmla="*/ 0 h 84"/>
                  <a:gd name="T6" fmla="*/ 84 w 84"/>
                  <a:gd name="T7" fmla="*/ 33 h 84"/>
                  <a:gd name="T8" fmla="*/ 51 w 84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4">
                    <a:moveTo>
                      <a:pt x="51" y="84"/>
                    </a:moveTo>
                    <a:lnTo>
                      <a:pt x="0" y="51"/>
                    </a:lnTo>
                    <a:lnTo>
                      <a:pt x="33" y="0"/>
                    </a:lnTo>
                    <a:lnTo>
                      <a:pt x="84" y="33"/>
                    </a:lnTo>
                    <a:lnTo>
                      <a:pt x="51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8" name="íşḻîḋe"/>
              <p:cNvSpPr/>
              <p:nvPr/>
            </p:nvSpPr>
            <p:spPr bwMode="auto">
              <a:xfrm>
                <a:off x="4616" y="754"/>
                <a:ext cx="84" cy="84"/>
              </a:xfrm>
              <a:custGeom>
                <a:avLst/>
                <a:gdLst>
                  <a:gd name="T0" fmla="*/ 50 w 84"/>
                  <a:gd name="T1" fmla="*/ 84 h 84"/>
                  <a:gd name="T2" fmla="*/ 0 w 84"/>
                  <a:gd name="T3" fmla="*/ 51 h 84"/>
                  <a:gd name="T4" fmla="*/ 33 w 84"/>
                  <a:gd name="T5" fmla="*/ 0 h 84"/>
                  <a:gd name="T6" fmla="*/ 84 w 84"/>
                  <a:gd name="T7" fmla="*/ 34 h 84"/>
                  <a:gd name="T8" fmla="*/ 50 w 84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4">
                    <a:moveTo>
                      <a:pt x="50" y="84"/>
                    </a:moveTo>
                    <a:lnTo>
                      <a:pt x="0" y="51"/>
                    </a:lnTo>
                    <a:lnTo>
                      <a:pt x="33" y="0"/>
                    </a:lnTo>
                    <a:lnTo>
                      <a:pt x="84" y="34"/>
                    </a:lnTo>
                    <a:lnTo>
                      <a:pt x="50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9" name="îṩlïḑé"/>
              <p:cNvSpPr/>
              <p:nvPr/>
            </p:nvSpPr>
            <p:spPr bwMode="auto">
              <a:xfrm>
                <a:off x="4704" y="812"/>
                <a:ext cx="84" cy="84"/>
              </a:xfrm>
              <a:custGeom>
                <a:avLst/>
                <a:gdLst>
                  <a:gd name="T0" fmla="*/ 51 w 84"/>
                  <a:gd name="T1" fmla="*/ 84 h 84"/>
                  <a:gd name="T2" fmla="*/ 0 w 84"/>
                  <a:gd name="T3" fmla="*/ 51 h 84"/>
                  <a:gd name="T4" fmla="*/ 33 w 84"/>
                  <a:gd name="T5" fmla="*/ 0 h 84"/>
                  <a:gd name="T6" fmla="*/ 84 w 84"/>
                  <a:gd name="T7" fmla="*/ 33 h 84"/>
                  <a:gd name="T8" fmla="*/ 51 w 84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4">
                    <a:moveTo>
                      <a:pt x="51" y="84"/>
                    </a:moveTo>
                    <a:lnTo>
                      <a:pt x="0" y="51"/>
                    </a:lnTo>
                    <a:lnTo>
                      <a:pt x="33" y="0"/>
                    </a:lnTo>
                    <a:lnTo>
                      <a:pt x="84" y="33"/>
                    </a:lnTo>
                    <a:lnTo>
                      <a:pt x="51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0" name="ïsļïḍe"/>
              <p:cNvSpPr/>
              <p:nvPr/>
            </p:nvSpPr>
            <p:spPr bwMode="auto">
              <a:xfrm>
                <a:off x="4792" y="870"/>
                <a:ext cx="84" cy="84"/>
              </a:xfrm>
              <a:custGeom>
                <a:avLst/>
                <a:gdLst>
                  <a:gd name="T0" fmla="*/ 50 w 84"/>
                  <a:gd name="T1" fmla="*/ 84 h 84"/>
                  <a:gd name="T2" fmla="*/ 0 w 84"/>
                  <a:gd name="T3" fmla="*/ 50 h 84"/>
                  <a:gd name="T4" fmla="*/ 33 w 84"/>
                  <a:gd name="T5" fmla="*/ 0 h 84"/>
                  <a:gd name="T6" fmla="*/ 84 w 84"/>
                  <a:gd name="T7" fmla="*/ 33 h 84"/>
                  <a:gd name="T8" fmla="*/ 50 w 84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4">
                    <a:moveTo>
                      <a:pt x="50" y="84"/>
                    </a:moveTo>
                    <a:lnTo>
                      <a:pt x="0" y="50"/>
                    </a:lnTo>
                    <a:lnTo>
                      <a:pt x="33" y="0"/>
                    </a:lnTo>
                    <a:lnTo>
                      <a:pt x="84" y="33"/>
                    </a:lnTo>
                    <a:lnTo>
                      <a:pt x="50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1" name="íšḷiḓè"/>
              <p:cNvSpPr/>
              <p:nvPr/>
            </p:nvSpPr>
            <p:spPr bwMode="auto">
              <a:xfrm>
                <a:off x="4880" y="928"/>
                <a:ext cx="84" cy="83"/>
              </a:xfrm>
              <a:custGeom>
                <a:avLst/>
                <a:gdLst>
                  <a:gd name="T0" fmla="*/ 51 w 84"/>
                  <a:gd name="T1" fmla="*/ 83 h 83"/>
                  <a:gd name="T2" fmla="*/ 0 w 84"/>
                  <a:gd name="T3" fmla="*/ 50 h 83"/>
                  <a:gd name="T4" fmla="*/ 33 w 84"/>
                  <a:gd name="T5" fmla="*/ 0 h 83"/>
                  <a:gd name="T6" fmla="*/ 84 w 84"/>
                  <a:gd name="T7" fmla="*/ 33 h 83"/>
                  <a:gd name="T8" fmla="*/ 51 w 8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51" y="83"/>
                    </a:moveTo>
                    <a:lnTo>
                      <a:pt x="0" y="50"/>
                    </a:lnTo>
                    <a:lnTo>
                      <a:pt x="33" y="0"/>
                    </a:lnTo>
                    <a:lnTo>
                      <a:pt x="84" y="33"/>
                    </a:lnTo>
                    <a:lnTo>
                      <a:pt x="51" y="83"/>
                    </a:lnTo>
                    <a:close/>
                  </a:path>
                </a:pathLst>
              </a:custGeom>
              <a:solidFill>
                <a:srgbClr val="00A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2" name="íṩ1îḍè"/>
              <p:cNvSpPr/>
              <p:nvPr/>
            </p:nvSpPr>
            <p:spPr bwMode="auto">
              <a:xfrm>
                <a:off x="4467" y="789"/>
                <a:ext cx="84" cy="83"/>
              </a:xfrm>
              <a:custGeom>
                <a:avLst/>
                <a:gdLst>
                  <a:gd name="T0" fmla="*/ 51 w 84"/>
                  <a:gd name="T1" fmla="*/ 83 h 83"/>
                  <a:gd name="T2" fmla="*/ 0 w 84"/>
                  <a:gd name="T3" fmla="*/ 50 h 83"/>
                  <a:gd name="T4" fmla="*/ 33 w 84"/>
                  <a:gd name="T5" fmla="*/ 0 h 83"/>
                  <a:gd name="T6" fmla="*/ 84 w 84"/>
                  <a:gd name="T7" fmla="*/ 33 h 83"/>
                  <a:gd name="T8" fmla="*/ 51 w 8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51" y="83"/>
                    </a:moveTo>
                    <a:lnTo>
                      <a:pt x="0" y="50"/>
                    </a:lnTo>
                    <a:lnTo>
                      <a:pt x="33" y="0"/>
                    </a:lnTo>
                    <a:lnTo>
                      <a:pt x="84" y="33"/>
                    </a:lnTo>
                    <a:lnTo>
                      <a:pt x="51" y="83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3" name="iSļîḍé"/>
              <p:cNvSpPr/>
              <p:nvPr/>
            </p:nvSpPr>
            <p:spPr bwMode="auto">
              <a:xfrm>
                <a:off x="4908" y="1077"/>
                <a:ext cx="83" cy="84"/>
              </a:xfrm>
              <a:custGeom>
                <a:avLst/>
                <a:gdLst>
                  <a:gd name="T0" fmla="*/ 50 w 83"/>
                  <a:gd name="T1" fmla="*/ 84 h 84"/>
                  <a:gd name="T2" fmla="*/ 0 w 83"/>
                  <a:gd name="T3" fmla="*/ 51 h 84"/>
                  <a:gd name="T4" fmla="*/ 33 w 83"/>
                  <a:gd name="T5" fmla="*/ 0 h 84"/>
                  <a:gd name="T6" fmla="*/ 83 w 83"/>
                  <a:gd name="T7" fmla="*/ 33 h 84"/>
                  <a:gd name="T8" fmla="*/ 50 w 83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4">
                    <a:moveTo>
                      <a:pt x="50" y="84"/>
                    </a:moveTo>
                    <a:lnTo>
                      <a:pt x="0" y="51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50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4" name="ïSlîḍe"/>
              <p:cNvSpPr/>
              <p:nvPr/>
            </p:nvSpPr>
            <p:spPr bwMode="auto">
              <a:xfrm>
                <a:off x="4556" y="846"/>
                <a:ext cx="83" cy="84"/>
              </a:xfrm>
              <a:custGeom>
                <a:avLst/>
                <a:gdLst>
                  <a:gd name="T0" fmla="*/ 50 w 83"/>
                  <a:gd name="T1" fmla="*/ 84 h 84"/>
                  <a:gd name="T2" fmla="*/ 0 w 83"/>
                  <a:gd name="T3" fmla="*/ 51 h 84"/>
                  <a:gd name="T4" fmla="*/ 33 w 83"/>
                  <a:gd name="T5" fmla="*/ 0 h 84"/>
                  <a:gd name="T6" fmla="*/ 83 w 83"/>
                  <a:gd name="T7" fmla="*/ 33 h 84"/>
                  <a:gd name="T8" fmla="*/ 50 w 83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4">
                    <a:moveTo>
                      <a:pt x="50" y="84"/>
                    </a:moveTo>
                    <a:lnTo>
                      <a:pt x="0" y="51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50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5" name="iṧlíḍê"/>
              <p:cNvSpPr/>
              <p:nvPr/>
            </p:nvSpPr>
            <p:spPr bwMode="auto">
              <a:xfrm>
                <a:off x="4644" y="904"/>
                <a:ext cx="83" cy="84"/>
              </a:xfrm>
              <a:custGeom>
                <a:avLst/>
                <a:gdLst>
                  <a:gd name="T0" fmla="*/ 50 w 83"/>
                  <a:gd name="T1" fmla="*/ 84 h 84"/>
                  <a:gd name="T2" fmla="*/ 0 w 83"/>
                  <a:gd name="T3" fmla="*/ 51 h 84"/>
                  <a:gd name="T4" fmla="*/ 33 w 83"/>
                  <a:gd name="T5" fmla="*/ 0 h 84"/>
                  <a:gd name="T6" fmla="*/ 83 w 83"/>
                  <a:gd name="T7" fmla="*/ 33 h 84"/>
                  <a:gd name="T8" fmla="*/ 50 w 83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4">
                    <a:moveTo>
                      <a:pt x="50" y="84"/>
                    </a:moveTo>
                    <a:lnTo>
                      <a:pt x="0" y="51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50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6" name="ï$1ïdè"/>
              <p:cNvSpPr/>
              <p:nvPr/>
            </p:nvSpPr>
            <p:spPr bwMode="auto">
              <a:xfrm>
                <a:off x="4732" y="962"/>
                <a:ext cx="83" cy="83"/>
              </a:xfrm>
              <a:custGeom>
                <a:avLst/>
                <a:gdLst>
                  <a:gd name="T0" fmla="*/ 50 w 83"/>
                  <a:gd name="T1" fmla="*/ 83 h 83"/>
                  <a:gd name="T2" fmla="*/ 0 w 83"/>
                  <a:gd name="T3" fmla="*/ 50 h 83"/>
                  <a:gd name="T4" fmla="*/ 33 w 83"/>
                  <a:gd name="T5" fmla="*/ 0 h 83"/>
                  <a:gd name="T6" fmla="*/ 83 w 83"/>
                  <a:gd name="T7" fmla="*/ 33 h 83"/>
                  <a:gd name="T8" fmla="*/ 50 w 83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50" y="83"/>
                    </a:moveTo>
                    <a:lnTo>
                      <a:pt x="0" y="50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rgbClr val="00A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7" name="í$1ídê"/>
              <p:cNvSpPr/>
              <p:nvPr/>
            </p:nvSpPr>
            <p:spPr bwMode="auto">
              <a:xfrm>
                <a:off x="4820" y="1019"/>
                <a:ext cx="84" cy="84"/>
              </a:xfrm>
              <a:custGeom>
                <a:avLst/>
                <a:gdLst>
                  <a:gd name="T0" fmla="*/ 50 w 84"/>
                  <a:gd name="T1" fmla="*/ 84 h 84"/>
                  <a:gd name="T2" fmla="*/ 0 w 84"/>
                  <a:gd name="T3" fmla="*/ 51 h 84"/>
                  <a:gd name="T4" fmla="*/ 33 w 84"/>
                  <a:gd name="T5" fmla="*/ 0 h 84"/>
                  <a:gd name="T6" fmla="*/ 84 w 84"/>
                  <a:gd name="T7" fmla="*/ 34 h 84"/>
                  <a:gd name="T8" fmla="*/ 50 w 84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4">
                    <a:moveTo>
                      <a:pt x="50" y="84"/>
                    </a:moveTo>
                    <a:lnTo>
                      <a:pt x="0" y="51"/>
                    </a:lnTo>
                    <a:lnTo>
                      <a:pt x="33" y="0"/>
                    </a:lnTo>
                    <a:lnTo>
                      <a:pt x="84" y="34"/>
                    </a:lnTo>
                    <a:lnTo>
                      <a:pt x="50" y="84"/>
                    </a:lnTo>
                    <a:close/>
                  </a:path>
                </a:pathLst>
              </a:custGeom>
              <a:solidFill>
                <a:srgbClr val="00A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8" name="iş1îḓé"/>
              <p:cNvSpPr/>
              <p:nvPr/>
            </p:nvSpPr>
            <p:spPr bwMode="auto">
              <a:xfrm>
                <a:off x="4409" y="879"/>
                <a:ext cx="83" cy="83"/>
              </a:xfrm>
              <a:custGeom>
                <a:avLst/>
                <a:gdLst>
                  <a:gd name="T0" fmla="*/ 50 w 83"/>
                  <a:gd name="T1" fmla="*/ 83 h 83"/>
                  <a:gd name="T2" fmla="*/ 0 w 83"/>
                  <a:gd name="T3" fmla="*/ 50 h 83"/>
                  <a:gd name="T4" fmla="*/ 33 w 83"/>
                  <a:gd name="T5" fmla="*/ 0 h 83"/>
                  <a:gd name="T6" fmla="*/ 83 w 83"/>
                  <a:gd name="T7" fmla="*/ 33 h 83"/>
                  <a:gd name="T8" fmla="*/ 50 w 83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50" y="83"/>
                    </a:moveTo>
                    <a:lnTo>
                      <a:pt x="0" y="50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9" name="isḷiďè"/>
              <p:cNvSpPr/>
              <p:nvPr/>
            </p:nvSpPr>
            <p:spPr bwMode="auto">
              <a:xfrm>
                <a:off x="4849" y="1167"/>
                <a:ext cx="84" cy="84"/>
              </a:xfrm>
              <a:custGeom>
                <a:avLst/>
                <a:gdLst>
                  <a:gd name="T0" fmla="*/ 50 w 84"/>
                  <a:gd name="T1" fmla="*/ 84 h 84"/>
                  <a:gd name="T2" fmla="*/ 0 w 84"/>
                  <a:gd name="T3" fmla="*/ 50 h 84"/>
                  <a:gd name="T4" fmla="*/ 33 w 84"/>
                  <a:gd name="T5" fmla="*/ 0 h 84"/>
                  <a:gd name="T6" fmla="*/ 84 w 84"/>
                  <a:gd name="T7" fmla="*/ 33 h 84"/>
                  <a:gd name="T8" fmla="*/ 50 w 84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4">
                    <a:moveTo>
                      <a:pt x="50" y="84"/>
                    </a:moveTo>
                    <a:lnTo>
                      <a:pt x="0" y="50"/>
                    </a:lnTo>
                    <a:lnTo>
                      <a:pt x="33" y="0"/>
                    </a:lnTo>
                    <a:lnTo>
                      <a:pt x="84" y="33"/>
                    </a:lnTo>
                    <a:lnTo>
                      <a:pt x="50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0" name="ïŝľîde"/>
              <p:cNvSpPr/>
              <p:nvPr/>
            </p:nvSpPr>
            <p:spPr bwMode="auto">
              <a:xfrm>
                <a:off x="4497" y="936"/>
                <a:ext cx="83" cy="84"/>
              </a:xfrm>
              <a:custGeom>
                <a:avLst/>
                <a:gdLst>
                  <a:gd name="T0" fmla="*/ 50 w 83"/>
                  <a:gd name="T1" fmla="*/ 84 h 84"/>
                  <a:gd name="T2" fmla="*/ 0 w 83"/>
                  <a:gd name="T3" fmla="*/ 51 h 84"/>
                  <a:gd name="T4" fmla="*/ 33 w 83"/>
                  <a:gd name="T5" fmla="*/ 0 h 84"/>
                  <a:gd name="T6" fmla="*/ 83 w 83"/>
                  <a:gd name="T7" fmla="*/ 33 h 84"/>
                  <a:gd name="T8" fmla="*/ 50 w 83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4">
                    <a:moveTo>
                      <a:pt x="50" y="84"/>
                    </a:moveTo>
                    <a:lnTo>
                      <a:pt x="0" y="51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50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1" name="íS1iḓe"/>
              <p:cNvSpPr/>
              <p:nvPr/>
            </p:nvSpPr>
            <p:spPr bwMode="auto">
              <a:xfrm>
                <a:off x="4585" y="994"/>
                <a:ext cx="83" cy="83"/>
              </a:xfrm>
              <a:custGeom>
                <a:avLst/>
                <a:gdLst>
                  <a:gd name="T0" fmla="*/ 50 w 83"/>
                  <a:gd name="T1" fmla="*/ 83 h 83"/>
                  <a:gd name="T2" fmla="*/ 0 w 83"/>
                  <a:gd name="T3" fmla="*/ 50 h 83"/>
                  <a:gd name="T4" fmla="*/ 33 w 83"/>
                  <a:gd name="T5" fmla="*/ 0 h 83"/>
                  <a:gd name="T6" fmla="*/ 83 w 83"/>
                  <a:gd name="T7" fmla="*/ 33 h 83"/>
                  <a:gd name="T8" fmla="*/ 50 w 83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50" y="83"/>
                    </a:moveTo>
                    <a:lnTo>
                      <a:pt x="0" y="50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2" name="í$ḻiḋe"/>
              <p:cNvSpPr/>
              <p:nvPr/>
            </p:nvSpPr>
            <p:spPr bwMode="auto">
              <a:xfrm>
                <a:off x="4673" y="1052"/>
                <a:ext cx="84" cy="83"/>
              </a:xfrm>
              <a:custGeom>
                <a:avLst/>
                <a:gdLst>
                  <a:gd name="T0" fmla="*/ 50 w 84"/>
                  <a:gd name="T1" fmla="*/ 83 h 83"/>
                  <a:gd name="T2" fmla="*/ 0 w 84"/>
                  <a:gd name="T3" fmla="*/ 50 h 83"/>
                  <a:gd name="T4" fmla="*/ 33 w 84"/>
                  <a:gd name="T5" fmla="*/ 0 h 83"/>
                  <a:gd name="T6" fmla="*/ 84 w 84"/>
                  <a:gd name="T7" fmla="*/ 33 h 83"/>
                  <a:gd name="T8" fmla="*/ 50 w 8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50" y="83"/>
                    </a:moveTo>
                    <a:lnTo>
                      <a:pt x="0" y="50"/>
                    </a:lnTo>
                    <a:lnTo>
                      <a:pt x="33" y="0"/>
                    </a:lnTo>
                    <a:lnTo>
                      <a:pt x="84" y="33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3" name="íṣḻíḑè"/>
              <p:cNvSpPr/>
              <p:nvPr/>
            </p:nvSpPr>
            <p:spPr bwMode="auto">
              <a:xfrm>
                <a:off x="4761" y="1109"/>
                <a:ext cx="83" cy="84"/>
              </a:xfrm>
              <a:custGeom>
                <a:avLst/>
                <a:gdLst>
                  <a:gd name="T0" fmla="*/ 50 w 83"/>
                  <a:gd name="T1" fmla="*/ 84 h 84"/>
                  <a:gd name="T2" fmla="*/ 0 w 83"/>
                  <a:gd name="T3" fmla="*/ 51 h 84"/>
                  <a:gd name="T4" fmla="*/ 33 w 83"/>
                  <a:gd name="T5" fmla="*/ 0 h 84"/>
                  <a:gd name="T6" fmla="*/ 83 w 83"/>
                  <a:gd name="T7" fmla="*/ 33 h 84"/>
                  <a:gd name="T8" fmla="*/ 50 w 83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4">
                    <a:moveTo>
                      <a:pt x="50" y="84"/>
                    </a:moveTo>
                    <a:lnTo>
                      <a:pt x="0" y="51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50" y="84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4" name="iś1îḋe"/>
              <p:cNvSpPr/>
              <p:nvPr/>
            </p:nvSpPr>
            <p:spPr bwMode="auto">
              <a:xfrm>
                <a:off x="4654" y="618"/>
                <a:ext cx="78" cy="78"/>
              </a:xfrm>
              <a:custGeom>
                <a:avLst/>
                <a:gdLst>
                  <a:gd name="T0" fmla="*/ 283 w 326"/>
                  <a:gd name="T1" fmla="*/ 241 h 326"/>
                  <a:gd name="T2" fmla="*/ 85 w 326"/>
                  <a:gd name="T3" fmla="*/ 283 h 326"/>
                  <a:gd name="T4" fmla="*/ 44 w 326"/>
                  <a:gd name="T5" fmla="*/ 85 h 326"/>
                  <a:gd name="T6" fmla="*/ 241 w 326"/>
                  <a:gd name="T7" fmla="*/ 44 h 326"/>
                  <a:gd name="T8" fmla="*/ 283 w 326"/>
                  <a:gd name="T9" fmla="*/ 241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326">
                    <a:moveTo>
                      <a:pt x="283" y="241"/>
                    </a:moveTo>
                    <a:cubicBezTo>
                      <a:pt x="239" y="307"/>
                      <a:pt x="151" y="326"/>
                      <a:pt x="85" y="283"/>
                    </a:cubicBezTo>
                    <a:cubicBezTo>
                      <a:pt x="19" y="239"/>
                      <a:pt x="0" y="151"/>
                      <a:pt x="44" y="85"/>
                    </a:cubicBezTo>
                    <a:cubicBezTo>
                      <a:pt x="87" y="19"/>
                      <a:pt x="176" y="0"/>
                      <a:pt x="241" y="44"/>
                    </a:cubicBezTo>
                    <a:cubicBezTo>
                      <a:pt x="307" y="87"/>
                      <a:pt x="326" y="175"/>
                      <a:pt x="283" y="241"/>
                    </a:cubicBezTo>
                    <a:close/>
                  </a:path>
                </a:pathLst>
              </a:custGeom>
              <a:solidFill>
                <a:srgbClr val="535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5" name="išlîďè"/>
              <p:cNvSpPr/>
              <p:nvPr/>
            </p:nvSpPr>
            <p:spPr bwMode="auto">
              <a:xfrm>
                <a:off x="4667" y="551"/>
                <a:ext cx="107" cy="128"/>
              </a:xfrm>
              <a:custGeom>
                <a:avLst/>
                <a:gdLst>
                  <a:gd name="T0" fmla="*/ 211 w 445"/>
                  <a:gd name="T1" fmla="*/ 490 h 535"/>
                  <a:gd name="T2" fmla="*/ 107 w 445"/>
                  <a:gd name="T3" fmla="*/ 512 h 535"/>
                  <a:gd name="T4" fmla="*/ 44 w 445"/>
                  <a:gd name="T5" fmla="*/ 471 h 535"/>
                  <a:gd name="T6" fmla="*/ 23 w 445"/>
                  <a:gd name="T7" fmla="*/ 367 h 535"/>
                  <a:gd name="T8" fmla="*/ 235 w 445"/>
                  <a:gd name="T9" fmla="*/ 45 h 535"/>
                  <a:gd name="T10" fmla="*/ 338 w 445"/>
                  <a:gd name="T11" fmla="*/ 23 h 535"/>
                  <a:gd name="T12" fmla="*/ 401 w 445"/>
                  <a:gd name="T13" fmla="*/ 64 h 535"/>
                  <a:gd name="T14" fmla="*/ 422 w 445"/>
                  <a:gd name="T15" fmla="*/ 168 h 535"/>
                  <a:gd name="T16" fmla="*/ 211 w 445"/>
                  <a:gd name="T17" fmla="*/ 49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5" h="535">
                    <a:moveTo>
                      <a:pt x="211" y="490"/>
                    </a:moveTo>
                    <a:cubicBezTo>
                      <a:pt x="188" y="525"/>
                      <a:pt x="142" y="535"/>
                      <a:pt x="107" y="512"/>
                    </a:cubicBezTo>
                    <a:cubicBezTo>
                      <a:pt x="44" y="471"/>
                      <a:pt x="44" y="471"/>
                      <a:pt x="44" y="471"/>
                    </a:cubicBezTo>
                    <a:cubicBezTo>
                      <a:pt x="10" y="448"/>
                      <a:pt x="0" y="402"/>
                      <a:pt x="23" y="367"/>
                    </a:cubicBezTo>
                    <a:cubicBezTo>
                      <a:pt x="235" y="45"/>
                      <a:pt x="235" y="45"/>
                      <a:pt x="235" y="45"/>
                    </a:cubicBezTo>
                    <a:cubicBezTo>
                      <a:pt x="257" y="10"/>
                      <a:pt x="304" y="0"/>
                      <a:pt x="338" y="23"/>
                    </a:cubicBezTo>
                    <a:cubicBezTo>
                      <a:pt x="401" y="64"/>
                      <a:pt x="401" y="64"/>
                      <a:pt x="401" y="64"/>
                    </a:cubicBezTo>
                    <a:cubicBezTo>
                      <a:pt x="435" y="87"/>
                      <a:pt x="445" y="133"/>
                      <a:pt x="422" y="168"/>
                    </a:cubicBezTo>
                    <a:lnTo>
                      <a:pt x="211" y="490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6" name="ïṧlide"/>
              <p:cNvSpPr/>
              <p:nvPr/>
            </p:nvSpPr>
            <p:spPr bwMode="auto">
              <a:xfrm>
                <a:off x="5003" y="846"/>
                <a:ext cx="78" cy="78"/>
              </a:xfrm>
              <a:custGeom>
                <a:avLst/>
                <a:gdLst>
                  <a:gd name="T0" fmla="*/ 282 w 325"/>
                  <a:gd name="T1" fmla="*/ 241 h 326"/>
                  <a:gd name="T2" fmla="*/ 84 w 325"/>
                  <a:gd name="T3" fmla="*/ 282 h 326"/>
                  <a:gd name="T4" fmla="*/ 43 w 325"/>
                  <a:gd name="T5" fmla="*/ 84 h 326"/>
                  <a:gd name="T6" fmla="*/ 241 w 325"/>
                  <a:gd name="T7" fmla="*/ 43 h 326"/>
                  <a:gd name="T8" fmla="*/ 282 w 325"/>
                  <a:gd name="T9" fmla="*/ 241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26">
                    <a:moveTo>
                      <a:pt x="282" y="241"/>
                    </a:moveTo>
                    <a:cubicBezTo>
                      <a:pt x="239" y="307"/>
                      <a:pt x="150" y="326"/>
                      <a:pt x="84" y="282"/>
                    </a:cubicBezTo>
                    <a:cubicBezTo>
                      <a:pt x="18" y="239"/>
                      <a:pt x="0" y="150"/>
                      <a:pt x="43" y="84"/>
                    </a:cubicBezTo>
                    <a:cubicBezTo>
                      <a:pt x="86" y="18"/>
                      <a:pt x="175" y="0"/>
                      <a:pt x="241" y="43"/>
                    </a:cubicBezTo>
                    <a:cubicBezTo>
                      <a:pt x="307" y="87"/>
                      <a:pt x="325" y="175"/>
                      <a:pt x="282" y="241"/>
                    </a:cubicBezTo>
                    <a:close/>
                  </a:path>
                </a:pathLst>
              </a:custGeom>
              <a:solidFill>
                <a:srgbClr val="535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7" name="îṧlïḋé"/>
              <p:cNvSpPr/>
              <p:nvPr/>
            </p:nvSpPr>
            <p:spPr bwMode="auto">
              <a:xfrm>
                <a:off x="5016" y="780"/>
                <a:ext cx="106" cy="127"/>
              </a:xfrm>
              <a:custGeom>
                <a:avLst/>
                <a:gdLst>
                  <a:gd name="T0" fmla="*/ 210 w 444"/>
                  <a:gd name="T1" fmla="*/ 490 h 534"/>
                  <a:gd name="T2" fmla="*/ 106 w 444"/>
                  <a:gd name="T3" fmla="*/ 512 h 534"/>
                  <a:gd name="T4" fmla="*/ 44 w 444"/>
                  <a:gd name="T5" fmla="*/ 471 h 534"/>
                  <a:gd name="T6" fmla="*/ 22 w 444"/>
                  <a:gd name="T7" fmla="*/ 367 h 534"/>
                  <a:gd name="T8" fmla="*/ 234 w 444"/>
                  <a:gd name="T9" fmla="*/ 44 h 534"/>
                  <a:gd name="T10" fmla="*/ 338 w 444"/>
                  <a:gd name="T11" fmla="*/ 23 h 534"/>
                  <a:gd name="T12" fmla="*/ 400 w 444"/>
                  <a:gd name="T13" fmla="*/ 64 h 534"/>
                  <a:gd name="T14" fmla="*/ 422 w 444"/>
                  <a:gd name="T15" fmla="*/ 167 h 534"/>
                  <a:gd name="T16" fmla="*/ 210 w 444"/>
                  <a:gd name="T17" fmla="*/ 49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534">
                    <a:moveTo>
                      <a:pt x="210" y="490"/>
                    </a:moveTo>
                    <a:cubicBezTo>
                      <a:pt x="187" y="525"/>
                      <a:pt x="141" y="534"/>
                      <a:pt x="106" y="512"/>
                    </a:cubicBezTo>
                    <a:cubicBezTo>
                      <a:pt x="44" y="471"/>
                      <a:pt x="44" y="471"/>
                      <a:pt x="44" y="471"/>
                    </a:cubicBezTo>
                    <a:cubicBezTo>
                      <a:pt x="9" y="448"/>
                      <a:pt x="0" y="402"/>
                      <a:pt x="22" y="367"/>
                    </a:cubicBezTo>
                    <a:cubicBezTo>
                      <a:pt x="234" y="44"/>
                      <a:pt x="234" y="44"/>
                      <a:pt x="234" y="44"/>
                    </a:cubicBezTo>
                    <a:cubicBezTo>
                      <a:pt x="257" y="10"/>
                      <a:pt x="303" y="0"/>
                      <a:pt x="338" y="23"/>
                    </a:cubicBezTo>
                    <a:cubicBezTo>
                      <a:pt x="400" y="64"/>
                      <a:pt x="400" y="64"/>
                      <a:pt x="400" y="64"/>
                    </a:cubicBezTo>
                    <a:cubicBezTo>
                      <a:pt x="435" y="86"/>
                      <a:pt x="444" y="133"/>
                      <a:pt x="422" y="167"/>
                    </a:cubicBezTo>
                    <a:lnTo>
                      <a:pt x="210" y="490"/>
                    </a:lnTo>
                    <a:close/>
                  </a:path>
                </a:pathLst>
              </a:custGeom>
              <a:solidFill>
                <a:srgbClr val="E1E4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8" name="îšḻîḑè"/>
              <p:cNvSpPr/>
              <p:nvPr/>
            </p:nvSpPr>
            <p:spPr bwMode="auto">
              <a:xfrm>
                <a:off x="2480" y="1327"/>
                <a:ext cx="95" cy="76"/>
              </a:xfrm>
              <a:custGeom>
                <a:avLst/>
                <a:gdLst>
                  <a:gd name="T0" fmla="*/ 95 w 95"/>
                  <a:gd name="T1" fmla="*/ 38 h 76"/>
                  <a:gd name="T2" fmla="*/ 75 w 95"/>
                  <a:gd name="T3" fmla="*/ 76 h 76"/>
                  <a:gd name="T4" fmla="*/ 0 w 95"/>
                  <a:gd name="T5" fmla="*/ 38 h 76"/>
                  <a:gd name="T6" fmla="*/ 19 w 95"/>
                  <a:gd name="T7" fmla="*/ 0 h 76"/>
                  <a:gd name="T8" fmla="*/ 95 w 95"/>
                  <a:gd name="T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76">
                    <a:moveTo>
                      <a:pt x="95" y="38"/>
                    </a:moveTo>
                    <a:lnTo>
                      <a:pt x="75" y="76"/>
                    </a:lnTo>
                    <a:lnTo>
                      <a:pt x="0" y="38"/>
                    </a:lnTo>
                    <a:lnTo>
                      <a:pt x="19" y="0"/>
                    </a:lnTo>
                    <a:lnTo>
                      <a:pt x="95" y="38"/>
                    </a:lnTo>
                    <a:close/>
                  </a:path>
                </a:pathLst>
              </a:custGeom>
              <a:solidFill>
                <a:srgbClr val="1D3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9" name="íṩ1iḍé"/>
              <p:cNvSpPr/>
              <p:nvPr/>
            </p:nvSpPr>
            <p:spPr bwMode="auto">
              <a:xfrm>
                <a:off x="2072" y="1010"/>
                <a:ext cx="501" cy="501"/>
              </a:xfrm>
              <a:custGeom>
                <a:avLst/>
                <a:gdLst>
                  <a:gd name="T0" fmla="*/ 629 w 2092"/>
                  <a:gd name="T1" fmla="*/ 1861 h 2092"/>
                  <a:gd name="T2" fmla="*/ 1862 w 2092"/>
                  <a:gd name="T3" fmla="*/ 1463 h 2092"/>
                  <a:gd name="T4" fmla="*/ 1464 w 2092"/>
                  <a:gd name="T5" fmla="*/ 231 h 2092"/>
                  <a:gd name="T6" fmla="*/ 231 w 2092"/>
                  <a:gd name="T7" fmla="*/ 628 h 2092"/>
                  <a:gd name="T8" fmla="*/ 629 w 2092"/>
                  <a:gd name="T9" fmla="*/ 1861 h 2092"/>
                  <a:gd name="T10" fmla="*/ 371 w 2092"/>
                  <a:gd name="T11" fmla="*/ 700 h 2092"/>
                  <a:gd name="T12" fmla="*/ 1392 w 2092"/>
                  <a:gd name="T13" fmla="*/ 370 h 2092"/>
                  <a:gd name="T14" fmla="*/ 1722 w 2092"/>
                  <a:gd name="T15" fmla="*/ 1392 h 2092"/>
                  <a:gd name="T16" fmla="*/ 700 w 2092"/>
                  <a:gd name="T17" fmla="*/ 1721 h 2092"/>
                  <a:gd name="T18" fmla="*/ 371 w 2092"/>
                  <a:gd name="T19" fmla="*/ 700 h 2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2" h="2092">
                    <a:moveTo>
                      <a:pt x="629" y="1861"/>
                    </a:moveTo>
                    <a:cubicBezTo>
                      <a:pt x="1079" y="2092"/>
                      <a:pt x="1631" y="1913"/>
                      <a:pt x="1862" y="1463"/>
                    </a:cubicBezTo>
                    <a:cubicBezTo>
                      <a:pt x="2092" y="1013"/>
                      <a:pt x="1914" y="461"/>
                      <a:pt x="1464" y="231"/>
                    </a:cubicBezTo>
                    <a:cubicBezTo>
                      <a:pt x="1014" y="0"/>
                      <a:pt x="462" y="178"/>
                      <a:pt x="231" y="628"/>
                    </a:cubicBezTo>
                    <a:cubicBezTo>
                      <a:pt x="0" y="1078"/>
                      <a:pt x="179" y="1630"/>
                      <a:pt x="629" y="1861"/>
                    </a:cubicBezTo>
                    <a:close/>
                    <a:moveTo>
                      <a:pt x="371" y="700"/>
                    </a:moveTo>
                    <a:cubicBezTo>
                      <a:pt x="562" y="327"/>
                      <a:pt x="1019" y="179"/>
                      <a:pt x="1392" y="370"/>
                    </a:cubicBezTo>
                    <a:cubicBezTo>
                      <a:pt x="1765" y="561"/>
                      <a:pt x="1913" y="1019"/>
                      <a:pt x="1722" y="1392"/>
                    </a:cubicBezTo>
                    <a:cubicBezTo>
                      <a:pt x="1531" y="1765"/>
                      <a:pt x="1073" y="1912"/>
                      <a:pt x="700" y="1721"/>
                    </a:cubicBezTo>
                    <a:cubicBezTo>
                      <a:pt x="327" y="1530"/>
                      <a:pt x="180" y="1073"/>
                      <a:pt x="371" y="700"/>
                    </a:cubicBezTo>
                    <a:close/>
                  </a:path>
                </a:pathLst>
              </a:custGeom>
              <a:solidFill>
                <a:srgbClr val="1D3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0" name="ïŝḷïdê"/>
              <p:cNvSpPr/>
              <p:nvPr/>
            </p:nvSpPr>
            <p:spPr bwMode="auto">
              <a:xfrm>
                <a:off x="2160" y="1053"/>
                <a:ext cx="370" cy="290"/>
              </a:xfrm>
              <a:custGeom>
                <a:avLst/>
                <a:gdLst>
                  <a:gd name="T0" fmla="*/ 1021 w 1542"/>
                  <a:gd name="T1" fmla="*/ 191 h 1213"/>
                  <a:gd name="T2" fmla="*/ 1351 w 1542"/>
                  <a:gd name="T3" fmla="*/ 1213 h 1213"/>
                  <a:gd name="T4" fmla="*/ 0 w 1542"/>
                  <a:gd name="T5" fmla="*/ 521 h 1213"/>
                  <a:gd name="T6" fmla="*/ 1021 w 1542"/>
                  <a:gd name="T7" fmla="*/ 191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2" h="1213">
                    <a:moveTo>
                      <a:pt x="1021" y="191"/>
                    </a:moveTo>
                    <a:cubicBezTo>
                      <a:pt x="1394" y="382"/>
                      <a:pt x="1542" y="840"/>
                      <a:pt x="1351" y="1213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191" y="148"/>
                      <a:pt x="648" y="0"/>
                      <a:pt x="1021" y="191"/>
                    </a:cubicBezTo>
                    <a:close/>
                  </a:path>
                </a:pathLst>
              </a:custGeom>
              <a:solidFill>
                <a:srgbClr val="D5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1" name="ïŝľîḋè"/>
              <p:cNvSpPr/>
              <p:nvPr/>
            </p:nvSpPr>
            <p:spPr bwMode="auto">
              <a:xfrm>
                <a:off x="2115" y="1178"/>
                <a:ext cx="369" cy="289"/>
              </a:xfrm>
              <a:custGeom>
                <a:avLst/>
                <a:gdLst>
                  <a:gd name="T0" fmla="*/ 191 w 1542"/>
                  <a:gd name="T1" fmla="*/ 0 h 1212"/>
                  <a:gd name="T2" fmla="*/ 1542 w 1542"/>
                  <a:gd name="T3" fmla="*/ 692 h 1212"/>
                  <a:gd name="T4" fmla="*/ 520 w 1542"/>
                  <a:gd name="T5" fmla="*/ 1021 h 1212"/>
                  <a:gd name="T6" fmla="*/ 191 w 1542"/>
                  <a:gd name="T7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2" h="1212">
                    <a:moveTo>
                      <a:pt x="191" y="0"/>
                    </a:moveTo>
                    <a:cubicBezTo>
                      <a:pt x="1542" y="692"/>
                      <a:pt x="1542" y="692"/>
                      <a:pt x="1542" y="692"/>
                    </a:cubicBezTo>
                    <a:cubicBezTo>
                      <a:pt x="1351" y="1065"/>
                      <a:pt x="893" y="1212"/>
                      <a:pt x="520" y="1021"/>
                    </a:cubicBezTo>
                    <a:cubicBezTo>
                      <a:pt x="147" y="830"/>
                      <a:pt x="0" y="373"/>
                      <a:pt x="191" y="0"/>
                    </a:cubicBezTo>
                    <a:close/>
                  </a:path>
                </a:pathLst>
              </a:custGeom>
              <a:solidFill>
                <a:srgbClr val="C0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2" name="ïṡļïḓê"/>
              <p:cNvSpPr/>
              <p:nvPr/>
            </p:nvSpPr>
            <p:spPr bwMode="auto">
              <a:xfrm>
                <a:off x="2261" y="1086"/>
                <a:ext cx="202" cy="132"/>
              </a:xfrm>
              <a:custGeom>
                <a:avLst/>
                <a:gdLst>
                  <a:gd name="T0" fmla="*/ 804 w 847"/>
                  <a:gd name="T1" fmla="*/ 545 h 550"/>
                  <a:gd name="T2" fmla="*/ 842 w 847"/>
                  <a:gd name="T3" fmla="*/ 486 h 550"/>
                  <a:gd name="T4" fmla="*/ 587 w 847"/>
                  <a:gd name="T5" fmla="*/ 149 h 550"/>
                  <a:gd name="T6" fmla="*/ 33 w 847"/>
                  <a:gd name="T7" fmla="*/ 140 h 550"/>
                  <a:gd name="T8" fmla="*/ 13 w 847"/>
                  <a:gd name="T9" fmla="*/ 209 h 550"/>
                  <a:gd name="T10" fmla="*/ 81 w 847"/>
                  <a:gd name="T11" fmla="*/ 229 h 550"/>
                  <a:gd name="T12" fmla="*/ 541 w 847"/>
                  <a:gd name="T13" fmla="*/ 239 h 550"/>
                  <a:gd name="T14" fmla="*/ 743 w 847"/>
                  <a:gd name="T15" fmla="*/ 505 h 550"/>
                  <a:gd name="T16" fmla="*/ 801 w 847"/>
                  <a:gd name="T17" fmla="*/ 545 h 550"/>
                  <a:gd name="T18" fmla="*/ 804 w 847"/>
                  <a:gd name="T19" fmla="*/ 54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7" h="550">
                    <a:moveTo>
                      <a:pt x="804" y="545"/>
                    </a:moveTo>
                    <a:cubicBezTo>
                      <a:pt x="830" y="538"/>
                      <a:pt x="847" y="512"/>
                      <a:pt x="842" y="486"/>
                    </a:cubicBezTo>
                    <a:cubicBezTo>
                      <a:pt x="840" y="477"/>
                      <a:pt x="796" y="257"/>
                      <a:pt x="587" y="149"/>
                    </a:cubicBezTo>
                    <a:cubicBezTo>
                      <a:pt x="297" y="0"/>
                      <a:pt x="44" y="134"/>
                      <a:pt x="33" y="140"/>
                    </a:cubicBezTo>
                    <a:cubicBezTo>
                      <a:pt x="9" y="153"/>
                      <a:pt x="0" y="184"/>
                      <a:pt x="13" y="209"/>
                    </a:cubicBezTo>
                    <a:cubicBezTo>
                      <a:pt x="26" y="233"/>
                      <a:pt x="57" y="242"/>
                      <a:pt x="81" y="229"/>
                    </a:cubicBezTo>
                    <a:cubicBezTo>
                      <a:pt x="90" y="224"/>
                      <a:pt x="299" y="115"/>
                      <a:pt x="541" y="239"/>
                    </a:cubicBezTo>
                    <a:cubicBezTo>
                      <a:pt x="706" y="324"/>
                      <a:pt x="742" y="503"/>
                      <a:pt x="743" y="505"/>
                    </a:cubicBezTo>
                    <a:cubicBezTo>
                      <a:pt x="748" y="532"/>
                      <a:pt x="774" y="550"/>
                      <a:pt x="801" y="545"/>
                    </a:cubicBezTo>
                    <a:cubicBezTo>
                      <a:pt x="803" y="545"/>
                      <a:pt x="804" y="545"/>
                      <a:pt x="804" y="5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3" name="isḻîďè"/>
              <p:cNvSpPr/>
              <p:nvPr/>
            </p:nvSpPr>
            <p:spPr bwMode="auto">
              <a:xfrm>
                <a:off x="2116" y="1052"/>
                <a:ext cx="415" cy="415"/>
              </a:xfrm>
              <a:custGeom>
                <a:avLst/>
                <a:gdLst>
                  <a:gd name="T0" fmla="*/ 106 w 1733"/>
                  <a:gd name="T1" fmla="*/ 1059 h 1733"/>
                  <a:gd name="T2" fmla="*/ 674 w 1733"/>
                  <a:gd name="T3" fmla="*/ 106 h 1733"/>
                  <a:gd name="T4" fmla="*/ 1627 w 1733"/>
                  <a:gd name="T5" fmla="*/ 674 h 1733"/>
                  <a:gd name="T6" fmla="*/ 1059 w 1733"/>
                  <a:gd name="T7" fmla="*/ 1627 h 1733"/>
                  <a:gd name="T8" fmla="*/ 106 w 1733"/>
                  <a:gd name="T9" fmla="*/ 1059 h 1733"/>
                  <a:gd name="T10" fmla="*/ 142 w 1733"/>
                  <a:gd name="T11" fmla="*/ 1050 h 1733"/>
                  <a:gd name="T12" fmla="*/ 1050 w 1733"/>
                  <a:gd name="T13" fmla="*/ 1591 h 1733"/>
                  <a:gd name="T14" fmla="*/ 1591 w 1733"/>
                  <a:gd name="T15" fmla="*/ 683 h 1733"/>
                  <a:gd name="T16" fmla="*/ 683 w 1733"/>
                  <a:gd name="T17" fmla="*/ 141 h 1733"/>
                  <a:gd name="T18" fmla="*/ 142 w 1733"/>
                  <a:gd name="T19" fmla="*/ 1050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3" h="1733">
                    <a:moveTo>
                      <a:pt x="106" y="1059"/>
                    </a:moveTo>
                    <a:cubicBezTo>
                      <a:pt x="0" y="639"/>
                      <a:pt x="255" y="212"/>
                      <a:pt x="674" y="106"/>
                    </a:cubicBezTo>
                    <a:cubicBezTo>
                      <a:pt x="1093" y="0"/>
                      <a:pt x="1521" y="254"/>
                      <a:pt x="1627" y="674"/>
                    </a:cubicBezTo>
                    <a:cubicBezTo>
                      <a:pt x="1733" y="1093"/>
                      <a:pt x="1478" y="1520"/>
                      <a:pt x="1059" y="1627"/>
                    </a:cubicBezTo>
                    <a:cubicBezTo>
                      <a:pt x="640" y="1733"/>
                      <a:pt x="212" y="1478"/>
                      <a:pt x="106" y="1059"/>
                    </a:cubicBezTo>
                    <a:close/>
                    <a:moveTo>
                      <a:pt x="142" y="1050"/>
                    </a:moveTo>
                    <a:cubicBezTo>
                      <a:pt x="243" y="1449"/>
                      <a:pt x="650" y="1692"/>
                      <a:pt x="1050" y="1591"/>
                    </a:cubicBezTo>
                    <a:cubicBezTo>
                      <a:pt x="1450" y="1490"/>
                      <a:pt x="1692" y="1082"/>
                      <a:pt x="1591" y="683"/>
                    </a:cubicBezTo>
                    <a:cubicBezTo>
                      <a:pt x="1490" y="283"/>
                      <a:pt x="1083" y="40"/>
                      <a:pt x="683" y="141"/>
                    </a:cubicBezTo>
                    <a:cubicBezTo>
                      <a:pt x="283" y="243"/>
                      <a:pt x="41" y="650"/>
                      <a:pt x="142" y="1050"/>
                    </a:cubicBezTo>
                    <a:close/>
                  </a:path>
                </a:pathLst>
              </a:custGeom>
              <a:solidFill>
                <a:srgbClr val="C5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4" name="íṩliḋè"/>
              <p:cNvSpPr/>
              <p:nvPr/>
            </p:nvSpPr>
            <p:spPr bwMode="auto">
              <a:xfrm>
                <a:off x="2544" y="1347"/>
                <a:ext cx="75" cy="100"/>
              </a:xfrm>
              <a:custGeom>
                <a:avLst/>
                <a:gdLst>
                  <a:gd name="T0" fmla="*/ 312 w 312"/>
                  <a:gd name="T1" fmla="*/ 18 h 418"/>
                  <a:gd name="T2" fmla="*/ 292 w 312"/>
                  <a:gd name="T3" fmla="*/ 9 h 418"/>
                  <a:gd name="T4" fmla="*/ 209 w 312"/>
                  <a:gd name="T5" fmla="*/ 6 h 418"/>
                  <a:gd name="T6" fmla="*/ 36 w 312"/>
                  <a:gd name="T7" fmla="*/ 124 h 418"/>
                  <a:gd name="T8" fmla="*/ 36 w 312"/>
                  <a:gd name="T9" fmla="*/ 124 h 418"/>
                  <a:gd name="T10" fmla="*/ 36 w 312"/>
                  <a:gd name="T11" fmla="*/ 125 h 418"/>
                  <a:gd name="T12" fmla="*/ 40 w 312"/>
                  <a:gd name="T13" fmla="*/ 334 h 418"/>
                  <a:gd name="T14" fmla="*/ 89 w 312"/>
                  <a:gd name="T15" fmla="*/ 401 h 418"/>
                  <a:gd name="T16" fmla="*/ 118 w 312"/>
                  <a:gd name="T17" fmla="*/ 418 h 418"/>
                  <a:gd name="T18" fmla="*/ 119 w 312"/>
                  <a:gd name="T19" fmla="*/ 413 h 418"/>
                  <a:gd name="T20" fmla="*/ 312 w 312"/>
                  <a:gd name="T21" fmla="*/ 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2" h="418">
                    <a:moveTo>
                      <a:pt x="312" y="18"/>
                    </a:moveTo>
                    <a:cubicBezTo>
                      <a:pt x="299" y="12"/>
                      <a:pt x="292" y="9"/>
                      <a:pt x="292" y="9"/>
                    </a:cubicBezTo>
                    <a:cubicBezTo>
                      <a:pt x="292" y="9"/>
                      <a:pt x="256" y="0"/>
                      <a:pt x="209" y="6"/>
                    </a:cubicBezTo>
                    <a:cubicBezTo>
                      <a:pt x="138" y="14"/>
                      <a:pt x="71" y="56"/>
                      <a:pt x="36" y="12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0" y="193"/>
                      <a:pt x="4" y="272"/>
                      <a:pt x="40" y="334"/>
                    </a:cubicBezTo>
                    <a:cubicBezTo>
                      <a:pt x="62" y="376"/>
                      <a:pt x="89" y="401"/>
                      <a:pt x="89" y="401"/>
                    </a:cubicBezTo>
                    <a:cubicBezTo>
                      <a:pt x="89" y="401"/>
                      <a:pt x="100" y="407"/>
                      <a:pt x="118" y="418"/>
                    </a:cubicBezTo>
                    <a:cubicBezTo>
                      <a:pt x="119" y="416"/>
                      <a:pt x="119" y="414"/>
                      <a:pt x="119" y="413"/>
                    </a:cubicBezTo>
                    <a:lnTo>
                      <a:pt x="312" y="18"/>
                    </a:lnTo>
                    <a:close/>
                  </a:path>
                </a:pathLst>
              </a:custGeom>
              <a:solidFill>
                <a:srgbClr val="EE7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5" name="íšľídè"/>
              <p:cNvSpPr/>
              <p:nvPr/>
            </p:nvSpPr>
            <p:spPr bwMode="auto">
              <a:xfrm>
                <a:off x="2594" y="1362"/>
                <a:ext cx="277" cy="214"/>
              </a:xfrm>
              <a:custGeom>
                <a:avLst/>
                <a:gdLst>
                  <a:gd name="T0" fmla="*/ 1041 w 1154"/>
                  <a:gd name="T1" fmla="*/ 385 h 892"/>
                  <a:gd name="T2" fmla="*/ 1014 w 1154"/>
                  <a:gd name="T3" fmla="*/ 368 h 892"/>
                  <a:gd name="T4" fmla="*/ 1006 w 1154"/>
                  <a:gd name="T5" fmla="*/ 363 h 892"/>
                  <a:gd name="T6" fmla="*/ 998 w 1154"/>
                  <a:gd name="T7" fmla="*/ 360 h 892"/>
                  <a:gd name="T8" fmla="*/ 980 w 1154"/>
                  <a:gd name="T9" fmla="*/ 351 h 892"/>
                  <a:gd name="T10" fmla="*/ 202 w 1154"/>
                  <a:gd name="T11" fmla="*/ 0 h 892"/>
                  <a:gd name="T12" fmla="*/ 8 w 1154"/>
                  <a:gd name="T13" fmla="*/ 397 h 892"/>
                  <a:gd name="T14" fmla="*/ 0 w 1154"/>
                  <a:gd name="T15" fmla="*/ 408 h 892"/>
                  <a:gd name="T16" fmla="*/ 730 w 1154"/>
                  <a:gd name="T17" fmla="*/ 835 h 892"/>
                  <a:gd name="T18" fmla="*/ 747 w 1154"/>
                  <a:gd name="T19" fmla="*/ 845 h 892"/>
                  <a:gd name="T20" fmla="*/ 755 w 1154"/>
                  <a:gd name="T21" fmla="*/ 849 h 892"/>
                  <a:gd name="T22" fmla="*/ 763 w 1154"/>
                  <a:gd name="T23" fmla="*/ 853 h 892"/>
                  <a:gd name="T24" fmla="*/ 793 w 1154"/>
                  <a:gd name="T25" fmla="*/ 865 h 892"/>
                  <a:gd name="T26" fmla="*/ 1026 w 1154"/>
                  <a:gd name="T27" fmla="*/ 838 h 892"/>
                  <a:gd name="T28" fmla="*/ 1028 w 1154"/>
                  <a:gd name="T29" fmla="*/ 836 h 892"/>
                  <a:gd name="T30" fmla="*/ 1063 w 1154"/>
                  <a:gd name="T31" fmla="*/ 810 h 892"/>
                  <a:gd name="T32" fmla="*/ 1066 w 1154"/>
                  <a:gd name="T33" fmla="*/ 806 h 892"/>
                  <a:gd name="T34" fmla="*/ 1096 w 1154"/>
                  <a:gd name="T35" fmla="*/ 775 h 892"/>
                  <a:gd name="T36" fmla="*/ 1099 w 1154"/>
                  <a:gd name="T37" fmla="*/ 770 h 892"/>
                  <a:gd name="T38" fmla="*/ 1123 w 1154"/>
                  <a:gd name="T39" fmla="*/ 732 h 892"/>
                  <a:gd name="T40" fmla="*/ 1123 w 1154"/>
                  <a:gd name="T41" fmla="*/ 732 h 892"/>
                  <a:gd name="T42" fmla="*/ 1123 w 1154"/>
                  <a:gd name="T43" fmla="*/ 732 h 892"/>
                  <a:gd name="T44" fmla="*/ 1141 w 1154"/>
                  <a:gd name="T45" fmla="*/ 690 h 892"/>
                  <a:gd name="T46" fmla="*/ 1142 w 1154"/>
                  <a:gd name="T47" fmla="*/ 685 h 892"/>
                  <a:gd name="T48" fmla="*/ 1151 w 1154"/>
                  <a:gd name="T49" fmla="*/ 642 h 892"/>
                  <a:gd name="T50" fmla="*/ 1152 w 1154"/>
                  <a:gd name="T51" fmla="*/ 637 h 892"/>
                  <a:gd name="T52" fmla="*/ 1153 w 1154"/>
                  <a:gd name="T53" fmla="*/ 594 h 892"/>
                  <a:gd name="T54" fmla="*/ 1153 w 1154"/>
                  <a:gd name="T55" fmla="*/ 591 h 892"/>
                  <a:gd name="T56" fmla="*/ 1041 w 1154"/>
                  <a:gd name="T57" fmla="*/ 385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54" h="892">
                    <a:moveTo>
                      <a:pt x="1041" y="385"/>
                    </a:moveTo>
                    <a:cubicBezTo>
                      <a:pt x="1033" y="379"/>
                      <a:pt x="1024" y="373"/>
                      <a:pt x="1014" y="368"/>
                    </a:cubicBezTo>
                    <a:cubicBezTo>
                      <a:pt x="1011" y="366"/>
                      <a:pt x="1009" y="364"/>
                      <a:pt x="1006" y="363"/>
                    </a:cubicBezTo>
                    <a:cubicBezTo>
                      <a:pt x="1003" y="362"/>
                      <a:pt x="1001" y="361"/>
                      <a:pt x="998" y="360"/>
                    </a:cubicBezTo>
                    <a:cubicBezTo>
                      <a:pt x="992" y="357"/>
                      <a:pt x="986" y="354"/>
                      <a:pt x="980" y="351"/>
                    </a:cubicBezTo>
                    <a:cubicBezTo>
                      <a:pt x="841" y="289"/>
                      <a:pt x="413" y="95"/>
                      <a:pt x="202" y="0"/>
                    </a:cubicBezTo>
                    <a:cubicBezTo>
                      <a:pt x="8" y="397"/>
                      <a:pt x="8" y="397"/>
                      <a:pt x="8" y="397"/>
                    </a:cubicBezTo>
                    <a:cubicBezTo>
                      <a:pt x="6" y="402"/>
                      <a:pt x="3" y="404"/>
                      <a:pt x="0" y="408"/>
                    </a:cubicBezTo>
                    <a:cubicBezTo>
                      <a:pt x="202" y="526"/>
                      <a:pt x="600" y="758"/>
                      <a:pt x="730" y="835"/>
                    </a:cubicBezTo>
                    <a:cubicBezTo>
                      <a:pt x="735" y="838"/>
                      <a:pt x="741" y="842"/>
                      <a:pt x="747" y="845"/>
                    </a:cubicBezTo>
                    <a:cubicBezTo>
                      <a:pt x="750" y="846"/>
                      <a:pt x="752" y="848"/>
                      <a:pt x="755" y="849"/>
                    </a:cubicBezTo>
                    <a:cubicBezTo>
                      <a:pt x="757" y="851"/>
                      <a:pt x="760" y="852"/>
                      <a:pt x="763" y="853"/>
                    </a:cubicBezTo>
                    <a:cubicBezTo>
                      <a:pt x="773" y="858"/>
                      <a:pt x="783" y="862"/>
                      <a:pt x="793" y="865"/>
                    </a:cubicBezTo>
                    <a:cubicBezTo>
                      <a:pt x="872" y="892"/>
                      <a:pt x="958" y="880"/>
                      <a:pt x="1026" y="838"/>
                    </a:cubicBezTo>
                    <a:cubicBezTo>
                      <a:pt x="1027" y="837"/>
                      <a:pt x="1027" y="837"/>
                      <a:pt x="1028" y="836"/>
                    </a:cubicBezTo>
                    <a:cubicBezTo>
                      <a:pt x="1040" y="828"/>
                      <a:pt x="1052" y="820"/>
                      <a:pt x="1063" y="810"/>
                    </a:cubicBezTo>
                    <a:cubicBezTo>
                      <a:pt x="1064" y="809"/>
                      <a:pt x="1065" y="808"/>
                      <a:pt x="1066" y="806"/>
                    </a:cubicBezTo>
                    <a:cubicBezTo>
                      <a:pt x="1077" y="797"/>
                      <a:pt x="1087" y="786"/>
                      <a:pt x="1096" y="775"/>
                    </a:cubicBezTo>
                    <a:cubicBezTo>
                      <a:pt x="1097" y="773"/>
                      <a:pt x="1098" y="772"/>
                      <a:pt x="1099" y="770"/>
                    </a:cubicBezTo>
                    <a:cubicBezTo>
                      <a:pt x="1108" y="758"/>
                      <a:pt x="1116" y="746"/>
                      <a:pt x="1123" y="732"/>
                    </a:cubicBezTo>
                    <a:cubicBezTo>
                      <a:pt x="1123" y="732"/>
                      <a:pt x="1123" y="732"/>
                      <a:pt x="1123" y="732"/>
                    </a:cubicBezTo>
                    <a:cubicBezTo>
                      <a:pt x="1123" y="732"/>
                      <a:pt x="1123" y="732"/>
                      <a:pt x="1123" y="732"/>
                    </a:cubicBezTo>
                    <a:cubicBezTo>
                      <a:pt x="1130" y="718"/>
                      <a:pt x="1136" y="704"/>
                      <a:pt x="1141" y="690"/>
                    </a:cubicBezTo>
                    <a:cubicBezTo>
                      <a:pt x="1141" y="688"/>
                      <a:pt x="1142" y="686"/>
                      <a:pt x="1142" y="685"/>
                    </a:cubicBezTo>
                    <a:cubicBezTo>
                      <a:pt x="1146" y="671"/>
                      <a:pt x="1149" y="657"/>
                      <a:pt x="1151" y="642"/>
                    </a:cubicBezTo>
                    <a:cubicBezTo>
                      <a:pt x="1151" y="641"/>
                      <a:pt x="1152" y="639"/>
                      <a:pt x="1152" y="637"/>
                    </a:cubicBezTo>
                    <a:cubicBezTo>
                      <a:pt x="1153" y="623"/>
                      <a:pt x="1154" y="608"/>
                      <a:pt x="1153" y="594"/>
                    </a:cubicBezTo>
                    <a:cubicBezTo>
                      <a:pt x="1153" y="593"/>
                      <a:pt x="1153" y="592"/>
                      <a:pt x="1153" y="591"/>
                    </a:cubicBezTo>
                    <a:cubicBezTo>
                      <a:pt x="1149" y="511"/>
                      <a:pt x="1109" y="435"/>
                      <a:pt x="1041" y="385"/>
                    </a:cubicBezTo>
                    <a:close/>
                  </a:path>
                </a:pathLst>
              </a:custGeom>
              <a:solidFill>
                <a:srgbClr val="EE7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6" name="íšḷíḋé"/>
              <p:cNvSpPr/>
              <p:nvPr/>
            </p:nvSpPr>
            <p:spPr bwMode="auto">
              <a:xfrm>
                <a:off x="2573" y="1352"/>
                <a:ext cx="70" cy="108"/>
              </a:xfrm>
              <a:custGeom>
                <a:avLst/>
                <a:gdLst>
                  <a:gd name="T0" fmla="*/ 293 w 293"/>
                  <a:gd name="T1" fmla="*/ 45 h 453"/>
                  <a:gd name="T2" fmla="*/ 194 w 293"/>
                  <a:gd name="T3" fmla="*/ 0 h 453"/>
                  <a:gd name="T4" fmla="*/ 1 w 293"/>
                  <a:gd name="T5" fmla="*/ 395 h 453"/>
                  <a:gd name="T6" fmla="*/ 0 w 293"/>
                  <a:gd name="T7" fmla="*/ 400 h 453"/>
                  <a:gd name="T8" fmla="*/ 91 w 293"/>
                  <a:gd name="T9" fmla="*/ 453 h 453"/>
                  <a:gd name="T10" fmla="*/ 99 w 293"/>
                  <a:gd name="T11" fmla="*/ 442 h 453"/>
                  <a:gd name="T12" fmla="*/ 293 w 293"/>
                  <a:gd name="T13" fmla="*/ 45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453">
                    <a:moveTo>
                      <a:pt x="293" y="45"/>
                    </a:moveTo>
                    <a:cubicBezTo>
                      <a:pt x="249" y="24"/>
                      <a:pt x="214" y="9"/>
                      <a:pt x="194" y="0"/>
                    </a:cubicBezTo>
                    <a:cubicBezTo>
                      <a:pt x="1" y="395"/>
                      <a:pt x="1" y="395"/>
                      <a:pt x="1" y="395"/>
                    </a:cubicBezTo>
                    <a:cubicBezTo>
                      <a:pt x="1" y="396"/>
                      <a:pt x="1" y="398"/>
                      <a:pt x="0" y="400"/>
                    </a:cubicBezTo>
                    <a:cubicBezTo>
                      <a:pt x="21" y="412"/>
                      <a:pt x="53" y="430"/>
                      <a:pt x="91" y="453"/>
                    </a:cubicBezTo>
                    <a:cubicBezTo>
                      <a:pt x="94" y="449"/>
                      <a:pt x="97" y="447"/>
                      <a:pt x="99" y="442"/>
                    </a:cubicBezTo>
                    <a:lnTo>
                      <a:pt x="293" y="45"/>
                    </a:lnTo>
                    <a:close/>
                  </a:path>
                </a:pathLst>
              </a:custGeom>
              <a:solidFill>
                <a:srgbClr val="1D3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7" name="isļíḓe"/>
              <p:cNvSpPr/>
              <p:nvPr/>
            </p:nvSpPr>
            <p:spPr bwMode="auto">
              <a:xfrm>
                <a:off x="2519" y="634"/>
                <a:ext cx="662" cy="716"/>
              </a:xfrm>
              <a:custGeom>
                <a:avLst/>
                <a:gdLst>
                  <a:gd name="T0" fmla="*/ 1396 w 2766"/>
                  <a:gd name="T1" fmla="*/ 1124 h 2995"/>
                  <a:gd name="T2" fmla="*/ 1444 w 2766"/>
                  <a:gd name="T3" fmla="*/ 637 h 2995"/>
                  <a:gd name="T4" fmla="*/ 1356 w 2766"/>
                  <a:gd name="T5" fmla="*/ 400 h 2995"/>
                  <a:gd name="T6" fmla="*/ 1037 w 2766"/>
                  <a:gd name="T7" fmla="*/ 0 h 2995"/>
                  <a:gd name="T8" fmla="*/ 487 w 2766"/>
                  <a:gd name="T9" fmla="*/ 359 h 2995"/>
                  <a:gd name="T10" fmla="*/ 486 w 2766"/>
                  <a:gd name="T11" fmla="*/ 357 h 2995"/>
                  <a:gd name="T12" fmla="*/ 479 w 2766"/>
                  <a:gd name="T13" fmla="*/ 364 h 2995"/>
                  <a:gd name="T14" fmla="*/ 470 w 2766"/>
                  <a:gd name="T15" fmla="*/ 370 h 2995"/>
                  <a:gd name="T16" fmla="*/ 471 w 2766"/>
                  <a:gd name="T17" fmla="*/ 371 h 2995"/>
                  <a:gd name="T18" fmla="*/ 0 w 2766"/>
                  <a:gd name="T19" fmla="*/ 828 h 2995"/>
                  <a:gd name="T20" fmla="*/ 318 w 2766"/>
                  <a:gd name="T21" fmla="*/ 1228 h 2995"/>
                  <a:gd name="T22" fmla="*/ 530 w 2766"/>
                  <a:gd name="T23" fmla="*/ 1366 h 2995"/>
                  <a:gd name="T24" fmla="*/ 1015 w 2766"/>
                  <a:gd name="T25" fmla="*/ 1428 h 2995"/>
                  <a:gd name="T26" fmla="*/ 1258 w 2766"/>
                  <a:gd name="T27" fmla="*/ 1597 h 2995"/>
                  <a:gd name="T28" fmla="*/ 1369 w 2766"/>
                  <a:gd name="T29" fmla="*/ 1871 h 2995"/>
                  <a:gd name="T30" fmla="*/ 1321 w 2766"/>
                  <a:gd name="T31" fmla="*/ 2358 h 2995"/>
                  <a:gd name="T32" fmla="*/ 1409 w 2766"/>
                  <a:gd name="T33" fmla="*/ 2595 h 2995"/>
                  <a:gd name="T34" fmla="*/ 1728 w 2766"/>
                  <a:gd name="T35" fmla="*/ 2995 h 2995"/>
                  <a:gd name="T36" fmla="*/ 2278 w 2766"/>
                  <a:gd name="T37" fmla="*/ 2637 h 2995"/>
                  <a:gd name="T38" fmla="*/ 2279 w 2766"/>
                  <a:gd name="T39" fmla="*/ 2638 h 2995"/>
                  <a:gd name="T40" fmla="*/ 2287 w 2766"/>
                  <a:gd name="T41" fmla="*/ 2631 h 2995"/>
                  <a:gd name="T42" fmla="*/ 2295 w 2766"/>
                  <a:gd name="T43" fmla="*/ 2625 h 2995"/>
                  <a:gd name="T44" fmla="*/ 2294 w 2766"/>
                  <a:gd name="T45" fmla="*/ 2624 h 2995"/>
                  <a:gd name="T46" fmla="*/ 2766 w 2766"/>
                  <a:gd name="T47" fmla="*/ 2167 h 2995"/>
                  <a:gd name="T48" fmla="*/ 2447 w 2766"/>
                  <a:gd name="T49" fmla="*/ 1768 h 2995"/>
                  <a:gd name="T50" fmla="*/ 2236 w 2766"/>
                  <a:gd name="T51" fmla="*/ 1629 h 2995"/>
                  <a:gd name="T52" fmla="*/ 1750 w 2766"/>
                  <a:gd name="T53" fmla="*/ 1567 h 2995"/>
                  <a:gd name="T54" fmla="*/ 1507 w 2766"/>
                  <a:gd name="T55" fmla="*/ 1398 h 2995"/>
                  <a:gd name="T56" fmla="*/ 1396 w 2766"/>
                  <a:gd name="T57" fmla="*/ 1124 h 2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66" h="2995">
                    <a:moveTo>
                      <a:pt x="1396" y="1124"/>
                    </a:moveTo>
                    <a:cubicBezTo>
                      <a:pt x="1396" y="1124"/>
                      <a:pt x="1447" y="764"/>
                      <a:pt x="1444" y="637"/>
                    </a:cubicBezTo>
                    <a:cubicBezTo>
                      <a:pt x="1442" y="510"/>
                      <a:pt x="1356" y="400"/>
                      <a:pt x="1356" y="400"/>
                    </a:cubicBezTo>
                    <a:cubicBezTo>
                      <a:pt x="1037" y="0"/>
                      <a:pt x="1037" y="0"/>
                      <a:pt x="1037" y="0"/>
                    </a:cubicBezTo>
                    <a:cubicBezTo>
                      <a:pt x="487" y="359"/>
                      <a:pt x="487" y="359"/>
                      <a:pt x="487" y="359"/>
                    </a:cubicBezTo>
                    <a:cubicBezTo>
                      <a:pt x="486" y="357"/>
                      <a:pt x="486" y="357"/>
                      <a:pt x="486" y="357"/>
                    </a:cubicBezTo>
                    <a:cubicBezTo>
                      <a:pt x="479" y="364"/>
                      <a:pt x="479" y="364"/>
                      <a:pt x="479" y="364"/>
                    </a:cubicBezTo>
                    <a:cubicBezTo>
                      <a:pt x="470" y="370"/>
                      <a:pt x="470" y="370"/>
                      <a:pt x="470" y="370"/>
                    </a:cubicBezTo>
                    <a:cubicBezTo>
                      <a:pt x="471" y="371"/>
                      <a:pt x="471" y="371"/>
                      <a:pt x="471" y="371"/>
                    </a:cubicBezTo>
                    <a:cubicBezTo>
                      <a:pt x="0" y="828"/>
                      <a:pt x="0" y="828"/>
                      <a:pt x="0" y="828"/>
                    </a:cubicBezTo>
                    <a:cubicBezTo>
                      <a:pt x="318" y="1228"/>
                      <a:pt x="318" y="1228"/>
                      <a:pt x="318" y="1228"/>
                    </a:cubicBezTo>
                    <a:cubicBezTo>
                      <a:pt x="318" y="1228"/>
                      <a:pt x="406" y="1336"/>
                      <a:pt x="530" y="1366"/>
                    </a:cubicBezTo>
                    <a:cubicBezTo>
                      <a:pt x="653" y="1397"/>
                      <a:pt x="1015" y="1428"/>
                      <a:pt x="1015" y="1428"/>
                    </a:cubicBezTo>
                    <a:cubicBezTo>
                      <a:pt x="1015" y="1428"/>
                      <a:pt x="1123" y="1437"/>
                      <a:pt x="1258" y="1597"/>
                    </a:cubicBezTo>
                    <a:cubicBezTo>
                      <a:pt x="1384" y="1764"/>
                      <a:pt x="1369" y="1871"/>
                      <a:pt x="1369" y="1871"/>
                    </a:cubicBezTo>
                    <a:cubicBezTo>
                      <a:pt x="1369" y="1871"/>
                      <a:pt x="1318" y="2231"/>
                      <a:pt x="1321" y="2358"/>
                    </a:cubicBezTo>
                    <a:cubicBezTo>
                      <a:pt x="1324" y="2486"/>
                      <a:pt x="1409" y="2595"/>
                      <a:pt x="1409" y="2595"/>
                    </a:cubicBezTo>
                    <a:cubicBezTo>
                      <a:pt x="1728" y="2995"/>
                      <a:pt x="1728" y="2995"/>
                      <a:pt x="1728" y="2995"/>
                    </a:cubicBezTo>
                    <a:cubicBezTo>
                      <a:pt x="2278" y="2637"/>
                      <a:pt x="2278" y="2637"/>
                      <a:pt x="2278" y="2637"/>
                    </a:cubicBezTo>
                    <a:cubicBezTo>
                      <a:pt x="2279" y="2638"/>
                      <a:pt x="2279" y="2638"/>
                      <a:pt x="2279" y="2638"/>
                    </a:cubicBezTo>
                    <a:cubicBezTo>
                      <a:pt x="2287" y="2631"/>
                      <a:pt x="2287" y="2631"/>
                      <a:pt x="2287" y="2631"/>
                    </a:cubicBezTo>
                    <a:cubicBezTo>
                      <a:pt x="2295" y="2625"/>
                      <a:pt x="2295" y="2625"/>
                      <a:pt x="2295" y="2625"/>
                    </a:cubicBezTo>
                    <a:cubicBezTo>
                      <a:pt x="2294" y="2624"/>
                      <a:pt x="2294" y="2624"/>
                      <a:pt x="2294" y="2624"/>
                    </a:cubicBezTo>
                    <a:cubicBezTo>
                      <a:pt x="2766" y="2167"/>
                      <a:pt x="2766" y="2167"/>
                      <a:pt x="2766" y="2167"/>
                    </a:cubicBezTo>
                    <a:cubicBezTo>
                      <a:pt x="2447" y="1768"/>
                      <a:pt x="2447" y="1768"/>
                      <a:pt x="2447" y="1768"/>
                    </a:cubicBezTo>
                    <a:cubicBezTo>
                      <a:pt x="2447" y="1768"/>
                      <a:pt x="2359" y="1660"/>
                      <a:pt x="2236" y="1629"/>
                    </a:cubicBezTo>
                    <a:cubicBezTo>
                      <a:pt x="2112" y="1598"/>
                      <a:pt x="1750" y="1567"/>
                      <a:pt x="1750" y="1567"/>
                    </a:cubicBezTo>
                    <a:cubicBezTo>
                      <a:pt x="1750" y="1567"/>
                      <a:pt x="1642" y="1558"/>
                      <a:pt x="1507" y="1398"/>
                    </a:cubicBezTo>
                    <a:cubicBezTo>
                      <a:pt x="1381" y="1231"/>
                      <a:pt x="1396" y="1124"/>
                      <a:pt x="1396" y="1124"/>
                    </a:cubicBezTo>
                    <a:close/>
                  </a:path>
                </a:pathLst>
              </a:custGeom>
              <a:solidFill>
                <a:srgbClr val="F3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8" name="îṣḷíḓè"/>
              <p:cNvSpPr/>
              <p:nvPr/>
            </p:nvSpPr>
            <p:spPr bwMode="auto">
              <a:xfrm>
                <a:off x="2486" y="708"/>
                <a:ext cx="165" cy="144"/>
              </a:xfrm>
              <a:custGeom>
                <a:avLst/>
                <a:gdLst>
                  <a:gd name="T0" fmla="*/ 17 w 689"/>
                  <a:gd name="T1" fmla="*/ 443 h 603"/>
                  <a:gd name="T2" fmla="*/ 18 w 689"/>
                  <a:gd name="T3" fmla="*/ 507 h 603"/>
                  <a:gd name="T4" fmla="*/ 72 w 689"/>
                  <a:gd name="T5" fmla="*/ 574 h 603"/>
                  <a:gd name="T6" fmla="*/ 134 w 689"/>
                  <a:gd name="T7" fmla="*/ 590 h 603"/>
                  <a:gd name="T8" fmla="*/ 689 w 689"/>
                  <a:gd name="T9" fmla="*/ 147 h 603"/>
                  <a:gd name="T10" fmla="*/ 572 w 689"/>
                  <a:gd name="T11" fmla="*/ 0 h 603"/>
                  <a:gd name="T12" fmla="*/ 17 w 689"/>
                  <a:gd name="T13" fmla="*/ 443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9" h="603">
                    <a:moveTo>
                      <a:pt x="17" y="443"/>
                    </a:moveTo>
                    <a:cubicBezTo>
                      <a:pt x="0" y="456"/>
                      <a:pt x="1" y="485"/>
                      <a:pt x="18" y="507"/>
                    </a:cubicBezTo>
                    <a:cubicBezTo>
                      <a:pt x="72" y="574"/>
                      <a:pt x="72" y="574"/>
                      <a:pt x="72" y="574"/>
                    </a:cubicBezTo>
                    <a:cubicBezTo>
                      <a:pt x="89" y="596"/>
                      <a:pt x="117" y="603"/>
                      <a:pt x="134" y="590"/>
                    </a:cubicBezTo>
                    <a:cubicBezTo>
                      <a:pt x="689" y="147"/>
                      <a:pt x="689" y="147"/>
                      <a:pt x="689" y="147"/>
                    </a:cubicBezTo>
                    <a:cubicBezTo>
                      <a:pt x="572" y="0"/>
                      <a:pt x="572" y="0"/>
                      <a:pt x="572" y="0"/>
                    </a:cubicBezTo>
                    <a:lnTo>
                      <a:pt x="17" y="443"/>
                    </a:lnTo>
                    <a:close/>
                  </a:path>
                </a:pathLst>
              </a:custGeom>
              <a:solidFill>
                <a:srgbClr val="4D58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9" name="ïṩḷiḑé"/>
              <p:cNvSpPr/>
              <p:nvPr/>
            </p:nvSpPr>
            <p:spPr bwMode="auto">
              <a:xfrm>
                <a:off x="2623" y="599"/>
                <a:ext cx="165" cy="144"/>
              </a:xfrm>
              <a:custGeom>
                <a:avLst/>
                <a:gdLst>
                  <a:gd name="T0" fmla="*/ 671 w 689"/>
                  <a:gd name="T1" fmla="*/ 96 h 603"/>
                  <a:gd name="T2" fmla="*/ 618 w 689"/>
                  <a:gd name="T3" fmla="*/ 29 h 603"/>
                  <a:gd name="T4" fmla="*/ 555 w 689"/>
                  <a:gd name="T5" fmla="*/ 13 h 603"/>
                  <a:gd name="T6" fmla="*/ 0 w 689"/>
                  <a:gd name="T7" fmla="*/ 456 h 603"/>
                  <a:gd name="T8" fmla="*/ 117 w 689"/>
                  <a:gd name="T9" fmla="*/ 603 h 603"/>
                  <a:gd name="T10" fmla="*/ 672 w 689"/>
                  <a:gd name="T11" fmla="*/ 161 h 603"/>
                  <a:gd name="T12" fmla="*/ 671 w 689"/>
                  <a:gd name="T13" fmla="*/ 96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9" h="603">
                    <a:moveTo>
                      <a:pt x="671" y="96"/>
                    </a:moveTo>
                    <a:cubicBezTo>
                      <a:pt x="618" y="29"/>
                      <a:pt x="618" y="29"/>
                      <a:pt x="618" y="29"/>
                    </a:cubicBezTo>
                    <a:cubicBezTo>
                      <a:pt x="600" y="7"/>
                      <a:pt x="572" y="0"/>
                      <a:pt x="555" y="13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117" y="603"/>
                      <a:pt x="117" y="603"/>
                      <a:pt x="117" y="603"/>
                    </a:cubicBezTo>
                    <a:cubicBezTo>
                      <a:pt x="672" y="161"/>
                      <a:pt x="672" y="161"/>
                      <a:pt x="672" y="161"/>
                    </a:cubicBezTo>
                    <a:cubicBezTo>
                      <a:pt x="689" y="147"/>
                      <a:pt x="689" y="118"/>
                      <a:pt x="671" y="96"/>
                    </a:cubicBezTo>
                    <a:close/>
                  </a:path>
                </a:pathLst>
              </a:cu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0" name="îŝľïḋè"/>
              <p:cNvSpPr/>
              <p:nvPr/>
            </p:nvSpPr>
            <p:spPr bwMode="auto">
              <a:xfrm>
                <a:off x="3048" y="1131"/>
                <a:ext cx="165" cy="144"/>
              </a:xfrm>
              <a:custGeom>
                <a:avLst/>
                <a:gdLst>
                  <a:gd name="T0" fmla="*/ 672 w 689"/>
                  <a:gd name="T1" fmla="*/ 160 h 603"/>
                  <a:gd name="T2" fmla="*/ 671 w 689"/>
                  <a:gd name="T3" fmla="*/ 96 h 603"/>
                  <a:gd name="T4" fmla="*/ 617 w 689"/>
                  <a:gd name="T5" fmla="*/ 29 h 603"/>
                  <a:gd name="T6" fmla="*/ 555 w 689"/>
                  <a:gd name="T7" fmla="*/ 13 h 603"/>
                  <a:gd name="T8" fmla="*/ 0 w 689"/>
                  <a:gd name="T9" fmla="*/ 456 h 603"/>
                  <a:gd name="T10" fmla="*/ 117 w 689"/>
                  <a:gd name="T11" fmla="*/ 603 h 603"/>
                  <a:gd name="T12" fmla="*/ 672 w 689"/>
                  <a:gd name="T13" fmla="*/ 16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9" h="603">
                    <a:moveTo>
                      <a:pt x="672" y="160"/>
                    </a:moveTo>
                    <a:cubicBezTo>
                      <a:pt x="689" y="147"/>
                      <a:pt x="689" y="118"/>
                      <a:pt x="671" y="96"/>
                    </a:cubicBezTo>
                    <a:cubicBezTo>
                      <a:pt x="617" y="29"/>
                      <a:pt x="617" y="29"/>
                      <a:pt x="617" y="29"/>
                    </a:cubicBezTo>
                    <a:cubicBezTo>
                      <a:pt x="600" y="7"/>
                      <a:pt x="572" y="0"/>
                      <a:pt x="555" y="13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117" y="603"/>
                      <a:pt x="117" y="603"/>
                      <a:pt x="117" y="603"/>
                    </a:cubicBezTo>
                    <a:lnTo>
                      <a:pt x="672" y="160"/>
                    </a:lnTo>
                    <a:close/>
                  </a:path>
                </a:pathLst>
              </a:cu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1" name="iṩliḍê"/>
              <p:cNvSpPr/>
              <p:nvPr/>
            </p:nvSpPr>
            <p:spPr bwMode="auto">
              <a:xfrm>
                <a:off x="2911" y="1240"/>
                <a:ext cx="165" cy="144"/>
              </a:xfrm>
              <a:custGeom>
                <a:avLst/>
                <a:gdLst>
                  <a:gd name="T0" fmla="*/ 18 w 689"/>
                  <a:gd name="T1" fmla="*/ 507 h 603"/>
                  <a:gd name="T2" fmla="*/ 72 w 689"/>
                  <a:gd name="T3" fmla="*/ 574 h 603"/>
                  <a:gd name="T4" fmla="*/ 134 w 689"/>
                  <a:gd name="T5" fmla="*/ 590 h 603"/>
                  <a:gd name="T6" fmla="*/ 689 w 689"/>
                  <a:gd name="T7" fmla="*/ 147 h 603"/>
                  <a:gd name="T8" fmla="*/ 572 w 689"/>
                  <a:gd name="T9" fmla="*/ 0 h 603"/>
                  <a:gd name="T10" fmla="*/ 17 w 689"/>
                  <a:gd name="T11" fmla="*/ 443 h 603"/>
                  <a:gd name="T12" fmla="*/ 18 w 689"/>
                  <a:gd name="T13" fmla="*/ 507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9" h="603">
                    <a:moveTo>
                      <a:pt x="18" y="507"/>
                    </a:moveTo>
                    <a:cubicBezTo>
                      <a:pt x="72" y="574"/>
                      <a:pt x="72" y="574"/>
                      <a:pt x="72" y="574"/>
                    </a:cubicBezTo>
                    <a:cubicBezTo>
                      <a:pt x="89" y="596"/>
                      <a:pt x="117" y="603"/>
                      <a:pt x="134" y="590"/>
                    </a:cubicBezTo>
                    <a:cubicBezTo>
                      <a:pt x="689" y="147"/>
                      <a:pt x="689" y="147"/>
                      <a:pt x="689" y="147"/>
                    </a:cubicBezTo>
                    <a:cubicBezTo>
                      <a:pt x="572" y="0"/>
                      <a:pt x="572" y="0"/>
                      <a:pt x="572" y="0"/>
                    </a:cubicBezTo>
                    <a:cubicBezTo>
                      <a:pt x="17" y="443"/>
                      <a:pt x="17" y="443"/>
                      <a:pt x="17" y="443"/>
                    </a:cubicBezTo>
                    <a:cubicBezTo>
                      <a:pt x="0" y="456"/>
                      <a:pt x="1" y="485"/>
                      <a:pt x="18" y="507"/>
                    </a:cubicBezTo>
                    <a:close/>
                  </a:path>
                </a:pathLst>
              </a:custGeom>
              <a:solidFill>
                <a:srgbClr val="4D58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2" name="işḻíḍê"/>
              <p:cNvSpPr/>
              <p:nvPr/>
            </p:nvSpPr>
            <p:spPr bwMode="auto">
              <a:xfrm>
                <a:off x="2597" y="802"/>
                <a:ext cx="214" cy="141"/>
              </a:xfrm>
              <a:custGeom>
                <a:avLst/>
                <a:gdLst>
                  <a:gd name="T0" fmla="*/ 0 w 892"/>
                  <a:gd name="T1" fmla="*/ 338 h 589"/>
                  <a:gd name="T2" fmla="*/ 359 w 892"/>
                  <a:gd name="T3" fmla="*/ 549 h 589"/>
                  <a:gd name="T4" fmla="*/ 892 w 892"/>
                  <a:gd name="T5" fmla="*/ 589 h 589"/>
                  <a:gd name="T6" fmla="*/ 423 w 892"/>
                  <a:gd name="T7" fmla="*/ 0 h 589"/>
                  <a:gd name="T8" fmla="*/ 0 w 892"/>
                  <a:gd name="T9" fmla="*/ 338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2" h="589">
                    <a:moveTo>
                      <a:pt x="0" y="338"/>
                    </a:moveTo>
                    <a:cubicBezTo>
                      <a:pt x="22" y="364"/>
                      <a:pt x="167" y="523"/>
                      <a:pt x="359" y="549"/>
                    </a:cubicBezTo>
                    <a:cubicBezTo>
                      <a:pt x="573" y="578"/>
                      <a:pt x="892" y="589"/>
                      <a:pt x="892" y="589"/>
                    </a:cubicBezTo>
                    <a:cubicBezTo>
                      <a:pt x="423" y="0"/>
                      <a:pt x="423" y="0"/>
                      <a:pt x="423" y="0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rgbClr val="E6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3" name="ïşḷiḍé"/>
              <p:cNvSpPr/>
              <p:nvPr/>
            </p:nvSpPr>
            <p:spPr bwMode="auto">
              <a:xfrm>
                <a:off x="2698" y="721"/>
                <a:ext cx="136" cy="222"/>
              </a:xfrm>
              <a:custGeom>
                <a:avLst/>
                <a:gdLst>
                  <a:gd name="T0" fmla="*/ 423 w 567"/>
                  <a:gd name="T1" fmla="*/ 0 h 926"/>
                  <a:gd name="T2" fmla="*/ 549 w 567"/>
                  <a:gd name="T3" fmla="*/ 397 h 926"/>
                  <a:gd name="T4" fmla="*/ 469 w 567"/>
                  <a:gd name="T5" fmla="*/ 926 h 926"/>
                  <a:gd name="T6" fmla="*/ 0 w 567"/>
                  <a:gd name="T7" fmla="*/ 337 h 926"/>
                  <a:gd name="T8" fmla="*/ 423 w 567"/>
                  <a:gd name="T9" fmla="*/ 0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7" h="926">
                    <a:moveTo>
                      <a:pt x="423" y="0"/>
                    </a:moveTo>
                    <a:cubicBezTo>
                      <a:pt x="444" y="28"/>
                      <a:pt x="567" y="204"/>
                      <a:pt x="549" y="397"/>
                    </a:cubicBezTo>
                    <a:cubicBezTo>
                      <a:pt x="530" y="612"/>
                      <a:pt x="469" y="926"/>
                      <a:pt x="469" y="926"/>
                    </a:cubicBezTo>
                    <a:cubicBezTo>
                      <a:pt x="0" y="337"/>
                      <a:pt x="0" y="337"/>
                      <a:pt x="0" y="337"/>
                    </a:cubicBezTo>
                    <a:lnTo>
                      <a:pt x="423" y="0"/>
                    </a:lnTo>
                    <a:close/>
                  </a:path>
                </a:pathLst>
              </a:custGeom>
              <a:solidFill>
                <a:srgbClr val="D3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4" name="îS1ïḓé"/>
              <p:cNvSpPr/>
              <p:nvPr/>
            </p:nvSpPr>
            <p:spPr bwMode="auto">
              <a:xfrm>
                <a:off x="2904" y="1060"/>
                <a:ext cx="214" cy="141"/>
              </a:xfrm>
              <a:custGeom>
                <a:avLst/>
                <a:gdLst>
                  <a:gd name="T0" fmla="*/ 893 w 893"/>
                  <a:gd name="T1" fmla="*/ 251 h 588"/>
                  <a:gd name="T2" fmla="*/ 534 w 893"/>
                  <a:gd name="T3" fmla="*/ 40 h 588"/>
                  <a:gd name="T4" fmla="*/ 0 w 893"/>
                  <a:gd name="T5" fmla="*/ 0 h 588"/>
                  <a:gd name="T6" fmla="*/ 470 w 893"/>
                  <a:gd name="T7" fmla="*/ 588 h 588"/>
                  <a:gd name="T8" fmla="*/ 893 w 893"/>
                  <a:gd name="T9" fmla="*/ 251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3" h="588">
                    <a:moveTo>
                      <a:pt x="893" y="251"/>
                    </a:moveTo>
                    <a:cubicBezTo>
                      <a:pt x="870" y="225"/>
                      <a:pt x="726" y="66"/>
                      <a:pt x="534" y="40"/>
                    </a:cubicBezTo>
                    <a:cubicBezTo>
                      <a:pt x="320" y="11"/>
                      <a:pt x="0" y="0"/>
                      <a:pt x="0" y="0"/>
                    </a:cubicBezTo>
                    <a:cubicBezTo>
                      <a:pt x="470" y="588"/>
                      <a:pt x="470" y="588"/>
                      <a:pt x="470" y="588"/>
                    </a:cubicBezTo>
                    <a:lnTo>
                      <a:pt x="893" y="251"/>
                    </a:lnTo>
                    <a:close/>
                  </a:path>
                </a:pathLst>
              </a:custGeom>
              <a:solidFill>
                <a:srgbClr val="D3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5" name="î$ľïḓè"/>
              <p:cNvSpPr/>
              <p:nvPr/>
            </p:nvSpPr>
            <p:spPr bwMode="auto">
              <a:xfrm>
                <a:off x="2881" y="1060"/>
                <a:ext cx="136" cy="221"/>
              </a:xfrm>
              <a:custGeom>
                <a:avLst/>
                <a:gdLst>
                  <a:gd name="T0" fmla="*/ 143 w 567"/>
                  <a:gd name="T1" fmla="*/ 926 h 926"/>
                  <a:gd name="T2" fmla="*/ 17 w 567"/>
                  <a:gd name="T3" fmla="*/ 529 h 926"/>
                  <a:gd name="T4" fmla="*/ 97 w 567"/>
                  <a:gd name="T5" fmla="*/ 0 h 926"/>
                  <a:gd name="T6" fmla="*/ 567 w 567"/>
                  <a:gd name="T7" fmla="*/ 588 h 926"/>
                  <a:gd name="T8" fmla="*/ 143 w 567"/>
                  <a:gd name="T9" fmla="*/ 926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7" h="926">
                    <a:moveTo>
                      <a:pt x="143" y="926"/>
                    </a:moveTo>
                    <a:cubicBezTo>
                      <a:pt x="123" y="898"/>
                      <a:pt x="0" y="722"/>
                      <a:pt x="17" y="529"/>
                    </a:cubicBezTo>
                    <a:cubicBezTo>
                      <a:pt x="36" y="314"/>
                      <a:pt x="97" y="0"/>
                      <a:pt x="97" y="0"/>
                    </a:cubicBezTo>
                    <a:cubicBezTo>
                      <a:pt x="567" y="588"/>
                      <a:pt x="567" y="588"/>
                      <a:pt x="567" y="588"/>
                    </a:cubicBezTo>
                    <a:lnTo>
                      <a:pt x="143" y="926"/>
                    </a:lnTo>
                    <a:close/>
                  </a:path>
                </a:pathLst>
              </a:custGeom>
              <a:solidFill>
                <a:srgbClr val="E6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6" name="í$ḻíḋè"/>
              <p:cNvSpPr/>
              <p:nvPr/>
            </p:nvSpPr>
            <p:spPr bwMode="auto">
              <a:xfrm>
                <a:off x="2822" y="955"/>
                <a:ext cx="8" cy="10"/>
              </a:xfrm>
              <a:custGeom>
                <a:avLst/>
                <a:gdLst>
                  <a:gd name="T0" fmla="*/ 26 w 34"/>
                  <a:gd name="T1" fmla="*/ 12 h 40"/>
                  <a:gd name="T2" fmla="*/ 0 w 34"/>
                  <a:gd name="T3" fmla="*/ 6 h 40"/>
                  <a:gd name="T4" fmla="*/ 27 w 34"/>
                  <a:gd name="T5" fmla="*/ 40 h 40"/>
                  <a:gd name="T6" fmla="*/ 26 w 34"/>
                  <a:gd name="T7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0">
                    <a:moveTo>
                      <a:pt x="26" y="12"/>
                    </a:moveTo>
                    <a:cubicBezTo>
                      <a:pt x="19" y="3"/>
                      <a:pt x="7" y="0"/>
                      <a:pt x="0" y="6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4" y="34"/>
                      <a:pt x="34" y="22"/>
                      <a:pt x="26" y="12"/>
                    </a:cubicBezTo>
                    <a:close/>
                  </a:path>
                </a:pathLst>
              </a:custGeom>
              <a:solidFill>
                <a:srgbClr val="D3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7" name="ïṩ1ïdê"/>
              <p:cNvSpPr/>
              <p:nvPr/>
            </p:nvSpPr>
            <p:spPr bwMode="auto">
              <a:xfrm>
                <a:off x="2820" y="956"/>
                <a:ext cx="8" cy="10"/>
              </a:xfrm>
              <a:custGeom>
                <a:avLst/>
                <a:gdLst>
                  <a:gd name="T0" fmla="*/ 7 w 34"/>
                  <a:gd name="T1" fmla="*/ 27 h 39"/>
                  <a:gd name="T2" fmla="*/ 34 w 34"/>
                  <a:gd name="T3" fmla="*/ 34 h 39"/>
                  <a:gd name="T4" fmla="*/ 7 w 34"/>
                  <a:gd name="T5" fmla="*/ 0 h 39"/>
                  <a:gd name="T6" fmla="*/ 7 w 34"/>
                  <a:gd name="T7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9">
                    <a:moveTo>
                      <a:pt x="7" y="27"/>
                    </a:moveTo>
                    <a:cubicBezTo>
                      <a:pt x="15" y="36"/>
                      <a:pt x="27" y="39"/>
                      <a:pt x="34" y="3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"/>
                      <a:pt x="0" y="18"/>
                      <a:pt x="7" y="27"/>
                    </a:cubicBezTo>
                    <a:close/>
                  </a:path>
                </a:pathLst>
              </a:custGeom>
              <a:solidFill>
                <a:srgbClr val="E6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8" name="íṩ1ïḍé"/>
              <p:cNvSpPr/>
              <p:nvPr/>
            </p:nvSpPr>
            <p:spPr bwMode="auto">
              <a:xfrm>
                <a:off x="2849" y="993"/>
                <a:ext cx="8" cy="9"/>
              </a:xfrm>
              <a:custGeom>
                <a:avLst/>
                <a:gdLst>
                  <a:gd name="T0" fmla="*/ 8 w 34"/>
                  <a:gd name="T1" fmla="*/ 27 h 39"/>
                  <a:gd name="T2" fmla="*/ 34 w 34"/>
                  <a:gd name="T3" fmla="*/ 34 h 39"/>
                  <a:gd name="T4" fmla="*/ 7 w 34"/>
                  <a:gd name="T5" fmla="*/ 0 h 39"/>
                  <a:gd name="T6" fmla="*/ 8 w 34"/>
                  <a:gd name="T7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9">
                    <a:moveTo>
                      <a:pt x="8" y="27"/>
                    </a:moveTo>
                    <a:cubicBezTo>
                      <a:pt x="15" y="36"/>
                      <a:pt x="27" y="39"/>
                      <a:pt x="34" y="3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"/>
                      <a:pt x="0" y="18"/>
                      <a:pt x="8" y="27"/>
                    </a:cubicBezTo>
                    <a:close/>
                  </a:path>
                </a:pathLst>
              </a:custGeom>
              <a:solidFill>
                <a:srgbClr val="E6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9" name="ïṩľîḋe"/>
              <p:cNvSpPr/>
              <p:nvPr/>
            </p:nvSpPr>
            <p:spPr bwMode="auto">
              <a:xfrm>
                <a:off x="2850" y="991"/>
                <a:ext cx="9" cy="10"/>
              </a:xfrm>
              <a:custGeom>
                <a:avLst/>
                <a:gdLst>
                  <a:gd name="T0" fmla="*/ 27 w 35"/>
                  <a:gd name="T1" fmla="*/ 12 h 40"/>
                  <a:gd name="T2" fmla="*/ 0 w 35"/>
                  <a:gd name="T3" fmla="*/ 6 h 40"/>
                  <a:gd name="T4" fmla="*/ 27 w 35"/>
                  <a:gd name="T5" fmla="*/ 40 h 40"/>
                  <a:gd name="T6" fmla="*/ 27 w 35"/>
                  <a:gd name="T7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27" y="12"/>
                    </a:moveTo>
                    <a:cubicBezTo>
                      <a:pt x="19" y="3"/>
                      <a:pt x="7" y="0"/>
                      <a:pt x="0" y="6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5" y="34"/>
                      <a:pt x="34" y="22"/>
                      <a:pt x="27" y="12"/>
                    </a:cubicBezTo>
                    <a:close/>
                  </a:path>
                </a:pathLst>
              </a:custGeom>
              <a:solidFill>
                <a:srgbClr val="D3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0" name="isḷîḑè"/>
              <p:cNvSpPr/>
              <p:nvPr/>
            </p:nvSpPr>
            <p:spPr bwMode="auto">
              <a:xfrm>
                <a:off x="2879" y="1027"/>
                <a:ext cx="9" cy="10"/>
              </a:xfrm>
              <a:custGeom>
                <a:avLst/>
                <a:gdLst>
                  <a:gd name="T0" fmla="*/ 26 w 34"/>
                  <a:gd name="T1" fmla="*/ 12 h 40"/>
                  <a:gd name="T2" fmla="*/ 0 w 34"/>
                  <a:gd name="T3" fmla="*/ 5 h 40"/>
                  <a:gd name="T4" fmla="*/ 27 w 34"/>
                  <a:gd name="T5" fmla="*/ 40 h 40"/>
                  <a:gd name="T6" fmla="*/ 26 w 34"/>
                  <a:gd name="T7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40">
                    <a:moveTo>
                      <a:pt x="26" y="12"/>
                    </a:moveTo>
                    <a:cubicBezTo>
                      <a:pt x="19" y="3"/>
                      <a:pt x="7" y="0"/>
                      <a:pt x="0" y="5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4" y="34"/>
                      <a:pt x="34" y="22"/>
                      <a:pt x="26" y="12"/>
                    </a:cubicBezTo>
                    <a:close/>
                  </a:path>
                </a:pathLst>
              </a:custGeom>
              <a:solidFill>
                <a:srgbClr val="D3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1" name="îslíde"/>
              <p:cNvSpPr/>
              <p:nvPr/>
            </p:nvSpPr>
            <p:spPr bwMode="auto">
              <a:xfrm>
                <a:off x="2878" y="1028"/>
                <a:ext cx="8" cy="10"/>
              </a:xfrm>
              <a:custGeom>
                <a:avLst/>
                <a:gdLst>
                  <a:gd name="T0" fmla="*/ 8 w 35"/>
                  <a:gd name="T1" fmla="*/ 28 h 40"/>
                  <a:gd name="T2" fmla="*/ 35 w 35"/>
                  <a:gd name="T3" fmla="*/ 35 h 40"/>
                  <a:gd name="T4" fmla="*/ 8 w 35"/>
                  <a:gd name="T5" fmla="*/ 0 h 40"/>
                  <a:gd name="T6" fmla="*/ 8 w 35"/>
                  <a:gd name="T7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8" y="28"/>
                    </a:moveTo>
                    <a:cubicBezTo>
                      <a:pt x="16" y="37"/>
                      <a:pt x="28" y="40"/>
                      <a:pt x="35" y="3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6"/>
                      <a:pt x="1" y="19"/>
                      <a:pt x="8" y="28"/>
                    </a:cubicBezTo>
                    <a:close/>
                  </a:path>
                </a:pathLst>
              </a:custGeom>
              <a:solidFill>
                <a:srgbClr val="E6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2" name="iṥḷíḋê"/>
              <p:cNvSpPr/>
              <p:nvPr/>
            </p:nvSpPr>
            <p:spPr bwMode="auto">
              <a:xfrm>
                <a:off x="2151" y="1694"/>
                <a:ext cx="333" cy="819"/>
              </a:xfrm>
              <a:custGeom>
                <a:avLst/>
                <a:gdLst>
                  <a:gd name="T0" fmla="*/ 39 w 1389"/>
                  <a:gd name="T1" fmla="*/ 0 h 3423"/>
                  <a:gd name="T2" fmla="*/ 0 w 1389"/>
                  <a:gd name="T3" fmla="*/ 131 h 3423"/>
                  <a:gd name="T4" fmla="*/ 0 w 1389"/>
                  <a:gd name="T5" fmla="*/ 3256 h 3423"/>
                  <a:gd name="T6" fmla="*/ 65 w 1389"/>
                  <a:gd name="T7" fmla="*/ 3423 h 3423"/>
                  <a:gd name="T8" fmla="*/ 1277 w 1389"/>
                  <a:gd name="T9" fmla="*/ 1838 h 3423"/>
                  <a:gd name="T10" fmla="*/ 1279 w 1389"/>
                  <a:gd name="T11" fmla="*/ 1833 h 3423"/>
                  <a:gd name="T12" fmla="*/ 1283 w 1389"/>
                  <a:gd name="T13" fmla="*/ 1838 h 3423"/>
                  <a:gd name="T14" fmla="*/ 1389 w 1389"/>
                  <a:gd name="T15" fmla="*/ 1700 h 3423"/>
                  <a:gd name="T16" fmla="*/ 1277 w 1389"/>
                  <a:gd name="T17" fmla="*/ 1559 h 3423"/>
                  <a:gd name="T18" fmla="*/ 1274 w 1389"/>
                  <a:gd name="T19" fmla="*/ 1564 h 3423"/>
                  <a:gd name="T20" fmla="*/ 1272 w 1389"/>
                  <a:gd name="T21" fmla="*/ 1559 h 3423"/>
                  <a:gd name="T22" fmla="*/ 39 w 1389"/>
                  <a:gd name="T23" fmla="*/ 0 h 3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9" h="3423">
                    <a:moveTo>
                      <a:pt x="39" y="0"/>
                    </a:moveTo>
                    <a:cubicBezTo>
                      <a:pt x="15" y="39"/>
                      <a:pt x="0" y="83"/>
                      <a:pt x="0" y="131"/>
                    </a:cubicBezTo>
                    <a:cubicBezTo>
                      <a:pt x="0" y="3256"/>
                      <a:pt x="0" y="3256"/>
                      <a:pt x="0" y="3256"/>
                    </a:cubicBezTo>
                    <a:cubicBezTo>
                      <a:pt x="0" y="3319"/>
                      <a:pt x="25" y="3376"/>
                      <a:pt x="65" y="3423"/>
                    </a:cubicBezTo>
                    <a:cubicBezTo>
                      <a:pt x="1277" y="1838"/>
                      <a:pt x="1277" y="1838"/>
                      <a:pt x="1277" y="1838"/>
                    </a:cubicBezTo>
                    <a:cubicBezTo>
                      <a:pt x="1279" y="1833"/>
                      <a:pt x="1279" y="1833"/>
                      <a:pt x="1279" y="1833"/>
                    </a:cubicBezTo>
                    <a:cubicBezTo>
                      <a:pt x="1283" y="1838"/>
                      <a:pt x="1283" y="1838"/>
                      <a:pt x="1283" y="1838"/>
                    </a:cubicBezTo>
                    <a:cubicBezTo>
                      <a:pt x="1389" y="1700"/>
                      <a:pt x="1389" y="1700"/>
                      <a:pt x="1389" y="1700"/>
                    </a:cubicBezTo>
                    <a:cubicBezTo>
                      <a:pt x="1277" y="1559"/>
                      <a:pt x="1277" y="1559"/>
                      <a:pt x="1277" y="1559"/>
                    </a:cubicBezTo>
                    <a:cubicBezTo>
                      <a:pt x="1274" y="1564"/>
                      <a:pt x="1274" y="1564"/>
                      <a:pt x="1274" y="1564"/>
                    </a:cubicBezTo>
                    <a:cubicBezTo>
                      <a:pt x="1272" y="1559"/>
                      <a:pt x="1272" y="1559"/>
                      <a:pt x="1272" y="1559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9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3" name="îṧḻiḑe"/>
              <p:cNvSpPr/>
              <p:nvPr/>
            </p:nvSpPr>
            <p:spPr bwMode="auto">
              <a:xfrm>
                <a:off x="1817" y="1694"/>
                <a:ext cx="351" cy="819"/>
              </a:xfrm>
              <a:custGeom>
                <a:avLst/>
                <a:gdLst>
                  <a:gd name="T0" fmla="*/ 1465 w 1465"/>
                  <a:gd name="T1" fmla="*/ 3423 h 3423"/>
                  <a:gd name="T2" fmla="*/ 0 w 1465"/>
                  <a:gd name="T3" fmla="*/ 1687 h 3423"/>
                  <a:gd name="T4" fmla="*/ 1439 w 1465"/>
                  <a:gd name="T5" fmla="*/ 0 h 3423"/>
                  <a:gd name="T6" fmla="*/ 1465 w 1465"/>
                  <a:gd name="T7" fmla="*/ 3423 h 3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5" h="3423">
                    <a:moveTo>
                      <a:pt x="1465" y="3423"/>
                    </a:moveTo>
                    <a:cubicBezTo>
                      <a:pt x="1465" y="3423"/>
                      <a:pt x="0" y="1909"/>
                      <a:pt x="0" y="1687"/>
                    </a:cubicBezTo>
                    <a:cubicBezTo>
                      <a:pt x="0" y="1464"/>
                      <a:pt x="1439" y="0"/>
                      <a:pt x="1439" y="0"/>
                    </a:cubicBezTo>
                    <a:lnTo>
                      <a:pt x="1465" y="3423"/>
                    </a:lnTo>
                    <a:close/>
                  </a:path>
                </a:pathLst>
              </a:custGeom>
              <a:solidFill>
                <a:srgbClr val="009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4" name="íṧḷïde"/>
              <p:cNvSpPr/>
              <p:nvPr/>
            </p:nvSpPr>
            <p:spPr bwMode="auto">
              <a:xfrm>
                <a:off x="2069" y="1831"/>
                <a:ext cx="615" cy="52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5" name="iṣḻîde"/>
              <p:cNvSpPr/>
              <p:nvPr/>
            </p:nvSpPr>
            <p:spPr bwMode="auto">
              <a:xfrm>
                <a:off x="2122" y="1868"/>
                <a:ext cx="27" cy="452"/>
              </a:xfrm>
              <a:prstGeom prst="rect">
                <a:avLst/>
              </a:prstGeom>
              <a:solidFill>
                <a:srgbClr val="FDD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6" name="îsḻïḍê"/>
              <p:cNvSpPr/>
              <p:nvPr/>
            </p:nvSpPr>
            <p:spPr bwMode="auto">
              <a:xfrm>
                <a:off x="2248" y="1868"/>
                <a:ext cx="27" cy="452"/>
              </a:xfrm>
              <a:prstGeom prst="rect">
                <a:avLst/>
              </a:prstGeom>
              <a:solidFill>
                <a:srgbClr val="FDD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7" name="îSľiḓê"/>
              <p:cNvSpPr/>
              <p:nvPr/>
            </p:nvSpPr>
            <p:spPr bwMode="auto">
              <a:xfrm>
                <a:off x="2185" y="1868"/>
                <a:ext cx="27" cy="452"/>
              </a:xfrm>
              <a:prstGeom prst="rect">
                <a:avLst/>
              </a:prstGeom>
              <a:solidFill>
                <a:srgbClr val="FDD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8" name="ïṥlídé"/>
              <p:cNvSpPr/>
              <p:nvPr/>
            </p:nvSpPr>
            <p:spPr bwMode="auto">
              <a:xfrm>
                <a:off x="2311" y="1868"/>
                <a:ext cx="27" cy="452"/>
              </a:xfrm>
              <a:prstGeom prst="rect">
                <a:avLst/>
              </a:prstGeom>
              <a:solidFill>
                <a:srgbClr val="FDD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9" name="iSļîḋê"/>
              <p:cNvSpPr/>
              <p:nvPr/>
            </p:nvSpPr>
            <p:spPr bwMode="auto">
              <a:xfrm>
                <a:off x="2370" y="1868"/>
                <a:ext cx="28" cy="452"/>
              </a:xfrm>
              <a:prstGeom prst="rect">
                <a:avLst/>
              </a:prstGeom>
              <a:solidFill>
                <a:srgbClr val="FDD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0" name="íṧ1iḋè"/>
              <p:cNvSpPr/>
              <p:nvPr/>
            </p:nvSpPr>
            <p:spPr bwMode="auto">
              <a:xfrm>
                <a:off x="2433" y="1868"/>
                <a:ext cx="28" cy="452"/>
              </a:xfrm>
              <a:prstGeom prst="rect">
                <a:avLst/>
              </a:prstGeom>
              <a:solidFill>
                <a:srgbClr val="FDD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1" name="iṡľîďe"/>
              <p:cNvSpPr/>
              <p:nvPr/>
            </p:nvSpPr>
            <p:spPr bwMode="auto">
              <a:xfrm>
                <a:off x="2433" y="2155"/>
                <a:ext cx="9" cy="12"/>
              </a:xfrm>
              <a:custGeom>
                <a:avLst/>
                <a:gdLst>
                  <a:gd name="T0" fmla="*/ 9 w 9"/>
                  <a:gd name="T1" fmla="*/ 0 h 12"/>
                  <a:gd name="T2" fmla="*/ 0 w 9"/>
                  <a:gd name="T3" fmla="*/ 12 h 12"/>
                  <a:gd name="T4" fmla="*/ 9 w 9"/>
                  <a:gd name="T5" fmla="*/ 0 h 12"/>
                  <a:gd name="T6" fmla="*/ 9 w 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lnTo>
                      <a:pt x="0" y="12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8B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2" name="iŝľiḑé"/>
              <p:cNvSpPr/>
              <p:nvPr/>
            </p:nvSpPr>
            <p:spPr bwMode="auto">
              <a:xfrm>
                <a:off x="2352" y="2167"/>
                <a:ext cx="81" cy="106"/>
              </a:xfrm>
              <a:custGeom>
                <a:avLst/>
                <a:gdLst>
                  <a:gd name="T0" fmla="*/ 0 w 81"/>
                  <a:gd name="T1" fmla="*/ 106 h 106"/>
                  <a:gd name="T2" fmla="*/ 0 w 81"/>
                  <a:gd name="T3" fmla="*/ 106 h 106"/>
                  <a:gd name="T4" fmla="*/ 81 w 81"/>
                  <a:gd name="T5" fmla="*/ 0 h 106"/>
                  <a:gd name="T6" fmla="*/ 0 w 81"/>
                  <a:gd name="T7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106">
                    <a:moveTo>
                      <a:pt x="0" y="106"/>
                    </a:moveTo>
                    <a:lnTo>
                      <a:pt x="0" y="106"/>
                    </a:lnTo>
                    <a:lnTo>
                      <a:pt x="81" y="0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589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3" name="îṩ1ïďè"/>
              <p:cNvSpPr/>
              <p:nvPr/>
            </p:nvSpPr>
            <p:spPr bwMode="auto">
              <a:xfrm>
                <a:off x="2168" y="2134"/>
                <a:ext cx="532" cy="406"/>
              </a:xfrm>
              <a:custGeom>
                <a:avLst/>
                <a:gdLst>
                  <a:gd name="T0" fmla="*/ 1145 w 2220"/>
                  <a:gd name="T1" fmla="*/ 89 h 1698"/>
                  <a:gd name="T2" fmla="*/ 1144 w 2220"/>
                  <a:gd name="T3" fmla="*/ 90 h 1698"/>
                  <a:gd name="T4" fmla="*/ 1108 w 2220"/>
                  <a:gd name="T5" fmla="*/ 137 h 1698"/>
                  <a:gd name="T6" fmla="*/ 768 w 2220"/>
                  <a:gd name="T7" fmla="*/ 581 h 1698"/>
                  <a:gd name="T8" fmla="*/ 0 w 2220"/>
                  <a:gd name="T9" fmla="*/ 1585 h 1698"/>
                  <a:gd name="T10" fmla="*/ 254 w 2220"/>
                  <a:gd name="T11" fmla="*/ 1698 h 1698"/>
                  <a:gd name="T12" fmla="*/ 1989 w 2220"/>
                  <a:gd name="T13" fmla="*/ 1698 h 1698"/>
                  <a:gd name="T14" fmla="*/ 2220 w 2220"/>
                  <a:gd name="T15" fmla="*/ 1611 h 1698"/>
                  <a:gd name="T16" fmla="*/ 1440 w 2220"/>
                  <a:gd name="T17" fmla="*/ 364 h 1698"/>
                  <a:gd name="T18" fmla="*/ 1213 w 2220"/>
                  <a:gd name="T19" fmla="*/ 0 h 1698"/>
                  <a:gd name="T20" fmla="*/ 1145 w 2220"/>
                  <a:gd name="T21" fmla="*/ 89 h 1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20" h="1698">
                    <a:moveTo>
                      <a:pt x="1145" y="89"/>
                    </a:moveTo>
                    <a:cubicBezTo>
                      <a:pt x="1144" y="90"/>
                      <a:pt x="1144" y="90"/>
                      <a:pt x="1144" y="90"/>
                    </a:cubicBezTo>
                    <a:cubicBezTo>
                      <a:pt x="1108" y="137"/>
                      <a:pt x="1108" y="137"/>
                      <a:pt x="1108" y="137"/>
                    </a:cubicBezTo>
                    <a:cubicBezTo>
                      <a:pt x="768" y="581"/>
                      <a:pt x="768" y="581"/>
                      <a:pt x="768" y="581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58" y="1653"/>
                      <a:pt x="150" y="1698"/>
                      <a:pt x="254" y="1698"/>
                    </a:cubicBezTo>
                    <a:cubicBezTo>
                      <a:pt x="1989" y="1698"/>
                      <a:pt x="1989" y="1698"/>
                      <a:pt x="1989" y="1698"/>
                    </a:cubicBezTo>
                    <a:cubicBezTo>
                      <a:pt x="2080" y="1698"/>
                      <a:pt x="2162" y="1664"/>
                      <a:pt x="2220" y="1611"/>
                    </a:cubicBezTo>
                    <a:cubicBezTo>
                      <a:pt x="1440" y="364"/>
                      <a:pt x="1440" y="364"/>
                      <a:pt x="1440" y="364"/>
                    </a:cubicBezTo>
                    <a:cubicBezTo>
                      <a:pt x="1213" y="0"/>
                      <a:pt x="1213" y="0"/>
                      <a:pt x="1213" y="0"/>
                    </a:cubicBezTo>
                    <a:lnTo>
                      <a:pt x="1145" y="89"/>
                    </a:lnTo>
                    <a:close/>
                  </a:path>
                </a:pathLst>
              </a:custGeom>
              <a:solidFill>
                <a:srgbClr val="ED8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4" name="iṣļíḍe"/>
              <p:cNvSpPr/>
              <p:nvPr/>
            </p:nvSpPr>
            <p:spPr bwMode="auto">
              <a:xfrm>
                <a:off x="2162" y="1659"/>
                <a:ext cx="540" cy="408"/>
              </a:xfrm>
              <a:custGeom>
                <a:avLst/>
                <a:gdLst>
                  <a:gd name="T0" fmla="*/ 0 w 2258"/>
                  <a:gd name="T1" fmla="*/ 150 h 1709"/>
                  <a:gd name="T2" fmla="*/ 923 w 2258"/>
                  <a:gd name="T3" fmla="*/ 1316 h 1709"/>
                  <a:gd name="T4" fmla="*/ 1118 w 2258"/>
                  <a:gd name="T5" fmla="*/ 1562 h 1709"/>
                  <a:gd name="T6" fmla="*/ 1217 w 2258"/>
                  <a:gd name="T7" fmla="*/ 1688 h 1709"/>
                  <a:gd name="T8" fmla="*/ 1233 w 2258"/>
                  <a:gd name="T9" fmla="*/ 1709 h 1709"/>
                  <a:gd name="T10" fmla="*/ 1515 w 2258"/>
                  <a:gd name="T11" fmla="*/ 1267 h 1709"/>
                  <a:gd name="T12" fmla="*/ 2258 w 2258"/>
                  <a:gd name="T13" fmla="*/ 101 h 1709"/>
                  <a:gd name="T14" fmla="*/ 2015 w 2258"/>
                  <a:gd name="T15" fmla="*/ 0 h 1709"/>
                  <a:gd name="T16" fmla="*/ 280 w 2258"/>
                  <a:gd name="T17" fmla="*/ 0 h 1709"/>
                  <a:gd name="T18" fmla="*/ 0 w 2258"/>
                  <a:gd name="T19" fmla="*/ 15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8" h="1709">
                    <a:moveTo>
                      <a:pt x="0" y="150"/>
                    </a:moveTo>
                    <a:cubicBezTo>
                      <a:pt x="923" y="1316"/>
                      <a:pt x="923" y="1316"/>
                      <a:pt x="923" y="1316"/>
                    </a:cubicBezTo>
                    <a:cubicBezTo>
                      <a:pt x="1118" y="1562"/>
                      <a:pt x="1118" y="1562"/>
                      <a:pt x="1118" y="1562"/>
                    </a:cubicBezTo>
                    <a:cubicBezTo>
                      <a:pt x="1217" y="1688"/>
                      <a:pt x="1217" y="1688"/>
                      <a:pt x="1217" y="1688"/>
                    </a:cubicBezTo>
                    <a:cubicBezTo>
                      <a:pt x="1233" y="1709"/>
                      <a:pt x="1233" y="1709"/>
                      <a:pt x="1233" y="1709"/>
                    </a:cubicBezTo>
                    <a:cubicBezTo>
                      <a:pt x="1515" y="1267"/>
                      <a:pt x="1515" y="1267"/>
                      <a:pt x="1515" y="1267"/>
                    </a:cubicBezTo>
                    <a:cubicBezTo>
                      <a:pt x="2258" y="101"/>
                      <a:pt x="2258" y="101"/>
                      <a:pt x="2258" y="101"/>
                    </a:cubicBezTo>
                    <a:cubicBezTo>
                      <a:pt x="2199" y="40"/>
                      <a:pt x="2113" y="0"/>
                      <a:pt x="2015" y="0"/>
                    </a:cubicBezTo>
                    <a:cubicBezTo>
                      <a:pt x="280" y="0"/>
                      <a:pt x="280" y="0"/>
                      <a:pt x="280" y="0"/>
                    </a:cubicBezTo>
                    <a:cubicBezTo>
                      <a:pt x="158" y="0"/>
                      <a:pt x="54" y="61"/>
                      <a:pt x="0" y="150"/>
                    </a:cubicBezTo>
                    <a:close/>
                  </a:path>
                </a:pathLst>
              </a:custGeom>
              <a:solidFill>
                <a:srgbClr val="ED8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5" name="îšḻiḍé"/>
              <p:cNvSpPr/>
              <p:nvPr/>
            </p:nvSpPr>
            <p:spPr bwMode="auto">
              <a:xfrm>
                <a:off x="2442" y="1683"/>
                <a:ext cx="279" cy="836"/>
              </a:xfrm>
              <a:custGeom>
                <a:avLst/>
                <a:gdLst>
                  <a:gd name="T0" fmla="*/ 344 w 1163"/>
                  <a:gd name="T1" fmla="*/ 1166 h 3498"/>
                  <a:gd name="T2" fmla="*/ 62 w 1163"/>
                  <a:gd name="T3" fmla="*/ 1608 h 3498"/>
                  <a:gd name="T4" fmla="*/ 46 w 1163"/>
                  <a:gd name="T5" fmla="*/ 1587 h 3498"/>
                  <a:gd name="T6" fmla="*/ 118 w 1163"/>
                  <a:gd name="T7" fmla="*/ 1760 h 3498"/>
                  <a:gd name="T8" fmla="*/ 0 w 1163"/>
                  <a:gd name="T9" fmla="*/ 1976 h 3498"/>
                  <a:gd name="T10" fmla="*/ 68 w 1163"/>
                  <a:gd name="T11" fmla="*/ 1887 h 3498"/>
                  <a:gd name="T12" fmla="*/ 295 w 1163"/>
                  <a:gd name="T13" fmla="*/ 2251 h 3498"/>
                  <a:gd name="T14" fmla="*/ 1075 w 1163"/>
                  <a:gd name="T15" fmla="*/ 3498 h 3498"/>
                  <a:gd name="T16" fmla="*/ 1163 w 1163"/>
                  <a:gd name="T17" fmla="*/ 3305 h 3498"/>
                  <a:gd name="T18" fmla="*/ 1163 w 1163"/>
                  <a:gd name="T19" fmla="*/ 180 h 3498"/>
                  <a:gd name="T20" fmla="*/ 1087 w 1163"/>
                  <a:gd name="T21" fmla="*/ 0 h 3498"/>
                  <a:gd name="T22" fmla="*/ 344 w 1163"/>
                  <a:gd name="T23" fmla="*/ 1166 h 3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3" h="3498">
                    <a:moveTo>
                      <a:pt x="344" y="1166"/>
                    </a:moveTo>
                    <a:cubicBezTo>
                      <a:pt x="62" y="1608"/>
                      <a:pt x="62" y="1608"/>
                      <a:pt x="62" y="1608"/>
                    </a:cubicBezTo>
                    <a:cubicBezTo>
                      <a:pt x="46" y="1587"/>
                      <a:pt x="46" y="1587"/>
                      <a:pt x="46" y="1587"/>
                    </a:cubicBezTo>
                    <a:cubicBezTo>
                      <a:pt x="47" y="1588"/>
                      <a:pt x="118" y="1703"/>
                      <a:pt x="118" y="1760"/>
                    </a:cubicBezTo>
                    <a:cubicBezTo>
                      <a:pt x="118" y="1817"/>
                      <a:pt x="0" y="1975"/>
                      <a:pt x="0" y="1976"/>
                    </a:cubicBezTo>
                    <a:cubicBezTo>
                      <a:pt x="68" y="1887"/>
                      <a:pt x="68" y="1887"/>
                      <a:pt x="68" y="1887"/>
                    </a:cubicBezTo>
                    <a:cubicBezTo>
                      <a:pt x="295" y="2251"/>
                      <a:pt x="295" y="2251"/>
                      <a:pt x="295" y="2251"/>
                    </a:cubicBezTo>
                    <a:cubicBezTo>
                      <a:pt x="1075" y="3498"/>
                      <a:pt x="1075" y="3498"/>
                      <a:pt x="1075" y="3498"/>
                    </a:cubicBezTo>
                    <a:cubicBezTo>
                      <a:pt x="1129" y="3447"/>
                      <a:pt x="1163" y="3380"/>
                      <a:pt x="1163" y="3305"/>
                    </a:cubicBezTo>
                    <a:cubicBezTo>
                      <a:pt x="1163" y="180"/>
                      <a:pt x="1163" y="180"/>
                      <a:pt x="1163" y="180"/>
                    </a:cubicBezTo>
                    <a:cubicBezTo>
                      <a:pt x="1163" y="111"/>
                      <a:pt x="1134" y="48"/>
                      <a:pt x="1087" y="0"/>
                    </a:cubicBezTo>
                    <a:lnTo>
                      <a:pt x="344" y="1166"/>
                    </a:lnTo>
                    <a:close/>
                  </a:path>
                </a:pathLst>
              </a:custGeom>
              <a:solidFill>
                <a:srgbClr val="DB6E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6" name="ïṣḷiḓè"/>
              <p:cNvSpPr/>
              <p:nvPr/>
            </p:nvSpPr>
            <p:spPr bwMode="auto">
              <a:xfrm>
                <a:off x="3502" y="173"/>
                <a:ext cx="862" cy="860"/>
              </a:xfrm>
              <a:prstGeom prst="ellipse">
                <a:avLst/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7" name="íṡļiḍè"/>
              <p:cNvSpPr/>
              <p:nvPr/>
            </p:nvSpPr>
            <p:spPr bwMode="auto">
              <a:xfrm>
                <a:off x="3555" y="373"/>
                <a:ext cx="665" cy="607"/>
              </a:xfrm>
              <a:custGeom>
                <a:avLst/>
                <a:gdLst>
                  <a:gd name="T0" fmla="*/ 330 w 2776"/>
                  <a:gd name="T1" fmla="*/ 0 h 2538"/>
                  <a:gd name="T2" fmla="*/ 318 w 2776"/>
                  <a:gd name="T3" fmla="*/ 209 h 2538"/>
                  <a:gd name="T4" fmla="*/ 2185 w 2776"/>
                  <a:gd name="T5" fmla="*/ 2076 h 2538"/>
                  <a:gd name="T6" fmla="*/ 2776 w 2776"/>
                  <a:gd name="T7" fmla="*/ 1981 h 2538"/>
                  <a:gd name="T8" fmla="*/ 1575 w 2776"/>
                  <a:gd name="T9" fmla="*/ 2538 h 2538"/>
                  <a:gd name="T10" fmla="*/ 0 w 2776"/>
                  <a:gd name="T11" fmla="*/ 964 h 2538"/>
                  <a:gd name="T12" fmla="*/ 330 w 2776"/>
                  <a:gd name="T13" fmla="*/ 0 h 2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6" h="2538">
                    <a:moveTo>
                      <a:pt x="330" y="0"/>
                    </a:moveTo>
                    <a:cubicBezTo>
                      <a:pt x="322" y="68"/>
                      <a:pt x="318" y="138"/>
                      <a:pt x="318" y="209"/>
                    </a:cubicBezTo>
                    <a:cubicBezTo>
                      <a:pt x="318" y="1240"/>
                      <a:pt x="1154" y="2076"/>
                      <a:pt x="2185" y="2076"/>
                    </a:cubicBezTo>
                    <a:cubicBezTo>
                      <a:pt x="2392" y="2076"/>
                      <a:pt x="2591" y="2043"/>
                      <a:pt x="2776" y="1981"/>
                    </a:cubicBezTo>
                    <a:cubicBezTo>
                      <a:pt x="2487" y="2322"/>
                      <a:pt x="2056" y="2538"/>
                      <a:pt x="1575" y="2538"/>
                    </a:cubicBezTo>
                    <a:cubicBezTo>
                      <a:pt x="705" y="2538"/>
                      <a:pt x="0" y="1833"/>
                      <a:pt x="0" y="964"/>
                    </a:cubicBezTo>
                    <a:cubicBezTo>
                      <a:pt x="0" y="600"/>
                      <a:pt x="123" y="266"/>
                      <a:pt x="330" y="0"/>
                    </a:cubicBezTo>
                    <a:close/>
                  </a:path>
                </a:pathLst>
              </a:custGeom>
              <a:solidFill>
                <a:srgbClr val="D1E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8" name="i$ļiďé"/>
              <p:cNvSpPr/>
              <p:nvPr/>
            </p:nvSpPr>
            <p:spPr bwMode="auto">
              <a:xfrm>
                <a:off x="3632" y="227"/>
                <a:ext cx="678" cy="643"/>
              </a:xfrm>
              <a:custGeom>
                <a:avLst/>
                <a:gdLst>
                  <a:gd name="T0" fmla="*/ 0 w 2831"/>
                  <a:gd name="T1" fmla="*/ 820 h 2687"/>
                  <a:gd name="T2" fmla="*/ 12 w 2831"/>
                  <a:gd name="T3" fmla="*/ 611 h 2687"/>
                  <a:gd name="T4" fmla="*/ 1257 w 2831"/>
                  <a:gd name="T5" fmla="*/ 0 h 2687"/>
                  <a:gd name="T6" fmla="*/ 2831 w 2831"/>
                  <a:gd name="T7" fmla="*/ 1575 h 2687"/>
                  <a:gd name="T8" fmla="*/ 2458 w 2831"/>
                  <a:gd name="T9" fmla="*/ 2592 h 2687"/>
                  <a:gd name="T10" fmla="*/ 1867 w 2831"/>
                  <a:gd name="T11" fmla="*/ 2687 h 2687"/>
                  <a:gd name="T12" fmla="*/ 0 w 2831"/>
                  <a:gd name="T13" fmla="*/ 820 h 2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31" h="2687">
                    <a:moveTo>
                      <a:pt x="0" y="820"/>
                    </a:moveTo>
                    <a:cubicBezTo>
                      <a:pt x="0" y="749"/>
                      <a:pt x="4" y="679"/>
                      <a:pt x="12" y="611"/>
                    </a:cubicBezTo>
                    <a:cubicBezTo>
                      <a:pt x="300" y="239"/>
                      <a:pt x="750" y="0"/>
                      <a:pt x="1257" y="0"/>
                    </a:cubicBezTo>
                    <a:cubicBezTo>
                      <a:pt x="2126" y="0"/>
                      <a:pt x="2831" y="705"/>
                      <a:pt x="2831" y="1575"/>
                    </a:cubicBezTo>
                    <a:cubicBezTo>
                      <a:pt x="2831" y="1962"/>
                      <a:pt x="2691" y="2317"/>
                      <a:pt x="2458" y="2592"/>
                    </a:cubicBezTo>
                    <a:cubicBezTo>
                      <a:pt x="2273" y="2654"/>
                      <a:pt x="2074" y="2687"/>
                      <a:pt x="1867" y="2687"/>
                    </a:cubicBezTo>
                    <a:cubicBezTo>
                      <a:pt x="836" y="2687"/>
                      <a:pt x="0" y="1851"/>
                      <a:pt x="0" y="8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9" name="ïṩḻîdé"/>
              <p:cNvSpPr/>
              <p:nvPr/>
            </p:nvSpPr>
            <p:spPr bwMode="auto">
              <a:xfrm>
                <a:off x="3902" y="241"/>
                <a:ext cx="61" cy="60"/>
              </a:xfrm>
              <a:prstGeom prst="ellipse">
                <a:avLst/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0" name="ïṧḻídê"/>
              <p:cNvSpPr/>
              <p:nvPr/>
            </p:nvSpPr>
            <p:spPr bwMode="auto">
              <a:xfrm>
                <a:off x="3902" y="906"/>
                <a:ext cx="61" cy="60"/>
              </a:xfrm>
              <a:prstGeom prst="ellipse">
                <a:avLst/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1" name="işlïḋê"/>
              <p:cNvSpPr/>
              <p:nvPr/>
            </p:nvSpPr>
            <p:spPr bwMode="auto">
              <a:xfrm>
                <a:off x="3569" y="573"/>
                <a:ext cx="61" cy="61"/>
              </a:xfrm>
              <a:prstGeom prst="ellipse">
                <a:avLst/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2" name="ïṣḷîḑè"/>
              <p:cNvSpPr/>
              <p:nvPr/>
            </p:nvSpPr>
            <p:spPr bwMode="auto">
              <a:xfrm>
                <a:off x="4235" y="573"/>
                <a:ext cx="61" cy="61"/>
              </a:xfrm>
              <a:prstGeom prst="ellipse">
                <a:avLst/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3" name="ïSliḋe"/>
              <p:cNvSpPr/>
              <p:nvPr/>
            </p:nvSpPr>
            <p:spPr bwMode="auto">
              <a:xfrm>
                <a:off x="4072" y="306"/>
                <a:ext cx="37" cy="37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39" name="íṩ1iḋê"/>
            <p:cNvSpPr/>
            <p:nvPr/>
          </p:nvSpPr>
          <p:spPr bwMode="auto">
            <a:xfrm>
              <a:off x="6441975" y="2122529"/>
              <a:ext cx="35460" cy="35460"/>
            </a:xfrm>
            <a:prstGeom prst="ellipse">
              <a:avLst/>
            </a:prstGeom>
            <a:solidFill>
              <a:srgbClr val="EA5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0" name="î$ļïḋe"/>
            <p:cNvSpPr/>
            <p:nvPr/>
          </p:nvSpPr>
          <p:spPr bwMode="auto">
            <a:xfrm>
              <a:off x="5910074" y="2391833"/>
              <a:ext cx="36418" cy="35460"/>
            </a:xfrm>
            <a:prstGeom prst="ellipse">
              <a:avLst/>
            </a:prstGeom>
            <a:solidFill>
              <a:srgbClr val="EA5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1" name="îšľîḓé"/>
            <p:cNvSpPr/>
            <p:nvPr/>
          </p:nvSpPr>
          <p:spPr bwMode="auto">
            <a:xfrm>
              <a:off x="6026038" y="2519298"/>
              <a:ext cx="36418" cy="35460"/>
            </a:xfrm>
            <a:prstGeom prst="ellipse">
              <a:avLst/>
            </a:prstGeom>
            <a:solidFill>
              <a:srgbClr val="EA5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2" name="iś1îḋe"/>
            <p:cNvSpPr/>
            <p:nvPr/>
          </p:nvSpPr>
          <p:spPr bwMode="auto">
            <a:xfrm>
              <a:off x="6433349" y="2393750"/>
              <a:ext cx="36418" cy="35460"/>
            </a:xfrm>
            <a:prstGeom prst="ellipse">
              <a:avLst/>
            </a:prstGeom>
            <a:solidFill>
              <a:srgbClr val="EA5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3" name="i$ḷíḓê"/>
            <p:cNvSpPr/>
            <p:nvPr/>
          </p:nvSpPr>
          <p:spPr bwMode="auto">
            <a:xfrm>
              <a:off x="6305885" y="2508756"/>
              <a:ext cx="35460" cy="36418"/>
            </a:xfrm>
            <a:prstGeom prst="ellipse">
              <a:avLst/>
            </a:prstGeom>
            <a:solidFill>
              <a:srgbClr val="EA5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4" name="îṧľîdé"/>
            <p:cNvSpPr/>
            <p:nvPr/>
          </p:nvSpPr>
          <p:spPr bwMode="auto">
            <a:xfrm>
              <a:off x="6036580" y="1978772"/>
              <a:ext cx="35460" cy="36418"/>
            </a:xfrm>
            <a:prstGeom prst="ellipse">
              <a:avLst/>
            </a:prstGeom>
            <a:solidFill>
              <a:srgbClr val="EA5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5" name="ïSļíḋe"/>
            <p:cNvSpPr/>
            <p:nvPr/>
          </p:nvSpPr>
          <p:spPr bwMode="auto">
            <a:xfrm>
              <a:off x="5908157" y="2094736"/>
              <a:ext cx="36418" cy="35460"/>
            </a:xfrm>
            <a:prstGeom prst="ellipse">
              <a:avLst/>
            </a:prstGeom>
            <a:solidFill>
              <a:srgbClr val="EA5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6" name="íšľîdê"/>
            <p:cNvSpPr/>
            <p:nvPr/>
          </p:nvSpPr>
          <p:spPr bwMode="auto">
            <a:xfrm>
              <a:off x="6046164" y="2255743"/>
              <a:ext cx="174425" cy="257804"/>
            </a:xfrm>
            <a:custGeom>
              <a:avLst/>
              <a:gdLst>
                <a:gd name="T0" fmla="*/ 14 w 758"/>
                <a:gd name="T1" fmla="*/ 1040 h 1127"/>
                <a:gd name="T2" fmla="*/ 544 w 758"/>
                <a:gd name="T3" fmla="*/ 162 h 1127"/>
                <a:gd name="T4" fmla="*/ 536 w 758"/>
                <a:gd name="T5" fmla="*/ 119 h 1127"/>
                <a:gd name="T6" fmla="*/ 536 w 758"/>
                <a:gd name="T7" fmla="*/ 112 h 1127"/>
                <a:gd name="T8" fmla="*/ 647 w 758"/>
                <a:gd name="T9" fmla="*/ 0 h 1127"/>
                <a:gd name="T10" fmla="*/ 758 w 758"/>
                <a:gd name="T11" fmla="*/ 112 h 1127"/>
                <a:gd name="T12" fmla="*/ 758 w 758"/>
                <a:gd name="T13" fmla="*/ 119 h 1127"/>
                <a:gd name="T14" fmla="*/ 647 w 758"/>
                <a:gd name="T15" fmla="*/ 230 h 1127"/>
                <a:gd name="T16" fmla="*/ 626 w 758"/>
                <a:gd name="T17" fmla="*/ 228 h 1127"/>
                <a:gd name="T18" fmla="*/ 104 w 758"/>
                <a:gd name="T19" fmla="*/ 1094 h 1127"/>
                <a:gd name="T20" fmla="*/ 32 w 758"/>
                <a:gd name="T21" fmla="*/ 1112 h 1127"/>
                <a:gd name="T22" fmla="*/ 14 w 758"/>
                <a:gd name="T23" fmla="*/ 1040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8" h="1127">
                  <a:moveTo>
                    <a:pt x="14" y="1040"/>
                  </a:moveTo>
                  <a:cubicBezTo>
                    <a:pt x="544" y="162"/>
                    <a:pt x="544" y="162"/>
                    <a:pt x="544" y="162"/>
                  </a:cubicBezTo>
                  <a:cubicBezTo>
                    <a:pt x="539" y="149"/>
                    <a:pt x="536" y="134"/>
                    <a:pt x="536" y="119"/>
                  </a:cubicBezTo>
                  <a:cubicBezTo>
                    <a:pt x="536" y="112"/>
                    <a:pt x="536" y="112"/>
                    <a:pt x="536" y="112"/>
                  </a:cubicBezTo>
                  <a:cubicBezTo>
                    <a:pt x="536" y="50"/>
                    <a:pt x="586" y="0"/>
                    <a:pt x="647" y="0"/>
                  </a:cubicBezTo>
                  <a:cubicBezTo>
                    <a:pt x="708" y="0"/>
                    <a:pt x="758" y="50"/>
                    <a:pt x="758" y="112"/>
                  </a:cubicBezTo>
                  <a:cubicBezTo>
                    <a:pt x="758" y="119"/>
                    <a:pt x="758" y="119"/>
                    <a:pt x="758" y="119"/>
                  </a:cubicBezTo>
                  <a:cubicBezTo>
                    <a:pt x="758" y="181"/>
                    <a:pt x="708" y="230"/>
                    <a:pt x="647" y="230"/>
                  </a:cubicBezTo>
                  <a:cubicBezTo>
                    <a:pt x="640" y="230"/>
                    <a:pt x="633" y="230"/>
                    <a:pt x="626" y="228"/>
                  </a:cubicBezTo>
                  <a:cubicBezTo>
                    <a:pt x="104" y="1094"/>
                    <a:pt x="104" y="1094"/>
                    <a:pt x="104" y="1094"/>
                  </a:cubicBezTo>
                  <a:cubicBezTo>
                    <a:pt x="89" y="1118"/>
                    <a:pt x="57" y="1127"/>
                    <a:pt x="32" y="1112"/>
                  </a:cubicBezTo>
                  <a:cubicBezTo>
                    <a:pt x="8" y="1097"/>
                    <a:pt x="0" y="1065"/>
                    <a:pt x="14" y="1040"/>
                  </a:cubicBezTo>
                  <a:close/>
                </a:path>
              </a:pathLst>
            </a:custGeom>
            <a:solidFill>
              <a:srgbClr val="28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7" name="i$lîďe"/>
            <p:cNvSpPr/>
            <p:nvPr/>
          </p:nvSpPr>
          <p:spPr bwMode="auto">
            <a:xfrm>
              <a:off x="6153502" y="2077485"/>
              <a:ext cx="77629" cy="242470"/>
            </a:xfrm>
            <a:custGeom>
              <a:avLst/>
              <a:gdLst>
                <a:gd name="T0" fmla="*/ 0 w 339"/>
                <a:gd name="T1" fmla="*/ 888 h 1058"/>
                <a:gd name="T2" fmla="*/ 169 w 339"/>
                <a:gd name="T3" fmla="*/ 1058 h 1058"/>
                <a:gd name="T4" fmla="*/ 339 w 339"/>
                <a:gd name="T5" fmla="*/ 888 h 1058"/>
                <a:gd name="T6" fmla="*/ 230 w 339"/>
                <a:gd name="T7" fmla="*/ 730 h 1058"/>
                <a:gd name="T8" fmla="*/ 230 w 339"/>
                <a:gd name="T9" fmla="*/ 727 h 1058"/>
                <a:gd name="T10" fmla="*/ 230 w 339"/>
                <a:gd name="T11" fmla="*/ 61 h 1058"/>
                <a:gd name="T12" fmla="*/ 169 w 339"/>
                <a:gd name="T13" fmla="*/ 0 h 1058"/>
                <a:gd name="T14" fmla="*/ 108 w 339"/>
                <a:gd name="T15" fmla="*/ 61 h 1058"/>
                <a:gd name="T16" fmla="*/ 108 w 339"/>
                <a:gd name="T17" fmla="*/ 727 h 1058"/>
                <a:gd name="T18" fmla="*/ 109 w 339"/>
                <a:gd name="T19" fmla="*/ 730 h 1058"/>
                <a:gd name="T20" fmla="*/ 0 w 339"/>
                <a:gd name="T21" fmla="*/ 888 h 1058"/>
                <a:gd name="T22" fmla="*/ 82 w 339"/>
                <a:gd name="T23" fmla="*/ 888 h 1058"/>
                <a:gd name="T24" fmla="*/ 169 w 339"/>
                <a:gd name="T25" fmla="*/ 801 h 1058"/>
                <a:gd name="T26" fmla="*/ 256 w 339"/>
                <a:gd name="T27" fmla="*/ 888 h 1058"/>
                <a:gd name="T28" fmla="*/ 169 w 339"/>
                <a:gd name="T29" fmla="*/ 975 h 1058"/>
                <a:gd name="T30" fmla="*/ 82 w 339"/>
                <a:gd name="T31" fmla="*/ 888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9" h="1058">
                  <a:moveTo>
                    <a:pt x="0" y="888"/>
                  </a:moveTo>
                  <a:cubicBezTo>
                    <a:pt x="0" y="982"/>
                    <a:pt x="76" y="1058"/>
                    <a:pt x="169" y="1058"/>
                  </a:cubicBezTo>
                  <a:cubicBezTo>
                    <a:pt x="263" y="1058"/>
                    <a:pt x="339" y="982"/>
                    <a:pt x="339" y="888"/>
                  </a:cubicBezTo>
                  <a:cubicBezTo>
                    <a:pt x="339" y="816"/>
                    <a:pt x="294" y="754"/>
                    <a:pt x="230" y="730"/>
                  </a:cubicBezTo>
                  <a:cubicBezTo>
                    <a:pt x="230" y="729"/>
                    <a:pt x="230" y="728"/>
                    <a:pt x="230" y="727"/>
                  </a:cubicBezTo>
                  <a:cubicBezTo>
                    <a:pt x="230" y="61"/>
                    <a:pt x="230" y="61"/>
                    <a:pt x="230" y="61"/>
                  </a:cubicBezTo>
                  <a:cubicBezTo>
                    <a:pt x="230" y="27"/>
                    <a:pt x="203" y="0"/>
                    <a:pt x="169" y="0"/>
                  </a:cubicBezTo>
                  <a:cubicBezTo>
                    <a:pt x="136" y="0"/>
                    <a:pt x="108" y="27"/>
                    <a:pt x="108" y="61"/>
                  </a:cubicBezTo>
                  <a:cubicBezTo>
                    <a:pt x="108" y="727"/>
                    <a:pt x="108" y="727"/>
                    <a:pt x="108" y="727"/>
                  </a:cubicBezTo>
                  <a:cubicBezTo>
                    <a:pt x="108" y="728"/>
                    <a:pt x="109" y="729"/>
                    <a:pt x="109" y="730"/>
                  </a:cubicBezTo>
                  <a:cubicBezTo>
                    <a:pt x="45" y="754"/>
                    <a:pt x="0" y="816"/>
                    <a:pt x="0" y="888"/>
                  </a:cubicBezTo>
                  <a:close/>
                  <a:moveTo>
                    <a:pt x="82" y="888"/>
                  </a:moveTo>
                  <a:cubicBezTo>
                    <a:pt x="82" y="840"/>
                    <a:pt x="121" y="801"/>
                    <a:pt x="169" y="801"/>
                  </a:cubicBezTo>
                  <a:cubicBezTo>
                    <a:pt x="217" y="801"/>
                    <a:pt x="256" y="840"/>
                    <a:pt x="256" y="888"/>
                  </a:cubicBezTo>
                  <a:cubicBezTo>
                    <a:pt x="256" y="936"/>
                    <a:pt x="217" y="975"/>
                    <a:pt x="169" y="975"/>
                  </a:cubicBezTo>
                  <a:cubicBezTo>
                    <a:pt x="121" y="975"/>
                    <a:pt x="82" y="936"/>
                    <a:pt x="82" y="888"/>
                  </a:cubicBezTo>
                  <a:close/>
                </a:path>
              </a:pathLst>
            </a:custGeom>
            <a:solidFill>
              <a:srgbClr val="EA5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8" name="iṧlïde"/>
            <p:cNvSpPr/>
            <p:nvPr/>
          </p:nvSpPr>
          <p:spPr bwMode="auto">
            <a:xfrm>
              <a:off x="5537264" y="2502047"/>
              <a:ext cx="196468" cy="175383"/>
            </a:xfrm>
            <a:custGeom>
              <a:avLst/>
              <a:gdLst>
                <a:gd name="T0" fmla="*/ 163 w 205"/>
                <a:gd name="T1" fmla="*/ 0 h 183"/>
                <a:gd name="T2" fmla="*/ 0 w 205"/>
                <a:gd name="T3" fmla="*/ 62 h 183"/>
                <a:gd name="T4" fmla="*/ 42 w 205"/>
                <a:gd name="T5" fmla="*/ 170 h 183"/>
                <a:gd name="T6" fmla="*/ 44 w 205"/>
                <a:gd name="T7" fmla="*/ 169 h 183"/>
                <a:gd name="T8" fmla="*/ 74 w 205"/>
                <a:gd name="T9" fmla="*/ 183 h 183"/>
                <a:gd name="T10" fmla="*/ 110 w 205"/>
                <a:gd name="T11" fmla="*/ 173 h 183"/>
                <a:gd name="T12" fmla="*/ 112 w 205"/>
                <a:gd name="T13" fmla="*/ 178 h 183"/>
                <a:gd name="T14" fmla="*/ 132 w 205"/>
                <a:gd name="T15" fmla="*/ 167 h 183"/>
                <a:gd name="T16" fmla="*/ 153 w 205"/>
                <a:gd name="T17" fmla="*/ 162 h 183"/>
                <a:gd name="T18" fmla="*/ 152 w 205"/>
                <a:gd name="T19" fmla="*/ 157 h 183"/>
                <a:gd name="T20" fmla="*/ 185 w 205"/>
                <a:gd name="T21" fmla="*/ 140 h 183"/>
                <a:gd name="T22" fmla="*/ 198 w 205"/>
                <a:gd name="T23" fmla="*/ 110 h 183"/>
                <a:gd name="T24" fmla="*/ 205 w 205"/>
                <a:gd name="T25" fmla="*/ 108 h 183"/>
                <a:gd name="T26" fmla="*/ 163 w 205"/>
                <a:gd name="T2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" h="183">
                  <a:moveTo>
                    <a:pt x="163" y="0"/>
                  </a:moveTo>
                  <a:lnTo>
                    <a:pt x="0" y="62"/>
                  </a:lnTo>
                  <a:lnTo>
                    <a:pt x="42" y="170"/>
                  </a:lnTo>
                  <a:lnTo>
                    <a:pt x="44" y="169"/>
                  </a:lnTo>
                  <a:lnTo>
                    <a:pt x="74" y="183"/>
                  </a:lnTo>
                  <a:lnTo>
                    <a:pt x="110" y="173"/>
                  </a:lnTo>
                  <a:lnTo>
                    <a:pt x="112" y="178"/>
                  </a:lnTo>
                  <a:lnTo>
                    <a:pt x="132" y="167"/>
                  </a:lnTo>
                  <a:lnTo>
                    <a:pt x="153" y="162"/>
                  </a:lnTo>
                  <a:lnTo>
                    <a:pt x="152" y="157"/>
                  </a:lnTo>
                  <a:lnTo>
                    <a:pt x="185" y="140"/>
                  </a:lnTo>
                  <a:lnTo>
                    <a:pt x="198" y="110"/>
                  </a:lnTo>
                  <a:lnTo>
                    <a:pt x="205" y="10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ACA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9" name="i$ľîḍè"/>
            <p:cNvSpPr/>
            <p:nvPr/>
          </p:nvSpPr>
          <p:spPr bwMode="auto">
            <a:xfrm>
              <a:off x="5520013" y="2513548"/>
              <a:ext cx="214677" cy="110214"/>
            </a:xfrm>
            <a:custGeom>
              <a:avLst/>
              <a:gdLst>
                <a:gd name="T0" fmla="*/ 920 w 937"/>
                <a:gd name="T1" fmla="*/ 67 h 480"/>
                <a:gd name="T2" fmla="*/ 871 w 937"/>
                <a:gd name="T3" fmla="*/ 178 h 480"/>
                <a:gd name="T4" fmla="*/ 128 w 937"/>
                <a:gd name="T5" fmla="*/ 463 h 480"/>
                <a:gd name="T6" fmla="*/ 17 w 937"/>
                <a:gd name="T7" fmla="*/ 414 h 480"/>
                <a:gd name="T8" fmla="*/ 66 w 937"/>
                <a:gd name="T9" fmla="*/ 303 h 480"/>
                <a:gd name="T10" fmla="*/ 809 w 937"/>
                <a:gd name="T11" fmla="*/ 17 h 480"/>
                <a:gd name="T12" fmla="*/ 920 w 937"/>
                <a:gd name="T13" fmla="*/ 67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7" h="480">
                  <a:moveTo>
                    <a:pt x="920" y="67"/>
                  </a:moveTo>
                  <a:cubicBezTo>
                    <a:pt x="937" y="111"/>
                    <a:pt x="915" y="161"/>
                    <a:pt x="871" y="178"/>
                  </a:cubicBezTo>
                  <a:cubicBezTo>
                    <a:pt x="128" y="463"/>
                    <a:pt x="128" y="463"/>
                    <a:pt x="128" y="463"/>
                  </a:cubicBezTo>
                  <a:cubicBezTo>
                    <a:pt x="84" y="480"/>
                    <a:pt x="34" y="458"/>
                    <a:pt x="17" y="414"/>
                  </a:cubicBezTo>
                  <a:cubicBezTo>
                    <a:pt x="0" y="369"/>
                    <a:pt x="22" y="320"/>
                    <a:pt x="66" y="303"/>
                  </a:cubicBezTo>
                  <a:cubicBezTo>
                    <a:pt x="809" y="17"/>
                    <a:pt x="809" y="17"/>
                    <a:pt x="809" y="17"/>
                  </a:cubicBezTo>
                  <a:cubicBezTo>
                    <a:pt x="854" y="0"/>
                    <a:pt x="903" y="22"/>
                    <a:pt x="920" y="67"/>
                  </a:cubicBezTo>
                  <a:close/>
                </a:path>
              </a:pathLst>
            </a:custGeom>
            <a:solidFill>
              <a:srgbClr val="D4D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0" name="îšḻïḓé"/>
            <p:cNvSpPr/>
            <p:nvPr/>
          </p:nvSpPr>
          <p:spPr bwMode="auto">
            <a:xfrm>
              <a:off x="5540139" y="2565300"/>
              <a:ext cx="214677" cy="109255"/>
            </a:xfrm>
            <a:custGeom>
              <a:avLst/>
              <a:gdLst>
                <a:gd name="T0" fmla="*/ 920 w 937"/>
                <a:gd name="T1" fmla="*/ 66 h 480"/>
                <a:gd name="T2" fmla="*/ 871 w 937"/>
                <a:gd name="T3" fmla="*/ 177 h 480"/>
                <a:gd name="T4" fmla="*/ 128 w 937"/>
                <a:gd name="T5" fmla="*/ 463 h 480"/>
                <a:gd name="T6" fmla="*/ 17 w 937"/>
                <a:gd name="T7" fmla="*/ 413 h 480"/>
                <a:gd name="T8" fmla="*/ 66 w 937"/>
                <a:gd name="T9" fmla="*/ 302 h 480"/>
                <a:gd name="T10" fmla="*/ 809 w 937"/>
                <a:gd name="T11" fmla="*/ 17 h 480"/>
                <a:gd name="T12" fmla="*/ 920 w 937"/>
                <a:gd name="T13" fmla="*/ 6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7" h="480">
                  <a:moveTo>
                    <a:pt x="920" y="66"/>
                  </a:moveTo>
                  <a:cubicBezTo>
                    <a:pt x="937" y="110"/>
                    <a:pt x="915" y="160"/>
                    <a:pt x="871" y="177"/>
                  </a:cubicBezTo>
                  <a:cubicBezTo>
                    <a:pt x="128" y="463"/>
                    <a:pt x="128" y="463"/>
                    <a:pt x="128" y="463"/>
                  </a:cubicBezTo>
                  <a:cubicBezTo>
                    <a:pt x="84" y="480"/>
                    <a:pt x="34" y="458"/>
                    <a:pt x="17" y="413"/>
                  </a:cubicBezTo>
                  <a:cubicBezTo>
                    <a:pt x="0" y="369"/>
                    <a:pt x="22" y="319"/>
                    <a:pt x="66" y="302"/>
                  </a:cubicBezTo>
                  <a:cubicBezTo>
                    <a:pt x="809" y="17"/>
                    <a:pt x="809" y="17"/>
                    <a:pt x="809" y="17"/>
                  </a:cubicBezTo>
                  <a:cubicBezTo>
                    <a:pt x="854" y="0"/>
                    <a:pt x="903" y="22"/>
                    <a:pt x="920" y="66"/>
                  </a:cubicBezTo>
                  <a:close/>
                </a:path>
              </a:pathLst>
            </a:custGeom>
            <a:solidFill>
              <a:srgbClr val="D4D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1" name="ïš1iḍè"/>
            <p:cNvSpPr/>
            <p:nvPr/>
          </p:nvSpPr>
          <p:spPr bwMode="auto">
            <a:xfrm>
              <a:off x="5602434" y="2628553"/>
              <a:ext cx="125548" cy="75712"/>
            </a:xfrm>
            <a:custGeom>
              <a:avLst/>
              <a:gdLst>
                <a:gd name="T0" fmla="*/ 531 w 548"/>
                <a:gd name="T1" fmla="*/ 66 h 330"/>
                <a:gd name="T2" fmla="*/ 482 w 548"/>
                <a:gd name="T3" fmla="*/ 177 h 330"/>
                <a:gd name="T4" fmla="*/ 128 w 548"/>
                <a:gd name="T5" fmla="*/ 313 h 330"/>
                <a:gd name="T6" fmla="*/ 17 w 548"/>
                <a:gd name="T7" fmla="*/ 264 h 330"/>
                <a:gd name="T8" fmla="*/ 66 w 548"/>
                <a:gd name="T9" fmla="*/ 153 h 330"/>
                <a:gd name="T10" fmla="*/ 420 w 548"/>
                <a:gd name="T11" fmla="*/ 17 h 330"/>
                <a:gd name="T12" fmla="*/ 531 w 548"/>
                <a:gd name="T13" fmla="*/ 6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8" h="330">
                  <a:moveTo>
                    <a:pt x="531" y="66"/>
                  </a:moveTo>
                  <a:cubicBezTo>
                    <a:pt x="548" y="110"/>
                    <a:pt x="526" y="160"/>
                    <a:pt x="482" y="177"/>
                  </a:cubicBezTo>
                  <a:cubicBezTo>
                    <a:pt x="128" y="313"/>
                    <a:pt x="128" y="313"/>
                    <a:pt x="128" y="313"/>
                  </a:cubicBezTo>
                  <a:cubicBezTo>
                    <a:pt x="83" y="330"/>
                    <a:pt x="34" y="308"/>
                    <a:pt x="17" y="264"/>
                  </a:cubicBezTo>
                  <a:cubicBezTo>
                    <a:pt x="0" y="219"/>
                    <a:pt x="22" y="170"/>
                    <a:pt x="66" y="153"/>
                  </a:cubicBezTo>
                  <a:cubicBezTo>
                    <a:pt x="420" y="17"/>
                    <a:pt x="420" y="17"/>
                    <a:pt x="420" y="17"/>
                  </a:cubicBezTo>
                  <a:cubicBezTo>
                    <a:pt x="465" y="0"/>
                    <a:pt x="514" y="22"/>
                    <a:pt x="531" y="66"/>
                  </a:cubicBezTo>
                  <a:close/>
                </a:path>
              </a:pathLst>
            </a:custGeom>
            <a:solidFill>
              <a:srgbClr val="D4D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2" name="ïṡ1iḍé"/>
            <p:cNvSpPr/>
            <p:nvPr/>
          </p:nvSpPr>
          <p:spPr bwMode="auto">
            <a:xfrm>
              <a:off x="5239208" y="1975897"/>
              <a:ext cx="493566" cy="589403"/>
            </a:xfrm>
            <a:custGeom>
              <a:avLst/>
              <a:gdLst>
                <a:gd name="T0" fmla="*/ 772 w 2149"/>
                <a:gd name="T1" fmla="*/ 197 h 2572"/>
                <a:gd name="T2" fmla="*/ 772 w 2149"/>
                <a:gd name="T3" fmla="*/ 197 h 2572"/>
                <a:gd name="T4" fmla="*/ 193 w 2149"/>
                <a:gd name="T5" fmla="*/ 1465 h 2572"/>
                <a:gd name="T6" fmla="*/ 776 w 2149"/>
                <a:gd name="T7" fmla="*/ 2110 h 2572"/>
                <a:gd name="T8" fmla="*/ 787 w 2149"/>
                <a:gd name="T9" fmla="*/ 2117 h 2572"/>
                <a:gd name="T10" fmla="*/ 1208 w 2149"/>
                <a:gd name="T11" fmla="*/ 2517 h 2572"/>
                <a:gd name="T12" fmla="*/ 1292 w 2149"/>
                <a:gd name="T13" fmla="*/ 2568 h 2572"/>
                <a:gd name="T14" fmla="*/ 1293 w 2149"/>
                <a:gd name="T15" fmla="*/ 2570 h 2572"/>
                <a:gd name="T16" fmla="*/ 1434 w 2149"/>
                <a:gd name="T17" fmla="*/ 2516 h 2572"/>
                <a:gd name="T18" fmla="*/ 1457 w 2149"/>
                <a:gd name="T19" fmla="*/ 2507 h 2572"/>
                <a:gd name="T20" fmla="*/ 1480 w 2149"/>
                <a:gd name="T21" fmla="*/ 2498 h 2572"/>
                <a:gd name="T22" fmla="*/ 1609 w 2149"/>
                <a:gd name="T23" fmla="*/ 2448 h 2572"/>
                <a:gd name="T24" fmla="*/ 1633 w 2149"/>
                <a:gd name="T25" fmla="*/ 2439 h 2572"/>
                <a:gd name="T26" fmla="*/ 1671 w 2149"/>
                <a:gd name="T27" fmla="*/ 2425 h 2572"/>
                <a:gd name="T28" fmla="*/ 1762 w 2149"/>
                <a:gd name="T29" fmla="*/ 2390 h 2572"/>
                <a:gd name="T30" fmla="*/ 1786 w 2149"/>
                <a:gd name="T31" fmla="*/ 2381 h 2572"/>
                <a:gd name="T32" fmla="*/ 1897 w 2149"/>
                <a:gd name="T33" fmla="*/ 2338 h 2572"/>
                <a:gd name="T34" fmla="*/ 1927 w 2149"/>
                <a:gd name="T35" fmla="*/ 2326 h 2572"/>
                <a:gd name="T36" fmla="*/ 1925 w 2149"/>
                <a:gd name="T37" fmla="*/ 2321 h 2572"/>
                <a:gd name="T38" fmla="*/ 1986 w 2149"/>
                <a:gd name="T39" fmla="*/ 2297 h 2572"/>
                <a:gd name="T40" fmla="*/ 2005 w 2149"/>
                <a:gd name="T41" fmla="*/ 2211 h 2572"/>
                <a:gd name="T42" fmla="*/ 2049 w 2149"/>
                <a:gd name="T43" fmla="*/ 1632 h 2572"/>
                <a:gd name="T44" fmla="*/ 2052 w 2149"/>
                <a:gd name="T45" fmla="*/ 1620 h 2572"/>
                <a:gd name="T46" fmla="*/ 2054 w 2149"/>
                <a:gd name="T47" fmla="*/ 1607 h 2572"/>
                <a:gd name="T48" fmla="*/ 2051 w 2149"/>
                <a:gd name="T49" fmla="*/ 751 h 2572"/>
                <a:gd name="T50" fmla="*/ 772 w 2149"/>
                <a:gd name="T51" fmla="*/ 197 h 2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49" h="2572">
                  <a:moveTo>
                    <a:pt x="772" y="197"/>
                  </a:moveTo>
                  <a:cubicBezTo>
                    <a:pt x="772" y="197"/>
                    <a:pt x="772" y="197"/>
                    <a:pt x="772" y="197"/>
                  </a:cubicBezTo>
                  <a:cubicBezTo>
                    <a:pt x="260" y="393"/>
                    <a:pt x="0" y="962"/>
                    <a:pt x="193" y="1465"/>
                  </a:cubicBezTo>
                  <a:cubicBezTo>
                    <a:pt x="292" y="1723"/>
                    <a:pt x="510" y="1964"/>
                    <a:pt x="776" y="2110"/>
                  </a:cubicBezTo>
                  <a:cubicBezTo>
                    <a:pt x="787" y="2117"/>
                    <a:pt x="787" y="2117"/>
                    <a:pt x="787" y="2117"/>
                  </a:cubicBezTo>
                  <a:cubicBezTo>
                    <a:pt x="822" y="2138"/>
                    <a:pt x="1135" y="2328"/>
                    <a:pt x="1208" y="2517"/>
                  </a:cubicBezTo>
                  <a:cubicBezTo>
                    <a:pt x="1221" y="2552"/>
                    <a:pt x="1257" y="2572"/>
                    <a:pt x="1292" y="2568"/>
                  </a:cubicBezTo>
                  <a:cubicBezTo>
                    <a:pt x="1293" y="2570"/>
                    <a:pt x="1293" y="2570"/>
                    <a:pt x="1293" y="2570"/>
                  </a:cubicBezTo>
                  <a:cubicBezTo>
                    <a:pt x="1434" y="2516"/>
                    <a:pt x="1434" y="2516"/>
                    <a:pt x="1434" y="2516"/>
                  </a:cubicBezTo>
                  <a:cubicBezTo>
                    <a:pt x="1457" y="2507"/>
                    <a:pt x="1457" y="2507"/>
                    <a:pt x="1457" y="2507"/>
                  </a:cubicBezTo>
                  <a:cubicBezTo>
                    <a:pt x="1480" y="2498"/>
                    <a:pt x="1480" y="2498"/>
                    <a:pt x="1480" y="2498"/>
                  </a:cubicBezTo>
                  <a:cubicBezTo>
                    <a:pt x="1609" y="2448"/>
                    <a:pt x="1609" y="2448"/>
                    <a:pt x="1609" y="2448"/>
                  </a:cubicBezTo>
                  <a:cubicBezTo>
                    <a:pt x="1633" y="2439"/>
                    <a:pt x="1633" y="2439"/>
                    <a:pt x="1633" y="2439"/>
                  </a:cubicBezTo>
                  <a:cubicBezTo>
                    <a:pt x="1671" y="2425"/>
                    <a:pt x="1671" y="2425"/>
                    <a:pt x="1671" y="2425"/>
                  </a:cubicBezTo>
                  <a:cubicBezTo>
                    <a:pt x="1762" y="2390"/>
                    <a:pt x="1762" y="2390"/>
                    <a:pt x="1762" y="2390"/>
                  </a:cubicBezTo>
                  <a:cubicBezTo>
                    <a:pt x="1786" y="2381"/>
                    <a:pt x="1786" y="2381"/>
                    <a:pt x="1786" y="2381"/>
                  </a:cubicBezTo>
                  <a:cubicBezTo>
                    <a:pt x="1897" y="2338"/>
                    <a:pt x="1897" y="2338"/>
                    <a:pt x="1897" y="2338"/>
                  </a:cubicBezTo>
                  <a:cubicBezTo>
                    <a:pt x="1927" y="2326"/>
                    <a:pt x="1927" y="2326"/>
                    <a:pt x="1927" y="2326"/>
                  </a:cubicBezTo>
                  <a:cubicBezTo>
                    <a:pt x="1925" y="2321"/>
                    <a:pt x="1925" y="2321"/>
                    <a:pt x="1925" y="2321"/>
                  </a:cubicBezTo>
                  <a:cubicBezTo>
                    <a:pt x="1986" y="2297"/>
                    <a:pt x="1986" y="2297"/>
                    <a:pt x="1986" y="2297"/>
                  </a:cubicBezTo>
                  <a:cubicBezTo>
                    <a:pt x="2009" y="2275"/>
                    <a:pt x="2016" y="2241"/>
                    <a:pt x="2005" y="2211"/>
                  </a:cubicBezTo>
                  <a:cubicBezTo>
                    <a:pt x="1941" y="2044"/>
                    <a:pt x="2015" y="1736"/>
                    <a:pt x="2049" y="1632"/>
                  </a:cubicBezTo>
                  <a:cubicBezTo>
                    <a:pt x="2051" y="1627"/>
                    <a:pt x="2052" y="1622"/>
                    <a:pt x="2052" y="1620"/>
                  </a:cubicBezTo>
                  <a:cubicBezTo>
                    <a:pt x="2054" y="1607"/>
                    <a:pt x="2054" y="1607"/>
                    <a:pt x="2054" y="1607"/>
                  </a:cubicBezTo>
                  <a:cubicBezTo>
                    <a:pt x="2149" y="1323"/>
                    <a:pt x="2148" y="1004"/>
                    <a:pt x="2051" y="751"/>
                  </a:cubicBezTo>
                  <a:cubicBezTo>
                    <a:pt x="1857" y="249"/>
                    <a:pt x="1284" y="0"/>
                    <a:pt x="772" y="197"/>
                  </a:cubicBez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3" name="îšḻíḍe"/>
            <p:cNvSpPr/>
            <p:nvPr/>
          </p:nvSpPr>
          <p:spPr bwMode="auto">
            <a:xfrm>
              <a:off x="5446218" y="2272994"/>
              <a:ext cx="201260" cy="273138"/>
            </a:xfrm>
            <a:custGeom>
              <a:avLst/>
              <a:gdLst>
                <a:gd name="T0" fmla="*/ 745 w 874"/>
                <a:gd name="T1" fmla="*/ 94 h 1192"/>
                <a:gd name="T2" fmla="*/ 676 w 874"/>
                <a:gd name="T3" fmla="*/ 13 h 1192"/>
                <a:gd name="T4" fmla="*/ 586 w 874"/>
                <a:gd name="T5" fmla="*/ 13 h 1192"/>
                <a:gd name="T6" fmla="*/ 501 w 874"/>
                <a:gd name="T7" fmla="*/ 92 h 1192"/>
                <a:gd name="T8" fmla="*/ 516 w 874"/>
                <a:gd name="T9" fmla="*/ 251 h 1192"/>
                <a:gd name="T10" fmla="*/ 521 w 874"/>
                <a:gd name="T11" fmla="*/ 264 h 1192"/>
                <a:gd name="T12" fmla="*/ 424 w 874"/>
                <a:gd name="T13" fmla="*/ 302 h 1192"/>
                <a:gd name="T14" fmla="*/ 400 w 874"/>
                <a:gd name="T15" fmla="*/ 311 h 1192"/>
                <a:gd name="T16" fmla="*/ 303 w 874"/>
                <a:gd name="T17" fmla="*/ 348 h 1192"/>
                <a:gd name="T18" fmla="*/ 298 w 874"/>
                <a:gd name="T19" fmla="*/ 336 h 1192"/>
                <a:gd name="T20" fmla="*/ 203 w 874"/>
                <a:gd name="T21" fmla="*/ 207 h 1192"/>
                <a:gd name="T22" fmla="*/ 86 w 874"/>
                <a:gd name="T23" fmla="*/ 205 h 1192"/>
                <a:gd name="T24" fmla="*/ 20 w 874"/>
                <a:gd name="T25" fmla="*/ 265 h 1192"/>
                <a:gd name="T26" fmla="*/ 23 w 874"/>
                <a:gd name="T27" fmla="*/ 371 h 1192"/>
                <a:gd name="T28" fmla="*/ 76 w 874"/>
                <a:gd name="T29" fmla="*/ 435 h 1192"/>
                <a:gd name="T30" fmla="*/ 179 w 874"/>
                <a:gd name="T31" fmla="*/ 434 h 1192"/>
                <a:gd name="T32" fmla="*/ 282 w 874"/>
                <a:gd name="T33" fmla="*/ 394 h 1192"/>
                <a:gd name="T34" fmla="*/ 589 w 874"/>
                <a:gd name="T35" fmla="*/ 1192 h 1192"/>
                <a:gd name="T36" fmla="*/ 622 w 874"/>
                <a:gd name="T37" fmla="*/ 1180 h 1192"/>
                <a:gd name="T38" fmla="*/ 315 w 874"/>
                <a:gd name="T39" fmla="*/ 381 h 1192"/>
                <a:gd name="T40" fmla="*/ 413 w 874"/>
                <a:gd name="T41" fmla="*/ 344 h 1192"/>
                <a:gd name="T42" fmla="*/ 436 w 874"/>
                <a:gd name="T43" fmla="*/ 335 h 1192"/>
                <a:gd name="T44" fmla="*/ 534 w 874"/>
                <a:gd name="T45" fmla="*/ 297 h 1192"/>
                <a:gd name="T46" fmla="*/ 841 w 874"/>
                <a:gd name="T47" fmla="*/ 1096 h 1192"/>
                <a:gd name="T48" fmla="*/ 874 w 874"/>
                <a:gd name="T49" fmla="*/ 1083 h 1192"/>
                <a:gd name="T50" fmla="*/ 567 w 874"/>
                <a:gd name="T51" fmla="*/ 285 h 1192"/>
                <a:gd name="T52" fmla="*/ 670 w 874"/>
                <a:gd name="T53" fmla="*/ 245 h 1192"/>
                <a:gd name="T54" fmla="*/ 748 w 874"/>
                <a:gd name="T55" fmla="*/ 177 h 1192"/>
                <a:gd name="T56" fmla="*/ 745 w 874"/>
                <a:gd name="T57" fmla="*/ 94 h 1192"/>
                <a:gd name="T58" fmla="*/ 264 w 874"/>
                <a:gd name="T59" fmla="*/ 346 h 1192"/>
                <a:gd name="T60" fmla="*/ 269 w 874"/>
                <a:gd name="T61" fmla="*/ 361 h 1192"/>
                <a:gd name="T62" fmla="*/ 166 w 874"/>
                <a:gd name="T63" fmla="*/ 401 h 1192"/>
                <a:gd name="T64" fmla="*/ 92 w 874"/>
                <a:gd name="T65" fmla="*/ 403 h 1192"/>
                <a:gd name="T66" fmla="*/ 57 w 874"/>
                <a:gd name="T67" fmla="*/ 360 h 1192"/>
                <a:gd name="T68" fmla="*/ 56 w 874"/>
                <a:gd name="T69" fmla="*/ 359 h 1192"/>
                <a:gd name="T70" fmla="*/ 56 w 874"/>
                <a:gd name="T71" fmla="*/ 358 h 1192"/>
                <a:gd name="T72" fmla="*/ 53 w 874"/>
                <a:gd name="T73" fmla="*/ 279 h 1192"/>
                <a:gd name="T74" fmla="*/ 99 w 874"/>
                <a:gd name="T75" fmla="*/ 238 h 1192"/>
                <a:gd name="T76" fmla="*/ 186 w 874"/>
                <a:gd name="T77" fmla="*/ 239 h 1192"/>
                <a:gd name="T78" fmla="*/ 264 w 874"/>
                <a:gd name="T79" fmla="*/ 346 h 1192"/>
                <a:gd name="T80" fmla="*/ 714 w 874"/>
                <a:gd name="T81" fmla="*/ 164 h 1192"/>
                <a:gd name="T82" fmla="*/ 658 w 874"/>
                <a:gd name="T83" fmla="*/ 212 h 1192"/>
                <a:gd name="T84" fmla="*/ 555 w 874"/>
                <a:gd name="T85" fmla="*/ 251 h 1192"/>
                <a:gd name="T86" fmla="*/ 549 w 874"/>
                <a:gd name="T87" fmla="*/ 236 h 1192"/>
                <a:gd name="T88" fmla="*/ 534 w 874"/>
                <a:gd name="T89" fmla="*/ 105 h 1192"/>
                <a:gd name="T90" fmla="*/ 599 w 874"/>
                <a:gd name="T91" fmla="*/ 46 h 1192"/>
                <a:gd name="T92" fmla="*/ 660 w 874"/>
                <a:gd name="T93" fmla="*/ 45 h 1192"/>
                <a:gd name="T94" fmla="*/ 711 w 874"/>
                <a:gd name="T95" fmla="*/ 106 h 1192"/>
                <a:gd name="T96" fmla="*/ 712 w 874"/>
                <a:gd name="T97" fmla="*/ 107 h 1192"/>
                <a:gd name="T98" fmla="*/ 712 w 874"/>
                <a:gd name="T99" fmla="*/ 108 h 1192"/>
                <a:gd name="T100" fmla="*/ 714 w 874"/>
                <a:gd name="T101" fmla="*/ 164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4" h="1192">
                  <a:moveTo>
                    <a:pt x="745" y="94"/>
                  </a:moveTo>
                  <a:cubicBezTo>
                    <a:pt x="742" y="85"/>
                    <a:pt x="722" y="35"/>
                    <a:pt x="676" y="13"/>
                  </a:cubicBezTo>
                  <a:cubicBezTo>
                    <a:pt x="649" y="0"/>
                    <a:pt x="618" y="0"/>
                    <a:pt x="586" y="13"/>
                  </a:cubicBezTo>
                  <a:cubicBezTo>
                    <a:pt x="544" y="29"/>
                    <a:pt x="515" y="56"/>
                    <a:pt x="501" y="92"/>
                  </a:cubicBezTo>
                  <a:cubicBezTo>
                    <a:pt x="474" y="162"/>
                    <a:pt x="512" y="242"/>
                    <a:pt x="516" y="251"/>
                  </a:cubicBezTo>
                  <a:cubicBezTo>
                    <a:pt x="521" y="264"/>
                    <a:pt x="521" y="264"/>
                    <a:pt x="521" y="264"/>
                  </a:cubicBezTo>
                  <a:cubicBezTo>
                    <a:pt x="424" y="302"/>
                    <a:pt x="424" y="302"/>
                    <a:pt x="424" y="302"/>
                  </a:cubicBezTo>
                  <a:cubicBezTo>
                    <a:pt x="400" y="311"/>
                    <a:pt x="400" y="311"/>
                    <a:pt x="400" y="311"/>
                  </a:cubicBezTo>
                  <a:cubicBezTo>
                    <a:pt x="303" y="348"/>
                    <a:pt x="303" y="348"/>
                    <a:pt x="303" y="348"/>
                  </a:cubicBezTo>
                  <a:cubicBezTo>
                    <a:pt x="298" y="336"/>
                    <a:pt x="298" y="336"/>
                    <a:pt x="298" y="336"/>
                  </a:cubicBezTo>
                  <a:cubicBezTo>
                    <a:pt x="295" y="325"/>
                    <a:pt x="269" y="241"/>
                    <a:pt x="203" y="207"/>
                  </a:cubicBezTo>
                  <a:cubicBezTo>
                    <a:pt x="168" y="189"/>
                    <a:pt x="129" y="189"/>
                    <a:pt x="86" y="205"/>
                  </a:cubicBezTo>
                  <a:cubicBezTo>
                    <a:pt x="54" y="217"/>
                    <a:pt x="31" y="238"/>
                    <a:pt x="20" y="265"/>
                  </a:cubicBezTo>
                  <a:cubicBezTo>
                    <a:pt x="0" y="312"/>
                    <a:pt x="19" y="363"/>
                    <a:pt x="23" y="371"/>
                  </a:cubicBezTo>
                  <a:cubicBezTo>
                    <a:pt x="25" y="378"/>
                    <a:pt x="38" y="416"/>
                    <a:pt x="76" y="435"/>
                  </a:cubicBezTo>
                  <a:cubicBezTo>
                    <a:pt x="105" y="449"/>
                    <a:pt x="139" y="449"/>
                    <a:pt x="179" y="434"/>
                  </a:cubicBezTo>
                  <a:cubicBezTo>
                    <a:pt x="282" y="394"/>
                    <a:pt x="282" y="394"/>
                    <a:pt x="282" y="394"/>
                  </a:cubicBezTo>
                  <a:cubicBezTo>
                    <a:pt x="589" y="1192"/>
                    <a:pt x="589" y="1192"/>
                    <a:pt x="589" y="1192"/>
                  </a:cubicBezTo>
                  <a:cubicBezTo>
                    <a:pt x="622" y="1180"/>
                    <a:pt x="622" y="1180"/>
                    <a:pt x="622" y="1180"/>
                  </a:cubicBezTo>
                  <a:cubicBezTo>
                    <a:pt x="315" y="381"/>
                    <a:pt x="315" y="381"/>
                    <a:pt x="315" y="381"/>
                  </a:cubicBezTo>
                  <a:cubicBezTo>
                    <a:pt x="413" y="344"/>
                    <a:pt x="413" y="344"/>
                    <a:pt x="413" y="344"/>
                  </a:cubicBezTo>
                  <a:cubicBezTo>
                    <a:pt x="436" y="335"/>
                    <a:pt x="436" y="335"/>
                    <a:pt x="436" y="335"/>
                  </a:cubicBezTo>
                  <a:cubicBezTo>
                    <a:pt x="534" y="297"/>
                    <a:pt x="534" y="297"/>
                    <a:pt x="534" y="297"/>
                  </a:cubicBezTo>
                  <a:cubicBezTo>
                    <a:pt x="841" y="1096"/>
                    <a:pt x="841" y="1096"/>
                    <a:pt x="841" y="1096"/>
                  </a:cubicBezTo>
                  <a:cubicBezTo>
                    <a:pt x="874" y="1083"/>
                    <a:pt x="874" y="1083"/>
                    <a:pt x="874" y="1083"/>
                  </a:cubicBezTo>
                  <a:cubicBezTo>
                    <a:pt x="567" y="285"/>
                    <a:pt x="567" y="285"/>
                    <a:pt x="567" y="285"/>
                  </a:cubicBezTo>
                  <a:cubicBezTo>
                    <a:pt x="670" y="245"/>
                    <a:pt x="670" y="245"/>
                    <a:pt x="670" y="245"/>
                  </a:cubicBezTo>
                  <a:cubicBezTo>
                    <a:pt x="710" y="230"/>
                    <a:pt x="736" y="207"/>
                    <a:pt x="748" y="177"/>
                  </a:cubicBezTo>
                  <a:cubicBezTo>
                    <a:pt x="763" y="138"/>
                    <a:pt x="748" y="101"/>
                    <a:pt x="745" y="94"/>
                  </a:cubicBezTo>
                  <a:close/>
                  <a:moveTo>
                    <a:pt x="264" y="346"/>
                  </a:moveTo>
                  <a:cubicBezTo>
                    <a:pt x="269" y="361"/>
                    <a:pt x="269" y="361"/>
                    <a:pt x="269" y="361"/>
                  </a:cubicBezTo>
                  <a:cubicBezTo>
                    <a:pt x="166" y="401"/>
                    <a:pt x="166" y="401"/>
                    <a:pt x="166" y="401"/>
                  </a:cubicBezTo>
                  <a:cubicBezTo>
                    <a:pt x="136" y="412"/>
                    <a:pt x="112" y="413"/>
                    <a:pt x="92" y="403"/>
                  </a:cubicBezTo>
                  <a:cubicBezTo>
                    <a:pt x="65" y="390"/>
                    <a:pt x="57" y="360"/>
                    <a:pt x="57" y="360"/>
                  </a:cubicBezTo>
                  <a:cubicBezTo>
                    <a:pt x="56" y="359"/>
                    <a:pt x="56" y="359"/>
                    <a:pt x="56" y="359"/>
                  </a:cubicBezTo>
                  <a:cubicBezTo>
                    <a:pt x="56" y="358"/>
                    <a:pt x="56" y="358"/>
                    <a:pt x="56" y="358"/>
                  </a:cubicBezTo>
                  <a:cubicBezTo>
                    <a:pt x="56" y="358"/>
                    <a:pt x="38" y="314"/>
                    <a:pt x="53" y="279"/>
                  </a:cubicBezTo>
                  <a:cubicBezTo>
                    <a:pt x="61" y="260"/>
                    <a:pt x="76" y="247"/>
                    <a:pt x="99" y="238"/>
                  </a:cubicBezTo>
                  <a:cubicBezTo>
                    <a:pt x="132" y="226"/>
                    <a:pt x="161" y="226"/>
                    <a:pt x="186" y="239"/>
                  </a:cubicBezTo>
                  <a:cubicBezTo>
                    <a:pt x="241" y="267"/>
                    <a:pt x="263" y="345"/>
                    <a:pt x="264" y="346"/>
                  </a:cubicBezTo>
                  <a:close/>
                  <a:moveTo>
                    <a:pt x="714" y="164"/>
                  </a:moveTo>
                  <a:cubicBezTo>
                    <a:pt x="706" y="184"/>
                    <a:pt x="687" y="200"/>
                    <a:pt x="658" y="212"/>
                  </a:cubicBezTo>
                  <a:cubicBezTo>
                    <a:pt x="555" y="251"/>
                    <a:pt x="555" y="251"/>
                    <a:pt x="555" y="251"/>
                  </a:cubicBezTo>
                  <a:cubicBezTo>
                    <a:pt x="549" y="236"/>
                    <a:pt x="549" y="236"/>
                    <a:pt x="549" y="236"/>
                  </a:cubicBezTo>
                  <a:cubicBezTo>
                    <a:pt x="548" y="235"/>
                    <a:pt x="512" y="163"/>
                    <a:pt x="534" y="105"/>
                  </a:cubicBezTo>
                  <a:cubicBezTo>
                    <a:pt x="544" y="78"/>
                    <a:pt x="566" y="59"/>
                    <a:pt x="599" y="46"/>
                  </a:cubicBezTo>
                  <a:cubicBezTo>
                    <a:pt x="622" y="37"/>
                    <a:pt x="642" y="37"/>
                    <a:pt x="660" y="45"/>
                  </a:cubicBezTo>
                  <a:cubicBezTo>
                    <a:pt x="695" y="62"/>
                    <a:pt x="711" y="106"/>
                    <a:pt x="711" y="106"/>
                  </a:cubicBezTo>
                  <a:cubicBezTo>
                    <a:pt x="712" y="107"/>
                    <a:pt x="712" y="107"/>
                    <a:pt x="712" y="107"/>
                  </a:cubicBezTo>
                  <a:cubicBezTo>
                    <a:pt x="712" y="108"/>
                    <a:pt x="712" y="108"/>
                    <a:pt x="712" y="108"/>
                  </a:cubicBezTo>
                  <a:cubicBezTo>
                    <a:pt x="712" y="108"/>
                    <a:pt x="725" y="136"/>
                    <a:pt x="714" y="164"/>
                  </a:cubicBezTo>
                  <a:close/>
                </a:path>
              </a:pathLst>
            </a:custGeom>
            <a:solidFill>
              <a:srgbClr val="AD8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4" name="ísḻídê"/>
            <p:cNvSpPr/>
            <p:nvPr/>
          </p:nvSpPr>
          <p:spPr bwMode="auto">
            <a:xfrm>
              <a:off x="5298628" y="2069818"/>
              <a:ext cx="110214" cy="308598"/>
            </a:xfrm>
            <a:custGeom>
              <a:avLst/>
              <a:gdLst>
                <a:gd name="T0" fmla="*/ 398 w 479"/>
                <a:gd name="T1" fmla="*/ 1342 h 1347"/>
                <a:gd name="T2" fmla="*/ 352 w 479"/>
                <a:gd name="T3" fmla="*/ 1335 h 1347"/>
                <a:gd name="T4" fmla="*/ 186 w 479"/>
                <a:gd name="T5" fmla="*/ 1166 h 1347"/>
                <a:gd name="T6" fmla="*/ 5 w 479"/>
                <a:gd name="T7" fmla="*/ 686 h 1347"/>
                <a:gd name="T8" fmla="*/ 57 w 479"/>
                <a:gd name="T9" fmla="*/ 401 h 1347"/>
                <a:gd name="T10" fmla="*/ 192 w 479"/>
                <a:gd name="T11" fmla="*/ 191 h 1347"/>
                <a:gd name="T12" fmla="*/ 395 w 479"/>
                <a:gd name="T13" fmla="*/ 15 h 1347"/>
                <a:gd name="T14" fmla="*/ 465 w 479"/>
                <a:gd name="T15" fmla="*/ 32 h 1347"/>
                <a:gd name="T16" fmla="*/ 448 w 479"/>
                <a:gd name="T17" fmla="*/ 101 h 1347"/>
                <a:gd name="T18" fmla="*/ 267 w 479"/>
                <a:gd name="T19" fmla="*/ 260 h 1347"/>
                <a:gd name="T20" fmla="*/ 107 w 479"/>
                <a:gd name="T21" fmla="*/ 681 h 1347"/>
                <a:gd name="T22" fmla="*/ 411 w 479"/>
                <a:gd name="T23" fmla="*/ 1252 h 1347"/>
                <a:gd name="T24" fmla="*/ 423 w 479"/>
                <a:gd name="T25" fmla="*/ 1323 h 1347"/>
                <a:gd name="T26" fmla="*/ 398 w 479"/>
                <a:gd name="T27" fmla="*/ 1342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9" h="1347">
                  <a:moveTo>
                    <a:pt x="398" y="1342"/>
                  </a:moveTo>
                  <a:cubicBezTo>
                    <a:pt x="382" y="1347"/>
                    <a:pt x="365" y="1345"/>
                    <a:pt x="352" y="1335"/>
                  </a:cubicBezTo>
                  <a:cubicBezTo>
                    <a:pt x="348" y="1332"/>
                    <a:pt x="268" y="1274"/>
                    <a:pt x="186" y="1166"/>
                  </a:cubicBezTo>
                  <a:cubicBezTo>
                    <a:pt x="77" y="1022"/>
                    <a:pt x="14" y="856"/>
                    <a:pt x="5" y="686"/>
                  </a:cubicBezTo>
                  <a:cubicBezTo>
                    <a:pt x="0" y="590"/>
                    <a:pt x="17" y="494"/>
                    <a:pt x="57" y="401"/>
                  </a:cubicBezTo>
                  <a:cubicBezTo>
                    <a:pt x="89" y="328"/>
                    <a:pt x="134" y="258"/>
                    <a:pt x="192" y="191"/>
                  </a:cubicBezTo>
                  <a:cubicBezTo>
                    <a:pt x="290" y="79"/>
                    <a:pt x="390" y="17"/>
                    <a:pt x="395" y="15"/>
                  </a:cubicBezTo>
                  <a:cubicBezTo>
                    <a:pt x="419" y="0"/>
                    <a:pt x="450" y="8"/>
                    <a:pt x="465" y="32"/>
                  </a:cubicBezTo>
                  <a:cubicBezTo>
                    <a:pt x="479" y="56"/>
                    <a:pt x="472" y="87"/>
                    <a:pt x="448" y="101"/>
                  </a:cubicBezTo>
                  <a:cubicBezTo>
                    <a:pt x="446" y="103"/>
                    <a:pt x="354" y="159"/>
                    <a:pt x="267" y="260"/>
                  </a:cubicBezTo>
                  <a:cubicBezTo>
                    <a:pt x="153" y="392"/>
                    <a:pt x="99" y="534"/>
                    <a:pt x="107" y="681"/>
                  </a:cubicBezTo>
                  <a:cubicBezTo>
                    <a:pt x="126" y="1043"/>
                    <a:pt x="408" y="1250"/>
                    <a:pt x="411" y="1252"/>
                  </a:cubicBezTo>
                  <a:cubicBezTo>
                    <a:pt x="434" y="1269"/>
                    <a:pt x="439" y="1300"/>
                    <a:pt x="423" y="1323"/>
                  </a:cubicBezTo>
                  <a:cubicBezTo>
                    <a:pt x="416" y="1332"/>
                    <a:pt x="407" y="1338"/>
                    <a:pt x="398" y="1342"/>
                  </a:cubicBezTo>
                  <a:close/>
                </a:path>
              </a:pathLst>
            </a:custGeom>
            <a:solidFill>
              <a:srgbClr val="F7E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5" name="îṣľide"/>
            <p:cNvSpPr/>
            <p:nvPr/>
          </p:nvSpPr>
          <p:spPr bwMode="auto">
            <a:xfrm>
              <a:off x="4999613" y="2631428"/>
              <a:ext cx="2033682" cy="1952219"/>
            </a:xfrm>
            <a:custGeom>
              <a:avLst/>
              <a:gdLst>
                <a:gd name="T0" fmla="*/ 1362 w 8861"/>
                <a:gd name="T1" fmla="*/ 5068 h 8520"/>
                <a:gd name="T2" fmla="*/ 5068 w 8861"/>
                <a:gd name="T3" fmla="*/ 1362 h 8520"/>
                <a:gd name="T4" fmla="*/ 7855 w 8861"/>
                <a:gd name="T5" fmla="*/ 2625 h 8520"/>
                <a:gd name="T6" fmla="*/ 8861 w 8861"/>
                <a:gd name="T7" fmla="*/ 1712 h 8520"/>
                <a:gd name="T8" fmla="*/ 5068 w 8861"/>
                <a:gd name="T9" fmla="*/ 0 h 8520"/>
                <a:gd name="T10" fmla="*/ 0 w 8861"/>
                <a:gd name="T11" fmla="*/ 5068 h 8520"/>
                <a:gd name="T12" fmla="*/ 1362 w 8861"/>
                <a:gd name="T13" fmla="*/ 8520 h 8520"/>
                <a:gd name="T14" fmla="*/ 2369 w 8861"/>
                <a:gd name="T15" fmla="*/ 7607 h 8520"/>
                <a:gd name="T16" fmla="*/ 1362 w 8861"/>
                <a:gd name="T17" fmla="*/ 5068 h 8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61" h="8520">
                  <a:moveTo>
                    <a:pt x="1362" y="5068"/>
                  </a:moveTo>
                  <a:cubicBezTo>
                    <a:pt x="1362" y="3021"/>
                    <a:pt x="3021" y="1362"/>
                    <a:pt x="5068" y="1362"/>
                  </a:cubicBezTo>
                  <a:cubicBezTo>
                    <a:pt x="6179" y="1362"/>
                    <a:pt x="7176" y="1851"/>
                    <a:pt x="7855" y="2625"/>
                  </a:cubicBezTo>
                  <a:cubicBezTo>
                    <a:pt x="8861" y="1712"/>
                    <a:pt x="8861" y="1712"/>
                    <a:pt x="8861" y="1712"/>
                  </a:cubicBezTo>
                  <a:cubicBezTo>
                    <a:pt x="7932" y="663"/>
                    <a:pt x="6576" y="0"/>
                    <a:pt x="5068" y="0"/>
                  </a:cubicBezTo>
                  <a:cubicBezTo>
                    <a:pt x="2274" y="0"/>
                    <a:pt x="0" y="2274"/>
                    <a:pt x="0" y="5068"/>
                  </a:cubicBezTo>
                  <a:cubicBezTo>
                    <a:pt x="0" y="6401"/>
                    <a:pt x="518" y="7615"/>
                    <a:pt x="1362" y="8520"/>
                  </a:cubicBezTo>
                  <a:cubicBezTo>
                    <a:pt x="2369" y="7607"/>
                    <a:pt x="2369" y="7607"/>
                    <a:pt x="2369" y="7607"/>
                  </a:cubicBezTo>
                  <a:cubicBezTo>
                    <a:pt x="1745" y="6944"/>
                    <a:pt x="1362" y="6051"/>
                    <a:pt x="1362" y="50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6" name="ïśļîḓe"/>
            <p:cNvSpPr/>
            <p:nvPr/>
          </p:nvSpPr>
          <p:spPr bwMode="auto">
            <a:xfrm>
              <a:off x="5312045" y="3023406"/>
              <a:ext cx="2014514" cy="1930177"/>
            </a:xfrm>
            <a:custGeom>
              <a:avLst/>
              <a:gdLst>
                <a:gd name="T0" fmla="*/ 3706 w 8774"/>
                <a:gd name="T1" fmla="*/ 8423 h 8423"/>
                <a:gd name="T2" fmla="*/ 8774 w 8774"/>
                <a:gd name="T3" fmla="*/ 3356 h 8423"/>
                <a:gd name="T4" fmla="*/ 7499 w 8774"/>
                <a:gd name="T5" fmla="*/ 0 h 8423"/>
                <a:gd name="T6" fmla="*/ 6493 w 8774"/>
                <a:gd name="T7" fmla="*/ 913 h 8423"/>
                <a:gd name="T8" fmla="*/ 7412 w 8774"/>
                <a:gd name="T9" fmla="*/ 3356 h 8423"/>
                <a:gd name="T10" fmla="*/ 3706 w 8774"/>
                <a:gd name="T11" fmla="*/ 7062 h 8423"/>
                <a:gd name="T12" fmla="*/ 1007 w 8774"/>
                <a:gd name="T13" fmla="*/ 5895 h 8423"/>
                <a:gd name="T14" fmla="*/ 0 w 8774"/>
                <a:gd name="T15" fmla="*/ 6808 h 8423"/>
                <a:gd name="T16" fmla="*/ 3706 w 8774"/>
                <a:gd name="T17" fmla="*/ 8423 h 8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74" h="8423">
                  <a:moveTo>
                    <a:pt x="3706" y="8423"/>
                  </a:moveTo>
                  <a:cubicBezTo>
                    <a:pt x="6500" y="8423"/>
                    <a:pt x="8774" y="6150"/>
                    <a:pt x="8774" y="3356"/>
                  </a:cubicBezTo>
                  <a:cubicBezTo>
                    <a:pt x="8774" y="2070"/>
                    <a:pt x="8292" y="894"/>
                    <a:pt x="7499" y="0"/>
                  </a:cubicBezTo>
                  <a:cubicBezTo>
                    <a:pt x="6493" y="913"/>
                    <a:pt x="6493" y="913"/>
                    <a:pt x="6493" y="913"/>
                  </a:cubicBezTo>
                  <a:cubicBezTo>
                    <a:pt x="7065" y="1566"/>
                    <a:pt x="7412" y="2420"/>
                    <a:pt x="7412" y="3356"/>
                  </a:cubicBezTo>
                  <a:cubicBezTo>
                    <a:pt x="7412" y="5403"/>
                    <a:pt x="5753" y="7062"/>
                    <a:pt x="3706" y="7062"/>
                  </a:cubicBezTo>
                  <a:cubicBezTo>
                    <a:pt x="2642" y="7062"/>
                    <a:pt x="1683" y="6613"/>
                    <a:pt x="1007" y="5895"/>
                  </a:cubicBezTo>
                  <a:cubicBezTo>
                    <a:pt x="0" y="6808"/>
                    <a:pt x="0" y="6808"/>
                    <a:pt x="0" y="6808"/>
                  </a:cubicBezTo>
                  <a:cubicBezTo>
                    <a:pt x="926" y="7801"/>
                    <a:pt x="2245" y="8423"/>
                    <a:pt x="3706" y="8423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7" name="ïsľïdé"/>
            <p:cNvSpPr/>
            <p:nvPr/>
          </p:nvSpPr>
          <p:spPr bwMode="auto">
            <a:xfrm>
              <a:off x="5543973" y="3233291"/>
              <a:ext cx="1470154" cy="1408818"/>
            </a:xfrm>
            <a:custGeom>
              <a:avLst/>
              <a:gdLst>
                <a:gd name="T0" fmla="*/ 4805 w 6405"/>
                <a:gd name="T1" fmla="*/ 2443 h 6149"/>
                <a:gd name="T2" fmla="*/ 2699 w 6405"/>
                <a:gd name="T3" fmla="*/ 4548 h 6149"/>
                <a:gd name="T4" fmla="*/ 1185 w 6405"/>
                <a:gd name="T5" fmla="*/ 3906 h 6149"/>
                <a:gd name="T6" fmla="*/ 0 w 6405"/>
                <a:gd name="T7" fmla="*/ 4982 h 6149"/>
                <a:gd name="T8" fmla="*/ 2699 w 6405"/>
                <a:gd name="T9" fmla="*/ 6149 h 6149"/>
                <a:gd name="T10" fmla="*/ 6405 w 6405"/>
                <a:gd name="T11" fmla="*/ 2443 h 6149"/>
                <a:gd name="T12" fmla="*/ 5486 w 6405"/>
                <a:gd name="T13" fmla="*/ 0 h 6149"/>
                <a:gd name="T14" fmla="*/ 4301 w 6405"/>
                <a:gd name="T15" fmla="*/ 1076 h 6149"/>
                <a:gd name="T16" fmla="*/ 4805 w 6405"/>
                <a:gd name="T17" fmla="*/ 2443 h 6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05" h="6149">
                  <a:moveTo>
                    <a:pt x="4805" y="2443"/>
                  </a:moveTo>
                  <a:cubicBezTo>
                    <a:pt x="4805" y="3606"/>
                    <a:pt x="3862" y="4548"/>
                    <a:pt x="2699" y="4548"/>
                  </a:cubicBezTo>
                  <a:cubicBezTo>
                    <a:pt x="2105" y="4548"/>
                    <a:pt x="1568" y="4302"/>
                    <a:pt x="1185" y="3906"/>
                  </a:cubicBezTo>
                  <a:cubicBezTo>
                    <a:pt x="0" y="4982"/>
                    <a:pt x="0" y="4982"/>
                    <a:pt x="0" y="4982"/>
                  </a:cubicBezTo>
                  <a:cubicBezTo>
                    <a:pt x="676" y="5700"/>
                    <a:pt x="1635" y="6149"/>
                    <a:pt x="2699" y="6149"/>
                  </a:cubicBezTo>
                  <a:cubicBezTo>
                    <a:pt x="4746" y="6149"/>
                    <a:pt x="6405" y="4490"/>
                    <a:pt x="6405" y="2443"/>
                  </a:cubicBezTo>
                  <a:cubicBezTo>
                    <a:pt x="6405" y="1507"/>
                    <a:pt x="6058" y="653"/>
                    <a:pt x="5486" y="0"/>
                  </a:cubicBezTo>
                  <a:cubicBezTo>
                    <a:pt x="4301" y="1076"/>
                    <a:pt x="4301" y="1076"/>
                    <a:pt x="4301" y="1076"/>
                  </a:cubicBezTo>
                  <a:cubicBezTo>
                    <a:pt x="4615" y="1444"/>
                    <a:pt x="4805" y="1921"/>
                    <a:pt x="4805" y="2443"/>
                  </a:cubicBezTo>
                </a:path>
              </a:pathLst>
            </a:custGeom>
            <a:solidFill>
              <a:srgbClr val="C319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8" name="isḻïďé"/>
            <p:cNvSpPr/>
            <p:nvPr/>
          </p:nvSpPr>
          <p:spPr bwMode="auto">
            <a:xfrm>
              <a:off x="5312045" y="2943860"/>
              <a:ext cx="1490280" cy="1430861"/>
            </a:xfrm>
            <a:custGeom>
              <a:avLst/>
              <a:gdLst>
                <a:gd name="T0" fmla="*/ 3706 w 6493"/>
                <a:gd name="T1" fmla="*/ 0 h 6245"/>
                <a:gd name="T2" fmla="*/ 0 w 6493"/>
                <a:gd name="T3" fmla="*/ 3706 h 6245"/>
                <a:gd name="T4" fmla="*/ 1007 w 6493"/>
                <a:gd name="T5" fmla="*/ 6245 h 6245"/>
                <a:gd name="T6" fmla="*/ 2192 w 6493"/>
                <a:gd name="T7" fmla="*/ 5169 h 6245"/>
                <a:gd name="T8" fmla="*/ 1601 w 6493"/>
                <a:gd name="T9" fmla="*/ 3706 h 6245"/>
                <a:gd name="T10" fmla="*/ 3706 w 6493"/>
                <a:gd name="T11" fmla="*/ 1600 h 6245"/>
                <a:gd name="T12" fmla="*/ 5308 w 6493"/>
                <a:gd name="T13" fmla="*/ 2339 h 6245"/>
                <a:gd name="T14" fmla="*/ 6493 w 6493"/>
                <a:gd name="T15" fmla="*/ 1263 h 6245"/>
                <a:gd name="T16" fmla="*/ 3706 w 6493"/>
                <a:gd name="T17" fmla="*/ 0 h 6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93" h="6245">
                  <a:moveTo>
                    <a:pt x="3706" y="0"/>
                  </a:moveTo>
                  <a:cubicBezTo>
                    <a:pt x="1659" y="0"/>
                    <a:pt x="0" y="1659"/>
                    <a:pt x="0" y="3706"/>
                  </a:cubicBezTo>
                  <a:cubicBezTo>
                    <a:pt x="0" y="4689"/>
                    <a:pt x="383" y="5582"/>
                    <a:pt x="1007" y="6245"/>
                  </a:cubicBezTo>
                  <a:cubicBezTo>
                    <a:pt x="2192" y="5169"/>
                    <a:pt x="2192" y="5169"/>
                    <a:pt x="2192" y="5169"/>
                  </a:cubicBezTo>
                  <a:cubicBezTo>
                    <a:pt x="1826" y="4790"/>
                    <a:pt x="1601" y="4274"/>
                    <a:pt x="1601" y="3706"/>
                  </a:cubicBezTo>
                  <a:cubicBezTo>
                    <a:pt x="1601" y="2543"/>
                    <a:pt x="2543" y="1600"/>
                    <a:pt x="3706" y="1600"/>
                  </a:cubicBezTo>
                  <a:cubicBezTo>
                    <a:pt x="4348" y="1600"/>
                    <a:pt x="4922" y="1887"/>
                    <a:pt x="5308" y="2339"/>
                  </a:cubicBezTo>
                  <a:cubicBezTo>
                    <a:pt x="6493" y="1263"/>
                    <a:pt x="6493" y="1263"/>
                    <a:pt x="6493" y="1263"/>
                  </a:cubicBezTo>
                  <a:cubicBezTo>
                    <a:pt x="5814" y="489"/>
                    <a:pt x="4817" y="0"/>
                    <a:pt x="3706" y="0"/>
                  </a:cubicBezTo>
                  <a:close/>
                </a:path>
              </a:pathLst>
            </a:custGeom>
            <a:solidFill>
              <a:srgbClr val="CE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9" name="îsľîḍé"/>
            <p:cNvSpPr/>
            <p:nvPr/>
          </p:nvSpPr>
          <p:spPr bwMode="auto">
            <a:xfrm>
              <a:off x="5680063" y="3309961"/>
              <a:ext cx="851041" cy="818456"/>
            </a:xfrm>
            <a:custGeom>
              <a:avLst/>
              <a:gdLst>
                <a:gd name="T0" fmla="*/ 1144 w 3707"/>
                <a:gd name="T1" fmla="*/ 2106 h 3569"/>
                <a:gd name="T2" fmla="*/ 2105 w 3707"/>
                <a:gd name="T3" fmla="*/ 1145 h 3569"/>
                <a:gd name="T4" fmla="*/ 2858 w 3707"/>
                <a:gd name="T5" fmla="*/ 1510 h 3569"/>
                <a:gd name="T6" fmla="*/ 3707 w 3707"/>
                <a:gd name="T7" fmla="*/ 739 h 3569"/>
                <a:gd name="T8" fmla="*/ 2105 w 3707"/>
                <a:gd name="T9" fmla="*/ 0 h 3569"/>
                <a:gd name="T10" fmla="*/ 0 w 3707"/>
                <a:gd name="T11" fmla="*/ 2106 h 3569"/>
                <a:gd name="T12" fmla="*/ 591 w 3707"/>
                <a:gd name="T13" fmla="*/ 3569 h 3569"/>
                <a:gd name="T14" fmla="*/ 1439 w 3707"/>
                <a:gd name="T15" fmla="*/ 2798 h 3569"/>
                <a:gd name="T16" fmla="*/ 1144 w 3707"/>
                <a:gd name="T17" fmla="*/ 2106 h 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07" h="3569">
                  <a:moveTo>
                    <a:pt x="1144" y="2106"/>
                  </a:moveTo>
                  <a:cubicBezTo>
                    <a:pt x="1144" y="1575"/>
                    <a:pt x="1574" y="1145"/>
                    <a:pt x="2105" y="1145"/>
                  </a:cubicBezTo>
                  <a:cubicBezTo>
                    <a:pt x="2411" y="1145"/>
                    <a:pt x="2682" y="1288"/>
                    <a:pt x="2858" y="1510"/>
                  </a:cubicBezTo>
                  <a:cubicBezTo>
                    <a:pt x="3707" y="739"/>
                    <a:pt x="3707" y="739"/>
                    <a:pt x="3707" y="739"/>
                  </a:cubicBezTo>
                  <a:cubicBezTo>
                    <a:pt x="3321" y="287"/>
                    <a:pt x="2747" y="0"/>
                    <a:pt x="2105" y="0"/>
                  </a:cubicBezTo>
                  <a:cubicBezTo>
                    <a:pt x="942" y="0"/>
                    <a:pt x="0" y="943"/>
                    <a:pt x="0" y="2106"/>
                  </a:cubicBezTo>
                  <a:cubicBezTo>
                    <a:pt x="0" y="2674"/>
                    <a:pt x="225" y="3190"/>
                    <a:pt x="591" y="3569"/>
                  </a:cubicBezTo>
                  <a:cubicBezTo>
                    <a:pt x="1439" y="2798"/>
                    <a:pt x="1439" y="2798"/>
                    <a:pt x="1439" y="2798"/>
                  </a:cubicBezTo>
                  <a:cubicBezTo>
                    <a:pt x="1257" y="2624"/>
                    <a:pt x="1144" y="2378"/>
                    <a:pt x="1144" y="2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0" name="ïṩḷiḍê"/>
            <p:cNvSpPr/>
            <p:nvPr/>
          </p:nvSpPr>
          <p:spPr bwMode="auto">
            <a:xfrm>
              <a:off x="5815194" y="3479594"/>
              <a:ext cx="830915" cy="795455"/>
            </a:xfrm>
            <a:custGeom>
              <a:avLst/>
              <a:gdLst>
                <a:gd name="T0" fmla="*/ 1514 w 3620"/>
                <a:gd name="T1" fmla="*/ 3472 h 3472"/>
                <a:gd name="T2" fmla="*/ 3620 w 3620"/>
                <a:gd name="T3" fmla="*/ 1367 h 3472"/>
                <a:gd name="T4" fmla="*/ 3116 w 3620"/>
                <a:gd name="T5" fmla="*/ 0 h 3472"/>
                <a:gd name="T6" fmla="*/ 2267 w 3620"/>
                <a:gd name="T7" fmla="*/ 771 h 3472"/>
                <a:gd name="T8" fmla="*/ 2475 w 3620"/>
                <a:gd name="T9" fmla="*/ 1367 h 3472"/>
                <a:gd name="T10" fmla="*/ 1514 w 3620"/>
                <a:gd name="T11" fmla="*/ 2328 h 3472"/>
                <a:gd name="T12" fmla="*/ 848 w 3620"/>
                <a:gd name="T13" fmla="*/ 2059 h 3472"/>
                <a:gd name="T14" fmla="*/ 0 w 3620"/>
                <a:gd name="T15" fmla="*/ 2830 h 3472"/>
                <a:gd name="T16" fmla="*/ 1514 w 3620"/>
                <a:gd name="T17" fmla="*/ 3472 h 3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20" h="3472">
                  <a:moveTo>
                    <a:pt x="1514" y="3472"/>
                  </a:moveTo>
                  <a:cubicBezTo>
                    <a:pt x="2677" y="3472"/>
                    <a:pt x="3620" y="2530"/>
                    <a:pt x="3620" y="1367"/>
                  </a:cubicBezTo>
                  <a:cubicBezTo>
                    <a:pt x="3620" y="845"/>
                    <a:pt x="3430" y="368"/>
                    <a:pt x="3116" y="0"/>
                  </a:cubicBezTo>
                  <a:cubicBezTo>
                    <a:pt x="2267" y="771"/>
                    <a:pt x="2267" y="771"/>
                    <a:pt x="2267" y="771"/>
                  </a:cubicBezTo>
                  <a:cubicBezTo>
                    <a:pt x="2397" y="935"/>
                    <a:pt x="2475" y="1142"/>
                    <a:pt x="2475" y="1367"/>
                  </a:cubicBezTo>
                  <a:cubicBezTo>
                    <a:pt x="2475" y="1898"/>
                    <a:pt x="2045" y="2328"/>
                    <a:pt x="1514" y="2328"/>
                  </a:cubicBezTo>
                  <a:cubicBezTo>
                    <a:pt x="1256" y="2328"/>
                    <a:pt x="1021" y="2225"/>
                    <a:pt x="848" y="2059"/>
                  </a:cubicBezTo>
                  <a:cubicBezTo>
                    <a:pt x="0" y="2830"/>
                    <a:pt x="0" y="2830"/>
                    <a:pt x="0" y="2830"/>
                  </a:cubicBezTo>
                  <a:cubicBezTo>
                    <a:pt x="383" y="3226"/>
                    <a:pt x="920" y="3472"/>
                    <a:pt x="1514" y="3472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1" name="iṧlïde"/>
            <p:cNvSpPr/>
            <p:nvPr/>
          </p:nvSpPr>
          <p:spPr bwMode="auto">
            <a:xfrm>
              <a:off x="6010704" y="3655936"/>
              <a:ext cx="372810" cy="357476"/>
            </a:xfrm>
            <a:custGeom>
              <a:avLst/>
              <a:gdLst>
                <a:gd name="T0" fmla="*/ 666 w 1627"/>
                <a:gd name="T1" fmla="*/ 1557 h 1557"/>
                <a:gd name="T2" fmla="*/ 1627 w 1627"/>
                <a:gd name="T3" fmla="*/ 596 h 1557"/>
                <a:gd name="T4" fmla="*/ 1419 w 1627"/>
                <a:gd name="T5" fmla="*/ 0 h 1557"/>
                <a:gd name="T6" fmla="*/ 0 w 1627"/>
                <a:gd name="T7" fmla="*/ 1288 h 1557"/>
                <a:gd name="T8" fmla="*/ 666 w 1627"/>
                <a:gd name="T9" fmla="*/ 1557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7" h="1557">
                  <a:moveTo>
                    <a:pt x="666" y="1557"/>
                  </a:moveTo>
                  <a:cubicBezTo>
                    <a:pt x="1197" y="1557"/>
                    <a:pt x="1627" y="1127"/>
                    <a:pt x="1627" y="596"/>
                  </a:cubicBezTo>
                  <a:cubicBezTo>
                    <a:pt x="1627" y="371"/>
                    <a:pt x="1549" y="164"/>
                    <a:pt x="1419" y="0"/>
                  </a:cubicBezTo>
                  <a:cubicBezTo>
                    <a:pt x="0" y="1288"/>
                    <a:pt x="0" y="1288"/>
                    <a:pt x="0" y="1288"/>
                  </a:cubicBezTo>
                  <a:cubicBezTo>
                    <a:pt x="173" y="1454"/>
                    <a:pt x="408" y="1557"/>
                    <a:pt x="666" y="1557"/>
                  </a:cubicBezTo>
                </a:path>
              </a:pathLst>
            </a:custGeom>
            <a:solidFill>
              <a:srgbClr val="C319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2" name="i$1ïḍè"/>
            <p:cNvSpPr/>
            <p:nvPr/>
          </p:nvSpPr>
          <p:spPr bwMode="auto">
            <a:xfrm>
              <a:off x="5942659" y="3572557"/>
              <a:ext cx="392936" cy="378560"/>
            </a:xfrm>
            <a:custGeom>
              <a:avLst/>
              <a:gdLst>
                <a:gd name="T0" fmla="*/ 961 w 1714"/>
                <a:gd name="T1" fmla="*/ 0 h 1653"/>
                <a:gd name="T2" fmla="*/ 0 w 1714"/>
                <a:gd name="T3" fmla="*/ 961 h 1653"/>
                <a:gd name="T4" fmla="*/ 295 w 1714"/>
                <a:gd name="T5" fmla="*/ 1653 h 1653"/>
                <a:gd name="T6" fmla="*/ 1714 w 1714"/>
                <a:gd name="T7" fmla="*/ 365 h 1653"/>
                <a:gd name="T8" fmla="*/ 961 w 1714"/>
                <a:gd name="T9" fmla="*/ 0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4" h="1653">
                  <a:moveTo>
                    <a:pt x="961" y="0"/>
                  </a:moveTo>
                  <a:cubicBezTo>
                    <a:pt x="430" y="0"/>
                    <a:pt x="0" y="430"/>
                    <a:pt x="0" y="961"/>
                  </a:cubicBezTo>
                  <a:cubicBezTo>
                    <a:pt x="0" y="1233"/>
                    <a:pt x="113" y="1479"/>
                    <a:pt x="295" y="1653"/>
                  </a:cubicBezTo>
                  <a:cubicBezTo>
                    <a:pt x="1714" y="365"/>
                    <a:pt x="1714" y="365"/>
                    <a:pt x="1714" y="365"/>
                  </a:cubicBezTo>
                  <a:cubicBezTo>
                    <a:pt x="1538" y="143"/>
                    <a:pt x="1267" y="0"/>
                    <a:pt x="961" y="0"/>
                  </a:cubicBezTo>
                </a:path>
              </a:pathLst>
            </a:custGeom>
            <a:solidFill>
              <a:srgbClr val="CE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3" name="ïṩ1iḍê"/>
            <p:cNvSpPr/>
            <p:nvPr/>
          </p:nvSpPr>
          <p:spPr bwMode="auto">
            <a:xfrm>
              <a:off x="7307391" y="3585974"/>
              <a:ext cx="112130" cy="413062"/>
            </a:xfrm>
            <a:custGeom>
              <a:avLst/>
              <a:gdLst>
                <a:gd name="T0" fmla="*/ 450 w 487"/>
                <a:gd name="T1" fmla="*/ 1073 h 1804"/>
                <a:gd name="T2" fmla="*/ 450 w 487"/>
                <a:gd name="T3" fmla="*/ 1167 h 1804"/>
                <a:gd name="T4" fmla="*/ 435 w 487"/>
                <a:gd name="T5" fmla="*/ 1182 h 1804"/>
                <a:gd name="T6" fmla="*/ 367 w 487"/>
                <a:gd name="T7" fmla="*/ 1182 h 1804"/>
                <a:gd name="T8" fmla="*/ 353 w 487"/>
                <a:gd name="T9" fmla="*/ 1167 h 1804"/>
                <a:gd name="T10" fmla="*/ 353 w 487"/>
                <a:gd name="T11" fmla="*/ 1165 h 1804"/>
                <a:gd name="T12" fmla="*/ 116 w 487"/>
                <a:gd name="T13" fmla="*/ 1240 h 1804"/>
                <a:gd name="T14" fmla="*/ 70 w 487"/>
                <a:gd name="T15" fmla="*/ 1237 h 1804"/>
                <a:gd name="T16" fmla="*/ 0 w 487"/>
                <a:gd name="T17" fmla="*/ 1804 h 1804"/>
                <a:gd name="T18" fmla="*/ 295 w 487"/>
                <a:gd name="T19" fmla="*/ 1800 h 1804"/>
                <a:gd name="T20" fmla="*/ 340 w 487"/>
                <a:gd name="T21" fmla="*/ 1679 h 1804"/>
                <a:gd name="T22" fmla="*/ 205 w 487"/>
                <a:gd name="T23" fmla="*/ 1688 h 1804"/>
                <a:gd name="T24" fmla="*/ 218 w 487"/>
                <a:gd name="T25" fmla="*/ 1604 h 1804"/>
                <a:gd name="T26" fmla="*/ 418 w 487"/>
                <a:gd name="T27" fmla="*/ 1469 h 1804"/>
                <a:gd name="T28" fmla="*/ 487 w 487"/>
                <a:gd name="T29" fmla="*/ 1282 h 1804"/>
                <a:gd name="T30" fmla="*/ 487 w 487"/>
                <a:gd name="T31" fmla="*/ 1194 h 1804"/>
                <a:gd name="T32" fmla="*/ 451 w 487"/>
                <a:gd name="T33" fmla="*/ 1172 h 1804"/>
                <a:gd name="T34" fmla="*/ 451 w 487"/>
                <a:gd name="T35" fmla="*/ 1074 h 1804"/>
                <a:gd name="T36" fmla="*/ 450 w 487"/>
                <a:gd name="T37" fmla="*/ 1073 h 1804"/>
                <a:gd name="T38" fmla="*/ 295 w 487"/>
                <a:gd name="T39" fmla="*/ 0 h 1804"/>
                <a:gd name="T40" fmla="*/ 204 w 487"/>
                <a:gd name="T41" fmla="*/ 4 h 1804"/>
                <a:gd name="T42" fmla="*/ 50 w 487"/>
                <a:gd name="T43" fmla="*/ 56 h 1804"/>
                <a:gd name="T44" fmla="*/ 34 w 487"/>
                <a:gd name="T45" fmla="*/ 9 h 1804"/>
                <a:gd name="T46" fmla="*/ 2 w 487"/>
                <a:gd name="T47" fmla="*/ 10 h 1804"/>
                <a:gd name="T48" fmla="*/ 64 w 487"/>
                <a:gd name="T49" fmla="*/ 488 h 1804"/>
                <a:gd name="T50" fmla="*/ 116 w 487"/>
                <a:gd name="T51" fmla="*/ 484 h 1804"/>
                <a:gd name="T52" fmla="*/ 295 w 487"/>
                <a:gd name="T53" fmla="*/ 520 h 1804"/>
                <a:gd name="T54" fmla="*/ 295 w 487"/>
                <a:gd name="T55" fmla="*/ 159 h 1804"/>
                <a:gd name="T56" fmla="*/ 218 w 487"/>
                <a:gd name="T57" fmla="*/ 118 h 1804"/>
                <a:gd name="T58" fmla="*/ 205 w 487"/>
                <a:gd name="T59" fmla="*/ 33 h 1804"/>
                <a:gd name="T60" fmla="*/ 295 w 487"/>
                <a:gd name="T61" fmla="*/ 37 h 1804"/>
                <a:gd name="T62" fmla="*/ 295 w 487"/>
                <a:gd name="T63" fmla="*/ 0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7" h="1804">
                  <a:moveTo>
                    <a:pt x="450" y="1073"/>
                  </a:moveTo>
                  <a:cubicBezTo>
                    <a:pt x="450" y="1167"/>
                    <a:pt x="450" y="1167"/>
                    <a:pt x="450" y="1167"/>
                  </a:cubicBezTo>
                  <a:cubicBezTo>
                    <a:pt x="450" y="1175"/>
                    <a:pt x="443" y="1182"/>
                    <a:pt x="435" y="1182"/>
                  </a:cubicBezTo>
                  <a:cubicBezTo>
                    <a:pt x="367" y="1182"/>
                    <a:pt x="367" y="1182"/>
                    <a:pt x="367" y="1182"/>
                  </a:cubicBezTo>
                  <a:cubicBezTo>
                    <a:pt x="359" y="1182"/>
                    <a:pt x="353" y="1175"/>
                    <a:pt x="353" y="1167"/>
                  </a:cubicBezTo>
                  <a:cubicBezTo>
                    <a:pt x="353" y="1165"/>
                    <a:pt x="353" y="1165"/>
                    <a:pt x="353" y="1165"/>
                  </a:cubicBezTo>
                  <a:cubicBezTo>
                    <a:pt x="300" y="1212"/>
                    <a:pt x="224" y="1240"/>
                    <a:pt x="116" y="1240"/>
                  </a:cubicBezTo>
                  <a:cubicBezTo>
                    <a:pt x="101" y="1240"/>
                    <a:pt x="85" y="1239"/>
                    <a:pt x="70" y="1237"/>
                  </a:cubicBezTo>
                  <a:cubicBezTo>
                    <a:pt x="57" y="1429"/>
                    <a:pt x="34" y="1618"/>
                    <a:pt x="0" y="1804"/>
                  </a:cubicBezTo>
                  <a:cubicBezTo>
                    <a:pt x="295" y="1800"/>
                    <a:pt x="295" y="1800"/>
                    <a:pt x="295" y="1800"/>
                  </a:cubicBezTo>
                  <a:cubicBezTo>
                    <a:pt x="340" y="1679"/>
                    <a:pt x="340" y="1679"/>
                    <a:pt x="340" y="1679"/>
                  </a:cubicBezTo>
                  <a:cubicBezTo>
                    <a:pt x="297" y="1685"/>
                    <a:pt x="252" y="1688"/>
                    <a:pt x="205" y="1688"/>
                  </a:cubicBezTo>
                  <a:cubicBezTo>
                    <a:pt x="205" y="1688"/>
                    <a:pt x="140" y="1656"/>
                    <a:pt x="218" y="1604"/>
                  </a:cubicBezTo>
                  <a:cubicBezTo>
                    <a:pt x="262" y="1574"/>
                    <a:pt x="350" y="1547"/>
                    <a:pt x="418" y="1469"/>
                  </a:cubicBezTo>
                  <a:cubicBezTo>
                    <a:pt x="487" y="1282"/>
                    <a:pt x="487" y="1282"/>
                    <a:pt x="487" y="1282"/>
                  </a:cubicBezTo>
                  <a:cubicBezTo>
                    <a:pt x="487" y="1194"/>
                    <a:pt x="487" y="1194"/>
                    <a:pt x="487" y="1194"/>
                  </a:cubicBezTo>
                  <a:cubicBezTo>
                    <a:pt x="474" y="1187"/>
                    <a:pt x="462" y="1180"/>
                    <a:pt x="451" y="1172"/>
                  </a:cubicBezTo>
                  <a:cubicBezTo>
                    <a:pt x="451" y="1074"/>
                    <a:pt x="451" y="1074"/>
                    <a:pt x="451" y="1074"/>
                  </a:cubicBezTo>
                  <a:cubicBezTo>
                    <a:pt x="450" y="1074"/>
                    <a:pt x="450" y="1073"/>
                    <a:pt x="450" y="1073"/>
                  </a:cubicBezTo>
                  <a:moveTo>
                    <a:pt x="295" y="0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0" y="167"/>
                    <a:pt x="51" y="327"/>
                    <a:pt x="64" y="488"/>
                  </a:cubicBezTo>
                  <a:cubicBezTo>
                    <a:pt x="81" y="485"/>
                    <a:pt x="99" y="484"/>
                    <a:pt x="116" y="484"/>
                  </a:cubicBezTo>
                  <a:cubicBezTo>
                    <a:pt x="189" y="484"/>
                    <a:pt x="248" y="497"/>
                    <a:pt x="295" y="520"/>
                  </a:cubicBezTo>
                  <a:cubicBezTo>
                    <a:pt x="295" y="159"/>
                    <a:pt x="295" y="159"/>
                    <a:pt x="295" y="159"/>
                  </a:cubicBezTo>
                  <a:cubicBezTo>
                    <a:pt x="264" y="143"/>
                    <a:pt x="237" y="130"/>
                    <a:pt x="218" y="118"/>
                  </a:cubicBezTo>
                  <a:cubicBezTo>
                    <a:pt x="140" y="66"/>
                    <a:pt x="205" y="33"/>
                    <a:pt x="205" y="33"/>
                  </a:cubicBezTo>
                  <a:cubicBezTo>
                    <a:pt x="236" y="33"/>
                    <a:pt x="266" y="34"/>
                    <a:pt x="295" y="37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807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4" name="išḷïḍê"/>
            <p:cNvSpPr/>
            <p:nvPr/>
          </p:nvSpPr>
          <p:spPr bwMode="auto">
            <a:xfrm>
              <a:off x="7315058" y="3586933"/>
              <a:ext cx="39294" cy="11501"/>
            </a:xfrm>
            <a:custGeom>
              <a:avLst/>
              <a:gdLst>
                <a:gd name="T0" fmla="*/ 41 w 41"/>
                <a:gd name="T1" fmla="*/ 0 h 12"/>
                <a:gd name="T2" fmla="*/ 0 w 41"/>
                <a:gd name="T3" fmla="*/ 1 h 12"/>
                <a:gd name="T4" fmla="*/ 4 w 41"/>
                <a:gd name="T5" fmla="*/ 12 h 12"/>
                <a:gd name="T6" fmla="*/ 41 w 4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2">
                  <a:moveTo>
                    <a:pt x="41" y="0"/>
                  </a:moveTo>
                  <a:lnTo>
                    <a:pt x="0" y="1"/>
                  </a:lnTo>
                  <a:lnTo>
                    <a:pt x="4" y="1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5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5" name="ïśḻïḓe"/>
            <p:cNvSpPr/>
            <p:nvPr/>
          </p:nvSpPr>
          <p:spPr bwMode="auto">
            <a:xfrm>
              <a:off x="7315058" y="3586933"/>
              <a:ext cx="39294" cy="11501"/>
            </a:xfrm>
            <a:custGeom>
              <a:avLst/>
              <a:gdLst>
                <a:gd name="T0" fmla="*/ 41 w 41"/>
                <a:gd name="T1" fmla="*/ 0 h 12"/>
                <a:gd name="T2" fmla="*/ 0 w 41"/>
                <a:gd name="T3" fmla="*/ 1 h 12"/>
                <a:gd name="T4" fmla="*/ 4 w 41"/>
                <a:gd name="T5" fmla="*/ 12 h 12"/>
                <a:gd name="T6" fmla="*/ 41 w 4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2">
                  <a:moveTo>
                    <a:pt x="41" y="0"/>
                  </a:moveTo>
                  <a:lnTo>
                    <a:pt x="0" y="1"/>
                  </a:lnTo>
                  <a:lnTo>
                    <a:pt x="4" y="12"/>
                  </a:lnTo>
                  <a:lnTo>
                    <a:pt x="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6" name="íṧḷîďe"/>
            <p:cNvSpPr/>
            <p:nvPr/>
          </p:nvSpPr>
          <p:spPr bwMode="auto">
            <a:xfrm>
              <a:off x="7322725" y="3697146"/>
              <a:ext cx="66128" cy="172508"/>
            </a:xfrm>
            <a:custGeom>
              <a:avLst/>
              <a:gdLst>
                <a:gd name="T0" fmla="*/ 289 w 289"/>
                <a:gd name="T1" fmla="*/ 565 h 756"/>
                <a:gd name="T2" fmla="*/ 104 w 289"/>
                <a:gd name="T3" fmla="*/ 639 h 756"/>
                <a:gd name="T4" fmla="*/ 13 w 289"/>
                <a:gd name="T5" fmla="*/ 621 h 756"/>
                <a:gd name="T6" fmla="*/ 6 w 289"/>
                <a:gd name="T7" fmla="*/ 753 h 756"/>
                <a:gd name="T8" fmla="*/ 52 w 289"/>
                <a:gd name="T9" fmla="*/ 756 h 756"/>
                <a:gd name="T10" fmla="*/ 289 w 289"/>
                <a:gd name="T11" fmla="*/ 681 h 756"/>
                <a:gd name="T12" fmla="*/ 289 w 289"/>
                <a:gd name="T13" fmla="*/ 565 h 756"/>
                <a:gd name="T14" fmla="*/ 52 w 289"/>
                <a:gd name="T15" fmla="*/ 0 h 756"/>
                <a:gd name="T16" fmla="*/ 0 w 289"/>
                <a:gd name="T17" fmla="*/ 4 h 756"/>
                <a:gd name="T18" fmla="*/ 9 w 289"/>
                <a:gd name="T19" fmla="*/ 136 h 756"/>
                <a:gd name="T20" fmla="*/ 104 w 289"/>
                <a:gd name="T21" fmla="*/ 117 h 756"/>
                <a:gd name="T22" fmla="*/ 269 w 289"/>
                <a:gd name="T23" fmla="*/ 170 h 756"/>
                <a:gd name="T24" fmla="*/ 231 w 289"/>
                <a:gd name="T25" fmla="*/ 92 h 756"/>
                <a:gd name="T26" fmla="*/ 231 w 289"/>
                <a:gd name="T27" fmla="*/ 36 h 756"/>
                <a:gd name="T28" fmla="*/ 52 w 289"/>
                <a:gd name="T2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756">
                  <a:moveTo>
                    <a:pt x="289" y="565"/>
                  </a:moveTo>
                  <a:cubicBezTo>
                    <a:pt x="253" y="611"/>
                    <a:pt x="195" y="639"/>
                    <a:pt x="104" y="639"/>
                  </a:cubicBezTo>
                  <a:cubicBezTo>
                    <a:pt x="75" y="639"/>
                    <a:pt x="44" y="632"/>
                    <a:pt x="13" y="621"/>
                  </a:cubicBezTo>
                  <a:cubicBezTo>
                    <a:pt x="11" y="665"/>
                    <a:pt x="9" y="709"/>
                    <a:pt x="6" y="753"/>
                  </a:cubicBezTo>
                  <a:cubicBezTo>
                    <a:pt x="21" y="755"/>
                    <a:pt x="37" y="756"/>
                    <a:pt x="52" y="756"/>
                  </a:cubicBezTo>
                  <a:cubicBezTo>
                    <a:pt x="160" y="756"/>
                    <a:pt x="236" y="728"/>
                    <a:pt x="289" y="681"/>
                  </a:cubicBezTo>
                  <a:cubicBezTo>
                    <a:pt x="289" y="565"/>
                    <a:pt x="289" y="565"/>
                    <a:pt x="289" y="565"/>
                  </a:cubicBezTo>
                  <a:moveTo>
                    <a:pt x="52" y="0"/>
                  </a:moveTo>
                  <a:cubicBezTo>
                    <a:pt x="35" y="0"/>
                    <a:pt x="17" y="1"/>
                    <a:pt x="0" y="4"/>
                  </a:cubicBezTo>
                  <a:cubicBezTo>
                    <a:pt x="3" y="48"/>
                    <a:pt x="6" y="92"/>
                    <a:pt x="9" y="136"/>
                  </a:cubicBezTo>
                  <a:cubicBezTo>
                    <a:pt x="41" y="124"/>
                    <a:pt x="74" y="117"/>
                    <a:pt x="104" y="117"/>
                  </a:cubicBezTo>
                  <a:cubicBezTo>
                    <a:pt x="180" y="117"/>
                    <a:pt x="233" y="137"/>
                    <a:pt x="269" y="170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184" y="13"/>
                    <a:pt x="125" y="0"/>
                    <a:pt x="52" y="0"/>
                  </a:cubicBezTo>
                </a:path>
              </a:pathLst>
            </a:custGeom>
            <a:solidFill>
              <a:srgbClr val="844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7" name="íS1ïḓé"/>
            <p:cNvSpPr/>
            <p:nvPr/>
          </p:nvSpPr>
          <p:spPr bwMode="auto">
            <a:xfrm>
              <a:off x="7324642" y="3723981"/>
              <a:ext cx="64211" cy="118839"/>
            </a:xfrm>
            <a:custGeom>
              <a:avLst/>
              <a:gdLst>
                <a:gd name="T0" fmla="*/ 8 w 280"/>
                <a:gd name="T1" fmla="*/ 328 h 522"/>
                <a:gd name="T2" fmla="*/ 4 w 280"/>
                <a:gd name="T3" fmla="*/ 504 h 522"/>
                <a:gd name="T4" fmla="*/ 95 w 280"/>
                <a:gd name="T5" fmla="*/ 522 h 522"/>
                <a:gd name="T6" fmla="*/ 280 w 280"/>
                <a:gd name="T7" fmla="*/ 448 h 522"/>
                <a:gd name="T8" fmla="*/ 280 w 280"/>
                <a:gd name="T9" fmla="*/ 381 h 522"/>
                <a:gd name="T10" fmla="*/ 183 w 280"/>
                <a:gd name="T11" fmla="*/ 412 h 522"/>
                <a:gd name="T12" fmla="*/ 8 w 280"/>
                <a:gd name="T13" fmla="*/ 328 h 522"/>
                <a:gd name="T14" fmla="*/ 95 w 280"/>
                <a:gd name="T15" fmla="*/ 0 h 522"/>
                <a:gd name="T16" fmla="*/ 0 w 280"/>
                <a:gd name="T17" fmla="*/ 19 h 522"/>
                <a:gd name="T18" fmla="*/ 7 w 280"/>
                <a:gd name="T19" fmla="*/ 195 h 522"/>
                <a:gd name="T20" fmla="*/ 183 w 280"/>
                <a:gd name="T21" fmla="*/ 110 h 522"/>
                <a:gd name="T22" fmla="*/ 280 w 280"/>
                <a:gd name="T23" fmla="*/ 141 h 522"/>
                <a:gd name="T24" fmla="*/ 280 w 280"/>
                <a:gd name="T25" fmla="*/ 93 h 522"/>
                <a:gd name="T26" fmla="*/ 260 w 280"/>
                <a:gd name="T27" fmla="*/ 53 h 522"/>
                <a:gd name="T28" fmla="*/ 95 w 280"/>
                <a:gd name="T2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522">
                  <a:moveTo>
                    <a:pt x="8" y="328"/>
                  </a:moveTo>
                  <a:cubicBezTo>
                    <a:pt x="7" y="387"/>
                    <a:pt x="6" y="446"/>
                    <a:pt x="4" y="504"/>
                  </a:cubicBezTo>
                  <a:cubicBezTo>
                    <a:pt x="35" y="515"/>
                    <a:pt x="66" y="522"/>
                    <a:pt x="95" y="522"/>
                  </a:cubicBezTo>
                  <a:cubicBezTo>
                    <a:pt x="186" y="522"/>
                    <a:pt x="244" y="494"/>
                    <a:pt x="280" y="448"/>
                  </a:cubicBezTo>
                  <a:cubicBezTo>
                    <a:pt x="280" y="381"/>
                    <a:pt x="280" y="381"/>
                    <a:pt x="280" y="381"/>
                  </a:cubicBezTo>
                  <a:cubicBezTo>
                    <a:pt x="259" y="400"/>
                    <a:pt x="228" y="412"/>
                    <a:pt x="183" y="412"/>
                  </a:cubicBezTo>
                  <a:cubicBezTo>
                    <a:pt x="126" y="412"/>
                    <a:pt x="58" y="368"/>
                    <a:pt x="8" y="328"/>
                  </a:cubicBezTo>
                  <a:moveTo>
                    <a:pt x="95" y="0"/>
                  </a:moveTo>
                  <a:cubicBezTo>
                    <a:pt x="65" y="0"/>
                    <a:pt x="32" y="7"/>
                    <a:pt x="0" y="19"/>
                  </a:cubicBezTo>
                  <a:cubicBezTo>
                    <a:pt x="3" y="77"/>
                    <a:pt x="5" y="136"/>
                    <a:pt x="7" y="195"/>
                  </a:cubicBezTo>
                  <a:cubicBezTo>
                    <a:pt x="57" y="154"/>
                    <a:pt x="126" y="110"/>
                    <a:pt x="183" y="110"/>
                  </a:cubicBezTo>
                  <a:cubicBezTo>
                    <a:pt x="228" y="110"/>
                    <a:pt x="259" y="122"/>
                    <a:pt x="280" y="141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60" y="53"/>
                    <a:pt x="260" y="53"/>
                    <a:pt x="260" y="53"/>
                  </a:cubicBezTo>
                  <a:cubicBezTo>
                    <a:pt x="224" y="20"/>
                    <a:pt x="171" y="0"/>
                    <a:pt x="95" y="0"/>
                  </a:cubicBezTo>
                </a:path>
              </a:pathLst>
            </a:custGeom>
            <a:solidFill>
              <a:srgbClr val="7E6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8" name="íṧļiďê"/>
            <p:cNvSpPr/>
            <p:nvPr/>
          </p:nvSpPr>
          <p:spPr bwMode="auto">
            <a:xfrm>
              <a:off x="7325601" y="3748899"/>
              <a:ext cx="63253" cy="69003"/>
            </a:xfrm>
            <a:custGeom>
              <a:avLst/>
              <a:gdLst>
                <a:gd name="T0" fmla="*/ 176 w 273"/>
                <a:gd name="T1" fmla="*/ 0 h 302"/>
                <a:gd name="T2" fmla="*/ 0 w 273"/>
                <a:gd name="T3" fmla="*/ 85 h 302"/>
                <a:gd name="T4" fmla="*/ 1 w 273"/>
                <a:gd name="T5" fmla="*/ 192 h 302"/>
                <a:gd name="T6" fmla="*/ 1 w 273"/>
                <a:gd name="T7" fmla="*/ 218 h 302"/>
                <a:gd name="T8" fmla="*/ 176 w 273"/>
                <a:gd name="T9" fmla="*/ 302 h 302"/>
                <a:gd name="T10" fmla="*/ 273 w 273"/>
                <a:gd name="T11" fmla="*/ 271 h 302"/>
                <a:gd name="T12" fmla="*/ 273 w 273"/>
                <a:gd name="T13" fmla="*/ 192 h 302"/>
                <a:gd name="T14" fmla="*/ 169 w 273"/>
                <a:gd name="T15" fmla="*/ 184 h 302"/>
                <a:gd name="T16" fmla="*/ 137 w 273"/>
                <a:gd name="T17" fmla="*/ 183 h 302"/>
                <a:gd name="T18" fmla="*/ 115 w 273"/>
                <a:gd name="T19" fmla="*/ 183 h 302"/>
                <a:gd name="T20" fmla="*/ 99 w 273"/>
                <a:gd name="T21" fmla="*/ 166 h 302"/>
                <a:gd name="T22" fmla="*/ 99 w 273"/>
                <a:gd name="T23" fmla="*/ 166 h 302"/>
                <a:gd name="T24" fmla="*/ 99 w 273"/>
                <a:gd name="T25" fmla="*/ 150 h 302"/>
                <a:gd name="T26" fmla="*/ 273 w 273"/>
                <a:gd name="T27" fmla="*/ 150 h 302"/>
                <a:gd name="T28" fmla="*/ 99 w 273"/>
                <a:gd name="T29" fmla="*/ 150 h 302"/>
                <a:gd name="T30" fmla="*/ 99 w 273"/>
                <a:gd name="T31" fmla="*/ 135 h 302"/>
                <a:gd name="T32" fmla="*/ 99 w 273"/>
                <a:gd name="T33" fmla="*/ 135 h 302"/>
                <a:gd name="T34" fmla="*/ 101 w 273"/>
                <a:gd name="T35" fmla="*/ 127 h 302"/>
                <a:gd name="T36" fmla="*/ 116 w 273"/>
                <a:gd name="T37" fmla="*/ 116 h 302"/>
                <a:gd name="T38" fmla="*/ 138 w 273"/>
                <a:gd name="T39" fmla="*/ 116 h 302"/>
                <a:gd name="T40" fmla="*/ 168 w 273"/>
                <a:gd name="T41" fmla="*/ 116 h 302"/>
                <a:gd name="T42" fmla="*/ 273 w 273"/>
                <a:gd name="T43" fmla="*/ 107 h 302"/>
                <a:gd name="T44" fmla="*/ 273 w 273"/>
                <a:gd name="T45" fmla="*/ 31 h 302"/>
                <a:gd name="T46" fmla="*/ 176 w 273"/>
                <a:gd name="T4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3" h="302">
                  <a:moveTo>
                    <a:pt x="176" y="0"/>
                  </a:moveTo>
                  <a:cubicBezTo>
                    <a:pt x="119" y="0"/>
                    <a:pt x="50" y="44"/>
                    <a:pt x="0" y="85"/>
                  </a:cubicBezTo>
                  <a:cubicBezTo>
                    <a:pt x="0" y="120"/>
                    <a:pt x="1" y="156"/>
                    <a:pt x="1" y="192"/>
                  </a:cubicBezTo>
                  <a:cubicBezTo>
                    <a:pt x="1" y="201"/>
                    <a:pt x="1" y="209"/>
                    <a:pt x="1" y="218"/>
                  </a:cubicBezTo>
                  <a:cubicBezTo>
                    <a:pt x="51" y="258"/>
                    <a:pt x="119" y="302"/>
                    <a:pt x="176" y="302"/>
                  </a:cubicBezTo>
                  <a:cubicBezTo>
                    <a:pt x="221" y="302"/>
                    <a:pt x="252" y="290"/>
                    <a:pt x="273" y="271"/>
                  </a:cubicBezTo>
                  <a:cubicBezTo>
                    <a:pt x="273" y="192"/>
                    <a:pt x="273" y="192"/>
                    <a:pt x="273" y="192"/>
                  </a:cubicBezTo>
                  <a:cubicBezTo>
                    <a:pt x="169" y="184"/>
                    <a:pt x="169" y="184"/>
                    <a:pt x="169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06" y="183"/>
                    <a:pt x="99" y="176"/>
                    <a:pt x="99" y="166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99" y="132"/>
                    <a:pt x="99" y="129"/>
                    <a:pt x="101" y="127"/>
                  </a:cubicBezTo>
                  <a:cubicBezTo>
                    <a:pt x="103" y="121"/>
                    <a:pt x="109" y="116"/>
                    <a:pt x="116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3" y="31"/>
                    <a:pt x="273" y="31"/>
                    <a:pt x="273" y="31"/>
                  </a:cubicBezTo>
                  <a:cubicBezTo>
                    <a:pt x="252" y="12"/>
                    <a:pt x="221" y="0"/>
                    <a:pt x="176" y="0"/>
                  </a:cubicBezTo>
                </a:path>
              </a:pathLst>
            </a:custGeom>
            <a:solidFill>
              <a:srgbClr val="806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9" name="íŝ1îdé"/>
            <p:cNvSpPr/>
            <p:nvPr/>
          </p:nvSpPr>
          <p:spPr bwMode="auto">
            <a:xfrm>
              <a:off x="7339976" y="3593641"/>
              <a:ext cx="35460" cy="28751"/>
            </a:xfrm>
            <a:custGeom>
              <a:avLst/>
              <a:gdLst>
                <a:gd name="T0" fmla="*/ 65 w 155"/>
                <a:gd name="T1" fmla="*/ 0 h 126"/>
                <a:gd name="T2" fmla="*/ 78 w 155"/>
                <a:gd name="T3" fmla="*/ 85 h 126"/>
                <a:gd name="T4" fmla="*/ 155 w 155"/>
                <a:gd name="T5" fmla="*/ 126 h 126"/>
                <a:gd name="T6" fmla="*/ 155 w 155"/>
                <a:gd name="T7" fmla="*/ 4 h 126"/>
                <a:gd name="T8" fmla="*/ 65 w 15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26">
                  <a:moveTo>
                    <a:pt x="65" y="0"/>
                  </a:moveTo>
                  <a:cubicBezTo>
                    <a:pt x="65" y="0"/>
                    <a:pt x="0" y="33"/>
                    <a:pt x="78" y="85"/>
                  </a:cubicBezTo>
                  <a:cubicBezTo>
                    <a:pt x="97" y="97"/>
                    <a:pt x="124" y="110"/>
                    <a:pt x="155" y="126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26" y="1"/>
                    <a:pt x="96" y="0"/>
                    <a:pt x="65" y="0"/>
                  </a:cubicBezTo>
                </a:path>
              </a:pathLst>
            </a:custGeom>
            <a:solidFill>
              <a:srgbClr val="83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0" name="i$líḋê"/>
            <p:cNvSpPr/>
            <p:nvPr/>
          </p:nvSpPr>
          <p:spPr bwMode="auto">
            <a:xfrm>
              <a:off x="7339976" y="3922366"/>
              <a:ext cx="63253" cy="49836"/>
            </a:xfrm>
            <a:custGeom>
              <a:avLst/>
              <a:gdLst>
                <a:gd name="T0" fmla="*/ 278 w 278"/>
                <a:gd name="T1" fmla="*/ 0 h 219"/>
                <a:gd name="T2" fmla="*/ 78 w 278"/>
                <a:gd name="T3" fmla="*/ 135 h 219"/>
                <a:gd name="T4" fmla="*/ 65 w 278"/>
                <a:gd name="T5" fmla="*/ 219 h 219"/>
                <a:gd name="T6" fmla="*/ 200 w 278"/>
                <a:gd name="T7" fmla="*/ 210 h 219"/>
                <a:gd name="T8" fmla="*/ 278 w 278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19">
                  <a:moveTo>
                    <a:pt x="278" y="0"/>
                  </a:moveTo>
                  <a:cubicBezTo>
                    <a:pt x="210" y="78"/>
                    <a:pt x="122" y="105"/>
                    <a:pt x="78" y="135"/>
                  </a:cubicBezTo>
                  <a:cubicBezTo>
                    <a:pt x="0" y="187"/>
                    <a:pt x="65" y="219"/>
                    <a:pt x="65" y="219"/>
                  </a:cubicBezTo>
                  <a:cubicBezTo>
                    <a:pt x="112" y="219"/>
                    <a:pt x="157" y="216"/>
                    <a:pt x="200" y="210"/>
                  </a:cubicBezTo>
                  <a:cubicBezTo>
                    <a:pt x="278" y="0"/>
                    <a:pt x="278" y="0"/>
                    <a:pt x="278" y="0"/>
                  </a:cubicBezTo>
                </a:path>
              </a:pathLst>
            </a:custGeom>
            <a:solidFill>
              <a:srgbClr val="6F2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1" name="isľïḍé"/>
            <p:cNvSpPr/>
            <p:nvPr/>
          </p:nvSpPr>
          <p:spPr bwMode="auto">
            <a:xfrm>
              <a:off x="7410896" y="3832278"/>
              <a:ext cx="8625" cy="26835"/>
            </a:xfrm>
            <a:custGeom>
              <a:avLst/>
              <a:gdLst>
                <a:gd name="T0" fmla="*/ 0 w 36"/>
                <a:gd name="T1" fmla="*/ 0 h 120"/>
                <a:gd name="T2" fmla="*/ 0 w 36"/>
                <a:gd name="T3" fmla="*/ 98 h 120"/>
                <a:gd name="T4" fmla="*/ 36 w 36"/>
                <a:gd name="T5" fmla="*/ 120 h 120"/>
                <a:gd name="T6" fmla="*/ 36 w 36"/>
                <a:gd name="T7" fmla="*/ 53 h 120"/>
                <a:gd name="T8" fmla="*/ 0 w 36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0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11" y="106"/>
                    <a:pt x="23" y="113"/>
                    <a:pt x="36" y="120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19" y="32"/>
                    <a:pt x="0" y="0"/>
                  </a:cubicBezTo>
                </a:path>
              </a:pathLst>
            </a:custGeom>
            <a:solidFill>
              <a:srgbClr val="737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2" name="î$ļïḓè"/>
            <p:cNvSpPr/>
            <p:nvPr/>
          </p:nvSpPr>
          <p:spPr bwMode="auto">
            <a:xfrm>
              <a:off x="7388854" y="3745065"/>
              <a:ext cx="18209" cy="27793"/>
            </a:xfrm>
            <a:custGeom>
              <a:avLst/>
              <a:gdLst>
                <a:gd name="T0" fmla="*/ 0 w 81"/>
                <a:gd name="T1" fmla="*/ 0 h 124"/>
                <a:gd name="T2" fmla="*/ 0 w 81"/>
                <a:gd name="T3" fmla="*/ 48 h 124"/>
                <a:gd name="T4" fmla="*/ 0 w 81"/>
                <a:gd name="T5" fmla="*/ 124 h 124"/>
                <a:gd name="T6" fmla="*/ 63 w 81"/>
                <a:gd name="T7" fmla="*/ 119 h 124"/>
                <a:gd name="T8" fmla="*/ 46 w 81"/>
                <a:gd name="T9" fmla="*/ 94 h 124"/>
                <a:gd name="T10" fmla="*/ 0 w 81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24">
                  <a:moveTo>
                    <a:pt x="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76" y="100"/>
                    <a:pt x="81" y="94"/>
                    <a:pt x="46" y="9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96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3" name="ï$liḋé"/>
            <p:cNvSpPr/>
            <p:nvPr/>
          </p:nvSpPr>
          <p:spPr bwMode="auto">
            <a:xfrm>
              <a:off x="7388854" y="3792984"/>
              <a:ext cx="22043" cy="63253"/>
            </a:xfrm>
            <a:custGeom>
              <a:avLst/>
              <a:gdLst>
                <a:gd name="T0" fmla="*/ 0 w 97"/>
                <a:gd name="T1" fmla="*/ 0 h 279"/>
                <a:gd name="T2" fmla="*/ 0 w 97"/>
                <a:gd name="T3" fmla="*/ 79 h 279"/>
                <a:gd name="T4" fmla="*/ 0 w 97"/>
                <a:gd name="T5" fmla="*/ 146 h 279"/>
                <a:gd name="T6" fmla="*/ 0 w 97"/>
                <a:gd name="T7" fmla="*/ 262 h 279"/>
                <a:gd name="T8" fmla="*/ 0 w 97"/>
                <a:gd name="T9" fmla="*/ 264 h 279"/>
                <a:gd name="T10" fmla="*/ 14 w 97"/>
                <a:gd name="T11" fmla="*/ 279 h 279"/>
                <a:gd name="T12" fmla="*/ 82 w 97"/>
                <a:gd name="T13" fmla="*/ 279 h 279"/>
                <a:gd name="T14" fmla="*/ 97 w 97"/>
                <a:gd name="T15" fmla="*/ 264 h 279"/>
                <a:gd name="T16" fmla="*/ 97 w 97"/>
                <a:gd name="T17" fmla="*/ 170 h 279"/>
                <a:gd name="T18" fmla="*/ 31 w 97"/>
                <a:gd name="T19" fmla="*/ 2 h 279"/>
                <a:gd name="T20" fmla="*/ 0 w 97"/>
                <a:gd name="T21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2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2"/>
                    <a:pt x="6" y="279"/>
                    <a:pt x="14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90" y="279"/>
                    <a:pt x="97" y="272"/>
                    <a:pt x="97" y="264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68" y="124"/>
                    <a:pt x="32" y="56"/>
                    <a:pt x="31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E62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4" name="íṧľïḑe"/>
            <p:cNvSpPr/>
            <p:nvPr/>
          </p:nvSpPr>
          <p:spPr bwMode="auto">
            <a:xfrm>
              <a:off x="7348602" y="3783401"/>
              <a:ext cx="48877" cy="9584"/>
            </a:xfrm>
            <a:custGeom>
              <a:avLst/>
              <a:gdLst>
                <a:gd name="T0" fmla="*/ 212 w 212"/>
                <a:gd name="T1" fmla="*/ 0 h 44"/>
                <a:gd name="T2" fmla="*/ 174 w 212"/>
                <a:gd name="T3" fmla="*/ 0 h 44"/>
                <a:gd name="T4" fmla="*/ 0 w 212"/>
                <a:gd name="T5" fmla="*/ 0 h 44"/>
                <a:gd name="T6" fmla="*/ 0 w 212"/>
                <a:gd name="T7" fmla="*/ 16 h 44"/>
                <a:gd name="T8" fmla="*/ 0 w 212"/>
                <a:gd name="T9" fmla="*/ 16 h 44"/>
                <a:gd name="T10" fmla="*/ 16 w 212"/>
                <a:gd name="T11" fmla="*/ 33 h 44"/>
                <a:gd name="T12" fmla="*/ 38 w 212"/>
                <a:gd name="T13" fmla="*/ 33 h 44"/>
                <a:gd name="T14" fmla="*/ 70 w 212"/>
                <a:gd name="T15" fmla="*/ 34 h 44"/>
                <a:gd name="T16" fmla="*/ 174 w 212"/>
                <a:gd name="T17" fmla="*/ 42 h 44"/>
                <a:gd name="T18" fmla="*/ 205 w 212"/>
                <a:gd name="T19" fmla="*/ 44 h 44"/>
                <a:gd name="T20" fmla="*/ 205 w 212"/>
                <a:gd name="T21" fmla="*/ 42 h 44"/>
                <a:gd name="T22" fmla="*/ 212 w 212"/>
                <a:gd name="T2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2" h="44">
                  <a:moveTo>
                    <a:pt x="212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174" y="42"/>
                    <a:pt x="174" y="42"/>
                    <a:pt x="174" y="4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205" y="43"/>
                    <a:pt x="205" y="43"/>
                    <a:pt x="205" y="42"/>
                  </a:cubicBezTo>
                  <a:cubicBezTo>
                    <a:pt x="206" y="26"/>
                    <a:pt x="208" y="12"/>
                    <a:pt x="212" y="0"/>
                  </a:cubicBezTo>
                </a:path>
              </a:pathLst>
            </a:custGeom>
            <a:solidFill>
              <a:srgbClr val="6F2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5" name="iṣḷíḑé"/>
            <p:cNvSpPr/>
            <p:nvPr/>
          </p:nvSpPr>
          <p:spPr bwMode="auto">
            <a:xfrm>
              <a:off x="7348602" y="3771900"/>
              <a:ext cx="54628" cy="11501"/>
            </a:xfrm>
            <a:custGeom>
              <a:avLst/>
              <a:gdLst>
                <a:gd name="T0" fmla="*/ 237 w 237"/>
                <a:gd name="T1" fmla="*/ 0 h 48"/>
                <a:gd name="T2" fmla="*/ 174 w 237"/>
                <a:gd name="T3" fmla="*/ 5 h 48"/>
                <a:gd name="T4" fmla="*/ 69 w 237"/>
                <a:gd name="T5" fmla="*/ 14 h 48"/>
                <a:gd name="T6" fmla="*/ 39 w 237"/>
                <a:gd name="T7" fmla="*/ 14 h 48"/>
                <a:gd name="T8" fmla="*/ 17 w 237"/>
                <a:gd name="T9" fmla="*/ 14 h 48"/>
                <a:gd name="T10" fmla="*/ 2 w 237"/>
                <a:gd name="T11" fmla="*/ 25 h 48"/>
                <a:gd name="T12" fmla="*/ 0 w 237"/>
                <a:gd name="T13" fmla="*/ 33 h 48"/>
                <a:gd name="T14" fmla="*/ 0 w 237"/>
                <a:gd name="T15" fmla="*/ 33 h 48"/>
                <a:gd name="T16" fmla="*/ 0 w 237"/>
                <a:gd name="T17" fmla="*/ 48 h 48"/>
                <a:gd name="T18" fmla="*/ 174 w 237"/>
                <a:gd name="T19" fmla="*/ 48 h 48"/>
                <a:gd name="T20" fmla="*/ 212 w 237"/>
                <a:gd name="T21" fmla="*/ 48 h 48"/>
                <a:gd name="T22" fmla="*/ 237 w 237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7" h="48">
                  <a:moveTo>
                    <a:pt x="237" y="0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0" y="14"/>
                    <a:pt x="4" y="19"/>
                    <a:pt x="2" y="25"/>
                  </a:cubicBezTo>
                  <a:cubicBezTo>
                    <a:pt x="0" y="27"/>
                    <a:pt x="0" y="30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27"/>
                    <a:pt x="229" y="12"/>
                    <a:pt x="237" y="0"/>
                  </a:cubicBezTo>
                </a:path>
              </a:pathLst>
            </a:custGeom>
            <a:solidFill>
              <a:srgbClr val="83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6" name="ïsḻíḑé"/>
            <p:cNvSpPr/>
            <p:nvPr/>
          </p:nvSpPr>
          <p:spPr bwMode="auto">
            <a:xfrm>
              <a:off x="7013169" y="3587891"/>
              <a:ext cx="313390" cy="411145"/>
            </a:xfrm>
            <a:custGeom>
              <a:avLst/>
              <a:gdLst>
                <a:gd name="T0" fmla="*/ 1287 w 1366"/>
                <a:gd name="T1" fmla="*/ 0 h 1795"/>
                <a:gd name="T2" fmla="*/ 1251 w 1366"/>
                <a:gd name="T3" fmla="*/ 2 h 1795"/>
                <a:gd name="T4" fmla="*/ 733 w 1366"/>
                <a:gd name="T5" fmla="*/ 720 h 1795"/>
                <a:gd name="T6" fmla="*/ 0 w 1366"/>
                <a:gd name="T7" fmla="*/ 716 h 1795"/>
                <a:gd name="T8" fmla="*/ 4 w 1366"/>
                <a:gd name="T9" fmla="*/ 893 h 1795"/>
                <a:gd name="T10" fmla="*/ 4 w 1366"/>
                <a:gd name="T11" fmla="*/ 893 h 1795"/>
                <a:gd name="T12" fmla="*/ 4 w 1366"/>
                <a:gd name="T13" fmla="*/ 893 h 1795"/>
                <a:gd name="T14" fmla="*/ 1 w 1366"/>
                <a:gd name="T15" fmla="*/ 1052 h 1795"/>
                <a:gd name="T16" fmla="*/ 806 w 1366"/>
                <a:gd name="T17" fmla="*/ 1058 h 1795"/>
                <a:gd name="T18" fmla="*/ 1240 w 1366"/>
                <a:gd name="T19" fmla="*/ 1795 h 1795"/>
                <a:gd name="T20" fmla="*/ 1285 w 1366"/>
                <a:gd name="T21" fmla="*/ 1794 h 1795"/>
                <a:gd name="T22" fmla="*/ 1355 w 1366"/>
                <a:gd name="T23" fmla="*/ 1227 h 1795"/>
                <a:gd name="T24" fmla="*/ 1362 w 1366"/>
                <a:gd name="T25" fmla="*/ 1095 h 1795"/>
                <a:gd name="T26" fmla="*/ 1366 w 1366"/>
                <a:gd name="T27" fmla="*/ 919 h 1795"/>
                <a:gd name="T28" fmla="*/ 1366 w 1366"/>
                <a:gd name="T29" fmla="*/ 893 h 1795"/>
                <a:gd name="T30" fmla="*/ 1365 w 1366"/>
                <a:gd name="T31" fmla="*/ 786 h 1795"/>
                <a:gd name="T32" fmla="*/ 1358 w 1366"/>
                <a:gd name="T33" fmla="*/ 610 h 1795"/>
                <a:gd name="T34" fmla="*/ 1349 w 1366"/>
                <a:gd name="T35" fmla="*/ 478 h 1795"/>
                <a:gd name="T36" fmla="*/ 1287 w 1366"/>
                <a:gd name="T37" fmla="*/ 0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6" h="1795">
                  <a:moveTo>
                    <a:pt x="1287" y="0"/>
                  </a:moveTo>
                  <a:cubicBezTo>
                    <a:pt x="1251" y="2"/>
                    <a:pt x="1251" y="2"/>
                    <a:pt x="1251" y="2"/>
                  </a:cubicBezTo>
                  <a:cubicBezTo>
                    <a:pt x="733" y="720"/>
                    <a:pt x="733" y="720"/>
                    <a:pt x="733" y="720"/>
                  </a:cubicBezTo>
                  <a:cubicBezTo>
                    <a:pt x="0" y="716"/>
                    <a:pt x="0" y="716"/>
                    <a:pt x="0" y="716"/>
                  </a:cubicBezTo>
                  <a:cubicBezTo>
                    <a:pt x="3" y="774"/>
                    <a:pt x="4" y="834"/>
                    <a:pt x="4" y="893"/>
                  </a:cubicBezTo>
                  <a:cubicBezTo>
                    <a:pt x="4" y="893"/>
                    <a:pt x="4" y="893"/>
                    <a:pt x="4" y="893"/>
                  </a:cubicBezTo>
                  <a:cubicBezTo>
                    <a:pt x="4" y="893"/>
                    <a:pt x="4" y="893"/>
                    <a:pt x="4" y="893"/>
                  </a:cubicBezTo>
                  <a:cubicBezTo>
                    <a:pt x="4" y="946"/>
                    <a:pt x="3" y="999"/>
                    <a:pt x="1" y="1052"/>
                  </a:cubicBezTo>
                  <a:cubicBezTo>
                    <a:pt x="806" y="1058"/>
                    <a:pt x="806" y="1058"/>
                    <a:pt x="806" y="1058"/>
                  </a:cubicBezTo>
                  <a:cubicBezTo>
                    <a:pt x="1240" y="1795"/>
                    <a:pt x="1240" y="1795"/>
                    <a:pt x="1240" y="1795"/>
                  </a:cubicBezTo>
                  <a:cubicBezTo>
                    <a:pt x="1285" y="1794"/>
                    <a:pt x="1285" y="1794"/>
                    <a:pt x="1285" y="1794"/>
                  </a:cubicBezTo>
                  <a:cubicBezTo>
                    <a:pt x="1319" y="1608"/>
                    <a:pt x="1342" y="1419"/>
                    <a:pt x="1355" y="1227"/>
                  </a:cubicBezTo>
                  <a:cubicBezTo>
                    <a:pt x="1358" y="1183"/>
                    <a:pt x="1360" y="1139"/>
                    <a:pt x="1362" y="1095"/>
                  </a:cubicBezTo>
                  <a:cubicBezTo>
                    <a:pt x="1364" y="1037"/>
                    <a:pt x="1365" y="978"/>
                    <a:pt x="1366" y="919"/>
                  </a:cubicBezTo>
                  <a:cubicBezTo>
                    <a:pt x="1366" y="910"/>
                    <a:pt x="1366" y="902"/>
                    <a:pt x="1366" y="893"/>
                  </a:cubicBezTo>
                  <a:cubicBezTo>
                    <a:pt x="1366" y="857"/>
                    <a:pt x="1365" y="821"/>
                    <a:pt x="1365" y="786"/>
                  </a:cubicBezTo>
                  <a:cubicBezTo>
                    <a:pt x="1363" y="727"/>
                    <a:pt x="1361" y="668"/>
                    <a:pt x="1358" y="610"/>
                  </a:cubicBezTo>
                  <a:cubicBezTo>
                    <a:pt x="1355" y="566"/>
                    <a:pt x="1352" y="522"/>
                    <a:pt x="1349" y="478"/>
                  </a:cubicBezTo>
                  <a:cubicBezTo>
                    <a:pt x="1336" y="317"/>
                    <a:pt x="1315" y="157"/>
                    <a:pt x="1287" y="0"/>
                  </a:cubicBezTo>
                </a:path>
              </a:pathLst>
            </a:custGeom>
            <a:solidFill>
              <a:srgbClr val="7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7" name="iṥľïḍé"/>
            <p:cNvSpPr/>
            <p:nvPr/>
          </p:nvSpPr>
          <p:spPr bwMode="auto">
            <a:xfrm>
              <a:off x="6644193" y="3749857"/>
              <a:ext cx="369935" cy="79546"/>
            </a:xfrm>
            <a:custGeom>
              <a:avLst/>
              <a:gdLst>
                <a:gd name="T0" fmla="*/ 0 w 1609"/>
                <a:gd name="T1" fmla="*/ 0 h 346"/>
                <a:gd name="T2" fmla="*/ 9 w 1609"/>
                <a:gd name="T3" fmla="*/ 187 h 346"/>
                <a:gd name="T4" fmla="*/ 9 w 1609"/>
                <a:gd name="T5" fmla="*/ 187 h 346"/>
                <a:gd name="T6" fmla="*/ 9 w 1609"/>
                <a:gd name="T7" fmla="*/ 187 h 346"/>
                <a:gd name="T8" fmla="*/ 4 w 1609"/>
                <a:gd name="T9" fmla="*/ 334 h 346"/>
                <a:gd name="T10" fmla="*/ 1606 w 1609"/>
                <a:gd name="T11" fmla="*/ 346 h 346"/>
                <a:gd name="T12" fmla="*/ 1609 w 1609"/>
                <a:gd name="T13" fmla="*/ 187 h 346"/>
                <a:gd name="T14" fmla="*/ 1609 w 1609"/>
                <a:gd name="T15" fmla="*/ 187 h 346"/>
                <a:gd name="T16" fmla="*/ 1605 w 1609"/>
                <a:gd name="T17" fmla="*/ 10 h 346"/>
                <a:gd name="T18" fmla="*/ 0 w 1609"/>
                <a:gd name="T1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9" h="346">
                  <a:moveTo>
                    <a:pt x="0" y="0"/>
                  </a:moveTo>
                  <a:cubicBezTo>
                    <a:pt x="6" y="62"/>
                    <a:pt x="9" y="124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236"/>
                    <a:pt x="7" y="285"/>
                    <a:pt x="4" y="334"/>
                  </a:cubicBezTo>
                  <a:cubicBezTo>
                    <a:pt x="1606" y="346"/>
                    <a:pt x="1606" y="346"/>
                    <a:pt x="1606" y="346"/>
                  </a:cubicBezTo>
                  <a:cubicBezTo>
                    <a:pt x="1608" y="293"/>
                    <a:pt x="1609" y="240"/>
                    <a:pt x="1609" y="187"/>
                  </a:cubicBezTo>
                  <a:cubicBezTo>
                    <a:pt x="1609" y="187"/>
                    <a:pt x="1609" y="187"/>
                    <a:pt x="1609" y="187"/>
                  </a:cubicBezTo>
                  <a:cubicBezTo>
                    <a:pt x="1609" y="128"/>
                    <a:pt x="1608" y="68"/>
                    <a:pt x="1605" y="1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8" name="íṩḻîďê"/>
            <p:cNvSpPr/>
            <p:nvPr/>
          </p:nvSpPr>
          <p:spPr bwMode="auto">
            <a:xfrm>
              <a:off x="6378721" y="3747941"/>
              <a:ext cx="267388" cy="78587"/>
            </a:xfrm>
            <a:custGeom>
              <a:avLst/>
              <a:gdLst>
                <a:gd name="T0" fmla="*/ 0 w 1165"/>
                <a:gd name="T1" fmla="*/ 0 h 341"/>
                <a:gd name="T2" fmla="*/ 20 w 1165"/>
                <a:gd name="T3" fmla="*/ 194 h 341"/>
                <a:gd name="T4" fmla="*/ 20 w 1165"/>
                <a:gd name="T5" fmla="*/ 194 h 341"/>
                <a:gd name="T6" fmla="*/ 20 w 1165"/>
                <a:gd name="T7" fmla="*/ 194 h 341"/>
                <a:gd name="T8" fmla="*/ 10 w 1165"/>
                <a:gd name="T9" fmla="*/ 332 h 341"/>
                <a:gd name="T10" fmla="*/ 1160 w 1165"/>
                <a:gd name="T11" fmla="*/ 341 h 341"/>
                <a:gd name="T12" fmla="*/ 1165 w 1165"/>
                <a:gd name="T13" fmla="*/ 194 h 341"/>
                <a:gd name="T14" fmla="*/ 1165 w 1165"/>
                <a:gd name="T15" fmla="*/ 194 h 341"/>
                <a:gd name="T16" fmla="*/ 1156 w 1165"/>
                <a:gd name="T17" fmla="*/ 7 h 341"/>
                <a:gd name="T18" fmla="*/ 0 w 1165"/>
                <a:gd name="T1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5" h="341">
                  <a:moveTo>
                    <a:pt x="0" y="0"/>
                  </a:moveTo>
                  <a:cubicBezTo>
                    <a:pt x="13" y="63"/>
                    <a:pt x="20" y="127"/>
                    <a:pt x="20" y="194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20" y="241"/>
                    <a:pt x="17" y="287"/>
                    <a:pt x="10" y="332"/>
                  </a:cubicBezTo>
                  <a:cubicBezTo>
                    <a:pt x="1160" y="341"/>
                    <a:pt x="1160" y="341"/>
                    <a:pt x="1160" y="341"/>
                  </a:cubicBezTo>
                  <a:cubicBezTo>
                    <a:pt x="1163" y="292"/>
                    <a:pt x="1165" y="243"/>
                    <a:pt x="1165" y="194"/>
                  </a:cubicBezTo>
                  <a:cubicBezTo>
                    <a:pt x="1165" y="194"/>
                    <a:pt x="1165" y="194"/>
                    <a:pt x="1165" y="194"/>
                  </a:cubicBezTo>
                  <a:cubicBezTo>
                    <a:pt x="1165" y="131"/>
                    <a:pt x="1162" y="69"/>
                    <a:pt x="1156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9" name="íSḻîdè"/>
            <p:cNvSpPr/>
            <p:nvPr/>
          </p:nvSpPr>
          <p:spPr bwMode="auto">
            <a:xfrm>
              <a:off x="6169795" y="3746982"/>
              <a:ext cx="213719" cy="77629"/>
            </a:xfrm>
            <a:custGeom>
              <a:avLst/>
              <a:gdLst>
                <a:gd name="T0" fmla="*/ 286 w 932"/>
                <a:gd name="T1" fmla="*/ 0 h 336"/>
                <a:gd name="T2" fmla="*/ 0 w 932"/>
                <a:gd name="T3" fmla="*/ 259 h 336"/>
                <a:gd name="T4" fmla="*/ 100 w 932"/>
                <a:gd name="T5" fmla="*/ 330 h 336"/>
                <a:gd name="T6" fmla="*/ 922 w 932"/>
                <a:gd name="T7" fmla="*/ 336 h 336"/>
                <a:gd name="T8" fmla="*/ 932 w 932"/>
                <a:gd name="T9" fmla="*/ 198 h 336"/>
                <a:gd name="T10" fmla="*/ 932 w 932"/>
                <a:gd name="T11" fmla="*/ 198 h 336"/>
                <a:gd name="T12" fmla="*/ 912 w 932"/>
                <a:gd name="T13" fmla="*/ 4 h 336"/>
                <a:gd name="T14" fmla="*/ 286 w 932"/>
                <a:gd name="T1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336">
                  <a:moveTo>
                    <a:pt x="286" y="0"/>
                  </a:moveTo>
                  <a:cubicBezTo>
                    <a:pt x="0" y="259"/>
                    <a:pt x="0" y="259"/>
                    <a:pt x="0" y="259"/>
                  </a:cubicBezTo>
                  <a:cubicBezTo>
                    <a:pt x="22" y="302"/>
                    <a:pt x="59" y="329"/>
                    <a:pt x="100" y="330"/>
                  </a:cubicBezTo>
                  <a:cubicBezTo>
                    <a:pt x="922" y="336"/>
                    <a:pt x="922" y="336"/>
                    <a:pt x="922" y="336"/>
                  </a:cubicBezTo>
                  <a:cubicBezTo>
                    <a:pt x="929" y="291"/>
                    <a:pt x="932" y="245"/>
                    <a:pt x="932" y="198"/>
                  </a:cubicBezTo>
                  <a:cubicBezTo>
                    <a:pt x="932" y="198"/>
                    <a:pt x="932" y="198"/>
                    <a:pt x="932" y="198"/>
                  </a:cubicBezTo>
                  <a:cubicBezTo>
                    <a:pt x="932" y="131"/>
                    <a:pt x="925" y="67"/>
                    <a:pt x="912" y="4"/>
                  </a:cubicBezTo>
                  <a:cubicBezTo>
                    <a:pt x="286" y="0"/>
                    <a:pt x="286" y="0"/>
                    <a:pt x="286" y="0"/>
                  </a:cubicBezTo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0" name="íṡļíḓê"/>
            <p:cNvSpPr/>
            <p:nvPr/>
          </p:nvSpPr>
          <p:spPr bwMode="auto">
            <a:xfrm>
              <a:off x="6165003" y="3746982"/>
              <a:ext cx="69962" cy="59420"/>
            </a:xfrm>
            <a:custGeom>
              <a:avLst/>
              <a:gdLst>
                <a:gd name="T0" fmla="*/ 124 w 308"/>
                <a:gd name="T1" fmla="*/ 0 h 260"/>
                <a:gd name="T2" fmla="*/ 0 w 308"/>
                <a:gd name="T3" fmla="*/ 165 h 260"/>
                <a:gd name="T4" fmla="*/ 22 w 308"/>
                <a:gd name="T5" fmla="*/ 260 h 260"/>
                <a:gd name="T6" fmla="*/ 308 w 308"/>
                <a:gd name="T7" fmla="*/ 1 h 260"/>
                <a:gd name="T8" fmla="*/ 124 w 308"/>
                <a:gd name="T9" fmla="*/ 0 h 260"/>
                <a:gd name="T10" fmla="*/ 124 w 308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60">
                  <a:moveTo>
                    <a:pt x="124" y="0"/>
                  </a:moveTo>
                  <a:cubicBezTo>
                    <a:pt x="56" y="0"/>
                    <a:pt x="1" y="74"/>
                    <a:pt x="0" y="165"/>
                  </a:cubicBezTo>
                  <a:cubicBezTo>
                    <a:pt x="0" y="200"/>
                    <a:pt x="8" y="233"/>
                    <a:pt x="22" y="260"/>
                  </a:cubicBezTo>
                  <a:cubicBezTo>
                    <a:pt x="308" y="1"/>
                    <a:pt x="308" y="1"/>
                    <a:pt x="308" y="1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</a:path>
              </a:pathLst>
            </a:custGeom>
            <a:solidFill>
              <a:srgbClr val="76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1" name="ïṡļiďé"/>
            <p:cNvSpPr/>
            <p:nvPr/>
          </p:nvSpPr>
          <p:spPr bwMode="auto">
            <a:xfrm>
              <a:off x="5239208" y="2957277"/>
              <a:ext cx="2185106" cy="2095018"/>
            </a:xfrm>
            <a:custGeom>
              <a:avLst/>
              <a:gdLst>
                <a:gd name="T0" fmla="*/ 9089 w 9521"/>
                <a:gd name="T1" fmla="*/ 1506 h 9142"/>
                <a:gd name="T2" fmla="*/ 8137 w 9521"/>
                <a:gd name="T3" fmla="*/ 0 h 9142"/>
                <a:gd name="T4" fmla="*/ 7979 w 9521"/>
                <a:gd name="T5" fmla="*/ 144 h 9142"/>
                <a:gd name="T6" fmla="*/ 7818 w 9521"/>
                <a:gd name="T7" fmla="*/ 290 h 9142"/>
                <a:gd name="T8" fmla="*/ 9093 w 9521"/>
                <a:gd name="T9" fmla="*/ 3646 h 9142"/>
                <a:gd name="T10" fmla="*/ 4025 w 9521"/>
                <a:gd name="T11" fmla="*/ 8713 h 9142"/>
                <a:gd name="T12" fmla="*/ 319 w 9521"/>
                <a:gd name="T13" fmla="*/ 7098 h 9142"/>
                <a:gd name="T14" fmla="*/ 159 w 9521"/>
                <a:gd name="T15" fmla="*/ 7244 h 9142"/>
                <a:gd name="T16" fmla="*/ 0 w 9521"/>
                <a:gd name="T17" fmla="*/ 7388 h 9142"/>
                <a:gd name="T18" fmla="*/ 139 w 9521"/>
                <a:gd name="T19" fmla="*/ 7532 h 9142"/>
                <a:gd name="T20" fmla="*/ 1886 w 9521"/>
                <a:gd name="T21" fmla="*/ 8710 h 9142"/>
                <a:gd name="T22" fmla="*/ 4025 w 9521"/>
                <a:gd name="T23" fmla="*/ 9142 h 9142"/>
                <a:gd name="T24" fmla="*/ 6165 w 9521"/>
                <a:gd name="T25" fmla="*/ 8710 h 9142"/>
                <a:gd name="T26" fmla="*/ 7911 w 9521"/>
                <a:gd name="T27" fmla="*/ 7532 h 9142"/>
                <a:gd name="T28" fmla="*/ 9089 w 9521"/>
                <a:gd name="T29" fmla="*/ 5785 h 9142"/>
                <a:gd name="T30" fmla="*/ 9521 w 9521"/>
                <a:gd name="T31" fmla="*/ 3646 h 9142"/>
                <a:gd name="T32" fmla="*/ 9089 w 9521"/>
                <a:gd name="T33" fmla="*/ 1506 h 9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21" h="9142">
                  <a:moveTo>
                    <a:pt x="9089" y="1506"/>
                  </a:moveTo>
                  <a:cubicBezTo>
                    <a:pt x="8855" y="953"/>
                    <a:pt x="8535" y="448"/>
                    <a:pt x="8137" y="0"/>
                  </a:cubicBezTo>
                  <a:cubicBezTo>
                    <a:pt x="7979" y="144"/>
                    <a:pt x="7979" y="144"/>
                    <a:pt x="7979" y="144"/>
                  </a:cubicBezTo>
                  <a:cubicBezTo>
                    <a:pt x="7818" y="290"/>
                    <a:pt x="7818" y="290"/>
                    <a:pt x="7818" y="290"/>
                  </a:cubicBezTo>
                  <a:cubicBezTo>
                    <a:pt x="8611" y="1184"/>
                    <a:pt x="9093" y="2360"/>
                    <a:pt x="9093" y="3646"/>
                  </a:cubicBezTo>
                  <a:cubicBezTo>
                    <a:pt x="9093" y="6440"/>
                    <a:pt x="6819" y="8713"/>
                    <a:pt x="4025" y="8713"/>
                  </a:cubicBezTo>
                  <a:cubicBezTo>
                    <a:pt x="2564" y="8713"/>
                    <a:pt x="1245" y="8091"/>
                    <a:pt x="319" y="7098"/>
                  </a:cubicBezTo>
                  <a:cubicBezTo>
                    <a:pt x="159" y="7244"/>
                    <a:pt x="159" y="7244"/>
                    <a:pt x="159" y="7244"/>
                  </a:cubicBezTo>
                  <a:cubicBezTo>
                    <a:pt x="0" y="7388"/>
                    <a:pt x="0" y="7388"/>
                    <a:pt x="0" y="7388"/>
                  </a:cubicBezTo>
                  <a:cubicBezTo>
                    <a:pt x="46" y="7437"/>
                    <a:pt x="92" y="7485"/>
                    <a:pt x="139" y="7532"/>
                  </a:cubicBezTo>
                  <a:cubicBezTo>
                    <a:pt x="644" y="8037"/>
                    <a:pt x="1231" y="8433"/>
                    <a:pt x="1886" y="8710"/>
                  </a:cubicBezTo>
                  <a:cubicBezTo>
                    <a:pt x="2564" y="8996"/>
                    <a:pt x="3283" y="9142"/>
                    <a:pt x="4025" y="9142"/>
                  </a:cubicBezTo>
                  <a:cubicBezTo>
                    <a:pt x="4767" y="9142"/>
                    <a:pt x="5487" y="8996"/>
                    <a:pt x="6165" y="8710"/>
                  </a:cubicBezTo>
                  <a:cubicBezTo>
                    <a:pt x="6819" y="8433"/>
                    <a:pt x="7407" y="8037"/>
                    <a:pt x="7911" y="7532"/>
                  </a:cubicBezTo>
                  <a:cubicBezTo>
                    <a:pt x="8416" y="7027"/>
                    <a:pt x="8812" y="6440"/>
                    <a:pt x="9089" y="5785"/>
                  </a:cubicBezTo>
                  <a:cubicBezTo>
                    <a:pt x="9376" y="5107"/>
                    <a:pt x="9521" y="4388"/>
                    <a:pt x="9521" y="3646"/>
                  </a:cubicBezTo>
                  <a:cubicBezTo>
                    <a:pt x="9521" y="2904"/>
                    <a:pt x="9376" y="2184"/>
                    <a:pt x="9089" y="1506"/>
                  </a:cubicBezTo>
                  <a:close/>
                </a:path>
              </a:pathLst>
            </a:custGeom>
            <a:solidFill>
              <a:srgbClr val="403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2" name="îṣļîḓê"/>
            <p:cNvSpPr/>
            <p:nvPr/>
          </p:nvSpPr>
          <p:spPr bwMode="auto">
            <a:xfrm>
              <a:off x="4901858" y="2533674"/>
              <a:ext cx="2205232" cy="2117061"/>
            </a:xfrm>
            <a:custGeom>
              <a:avLst/>
              <a:gdLst>
                <a:gd name="T0" fmla="*/ 9382 w 9608"/>
                <a:gd name="T1" fmla="*/ 1610 h 9238"/>
                <a:gd name="T2" fmla="*/ 7636 w 9608"/>
                <a:gd name="T3" fmla="*/ 432 h 9238"/>
                <a:gd name="T4" fmla="*/ 5496 w 9608"/>
                <a:gd name="T5" fmla="*/ 0 h 9238"/>
                <a:gd name="T6" fmla="*/ 3357 w 9608"/>
                <a:gd name="T7" fmla="*/ 432 h 9238"/>
                <a:gd name="T8" fmla="*/ 1610 w 9608"/>
                <a:gd name="T9" fmla="*/ 1610 h 9238"/>
                <a:gd name="T10" fmla="*/ 432 w 9608"/>
                <a:gd name="T11" fmla="*/ 3356 h 9238"/>
                <a:gd name="T12" fmla="*/ 0 w 9608"/>
                <a:gd name="T13" fmla="*/ 5496 h 9238"/>
                <a:gd name="T14" fmla="*/ 432 w 9608"/>
                <a:gd name="T15" fmla="*/ 7635 h 9238"/>
                <a:gd name="T16" fmla="*/ 1471 w 9608"/>
                <a:gd name="T17" fmla="*/ 9238 h 9238"/>
                <a:gd name="T18" fmla="*/ 1630 w 9608"/>
                <a:gd name="T19" fmla="*/ 9094 h 9238"/>
                <a:gd name="T20" fmla="*/ 1790 w 9608"/>
                <a:gd name="T21" fmla="*/ 8948 h 9238"/>
                <a:gd name="T22" fmla="*/ 428 w 9608"/>
                <a:gd name="T23" fmla="*/ 5496 h 9238"/>
                <a:gd name="T24" fmla="*/ 5496 w 9608"/>
                <a:gd name="T25" fmla="*/ 428 h 9238"/>
                <a:gd name="T26" fmla="*/ 9289 w 9608"/>
                <a:gd name="T27" fmla="*/ 2140 h 9238"/>
                <a:gd name="T28" fmla="*/ 9450 w 9608"/>
                <a:gd name="T29" fmla="*/ 1994 h 9238"/>
                <a:gd name="T30" fmla="*/ 9608 w 9608"/>
                <a:gd name="T31" fmla="*/ 1850 h 9238"/>
                <a:gd name="T32" fmla="*/ 9382 w 9608"/>
                <a:gd name="T33" fmla="*/ 1610 h 9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08" h="9238">
                  <a:moveTo>
                    <a:pt x="9382" y="1610"/>
                  </a:moveTo>
                  <a:cubicBezTo>
                    <a:pt x="8878" y="1105"/>
                    <a:pt x="8290" y="709"/>
                    <a:pt x="7636" y="432"/>
                  </a:cubicBezTo>
                  <a:cubicBezTo>
                    <a:pt x="6958" y="145"/>
                    <a:pt x="6238" y="0"/>
                    <a:pt x="5496" y="0"/>
                  </a:cubicBezTo>
                  <a:cubicBezTo>
                    <a:pt x="4754" y="0"/>
                    <a:pt x="4035" y="145"/>
                    <a:pt x="3357" y="432"/>
                  </a:cubicBezTo>
                  <a:cubicBezTo>
                    <a:pt x="2702" y="709"/>
                    <a:pt x="2115" y="1105"/>
                    <a:pt x="1610" y="1610"/>
                  </a:cubicBezTo>
                  <a:cubicBezTo>
                    <a:pt x="1105" y="2114"/>
                    <a:pt x="709" y="2702"/>
                    <a:pt x="432" y="3356"/>
                  </a:cubicBezTo>
                  <a:cubicBezTo>
                    <a:pt x="145" y="4034"/>
                    <a:pt x="0" y="4754"/>
                    <a:pt x="0" y="5496"/>
                  </a:cubicBezTo>
                  <a:cubicBezTo>
                    <a:pt x="0" y="6238"/>
                    <a:pt x="145" y="6957"/>
                    <a:pt x="432" y="7635"/>
                  </a:cubicBezTo>
                  <a:cubicBezTo>
                    <a:pt x="683" y="8228"/>
                    <a:pt x="1032" y="8767"/>
                    <a:pt x="1471" y="9238"/>
                  </a:cubicBezTo>
                  <a:cubicBezTo>
                    <a:pt x="1630" y="9094"/>
                    <a:pt x="1630" y="9094"/>
                    <a:pt x="1630" y="9094"/>
                  </a:cubicBezTo>
                  <a:cubicBezTo>
                    <a:pt x="1790" y="8948"/>
                    <a:pt x="1790" y="8948"/>
                    <a:pt x="1790" y="8948"/>
                  </a:cubicBezTo>
                  <a:cubicBezTo>
                    <a:pt x="946" y="8043"/>
                    <a:pt x="428" y="6829"/>
                    <a:pt x="428" y="5496"/>
                  </a:cubicBezTo>
                  <a:cubicBezTo>
                    <a:pt x="428" y="2702"/>
                    <a:pt x="2702" y="428"/>
                    <a:pt x="5496" y="428"/>
                  </a:cubicBezTo>
                  <a:cubicBezTo>
                    <a:pt x="7004" y="428"/>
                    <a:pt x="8360" y="1091"/>
                    <a:pt x="9289" y="2140"/>
                  </a:cubicBezTo>
                  <a:cubicBezTo>
                    <a:pt x="9450" y="1994"/>
                    <a:pt x="9450" y="1994"/>
                    <a:pt x="9450" y="1994"/>
                  </a:cubicBezTo>
                  <a:cubicBezTo>
                    <a:pt x="9608" y="1850"/>
                    <a:pt x="9608" y="1850"/>
                    <a:pt x="9608" y="1850"/>
                  </a:cubicBezTo>
                  <a:cubicBezTo>
                    <a:pt x="9536" y="1768"/>
                    <a:pt x="9460" y="1688"/>
                    <a:pt x="9382" y="1610"/>
                  </a:cubicBezTo>
                  <a:close/>
                </a:path>
              </a:pathLst>
            </a:custGeom>
            <a:solidFill>
              <a:srgbClr val="403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3" name="íṡľîḑe"/>
            <p:cNvSpPr/>
            <p:nvPr/>
          </p:nvSpPr>
          <p:spPr bwMode="auto">
            <a:xfrm>
              <a:off x="6839702" y="2588301"/>
              <a:ext cx="328724" cy="481107"/>
            </a:xfrm>
            <a:custGeom>
              <a:avLst/>
              <a:gdLst>
                <a:gd name="T0" fmla="*/ 34 w 343"/>
                <a:gd name="T1" fmla="*/ 502 h 502"/>
                <a:gd name="T2" fmla="*/ 0 w 343"/>
                <a:gd name="T3" fmla="*/ 293 h 502"/>
                <a:gd name="T4" fmla="*/ 290 w 343"/>
                <a:gd name="T5" fmla="*/ 0 h 502"/>
                <a:gd name="T6" fmla="*/ 343 w 343"/>
                <a:gd name="T7" fmla="*/ 198 h 502"/>
                <a:gd name="T8" fmla="*/ 34 w 343"/>
                <a:gd name="T9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502">
                  <a:moveTo>
                    <a:pt x="34" y="502"/>
                  </a:moveTo>
                  <a:lnTo>
                    <a:pt x="0" y="293"/>
                  </a:lnTo>
                  <a:lnTo>
                    <a:pt x="290" y="0"/>
                  </a:lnTo>
                  <a:lnTo>
                    <a:pt x="343" y="198"/>
                  </a:lnTo>
                  <a:lnTo>
                    <a:pt x="34" y="502"/>
                  </a:lnTo>
                  <a:close/>
                </a:path>
              </a:pathLst>
            </a:custGeom>
            <a:solidFill>
              <a:srgbClr val="00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4" name="iṣḷïďé"/>
            <p:cNvSpPr/>
            <p:nvPr/>
          </p:nvSpPr>
          <p:spPr bwMode="auto">
            <a:xfrm>
              <a:off x="6936498" y="2832688"/>
              <a:ext cx="483023" cy="328724"/>
            </a:xfrm>
            <a:custGeom>
              <a:avLst/>
              <a:gdLst>
                <a:gd name="T0" fmla="*/ 504 w 504"/>
                <a:gd name="T1" fmla="*/ 32 h 343"/>
                <a:gd name="T2" fmla="*/ 294 w 504"/>
                <a:gd name="T3" fmla="*/ 0 h 343"/>
                <a:gd name="T4" fmla="*/ 0 w 504"/>
                <a:gd name="T5" fmla="*/ 292 h 343"/>
                <a:gd name="T6" fmla="*/ 201 w 504"/>
                <a:gd name="T7" fmla="*/ 343 h 343"/>
                <a:gd name="T8" fmla="*/ 504 w 504"/>
                <a:gd name="T9" fmla="*/ 32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343">
                  <a:moveTo>
                    <a:pt x="504" y="32"/>
                  </a:moveTo>
                  <a:lnTo>
                    <a:pt x="294" y="0"/>
                  </a:lnTo>
                  <a:lnTo>
                    <a:pt x="0" y="292"/>
                  </a:lnTo>
                  <a:lnTo>
                    <a:pt x="201" y="343"/>
                  </a:lnTo>
                  <a:lnTo>
                    <a:pt x="504" y="32"/>
                  </a:lnTo>
                  <a:close/>
                </a:path>
              </a:pathLst>
            </a:custGeom>
            <a:solidFill>
              <a:srgbClr val="007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5" name="îś1íďè"/>
            <p:cNvSpPr/>
            <p:nvPr/>
          </p:nvSpPr>
          <p:spPr bwMode="auto">
            <a:xfrm>
              <a:off x="6158294" y="2718641"/>
              <a:ext cx="1124179" cy="1108845"/>
            </a:xfrm>
            <a:custGeom>
              <a:avLst/>
              <a:gdLst>
                <a:gd name="T0" fmla="*/ 4818 w 4895"/>
                <a:gd name="T1" fmla="*/ 79 h 4842"/>
                <a:gd name="T2" fmla="*/ 4846 w 4895"/>
                <a:gd name="T3" fmla="*/ 283 h 4842"/>
                <a:gd name="T4" fmla="*/ 281 w 4895"/>
                <a:gd name="T5" fmla="*/ 4794 h 4842"/>
                <a:gd name="T6" fmla="*/ 77 w 4895"/>
                <a:gd name="T7" fmla="*/ 4763 h 4842"/>
                <a:gd name="T8" fmla="*/ 48 w 4895"/>
                <a:gd name="T9" fmla="*/ 4559 h 4842"/>
                <a:gd name="T10" fmla="*/ 4614 w 4895"/>
                <a:gd name="T11" fmla="*/ 48 h 4842"/>
                <a:gd name="T12" fmla="*/ 4818 w 4895"/>
                <a:gd name="T13" fmla="*/ 79 h 4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5" h="4842">
                  <a:moveTo>
                    <a:pt x="4818" y="79"/>
                  </a:moveTo>
                  <a:cubicBezTo>
                    <a:pt x="4882" y="144"/>
                    <a:pt x="4895" y="235"/>
                    <a:pt x="4846" y="283"/>
                  </a:cubicBezTo>
                  <a:cubicBezTo>
                    <a:pt x="281" y="4794"/>
                    <a:pt x="281" y="4794"/>
                    <a:pt x="281" y="4794"/>
                  </a:cubicBezTo>
                  <a:cubicBezTo>
                    <a:pt x="232" y="4842"/>
                    <a:pt x="141" y="4828"/>
                    <a:pt x="77" y="4763"/>
                  </a:cubicBezTo>
                  <a:cubicBezTo>
                    <a:pt x="13" y="4698"/>
                    <a:pt x="0" y="4607"/>
                    <a:pt x="48" y="4559"/>
                  </a:cubicBezTo>
                  <a:cubicBezTo>
                    <a:pt x="4614" y="48"/>
                    <a:pt x="4614" y="48"/>
                    <a:pt x="4614" y="48"/>
                  </a:cubicBezTo>
                  <a:cubicBezTo>
                    <a:pt x="4662" y="0"/>
                    <a:pt x="4754" y="14"/>
                    <a:pt x="4818" y="79"/>
                  </a:cubicBezTo>
                  <a:close/>
                </a:path>
              </a:pathLst>
            </a:custGeom>
            <a:solidFill>
              <a:srgbClr val="403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6" name="iṧḻîde"/>
            <p:cNvSpPr/>
            <p:nvPr/>
          </p:nvSpPr>
          <p:spPr bwMode="auto">
            <a:xfrm>
              <a:off x="4351749" y="2197282"/>
              <a:ext cx="506024" cy="488774"/>
            </a:xfrm>
            <a:custGeom>
              <a:avLst/>
              <a:gdLst>
                <a:gd name="T0" fmla="*/ 1972 w 2208"/>
                <a:gd name="T1" fmla="*/ 1865 h 2136"/>
                <a:gd name="T2" fmla="*/ 1697 w 2208"/>
                <a:gd name="T3" fmla="*/ 1880 h 2136"/>
                <a:gd name="T4" fmla="*/ 1310 w 2208"/>
                <a:gd name="T5" fmla="*/ 1909 h 2136"/>
                <a:gd name="T6" fmla="*/ 1263 w 2208"/>
                <a:gd name="T7" fmla="*/ 1945 h 2136"/>
                <a:gd name="T8" fmla="*/ 181 w 2208"/>
                <a:gd name="T9" fmla="*/ 1759 h 2136"/>
                <a:gd name="T10" fmla="*/ 281 w 2208"/>
                <a:gd name="T11" fmla="*/ 676 h 2136"/>
                <a:gd name="T12" fmla="*/ 600 w 2208"/>
                <a:gd name="T13" fmla="*/ 429 h 2136"/>
                <a:gd name="T14" fmla="*/ 897 w 2208"/>
                <a:gd name="T15" fmla="*/ 199 h 2136"/>
                <a:gd name="T16" fmla="*/ 1208 w 2208"/>
                <a:gd name="T17" fmla="*/ 51 h 2136"/>
                <a:gd name="T18" fmla="*/ 1893 w 2208"/>
                <a:gd name="T19" fmla="*/ 242 h 2136"/>
                <a:gd name="T20" fmla="*/ 2175 w 2208"/>
                <a:gd name="T21" fmla="*/ 746 h 2136"/>
                <a:gd name="T22" fmla="*/ 1872 w 2208"/>
                <a:gd name="T23" fmla="*/ 1475 h 2136"/>
                <a:gd name="T24" fmla="*/ 1828 w 2208"/>
                <a:gd name="T25" fmla="*/ 1509 h 2136"/>
                <a:gd name="T26" fmla="*/ 2048 w 2208"/>
                <a:gd name="T27" fmla="*/ 1648 h 2136"/>
                <a:gd name="T28" fmla="*/ 2090 w 2208"/>
                <a:gd name="T29" fmla="*/ 1739 h 2136"/>
                <a:gd name="T30" fmla="*/ 1269 w 2208"/>
                <a:gd name="T31" fmla="*/ 1856 h 2136"/>
                <a:gd name="T32" fmla="*/ 1694 w 2208"/>
                <a:gd name="T33" fmla="*/ 1812 h 2136"/>
                <a:gd name="T34" fmla="*/ 1969 w 2208"/>
                <a:gd name="T35" fmla="*/ 1798 h 2136"/>
                <a:gd name="T36" fmla="*/ 2022 w 2208"/>
                <a:gd name="T37" fmla="*/ 1738 h 2136"/>
                <a:gd name="T38" fmla="*/ 1884 w 2208"/>
                <a:gd name="T39" fmla="*/ 1623 h 2136"/>
                <a:gd name="T40" fmla="*/ 1717 w 2208"/>
                <a:gd name="T41" fmla="*/ 1512 h 2136"/>
                <a:gd name="T42" fmla="*/ 1790 w 2208"/>
                <a:gd name="T43" fmla="*/ 1454 h 2136"/>
                <a:gd name="T44" fmla="*/ 1956 w 2208"/>
                <a:gd name="T45" fmla="*/ 1304 h 2136"/>
                <a:gd name="T46" fmla="*/ 2109 w 2208"/>
                <a:gd name="T47" fmla="*/ 756 h 2136"/>
                <a:gd name="T48" fmla="*/ 1907 w 2208"/>
                <a:gd name="T49" fmla="*/ 361 h 2136"/>
                <a:gd name="T50" fmla="*/ 1223 w 2208"/>
                <a:gd name="T51" fmla="*/ 117 h 2136"/>
                <a:gd name="T52" fmla="*/ 939 w 2208"/>
                <a:gd name="T53" fmla="*/ 252 h 2136"/>
                <a:gd name="T54" fmla="*/ 641 w 2208"/>
                <a:gd name="T55" fmla="*/ 482 h 2136"/>
                <a:gd name="T56" fmla="*/ 323 w 2208"/>
                <a:gd name="T57" fmla="*/ 729 h 2136"/>
                <a:gd name="T58" fmla="*/ 234 w 2208"/>
                <a:gd name="T59" fmla="*/ 1717 h 2136"/>
                <a:gd name="T60" fmla="*/ 236 w 2208"/>
                <a:gd name="T61" fmla="*/ 1719 h 2136"/>
                <a:gd name="T62" fmla="*/ 1224 w 2208"/>
                <a:gd name="T63" fmla="*/ 1890 h 2136"/>
                <a:gd name="T64" fmla="*/ 1254 w 2208"/>
                <a:gd name="T65" fmla="*/ 1868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8" h="2136">
                  <a:moveTo>
                    <a:pt x="2039" y="1841"/>
                  </a:moveTo>
                  <a:cubicBezTo>
                    <a:pt x="2020" y="1856"/>
                    <a:pt x="1996" y="1865"/>
                    <a:pt x="1972" y="1865"/>
                  </a:cubicBezTo>
                  <a:cubicBezTo>
                    <a:pt x="1882" y="1870"/>
                    <a:pt x="1791" y="1875"/>
                    <a:pt x="1700" y="1880"/>
                  </a:cubicBezTo>
                  <a:cubicBezTo>
                    <a:pt x="1697" y="1880"/>
                    <a:pt x="1697" y="1880"/>
                    <a:pt x="1697" y="1880"/>
                  </a:cubicBezTo>
                  <a:cubicBezTo>
                    <a:pt x="1576" y="1886"/>
                    <a:pt x="1456" y="1892"/>
                    <a:pt x="1335" y="1897"/>
                  </a:cubicBezTo>
                  <a:cubicBezTo>
                    <a:pt x="1328" y="1898"/>
                    <a:pt x="1321" y="1901"/>
                    <a:pt x="1310" y="1909"/>
                  </a:cubicBezTo>
                  <a:cubicBezTo>
                    <a:pt x="1306" y="1912"/>
                    <a:pt x="1302" y="1916"/>
                    <a:pt x="1297" y="1920"/>
                  </a:cubicBezTo>
                  <a:cubicBezTo>
                    <a:pt x="1286" y="1929"/>
                    <a:pt x="1274" y="1939"/>
                    <a:pt x="1263" y="1945"/>
                  </a:cubicBezTo>
                  <a:cubicBezTo>
                    <a:pt x="1061" y="2097"/>
                    <a:pt x="779" y="2136"/>
                    <a:pt x="544" y="2044"/>
                  </a:cubicBezTo>
                  <a:cubicBezTo>
                    <a:pt x="402" y="1992"/>
                    <a:pt x="273" y="1891"/>
                    <a:pt x="181" y="1759"/>
                  </a:cubicBezTo>
                  <a:cubicBezTo>
                    <a:pt x="66" y="1623"/>
                    <a:pt x="0" y="1443"/>
                    <a:pt x="1" y="1266"/>
                  </a:cubicBezTo>
                  <a:cubicBezTo>
                    <a:pt x="0" y="1039"/>
                    <a:pt x="105" y="819"/>
                    <a:pt x="281" y="676"/>
                  </a:cubicBezTo>
                  <a:cubicBezTo>
                    <a:pt x="344" y="626"/>
                    <a:pt x="413" y="572"/>
                    <a:pt x="493" y="511"/>
                  </a:cubicBezTo>
                  <a:cubicBezTo>
                    <a:pt x="528" y="483"/>
                    <a:pt x="564" y="456"/>
                    <a:pt x="600" y="429"/>
                  </a:cubicBezTo>
                  <a:cubicBezTo>
                    <a:pt x="660" y="382"/>
                    <a:pt x="660" y="382"/>
                    <a:pt x="660" y="382"/>
                  </a:cubicBezTo>
                  <a:cubicBezTo>
                    <a:pt x="739" y="321"/>
                    <a:pt x="818" y="260"/>
                    <a:pt x="897" y="199"/>
                  </a:cubicBezTo>
                  <a:cubicBezTo>
                    <a:pt x="901" y="196"/>
                    <a:pt x="901" y="196"/>
                    <a:pt x="901" y="196"/>
                  </a:cubicBezTo>
                  <a:cubicBezTo>
                    <a:pt x="989" y="127"/>
                    <a:pt x="1096" y="77"/>
                    <a:pt x="1208" y="51"/>
                  </a:cubicBezTo>
                  <a:cubicBezTo>
                    <a:pt x="1442" y="0"/>
                    <a:pt x="1716" y="76"/>
                    <a:pt x="1892" y="241"/>
                  </a:cubicBezTo>
                  <a:cubicBezTo>
                    <a:pt x="1893" y="242"/>
                    <a:pt x="1893" y="242"/>
                    <a:pt x="1893" y="242"/>
                  </a:cubicBezTo>
                  <a:cubicBezTo>
                    <a:pt x="1924" y="275"/>
                    <a:pt x="1940" y="293"/>
                    <a:pt x="1960" y="319"/>
                  </a:cubicBezTo>
                  <a:cubicBezTo>
                    <a:pt x="2086" y="465"/>
                    <a:pt x="2155" y="600"/>
                    <a:pt x="2175" y="746"/>
                  </a:cubicBezTo>
                  <a:cubicBezTo>
                    <a:pt x="2208" y="957"/>
                    <a:pt x="2147" y="1181"/>
                    <a:pt x="2010" y="1345"/>
                  </a:cubicBezTo>
                  <a:cubicBezTo>
                    <a:pt x="1970" y="1398"/>
                    <a:pt x="1920" y="1439"/>
                    <a:pt x="1872" y="1475"/>
                  </a:cubicBezTo>
                  <a:cubicBezTo>
                    <a:pt x="1831" y="1507"/>
                    <a:pt x="1831" y="1507"/>
                    <a:pt x="1831" y="1507"/>
                  </a:cubicBezTo>
                  <a:cubicBezTo>
                    <a:pt x="1830" y="1508"/>
                    <a:pt x="1829" y="1508"/>
                    <a:pt x="1828" y="1509"/>
                  </a:cubicBezTo>
                  <a:cubicBezTo>
                    <a:pt x="1858" y="1529"/>
                    <a:pt x="1888" y="1547"/>
                    <a:pt x="1918" y="1565"/>
                  </a:cubicBezTo>
                  <a:cubicBezTo>
                    <a:pt x="1961" y="1590"/>
                    <a:pt x="2006" y="1617"/>
                    <a:pt x="2048" y="1648"/>
                  </a:cubicBezTo>
                  <a:cubicBezTo>
                    <a:pt x="2049" y="1649"/>
                    <a:pt x="2049" y="1649"/>
                    <a:pt x="2049" y="1649"/>
                  </a:cubicBezTo>
                  <a:cubicBezTo>
                    <a:pt x="2076" y="1671"/>
                    <a:pt x="2091" y="1704"/>
                    <a:pt x="2090" y="1739"/>
                  </a:cubicBezTo>
                  <a:cubicBezTo>
                    <a:pt x="2089" y="1779"/>
                    <a:pt x="2070" y="1818"/>
                    <a:pt x="2039" y="1841"/>
                  </a:cubicBezTo>
                  <a:close/>
                  <a:moveTo>
                    <a:pt x="1269" y="1856"/>
                  </a:moveTo>
                  <a:cubicBezTo>
                    <a:pt x="1284" y="1844"/>
                    <a:pt x="1304" y="1831"/>
                    <a:pt x="1332" y="1830"/>
                  </a:cubicBezTo>
                  <a:cubicBezTo>
                    <a:pt x="1452" y="1824"/>
                    <a:pt x="1573" y="1818"/>
                    <a:pt x="1694" y="1812"/>
                  </a:cubicBezTo>
                  <a:cubicBezTo>
                    <a:pt x="1696" y="1812"/>
                    <a:pt x="1696" y="1812"/>
                    <a:pt x="1696" y="1812"/>
                  </a:cubicBezTo>
                  <a:cubicBezTo>
                    <a:pt x="1787" y="1807"/>
                    <a:pt x="1878" y="1803"/>
                    <a:pt x="1969" y="1798"/>
                  </a:cubicBezTo>
                  <a:cubicBezTo>
                    <a:pt x="1980" y="1798"/>
                    <a:pt x="1990" y="1794"/>
                    <a:pt x="1998" y="1788"/>
                  </a:cubicBezTo>
                  <a:cubicBezTo>
                    <a:pt x="2012" y="1777"/>
                    <a:pt x="2022" y="1757"/>
                    <a:pt x="2022" y="1738"/>
                  </a:cubicBezTo>
                  <a:cubicBezTo>
                    <a:pt x="2022" y="1728"/>
                    <a:pt x="2020" y="1713"/>
                    <a:pt x="2006" y="1702"/>
                  </a:cubicBezTo>
                  <a:cubicBezTo>
                    <a:pt x="1968" y="1673"/>
                    <a:pt x="1927" y="1648"/>
                    <a:pt x="1884" y="1623"/>
                  </a:cubicBezTo>
                  <a:cubicBezTo>
                    <a:pt x="1840" y="1597"/>
                    <a:pt x="1794" y="1570"/>
                    <a:pt x="1752" y="1538"/>
                  </a:cubicBezTo>
                  <a:cubicBezTo>
                    <a:pt x="1717" y="1512"/>
                    <a:pt x="1717" y="1512"/>
                    <a:pt x="1717" y="1512"/>
                  </a:cubicBezTo>
                  <a:cubicBezTo>
                    <a:pt x="1751" y="1485"/>
                    <a:pt x="1751" y="1485"/>
                    <a:pt x="1751" y="1485"/>
                  </a:cubicBezTo>
                  <a:cubicBezTo>
                    <a:pt x="1763" y="1474"/>
                    <a:pt x="1776" y="1464"/>
                    <a:pt x="1790" y="1454"/>
                  </a:cubicBezTo>
                  <a:cubicBezTo>
                    <a:pt x="1831" y="1422"/>
                    <a:pt x="1831" y="1422"/>
                    <a:pt x="1831" y="1422"/>
                  </a:cubicBezTo>
                  <a:cubicBezTo>
                    <a:pt x="1875" y="1388"/>
                    <a:pt x="1921" y="1350"/>
                    <a:pt x="1956" y="1304"/>
                  </a:cubicBezTo>
                  <a:cubicBezTo>
                    <a:pt x="1957" y="1303"/>
                    <a:pt x="1957" y="1303"/>
                    <a:pt x="1957" y="1303"/>
                  </a:cubicBezTo>
                  <a:cubicBezTo>
                    <a:pt x="2082" y="1153"/>
                    <a:pt x="2139" y="949"/>
                    <a:pt x="2109" y="756"/>
                  </a:cubicBezTo>
                  <a:cubicBezTo>
                    <a:pt x="2089" y="623"/>
                    <a:pt x="2026" y="498"/>
                    <a:pt x="1908" y="362"/>
                  </a:cubicBezTo>
                  <a:cubicBezTo>
                    <a:pt x="1907" y="361"/>
                    <a:pt x="1907" y="361"/>
                    <a:pt x="1907" y="361"/>
                  </a:cubicBezTo>
                  <a:cubicBezTo>
                    <a:pt x="1888" y="336"/>
                    <a:pt x="1872" y="319"/>
                    <a:pt x="1845" y="289"/>
                  </a:cubicBezTo>
                  <a:cubicBezTo>
                    <a:pt x="1685" y="140"/>
                    <a:pt x="1435" y="71"/>
                    <a:pt x="1223" y="117"/>
                  </a:cubicBezTo>
                  <a:cubicBezTo>
                    <a:pt x="1120" y="141"/>
                    <a:pt x="1023" y="187"/>
                    <a:pt x="942" y="249"/>
                  </a:cubicBezTo>
                  <a:cubicBezTo>
                    <a:pt x="939" y="252"/>
                    <a:pt x="939" y="252"/>
                    <a:pt x="939" y="252"/>
                  </a:cubicBezTo>
                  <a:cubicBezTo>
                    <a:pt x="860" y="314"/>
                    <a:pt x="780" y="375"/>
                    <a:pt x="701" y="436"/>
                  </a:cubicBezTo>
                  <a:cubicBezTo>
                    <a:pt x="641" y="482"/>
                    <a:pt x="641" y="482"/>
                    <a:pt x="641" y="482"/>
                  </a:cubicBezTo>
                  <a:cubicBezTo>
                    <a:pt x="605" y="510"/>
                    <a:pt x="570" y="537"/>
                    <a:pt x="534" y="564"/>
                  </a:cubicBezTo>
                  <a:cubicBezTo>
                    <a:pt x="455" y="626"/>
                    <a:pt x="386" y="680"/>
                    <a:pt x="323" y="729"/>
                  </a:cubicBezTo>
                  <a:cubicBezTo>
                    <a:pt x="163" y="859"/>
                    <a:pt x="68" y="1060"/>
                    <a:pt x="68" y="1266"/>
                  </a:cubicBezTo>
                  <a:cubicBezTo>
                    <a:pt x="68" y="1428"/>
                    <a:pt x="128" y="1592"/>
                    <a:pt x="234" y="1717"/>
                  </a:cubicBezTo>
                  <a:cubicBezTo>
                    <a:pt x="235" y="1718"/>
                    <a:pt x="235" y="1718"/>
                    <a:pt x="235" y="1718"/>
                  </a:cubicBezTo>
                  <a:cubicBezTo>
                    <a:pt x="236" y="1719"/>
                    <a:pt x="236" y="1719"/>
                    <a:pt x="236" y="1719"/>
                  </a:cubicBezTo>
                  <a:cubicBezTo>
                    <a:pt x="320" y="1840"/>
                    <a:pt x="438" y="1933"/>
                    <a:pt x="567" y="1980"/>
                  </a:cubicBezTo>
                  <a:cubicBezTo>
                    <a:pt x="783" y="2065"/>
                    <a:pt x="1041" y="2029"/>
                    <a:pt x="1224" y="1890"/>
                  </a:cubicBezTo>
                  <a:cubicBezTo>
                    <a:pt x="1229" y="1887"/>
                    <a:pt x="1229" y="1887"/>
                    <a:pt x="1229" y="1887"/>
                  </a:cubicBezTo>
                  <a:cubicBezTo>
                    <a:pt x="1236" y="1883"/>
                    <a:pt x="1245" y="1875"/>
                    <a:pt x="1254" y="1868"/>
                  </a:cubicBezTo>
                  <a:cubicBezTo>
                    <a:pt x="1259" y="1864"/>
                    <a:pt x="1264" y="1860"/>
                    <a:pt x="1269" y="1856"/>
                  </a:cubicBezTo>
                  <a:close/>
                </a:path>
              </a:pathLst>
            </a:custGeom>
            <a:solidFill>
              <a:srgbClr val="C2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7" name="iśļíde"/>
            <p:cNvSpPr/>
            <p:nvPr/>
          </p:nvSpPr>
          <p:spPr bwMode="auto">
            <a:xfrm>
              <a:off x="4348873" y="2194407"/>
              <a:ext cx="510816" cy="493566"/>
            </a:xfrm>
            <a:custGeom>
              <a:avLst/>
              <a:gdLst>
                <a:gd name="T0" fmla="*/ 1716 w 2226"/>
                <a:gd name="T1" fmla="*/ 1897 h 2154"/>
                <a:gd name="T2" fmla="*/ 1324 w 2226"/>
                <a:gd name="T3" fmla="*/ 1925 h 2154"/>
                <a:gd name="T4" fmla="*/ 1277 w 2226"/>
                <a:gd name="T5" fmla="*/ 1961 h 2154"/>
                <a:gd name="T6" fmla="*/ 1 w 2226"/>
                <a:gd name="T7" fmla="*/ 1274 h 2154"/>
                <a:gd name="T8" fmla="*/ 603 w 2226"/>
                <a:gd name="T9" fmla="*/ 431 h 2154"/>
                <a:gd name="T10" fmla="*/ 905 w 2226"/>
                <a:gd name="T11" fmla="*/ 198 h 2154"/>
                <a:gd name="T12" fmla="*/ 1908 w 2226"/>
                <a:gd name="T13" fmla="*/ 245 h 2154"/>
                <a:gd name="T14" fmla="*/ 2025 w 2226"/>
                <a:gd name="T15" fmla="*/ 1360 h 2154"/>
                <a:gd name="T16" fmla="*/ 1931 w 2226"/>
                <a:gd name="T17" fmla="*/ 1566 h 2154"/>
                <a:gd name="T18" fmla="*/ 2063 w 2226"/>
                <a:gd name="T19" fmla="*/ 1651 h 2154"/>
                <a:gd name="T20" fmla="*/ 1314 w 2226"/>
                <a:gd name="T21" fmla="*/ 1911 h 2154"/>
                <a:gd name="T22" fmla="*/ 1716 w 2226"/>
                <a:gd name="T23" fmla="*/ 1880 h 2154"/>
                <a:gd name="T24" fmla="*/ 2090 w 2226"/>
                <a:gd name="T25" fmla="*/ 1748 h 2154"/>
                <a:gd name="T26" fmla="*/ 1923 w 2226"/>
                <a:gd name="T27" fmla="*/ 1581 h 2154"/>
                <a:gd name="T28" fmla="*/ 1829 w 2226"/>
                <a:gd name="T29" fmla="*/ 1518 h 2154"/>
                <a:gd name="T30" fmla="*/ 2012 w 2226"/>
                <a:gd name="T31" fmla="*/ 1349 h 2154"/>
                <a:gd name="T32" fmla="*/ 1896 w 2226"/>
                <a:gd name="T33" fmla="*/ 257 h 2154"/>
                <a:gd name="T34" fmla="*/ 915 w 2226"/>
                <a:gd name="T35" fmla="*/ 212 h 2154"/>
                <a:gd name="T36" fmla="*/ 614 w 2226"/>
                <a:gd name="T37" fmla="*/ 444 h 2154"/>
                <a:gd name="T38" fmla="*/ 18 w 2226"/>
                <a:gd name="T39" fmla="*/ 1274 h 2154"/>
                <a:gd name="T40" fmla="*/ 555 w 2226"/>
                <a:gd name="T41" fmla="*/ 2045 h 2154"/>
                <a:gd name="T42" fmla="*/ 1286 w 2226"/>
                <a:gd name="T43" fmla="*/ 1934 h 2154"/>
                <a:gd name="T44" fmla="*/ 2012 w 2226"/>
                <a:gd name="T45" fmla="*/ 1804 h 2154"/>
                <a:gd name="T46" fmla="*/ 1703 w 2226"/>
                <a:gd name="T47" fmla="*/ 1830 h 2154"/>
                <a:gd name="T48" fmla="*/ 1268 w 2226"/>
                <a:gd name="T49" fmla="*/ 1884 h 2154"/>
                <a:gd name="T50" fmla="*/ 1238 w 2226"/>
                <a:gd name="T51" fmla="*/ 1906 h 2154"/>
                <a:gd name="T52" fmla="*/ 237 w 2226"/>
                <a:gd name="T53" fmla="*/ 1732 h 2154"/>
                <a:gd name="T54" fmla="*/ 326 w 2226"/>
                <a:gd name="T55" fmla="*/ 732 h 2154"/>
                <a:gd name="T56" fmla="*/ 712 w 2226"/>
                <a:gd name="T57" fmla="*/ 433 h 2154"/>
                <a:gd name="T58" fmla="*/ 1230 w 2226"/>
                <a:gd name="T59" fmla="*/ 118 h 2154"/>
                <a:gd name="T60" fmla="*/ 1924 w 2226"/>
                <a:gd name="T61" fmla="*/ 366 h 2154"/>
                <a:gd name="T62" fmla="*/ 1972 w 2226"/>
                <a:gd name="T63" fmla="*/ 1318 h 2154"/>
                <a:gd name="T64" fmla="*/ 1765 w 2226"/>
                <a:gd name="T65" fmla="*/ 1500 h 2154"/>
                <a:gd name="T66" fmla="*/ 1897 w 2226"/>
                <a:gd name="T67" fmla="*/ 1624 h 2154"/>
                <a:gd name="T68" fmla="*/ 2040 w 2226"/>
                <a:gd name="T69" fmla="*/ 1747 h 2154"/>
                <a:gd name="T70" fmla="*/ 1341 w 2226"/>
                <a:gd name="T71" fmla="*/ 1830 h 2154"/>
                <a:gd name="T72" fmla="*/ 1978 w 2226"/>
                <a:gd name="T73" fmla="*/ 1798 h 2154"/>
                <a:gd name="T74" fmla="*/ 2010 w 2226"/>
                <a:gd name="T75" fmla="*/ 1717 h 2154"/>
                <a:gd name="T76" fmla="*/ 1721 w 2226"/>
                <a:gd name="T77" fmla="*/ 1528 h 2154"/>
                <a:gd name="T78" fmla="*/ 1754 w 2226"/>
                <a:gd name="T79" fmla="*/ 1487 h 2154"/>
                <a:gd name="T80" fmla="*/ 1958 w 2226"/>
                <a:gd name="T81" fmla="*/ 1308 h 2154"/>
                <a:gd name="T82" fmla="*/ 1911 w 2226"/>
                <a:gd name="T83" fmla="*/ 377 h 2154"/>
                <a:gd name="T84" fmla="*/ 1234 w 2226"/>
                <a:gd name="T85" fmla="*/ 135 h 2154"/>
                <a:gd name="T86" fmla="*/ 722 w 2226"/>
                <a:gd name="T87" fmla="*/ 446 h 2154"/>
                <a:gd name="T88" fmla="*/ 337 w 2226"/>
                <a:gd name="T89" fmla="*/ 745 h 2154"/>
                <a:gd name="T90" fmla="*/ 250 w 2226"/>
                <a:gd name="T91" fmla="*/ 1722 h 2154"/>
                <a:gd name="T92" fmla="*/ 579 w 2226"/>
                <a:gd name="T93" fmla="*/ 1981 h 2154"/>
                <a:gd name="T94" fmla="*/ 1233 w 2226"/>
                <a:gd name="T95" fmla="*/ 1888 h 2154"/>
                <a:gd name="T96" fmla="*/ 1257 w 2226"/>
                <a:gd name="T97" fmla="*/ 1871 h 2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26" h="2154">
                  <a:moveTo>
                    <a:pt x="2053" y="1857"/>
                  </a:moveTo>
                  <a:cubicBezTo>
                    <a:pt x="2032" y="1873"/>
                    <a:pt x="2007" y="1882"/>
                    <a:pt x="1981" y="1883"/>
                  </a:cubicBezTo>
                  <a:cubicBezTo>
                    <a:pt x="1894" y="1888"/>
                    <a:pt x="1805" y="1892"/>
                    <a:pt x="1716" y="1897"/>
                  </a:cubicBezTo>
                  <a:cubicBezTo>
                    <a:pt x="1706" y="1897"/>
                    <a:pt x="1706" y="1897"/>
                    <a:pt x="1706" y="1897"/>
                  </a:cubicBezTo>
                  <a:cubicBezTo>
                    <a:pt x="1584" y="1904"/>
                    <a:pt x="1462" y="1910"/>
                    <a:pt x="1344" y="1915"/>
                  </a:cubicBezTo>
                  <a:cubicBezTo>
                    <a:pt x="1339" y="1915"/>
                    <a:pt x="1333" y="1918"/>
                    <a:pt x="1324" y="1925"/>
                  </a:cubicBezTo>
                  <a:cubicBezTo>
                    <a:pt x="1320" y="1928"/>
                    <a:pt x="1316" y="1932"/>
                    <a:pt x="1312" y="1935"/>
                  </a:cubicBezTo>
                  <a:cubicBezTo>
                    <a:pt x="1306" y="1940"/>
                    <a:pt x="1301" y="1944"/>
                    <a:pt x="1297" y="1947"/>
                  </a:cubicBezTo>
                  <a:cubicBezTo>
                    <a:pt x="1289" y="1953"/>
                    <a:pt x="1283" y="1958"/>
                    <a:pt x="1277" y="1961"/>
                  </a:cubicBezTo>
                  <a:cubicBezTo>
                    <a:pt x="1073" y="2114"/>
                    <a:pt x="787" y="2154"/>
                    <a:pt x="549" y="2061"/>
                  </a:cubicBezTo>
                  <a:cubicBezTo>
                    <a:pt x="406" y="2008"/>
                    <a:pt x="276" y="1906"/>
                    <a:pt x="183" y="1774"/>
                  </a:cubicBezTo>
                  <a:cubicBezTo>
                    <a:pt x="67" y="1636"/>
                    <a:pt x="0" y="1454"/>
                    <a:pt x="1" y="1274"/>
                  </a:cubicBezTo>
                  <a:cubicBezTo>
                    <a:pt x="0" y="1046"/>
                    <a:pt x="106" y="823"/>
                    <a:pt x="284" y="679"/>
                  </a:cubicBezTo>
                  <a:cubicBezTo>
                    <a:pt x="347" y="629"/>
                    <a:pt x="417" y="575"/>
                    <a:pt x="497" y="513"/>
                  </a:cubicBezTo>
                  <a:cubicBezTo>
                    <a:pt x="532" y="486"/>
                    <a:pt x="568" y="458"/>
                    <a:pt x="603" y="431"/>
                  </a:cubicBezTo>
                  <a:cubicBezTo>
                    <a:pt x="664" y="385"/>
                    <a:pt x="664" y="385"/>
                    <a:pt x="664" y="385"/>
                  </a:cubicBezTo>
                  <a:cubicBezTo>
                    <a:pt x="743" y="323"/>
                    <a:pt x="822" y="262"/>
                    <a:pt x="901" y="201"/>
                  </a:cubicBezTo>
                  <a:cubicBezTo>
                    <a:pt x="905" y="198"/>
                    <a:pt x="905" y="198"/>
                    <a:pt x="905" y="198"/>
                  </a:cubicBezTo>
                  <a:cubicBezTo>
                    <a:pt x="994" y="129"/>
                    <a:pt x="1102" y="78"/>
                    <a:pt x="1215" y="52"/>
                  </a:cubicBezTo>
                  <a:cubicBezTo>
                    <a:pt x="1451" y="0"/>
                    <a:pt x="1729" y="77"/>
                    <a:pt x="1907" y="243"/>
                  </a:cubicBezTo>
                  <a:cubicBezTo>
                    <a:pt x="1908" y="245"/>
                    <a:pt x="1908" y="245"/>
                    <a:pt x="1908" y="245"/>
                  </a:cubicBezTo>
                  <a:cubicBezTo>
                    <a:pt x="1939" y="278"/>
                    <a:pt x="1956" y="296"/>
                    <a:pt x="1976" y="322"/>
                  </a:cubicBezTo>
                  <a:cubicBezTo>
                    <a:pt x="2103" y="469"/>
                    <a:pt x="2172" y="607"/>
                    <a:pt x="2193" y="754"/>
                  </a:cubicBezTo>
                  <a:cubicBezTo>
                    <a:pt x="2226" y="967"/>
                    <a:pt x="2164" y="1194"/>
                    <a:pt x="2025" y="1360"/>
                  </a:cubicBezTo>
                  <a:cubicBezTo>
                    <a:pt x="1985" y="1413"/>
                    <a:pt x="1934" y="1454"/>
                    <a:pt x="1886" y="1491"/>
                  </a:cubicBezTo>
                  <a:cubicBezTo>
                    <a:pt x="1852" y="1517"/>
                    <a:pt x="1852" y="1517"/>
                    <a:pt x="1852" y="1517"/>
                  </a:cubicBezTo>
                  <a:cubicBezTo>
                    <a:pt x="1878" y="1534"/>
                    <a:pt x="1905" y="1550"/>
                    <a:pt x="1931" y="1566"/>
                  </a:cubicBezTo>
                  <a:cubicBezTo>
                    <a:pt x="1931" y="1566"/>
                    <a:pt x="1931" y="1566"/>
                    <a:pt x="1931" y="1566"/>
                  </a:cubicBezTo>
                  <a:cubicBezTo>
                    <a:pt x="1975" y="1592"/>
                    <a:pt x="2020" y="1619"/>
                    <a:pt x="2062" y="1650"/>
                  </a:cubicBezTo>
                  <a:cubicBezTo>
                    <a:pt x="2063" y="1651"/>
                    <a:pt x="2063" y="1651"/>
                    <a:pt x="2063" y="1651"/>
                  </a:cubicBezTo>
                  <a:cubicBezTo>
                    <a:pt x="2092" y="1675"/>
                    <a:pt x="2108" y="1710"/>
                    <a:pt x="2107" y="1749"/>
                  </a:cubicBezTo>
                  <a:cubicBezTo>
                    <a:pt x="2107" y="1790"/>
                    <a:pt x="2086" y="1832"/>
                    <a:pt x="2053" y="1857"/>
                  </a:cubicBezTo>
                  <a:close/>
                  <a:moveTo>
                    <a:pt x="1314" y="1911"/>
                  </a:moveTo>
                  <a:cubicBezTo>
                    <a:pt x="1326" y="1902"/>
                    <a:pt x="1334" y="1898"/>
                    <a:pt x="1343" y="1898"/>
                  </a:cubicBezTo>
                  <a:cubicBezTo>
                    <a:pt x="1461" y="1892"/>
                    <a:pt x="1583" y="1887"/>
                    <a:pt x="1706" y="1880"/>
                  </a:cubicBezTo>
                  <a:cubicBezTo>
                    <a:pt x="1716" y="1880"/>
                    <a:pt x="1716" y="1880"/>
                    <a:pt x="1716" y="1880"/>
                  </a:cubicBezTo>
                  <a:cubicBezTo>
                    <a:pt x="1804" y="1875"/>
                    <a:pt x="1893" y="1871"/>
                    <a:pt x="1980" y="1866"/>
                  </a:cubicBezTo>
                  <a:cubicBezTo>
                    <a:pt x="2003" y="1865"/>
                    <a:pt x="2025" y="1858"/>
                    <a:pt x="2043" y="1843"/>
                  </a:cubicBezTo>
                  <a:cubicBezTo>
                    <a:pt x="2072" y="1821"/>
                    <a:pt x="2090" y="1785"/>
                    <a:pt x="2090" y="1748"/>
                  </a:cubicBezTo>
                  <a:cubicBezTo>
                    <a:pt x="2091" y="1715"/>
                    <a:pt x="2078" y="1685"/>
                    <a:pt x="2053" y="1665"/>
                  </a:cubicBezTo>
                  <a:cubicBezTo>
                    <a:pt x="2051" y="1664"/>
                    <a:pt x="2051" y="1664"/>
                    <a:pt x="2051" y="1664"/>
                  </a:cubicBezTo>
                  <a:cubicBezTo>
                    <a:pt x="2010" y="1633"/>
                    <a:pt x="1966" y="1607"/>
                    <a:pt x="1923" y="1581"/>
                  </a:cubicBezTo>
                  <a:cubicBezTo>
                    <a:pt x="1922" y="1580"/>
                    <a:pt x="1922" y="1580"/>
                    <a:pt x="1922" y="1580"/>
                  </a:cubicBezTo>
                  <a:cubicBezTo>
                    <a:pt x="1892" y="1563"/>
                    <a:pt x="1862" y="1545"/>
                    <a:pt x="1833" y="1525"/>
                  </a:cubicBezTo>
                  <a:cubicBezTo>
                    <a:pt x="1830" y="1524"/>
                    <a:pt x="1829" y="1521"/>
                    <a:pt x="1829" y="1518"/>
                  </a:cubicBezTo>
                  <a:cubicBezTo>
                    <a:pt x="1829" y="1516"/>
                    <a:pt x="1830" y="1513"/>
                    <a:pt x="1832" y="1511"/>
                  </a:cubicBezTo>
                  <a:cubicBezTo>
                    <a:pt x="1876" y="1478"/>
                    <a:pt x="1876" y="1478"/>
                    <a:pt x="1876" y="1478"/>
                  </a:cubicBezTo>
                  <a:cubicBezTo>
                    <a:pt x="1923" y="1441"/>
                    <a:pt x="1972" y="1401"/>
                    <a:pt x="2012" y="1349"/>
                  </a:cubicBezTo>
                  <a:cubicBezTo>
                    <a:pt x="2147" y="1187"/>
                    <a:pt x="2209" y="965"/>
                    <a:pt x="2176" y="756"/>
                  </a:cubicBezTo>
                  <a:cubicBezTo>
                    <a:pt x="2155" y="612"/>
                    <a:pt x="2088" y="478"/>
                    <a:pt x="1963" y="333"/>
                  </a:cubicBezTo>
                  <a:cubicBezTo>
                    <a:pt x="1943" y="307"/>
                    <a:pt x="1927" y="290"/>
                    <a:pt x="1896" y="257"/>
                  </a:cubicBezTo>
                  <a:cubicBezTo>
                    <a:pt x="1895" y="256"/>
                    <a:pt x="1895" y="256"/>
                    <a:pt x="1895" y="256"/>
                  </a:cubicBezTo>
                  <a:cubicBezTo>
                    <a:pt x="1721" y="93"/>
                    <a:pt x="1450" y="18"/>
                    <a:pt x="1219" y="69"/>
                  </a:cubicBezTo>
                  <a:cubicBezTo>
                    <a:pt x="1108" y="94"/>
                    <a:pt x="1003" y="144"/>
                    <a:pt x="915" y="212"/>
                  </a:cubicBezTo>
                  <a:cubicBezTo>
                    <a:pt x="911" y="214"/>
                    <a:pt x="911" y="214"/>
                    <a:pt x="911" y="214"/>
                  </a:cubicBezTo>
                  <a:cubicBezTo>
                    <a:pt x="832" y="276"/>
                    <a:pt x="753" y="337"/>
                    <a:pt x="674" y="398"/>
                  </a:cubicBezTo>
                  <a:cubicBezTo>
                    <a:pt x="614" y="444"/>
                    <a:pt x="614" y="444"/>
                    <a:pt x="614" y="444"/>
                  </a:cubicBezTo>
                  <a:cubicBezTo>
                    <a:pt x="578" y="472"/>
                    <a:pt x="543" y="499"/>
                    <a:pt x="507" y="527"/>
                  </a:cubicBezTo>
                  <a:cubicBezTo>
                    <a:pt x="427" y="589"/>
                    <a:pt x="358" y="643"/>
                    <a:pt x="295" y="692"/>
                  </a:cubicBezTo>
                  <a:cubicBezTo>
                    <a:pt x="121" y="833"/>
                    <a:pt x="17" y="1051"/>
                    <a:pt x="18" y="1274"/>
                  </a:cubicBezTo>
                  <a:cubicBezTo>
                    <a:pt x="17" y="1450"/>
                    <a:pt x="82" y="1628"/>
                    <a:pt x="197" y="1763"/>
                  </a:cubicBezTo>
                  <a:cubicBezTo>
                    <a:pt x="197" y="1763"/>
                    <a:pt x="197" y="1763"/>
                    <a:pt x="197" y="1763"/>
                  </a:cubicBezTo>
                  <a:cubicBezTo>
                    <a:pt x="288" y="1894"/>
                    <a:pt x="415" y="1993"/>
                    <a:pt x="555" y="2045"/>
                  </a:cubicBezTo>
                  <a:cubicBezTo>
                    <a:pt x="788" y="2136"/>
                    <a:pt x="1068" y="2097"/>
                    <a:pt x="1267" y="1947"/>
                  </a:cubicBezTo>
                  <a:cubicBezTo>
                    <a:pt x="1268" y="1946"/>
                    <a:pt x="1268" y="1946"/>
                    <a:pt x="1268" y="1946"/>
                  </a:cubicBezTo>
                  <a:cubicBezTo>
                    <a:pt x="1273" y="1943"/>
                    <a:pt x="1279" y="1939"/>
                    <a:pt x="1286" y="1934"/>
                  </a:cubicBezTo>
                  <a:cubicBezTo>
                    <a:pt x="1291" y="1931"/>
                    <a:pt x="1295" y="1927"/>
                    <a:pt x="1301" y="1922"/>
                  </a:cubicBezTo>
                  <a:cubicBezTo>
                    <a:pt x="1305" y="1918"/>
                    <a:pt x="1310" y="1915"/>
                    <a:pt x="1314" y="1911"/>
                  </a:cubicBezTo>
                  <a:close/>
                  <a:moveTo>
                    <a:pt x="2012" y="1804"/>
                  </a:moveTo>
                  <a:cubicBezTo>
                    <a:pt x="2002" y="1811"/>
                    <a:pt x="1991" y="1815"/>
                    <a:pt x="1978" y="1815"/>
                  </a:cubicBezTo>
                  <a:cubicBezTo>
                    <a:pt x="1893" y="1820"/>
                    <a:pt x="1808" y="1824"/>
                    <a:pt x="1722" y="1829"/>
                  </a:cubicBezTo>
                  <a:cubicBezTo>
                    <a:pt x="1703" y="1830"/>
                    <a:pt x="1703" y="1830"/>
                    <a:pt x="1703" y="1830"/>
                  </a:cubicBezTo>
                  <a:cubicBezTo>
                    <a:pt x="1581" y="1836"/>
                    <a:pt x="1460" y="1842"/>
                    <a:pt x="1341" y="1847"/>
                  </a:cubicBezTo>
                  <a:cubicBezTo>
                    <a:pt x="1316" y="1848"/>
                    <a:pt x="1297" y="1861"/>
                    <a:pt x="1283" y="1871"/>
                  </a:cubicBezTo>
                  <a:cubicBezTo>
                    <a:pt x="1278" y="1875"/>
                    <a:pt x="1273" y="1880"/>
                    <a:pt x="1268" y="1884"/>
                  </a:cubicBezTo>
                  <a:cubicBezTo>
                    <a:pt x="1263" y="1888"/>
                    <a:pt x="1259" y="1891"/>
                    <a:pt x="1256" y="1894"/>
                  </a:cubicBezTo>
                  <a:cubicBezTo>
                    <a:pt x="1250" y="1898"/>
                    <a:pt x="1246" y="1901"/>
                    <a:pt x="1242" y="1903"/>
                  </a:cubicBezTo>
                  <a:cubicBezTo>
                    <a:pt x="1238" y="1906"/>
                    <a:pt x="1238" y="1906"/>
                    <a:pt x="1238" y="1906"/>
                  </a:cubicBezTo>
                  <a:cubicBezTo>
                    <a:pt x="1052" y="2046"/>
                    <a:pt x="791" y="2083"/>
                    <a:pt x="573" y="1997"/>
                  </a:cubicBezTo>
                  <a:cubicBezTo>
                    <a:pt x="442" y="1949"/>
                    <a:pt x="323" y="1855"/>
                    <a:pt x="238" y="1733"/>
                  </a:cubicBezTo>
                  <a:cubicBezTo>
                    <a:pt x="237" y="1732"/>
                    <a:pt x="237" y="1732"/>
                    <a:pt x="237" y="1732"/>
                  </a:cubicBezTo>
                  <a:cubicBezTo>
                    <a:pt x="236" y="1731"/>
                    <a:pt x="236" y="1731"/>
                    <a:pt x="236" y="1731"/>
                  </a:cubicBezTo>
                  <a:cubicBezTo>
                    <a:pt x="129" y="1605"/>
                    <a:pt x="68" y="1439"/>
                    <a:pt x="69" y="1274"/>
                  </a:cubicBezTo>
                  <a:cubicBezTo>
                    <a:pt x="68" y="1066"/>
                    <a:pt x="164" y="863"/>
                    <a:pt x="326" y="732"/>
                  </a:cubicBezTo>
                  <a:cubicBezTo>
                    <a:pt x="390" y="682"/>
                    <a:pt x="459" y="628"/>
                    <a:pt x="538" y="567"/>
                  </a:cubicBezTo>
                  <a:cubicBezTo>
                    <a:pt x="574" y="539"/>
                    <a:pt x="609" y="512"/>
                    <a:pt x="645" y="484"/>
                  </a:cubicBezTo>
                  <a:cubicBezTo>
                    <a:pt x="712" y="433"/>
                    <a:pt x="712" y="433"/>
                    <a:pt x="712" y="433"/>
                  </a:cubicBezTo>
                  <a:cubicBezTo>
                    <a:pt x="789" y="373"/>
                    <a:pt x="866" y="314"/>
                    <a:pt x="943" y="254"/>
                  </a:cubicBezTo>
                  <a:cubicBezTo>
                    <a:pt x="946" y="252"/>
                    <a:pt x="946" y="252"/>
                    <a:pt x="946" y="252"/>
                  </a:cubicBezTo>
                  <a:cubicBezTo>
                    <a:pt x="1028" y="188"/>
                    <a:pt x="1126" y="142"/>
                    <a:pt x="1230" y="118"/>
                  </a:cubicBezTo>
                  <a:cubicBezTo>
                    <a:pt x="1445" y="71"/>
                    <a:pt x="1697" y="141"/>
                    <a:pt x="1860" y="292"/>
                  </a:cubicBezTo>
                  <a:cubicBezTo>
                    <a:pt x="1888" y="322"/>
                    <a:pt x="1903" y="339"/>
                    <a:pt x="1923" y="365"/>
                  </a:cubicBezTo>
                  <a:cubicBezTo>
                    <a:pt x="1924" y="366"/>
                    <a:pt x="1924" y="366"/>
                    <a:pt x="1924" y="366"/>
                  </a:cubicBezTo>
                  <a:cubicBezTo>
                    <a:pt x="2042" y="503"/>
                    <a:pt x="2107" y="629"/>
                    <a:pt x="2126" y="764"/>
                  </a:cubicBezTo>
                  <a:cubicBezTo>
                    <a:pt x="2157" y="959"/>
                    <a:pt x="2099" y="1166"/>
                    <a:pt x="1973" y="1317"/>
                  </a:cubicBezTo>
                  <a:cubicBezTo>
                    <a:pt x="1972" y="1318"/>
                    <a:pt x="1972" y="1318"/>
                    <a:pt x="1972" y="1318"/>
                  </a:cubicBezTo>
                  <a:cubicBezTo>
                    <a:pt x="1936" y="1365"/>
                    <a:pt x="1890" y="1403"/>
                    <a:pt x="1845" y="1438"/>
                  </a:cubicBezTo>
                  <a:cubicBezTo>
                    <a:pt x="1804" y="1469"/>
                    <a:pt x="1804" y="1469"/>
                    <a:pt x="1804" y="1469"/>
                  </a:cubicBezTo>
                  <a:cubicBezTo>
                    <a:pt x="1793" y="1478"/>
                    <a:pt x="1779" y="1489"/>
                    <a:pt x="1765" y="1500"/>
                  </a:cubicBezTo>
                  <a:cubicBezTo>
                    <a:pt x="1740" y="1521"/>
                    <a:pt x="1740" y="1521"/>
                    <a:pt x="1740" y="1521"/>
                  </a:cubicBezTo>
                  <a:cubicBezTo>
                    <a:pt x="1766" y="1540"/>
                    <a:pt x="1766" y="1540"/>
                    <a:pt x="1766" y="1540"/>
                  </a:cubicBezTo>
                  <a:cubicBezTo>
                    <a:pt x="1808" y="1572"/>
                    <a:pt x="1853" y="1598"/>
                    <a:pt x="1897" y="1624"/>
                  </a:cubicBezTo>
                  <a:cubicBezTo>
                    <a:pt x="1941" y="1650"/>
                    <a:pt x="1982" y="1675"/>
                    <a:pt x="2021" y="1704"/>
                  </a:cubicBezTo>
                  <a:cubicBezTo>
                    <a:pt x="2021" y="1704"/>
                    <a:pt x="2021" y="1704"/>
                    <a:pt x="2021" y="1704"/>
                  </a:cubicBezTo>
                  <a:cubicBezTo>
                    <a:pt x="2037" y="1718"/>
                    <a:pt x="2040" y="1735"/>
                    <a:pt x="2040" y="1747"/>
                  </a:cubicBezTo>
                  <a:cubicBezTo>
                    <a:pt x="2039" y="1769"/>
                    <a:pt x="2029" y="1791"/>
                    <a:pt x="2012" y="1804"/>
                  </a:cubicBezTo>
                  <a:close/>
                  <a:moveTo>
                    <a:pt x="1273" y="1858"/>
                  </a:moveTo>
                  <a:cubicBezTo>
                    <a:pt x="1288" y="1846"/>
                    <a:pt x="1310" y="1831"/>
                    <a:pt x="1341" y="1830"/>
                  </a:cubicBezTo>
                  <a:cubicBezTo>
                    <a:pt x="1459" y="1825"/>
                    <a:pt x="1580" y="1819"/>
                    <a:pt x="1702" y="1813"/>
                  </a:cubicBezTo>
                  <a:cubicBezTo>
                    <a:pt x="1721" y="1812"/>
                    <a:pt x="1721" y="1812"/>
                    <a:pt x="1721" y="1812"/>
                  </a:cubicBezTo>
                  <a:cubicBezTo>
                    <a:pt x="1807" y="1807"/>
                    <a:pt x="1892" y="1803"/>
                    <a:pt x="1978" y="1798"/>
                  </a:cubicBezTo>
                  <a:cubicBezTo>
                    <a:pt x="1987" y="1798"/>
                    <a:pt x="1995" y="1795"/>
                    <a:pt x="2002" y="1790"/>
                  </a:cubicBezTo>
                  <a:cubicBezTo>
                    <a:pt x="2014" y="1780"/>
                    <a:pt x="2022" y="1764"/>
                    <a:pt x="2023" y="1747"/>
                  </a:cubicBezTo>
                  <a:cubicBezTo>
                    <a:pt x="2023" y="1735"/>
                    <a:pt x="2019" y="1725"/>
                    <a:pt x="2010" y="1717"/>
                  </a:cubicBezTo>
                  <a:cubicBezTo>
                    <a:pt x="1972" y="1689"/>
                    <a:pt x="1931" y="1665"/>
                    <a:pt x="1888" y="1639"/>
                  </a:cubicBezTo>
                  <a:cubicBezTo>
                    <a:pt x="1844" y="1613"/>
                    <a:pt x="1799" y="1586"/>
                    <a:pt x="1756" y="1554"/>
                  </a:cubicBezTo>
                  <a:cubicBezTo>
                    <a:pt x="1721" y="1528"/>
                    <a:pt x="1721" y="1528"/>
                    <a:pt x="1721" y="1528"/>
                  </a:cubicBezTo>
                  <a:cubicBezTo>
                    <a:pt x="1719" y="1526"/>
                    <a:pt x="1718" y="1524"/>
                    <a:pt x="1718" y="1521"/>
                  </a:cubicBezTo>
                  <a:cubicBezTo>
                    <a:pt x="1718" y="1519"/>
                    <a:pt x="1719" y="1516"/>
                    <a:pt x="1721" y="1514"/>
                  </a:cubicBezTo>
                  <a:cubicBezTo>
                    <a:pt x="1754" y="1487"/>
                    <a:pt x="1754" y="1487"/>
                    <a:pt x="1754" y="1487"/>
                  </a:cubicBezTo>
                  <a:cubicBezTo>
                    <a:pt x="1768" y="1475"/>
                    <a:pt x="1782" y="1464"/>
                    <a:pt x="1793" y="1456"/>
                  </a:cubicBezTo>
                  <a:cubicBezTo>
                    <a:pt x="1835" y="1424"/>
                    <a:pt x="1835" y="1424"/>
                    <a:pt x="1835" y="1424"/>
                  </a:cubicBezTo>
                  <a:cubicBezTo>
                    <a:pt x="1878" y="1390"/>
                    <a:pt x="1924" y="1353"/>
                    <a:pt x="1958" y="1308"/>
                  </a:cubicBezTo>
                  <a:cubicBezTo>
                    <a:pt x="1959" y="1306"/>
                    <a:pt x="1959" y="1306"/>
                    <a:pt x="1959" y="1306"/>
                  </a:cubicBezTo>
                  <a:cubicBezTo>
                    <a:pt x="2083" y="1159"/>
                    <a:pt x="2139" y="957"/>
                    <a:pt x="2109" y="766"/>
                  </a:cubicBezTo>
                  <a:cubicBezTo>
                    <a:pt x="2090" y="635"/>
                    <a:pt x="2027" y="511"/>
                    <a:pt x="1911" y="377"/>
                  </a:cubicBezTo>
                  <a:cubicBezTo>
                    <a:pt x="1910" y="375"/>
                    <a:pt x="1910" y="375"/>
                    <a:pt x="1910" y="375"/>
                  </a:cubicBezTo>
                  <a:cubicBezTo>
                    <a:pt x="1890" y="350"/>
                    <a:pt x="1875" y="334"/>
                    <a:pt x="1847" y="304"/>
                  </a:cubicBezTo>
                  <a:cubicBezTo>
                    <a:pt x="1690" y="157"/>
                    <a:pt x="1443" y="89"/>
                    <a:pt x="1234" y="135"/>
                  </a:cubicBezTo>
                  <a:cubicBezTo>
                    <a:pt x="1132" y="158"/>
                    <a:pt x="1036" y="203"/>
                    <a:pt x="956" y="265"/>
                  </a:cubicBezTo>
                  <a:cubicBezTo>
                    <a:pt x="953" y="268"/>
                    <a:pt x="953" y="268"/>
                    <a:pt x="953" y="268"/>
                  </a:cubicBezTo>
                  <a:cubicBezTo>
                    <a:pt x="876" y="327"/>
                    <a:pt x="799" y="387"/>
                    <a:pt x="722" y="446"/>
                  </a:cubicBezTo>
                  <a:cubicBezTo>
                    <a:pt x="655" y="498"/>
                    <a:pt x="655" y="498"/>
                    <a:pt x="655" y="498"/>
                  </a:cubicBezTo>
                  <a:cubicBezTo>
                    <a:pt x="620" y="525"/>
                    <a:pt x="584" y="553"/>
                    <a:pt x="548" y="580"/>
                  </a:cubicBezTo>
                  <a:cubicBezTo>
                    <a:pt x="470" y="641"/>
                    <a:pt x="400" y="695"/>
                    <a:pt x="337" y="745"/>
                  </a:cubicBezTo>
                  <a:cubicBezTo>
                    <a:pt x="179" y="873"/>
                    <a:pt x="85" y="1071"/>
                    <a:pt x="86" y="1275"/>
                  </a:cubicBezTo>
                  <a:cubicBezTo>
                    <a:pt x="85" y="1435"/>
                    <a:pt x="145" y="1597"/>
                    <a:pt x="249" y="1720"/>
                  </a:cubicBezTo>
                  <a:cubicBezTo>
                    <a:pt x="250" y="1722"/>
                    <a:pt x="250" y="1722"/>
                    <a:pt x="250" y="1722"/>
                  </a:cubicBezTo>
                  <a:cubicBezTo>
                    <a:pt x="251" y="1722"/>
                    <a:pt x="251" y="1722"/>
                    <a:pt x="251" y="1722"/>
                  </a:cubicBezTo>
                  <a:cubicBezTo>
                    <a:pt x="252" y="1723"/>
                    <a:pt x="252" y="1723"/>
                    <a:pt x="252" y="1723"/>
                  </a:cubicBezTo>
                  <a:cubicBezTo>
                    <a:pt x="335" y="1843"/>
                    <a:pt x="451" y="1934"/>
                    <a:pt x="579" y="1981"/>
                  </a:cubicBezTo>
                  <a:cubicBezTo>
                    <a:pt x="792" y="2065"/>
                    <a:pt x="1047" y="2029"/>
                    <a:pt x="1228" y="1892"/>
                  </a:cubicBezTo>
                  <a:cubicBezTo>
                    <a:pt x="1229" y="1891"/>
                    <a:pt x="1229" y="1891"/>
                    <a:pt x="1229" y="1891"/>
                  </a:cubicBezTo>
                  <a:cubicBezTo>
                    <a:pt x="1233" y="1888"/>
                    <a:pt x="1233" y="1888"/>
                    <a:pt x="1233" y="1888"/>
                  </a:cubicBezTo>
                  <a:cubicBezTo>
                    <a:pt x="1234" y="1888"/>
                    <a:pt x="1234" y="1888"/>
                    <a:pt x="1234" y="1888"/>
                  </a:cubicBezTo>
                  <a:cubicBezTo>
                    <a:pt x="1237" y="1887"/>
                    <a:pt x="1240" y="1884"/>
                    <a:pt x="1245" y="1880"/>
                  </a:cubicBezTo>
                  <a:cubicBezTo>
                    <a:pt x="1249" y="1877"/>
                    <a:pt x="1253" y="1874"/>
                    <a:pt x="1257" y="1871"/>
                  </a:cubicBezTo>
                  <a:cubicBezTo>
                    <a:pt x="1262" y="1866"/>
                    <a:pt x="1267" y="1862"/>
                    <a:pt x="1273" y="1858"/>
                  </a:cubicBezTo>
                  <a:close/>
                </a:path>
              </a:pathLst>
            </a:custGeom>
            <a:solidFill>
              <a:srgbClr val="C2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8" name="iṣliḍé"/>
            <p:cNvSpPr/>
            <p:nvPr/>
          </p:nvSpPr>
          <p:spPr bwMode="auto">
            <a:xfrm>
              <a:off x="7358185" y="2676472"/>
              <a:ext cx="364184" cy="257804"/>
            </a:xfrm>
            <a:custGeom>
              <a:avLst/>
              <a:gdLst>
                <a:gd name="T0" fmla="*/ 1560 w 1587"/>
                <a:gd name="T1" fmla="*/ 140 h 1126"/>
                <a:gd name="T2" fmla="*/ 1572 w 1587"/>
                <a:gd name="T3" fmla="*/ 132 h 1126"/>
                <a:gd name="T4" fmla="*/ 1523 w 1587"/>
                <a:gd name="T5" fmla="*/ 56 h 1126"/>
                <a:gd name="T6" fmla="*/ 1511 w 1587"/>
                <a:gd name="T7" fmla="*/ 64 h 1126"/>
                <a:gd name="T8" fmla="*/ 1287 w 1587"/>
                <a:gd name="T9" fmla="*/ 46 h 1126"/>
                <a:gd name="T10" fmla="*/ 1150 w 1587"/>
                <a:gd name="T11" fmla="*/ 135 h 1126"/>
                <a:gd name="T12" fmla="*/ 1077 w 1587"/>
                <a:gd name="T13" fmla="*/ 347 h 1126"/>
                <a:gd name="T14" fmla="*/ 0 w 1587"/>
                <a:gd name="T15" fmla="*/ 1050 h 1126"/>
                <a:gd name="T16" fmla="*/ 50 w 1587"/>
                <a:gd name="T17" fmla="*/ 1126 h 1126"/>
                <a:gd name="T18" fmla="*/ 1126 w 1587"/>
                <a:gd name="T19" fmla="*/ 423 h 1126"/>
                <a:gd name="T20" fmla="*/ 1350 w 1587"/>
                <a:gd name="T21" fmla="*/ 442 h 1126"/>
                <a:gd name="T22" fmla="*/ 1487 w 1587"/>
                <a:gd name="T23" fmla="*/ 352 h 1126"/>
                <a:gd name="T24" fmla="*/ 1560 w 1587"/>
                <a:gd name="T25" fmla="*/ 140 h 1126"/>
                <a:gd name="T26" fmla="*/ 1437 w 1587"/>
                <a:gd name="T27" fmla="*/ 277 h 1126"/>
                <a:gd name="T28" fmla="*/ 1300 w 1587"/>
                <a:gd name="T29" fmla="*/ 366 h 1126"/>
                <a:gd name="T30" fmla="*/ 1184 w 1587"/>
                <a:gd name="T31" fmla="*/ 354 h 1126"/>
                <a:gd name="T32" fmla="*/ 1164 w 1587"/>
                <a:gd name="T33" fmla="*/ 322 h 1126"/>
                <a:gd name="T34" fmla="*/ 1200 w 1587"/>
                <a:gd name="T35" fmla="*/ 211 h 1126"/>
                <a:gd name="T36" fmla="*/ 1337 w 1587"/>
                <a:gd name="T37" fmla="*/ 122 h 1126"/>
                <a:gd name="T38" fmla="*/ 1453 w 1587"/>
                <a:gd name="T39" fmla="*/ 134 h 1126"/>
                <a:gd name="T40" fmla="*/ 1464 w 1587"/>
                <a:gd name="T41" fmla="*/ 149 h 1126"/>
                <a:gd name="T42" fmla="*/ 1473 w 1587"/>
                <a:gd name="T43" fmla="*/ 165 h 1126"/>
                <a:gd name="T44" fmla="*/ 1437 w 1587"/>
                <a:gd name="T45" fmla="*/ 277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7" h="1126">
                  <a:moveTo>
                    <a:pt x="1560" y="140"/>
                  </a:moveTo>
                  <a:cubicBezTo>
                    <a:pt x="1572" y="132"/>
                    <a:pt x="1572" y="132"/>
                    <a:pt x="1572" y="132"/>
                  </a:cubicBezTo>
                  <a:cubicBezTo>
                    <a:pt x="1523" y="56"/>
                    <a:pt x="1523" y="56"/>
                    <a:pt x="1523" y="56"/>
                  </a:cubicBezTo>
                  <a:cubicBezTo>
                    <a:pt x="1511" y="64"/>
                    <a:pt x="1511" y="64"/>
                    <a:pt x="1511" y="64"/>
                  </a:cubicBezTo>
                  <a:cubicBezTo>
                    <a:pt x="1450" y="9"/>
                    <a:pt x="1357" y="0"/>
                    <a:pt x="1287" y="46"/>
                  </a:cubicBezTo>
                  <a:cubicBezTo>
                    <a:pt x="1150" y="135"/>
                    <a:pt x="1150" y="135"/>
                    <a:pt x="1150" y="135"/>
                  </a:cubicBezTo>
                  <a:cubicBezTo>
                    <a:pt x="1080" y="181"/>
                    <a:pt x="1050" y="270"/>
                    <a:pt x="1077" y="347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50" y="1126"/>
                    <a:pt x="50" y="1126"/>
                    <a:pt x="50" y="1126"/>
                  </a:cubicBezTo>
                  <a:cubicBezTo>
                    <a:pt x="1126" y="423"/>
                    <a:pt x="1126" y="423"/>
                    <a:pt x="1126" y="423"/>
                  </a:cubicBezTo>
                  <a:cubicBezTo>
                    <a:pt x="1187" y="479"/>
                    <a:pt x="1280" y="488"/>
                    <a:pt x="1350" y="442"/>
                  </a:cubicBezTo>
                  <a:cubicBezTo>
                    <a:pt x="1487" y="352"/>
                    <a:pt x="1487" y="352"/>
                    <a:pt x="1487" y="352"/>
                  </a:cubicBezTo>
                  <a:cubicBezTo>
                    <a:pt x="1557" y="307"/>
                    <a:pt x="1587" y="218"/>
                    <a:pt x="1560" y="140"/>
                  </a:cubicBezTo>
                  <a:close/>
                  <a:moveTo>
                    <a:pt x="1437" y="277"/>
                  </a:moveTo>
                  <a:cubicBezTo>
                    <a:pt x="1300" y="366"/>
                    <a:pt x="1300" y="366"/>
                    <a:pt x="1300" y="366"/>
                  </a:cubicBezTo>
                  <a:cubicBezTo>
                    <a:pt x="1264" y="390"/>
                    <a:pt x="1215" y="385"/>
                    <a:pt x="1184" y="354"/>
                  </a:cubicBezTo>
                  <a:cubicBezTo>
                    <a:pt x="1176" y="345"/>
                    <a:pt x="1169" y="334"/>
                    <a:pt x="1164" y="322"/>
                  </a:cubicBezTo>
                  <a:cubicBezTo>
                    <a:pt x="1148" y="282"/>
                    <a:pt x="1163" y="235"/>
                    <a:pt x="1200" y="211"/>
                  </a:cubicBezTo>
                  <a:cubicBezTo>
                    <a:pt x="1337" y="122"/>
                    <a:pt x="1337" y="122"/>
                    <a:pt x="1337" y="122"/>
                  </a:cubicBezTo>
                  <a:cubicBezTo>
                    <a:pt x="1373" y="98"/>
                    <a:pt x="1422" y="103"/>
                    <a:pt x="1453" y="134"/>
                  </a:cubicBezTo>
                  <a:cubicBezTo>
                    <a:pt x="1457" y="139"/>
                    <a:pt x="1461" y="144"/>
                    <a:pt x="1464" y="149"/>
                  </a:cubicBezTo>
                  <a:cubicBezTo>
                    <a:pt x="1468" y="154"/>
                    <a:pt x="1471" y="160"/>
                    <a:pt x="1473" y="165"/>
                  </a:cubicBezTo>
                  <a:cubicBezTo>
                    <a:pt x="1489" y="206"/>
                    <a:pt x="1474" y="253"/>
                    <a:pt x="1437" y="277"/>
                  </a:cubicBezTo>
                  <a:close/>
                </a:path>
              </a:pathLst>
            </a:custGeom>
            <a:solidFill>
              <a:srgbClr val="C2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9" name="iṣḷíḍe"/>
            <p:cNvSpPr/>
            <p:nvPr/>
          </p:nvSpPr>
          <p:spPr bwMode="auto">
            <a:xfrm>
              <a:off x="7516318" y="2935235"/>
              <a:ext cx="363226" cy="256846"/>
            </a:xfrm>
            <a:custGeom>
              <a:avLst/>
              <a:gdLst>
                <a:gd name="T0" fmla="*/ 510 w 1581"/>
                <a:gd name="T1" fmla="*/ 775 h 1123"/>
                <a:gd name="T2" fmla="*/ 1581 w 1581"/>
                <a:gd name="T3" fmla="*/ 76 h 1123"/>
                <a:gd name="T4" fmla="*/ 1532 w 1581"/>
                <a:gd name="T5" fmla="*/ 0 h 1123"/>
                <a:gd name="T6" fmla="*/ 460 w 1581"/>
                <a:gd name="T7" fmla="*/ 699 h 1123"/>
                <a:gd name="T8" fmla="*/ 237 w 1581"/>
                <a:gd name="T9" fmla="*/ 681 h 1123"/>
                <a:gd name="T10" fmla="*/ 100 w 1581"/>
                <a:gd name="T11" fmla="*/ 770 h 1123"/>
                <a:gd name="T12" fmla="*/ 27 w 1581"/>
                <a:gd name="T13" fmla="*/ 982 h 1123"/>
                <a:gd name="T14" fmla="*/ 9 w 1581"/>
                <a:gd name="T15" fmla="*/ 994 h 1123"/>
                <a:gd name="T16" fmla="*/ 59 w 1581"/>
                <a:gd name="T17" fmla="*/ 1070 h 1123"/>
                <a:gd name="T18" fmla="*/ 76 w 1581"/>
                <a:gd name="T19" fmla="*/ 1058 h 1123"/>
                <a:gd name="T20" fmla="*/ 300 w 1581"/>
                <a:gd name="T21" fmla="*/ 1077 h 1123"/>
                <a:gd name="T22" fmla="*/ 437 w 1581"/>
                <a:gd name="T23" fmla="*/ 987 h 1123"/>
                <a:gd name="T24" fmla="*/ 510 w 1581"/>
                <a:gd name="T25" fmla="*/ 775 h 1123"/>
                <a:gd name="T26" fmla="*/ 387 w 1581"/>
                <a:gd name="T27" fmla="*/ 911 h 1123"/>
                <a:gd name="T28" fmla="*/ 250 w 1581"/>
                <a:gd name="T29" fmla="*/ 1001 h 1123"/>
                <a:gd name="T30" fmla="*/ 134 w 1581"/>
                <a:gd name="T31" fmla="*/ 989 h 1123"/>
                <a:gd name="T32" fmla="*/ 114 w 1581"/>
                <a:gd name="T33" fmla="*/ 957 h 1123"/>
                <a:gd name="T34" fmla="*/ 149 w 1581"/>
                <a:gd name="T35" fmla="*/ 846 h 1123"/>
                <a:gd name="T36" fmla="*/ 286 w 1581"/>
                <a:gd name="T37" fmla="*/ 757 h 1123"/>
                <a:gd name="T38" fmla="*/ 402 w 1581"/>
                <a:gd name="T39" fmla="*/ 769 h 1123"/>
                <a:gd name="T40" fmla="*/ 414 w 1581"/>
                <a:gd name="T41" fmla="*/ 784 h 1123"/>
                <a:gd name="T42" fmla="*/ 423 w 1581"/>
                <a:gd name="T43" fmla="*/ 800 h 1123"/>
                <a:gd name="T44" fmla="*/ 387 w 1581"/>
                <a:gd name="T45" fmla="*/ 911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1" h="1123">
                  <a:moveTo>
                    <a:pt x="510" y="775"/>
                  </a:moveTo>
                  <a:cubicBezTo>
                    <a:pt x="1581" y="76"/>
                    <a:pt x="1581" y="76"/>
                    <a:pt x="1581" y="76"/>
                  </a:cubicBezTo>
                  <a:cubicBezTo>
                    <a:pt x="1532" y="0"/>
                    <a:pt x="1532" y="0"/>
                    <a:pt x="1532" y="0"/>
                  </a:cubicBezTo>
                  <a:cubicBezTo>
                    <a:pt x="460" y="699"/>
                    <a:pt x="460" y="699"/>
                    <a:pt x="460" y="699"/>
                  </a:cubicBezTo>
                  <a:cubicBezTo>
                    <a:pt x="400" y="644"/>
                    <a:pt x="307" y="635"/>
                    <a:pt x="237" y="681"/>
                  </a:cubicBezTo>
                  <a:cubicBezTo>
                    <a:pt x="100" y="770"/>
                    <a:pt x="100" y="770"/>
                    <a:pt x="100" y="770"/>
                  </a:cubicBezTo>
                  <a:cubicBezTo>
                    <a:pt x="30" y="816"/>
                    <a:pt x="0" y="905"/>
                    <a:pt x="27" y="982"/>
                  </a:cubicBezTo>
                  <a:cubicBezTo>
                    <a:pt x="9" y="994"/>
                    <a:pt x="9" y="994"/>
                    <a:pt x="9" y="994"/>
                  </a:cubicBezTo>
                  <a:cubicBezTo>
                    <a:pt x="59" y="1070"/>
                    <a:pt x="59" y="1070"/>
                    <a:pt x="59" y="1070"/>
                  </a:cubicBezTo>
                  <a:cubicBezTo>
                    <a:pt x="76" y="1058"/>
                    <a:pt x="76" y="1058"/>
                    <a:pt x="76" y="1058"/>
                  </a:cubicBezTo>
                  <a:cubicBezTo>
                    <a:pt x="137" y="1114"/>
                    <a:pt x="230" y="1123"/>
                    <a:pt x="300" y="1077"/>
                  </a:cubicBezTo>
                  <a:cubicBezTo>
                    <a:pt x="437" y="987"/>
                    <a:pt x="437" y="987"/>
                    <a:pt x="437" y="987"/>
                  </a:cubicBezTo>
                  <a:cubicBezTo>
                    <a:pt x="507" y="942"/>
                    <a:pt x="536" y="853"/>
                    <a:pt x="510" y="775"/>
                  </a:cubicBezTo>
                  <a:close/>
                  <a:moveTo>
                    <a:pt x="387" y="911"/>
                  </a:moveTo>
                  <a:cubicBezTo>
                    <a:pt x="250" y="1001"/>
                    <a:pt x="250" y="1001"/>
                    <a:pt x="250" y="1001"/>
                  </a:cubicBezTo>
                  <a:cubicBezTo>
                    <a:pt x="214" y="1025"/>
                    <a:pt x="165" y="1020"/>
                    <a:pt x="134" y="989"/>
                  </a:cubicBezTo>
                  <a:cubicBezTo>
                    <a:pt x="125" y="980"/>
                    <a:pt x="119" y="969"/>
                    <a:pt x="114" y="957"/>
                  </a:cubicBezTo>
                  <a:cubicBezTo>
                    <a:pt x="98" y="917"/>
                    <a:pt x="113" y="870"/>
                    <a:pt x="149" y="846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323" y="733"/>
                    <a:pt x="372" y="738"/>
                    <a:pt x="402" y="769"/>
                  </a:cubicBezTo>
                  <a:cubicBezTo>
                    <a:pt x="407" y="774"/>
                    <a:pt x="411" y="779"/>
                    <a:pt x="414" y="784"/>
                  </a:cubicBezTo>
                  <a:cubicBezTo>
                    <a:pt x="418" y="789"/>
                    <a:pt x="421" y="795"/>
                    <a:pt x="423" y="800"/>
                  </a:cubicBezTo>
                  <a:cubicBezTo>
                    <a:pt x="439" y="841"/>
                    <a:pt x="424" y="888"/>
                    <a:pt x="387" y="911"/>
                  </a:cubicBezTo>
                  <a:close/>
                </a:path>
              </a:pathLst>
            </a:custGeom>
            <a:solidFill>
              <a:srgbClr val="C2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0" name="išľiḍé"/>
            <p:cNvSpPr/>
            <p:nvPr/>
          </p:nvSpPr>
          <p:spPr bwMode="auto">
            <a:xfrm>
              <a:off x="7438689" y="2812562"/>
              <a:ext cx="360351" cy="244387"/>
            </a:xfrm>
            <a:custGeom>
              <a:avLst/>
              <a:gdLst>
                <a:gd name="T0" fmla="*/ 1028 w 1572"/>
                <a:gd name="T1" fmla="*/ 431 h 1069"/>
                <a:gd name="T2" fmla="*/ 1572 w 1572"/>
                <a:gd name="T3" fmla="*/ 76 h 1069"/>
                <a:gd name="T4" fmla="*/ 1523 w 1572"/>
                <a:gd name="T5" fmla="*/ 0 h 1069"/>
                <a:gd name="T6" fmla="*/ 978 w 1572"/>
                <a:gd name="T7" fmla="*/ 355 h 1069"/>
                <a:gd name="T8" fmla="*/ 755 w 1572"/>
                <a:gd name="T9" fmla="*/ 337 h 1069"/>
                <a:gd name="T10" fmla="*/ 618 w 1572"/>
                <a:gd name="T11" fmla="*/ 426 h 1069"/>
                <a:gd name="T12" fmla="*/ 545 w 1572"/>
                <a:gd name="T13" fmla="*/ 638 h 1069"/>
                <a:gd name="T14" fmla="*/ 0 w 1572"/>
                <a:gd name="T15" fmla="*/ 993 h 1069"/>
                <a:gd name="T16" fmla="*/ 50 w 1572"/>
                <a:gd name="T17" fmla="*/ 1069 h 1069"/>
                <a:gd name="T18" fmla="*/ 594 w 1572"/>
                <a:gd name="T19" fmla="*/ 714 h 1069"/>
                <a:gd name="T20" fmla="*/ 818 w 1572"/>
                <a:gd name="T21" fmla="*/ 733 h 1069"/>
                <a:gd name="T22" fmla="*/ 955 w 1572"/>
                <a:gd name="T23" fmla="*/ 643 h 1069"/>
                <a:gd name="T24" fmla="*/ 1028 w 1572"/>
                <a:gd name="T25" fmla="*/ 431 h 1069"/>
                <a:gd name="T26" fmla="*/ 905 w 1572"/>
                <a:gd name="T27" fmla="*/ 567 h 1069"/>
                <a:gd name="T28" fmla="*/ 768 w 1572"/>
                <a:gd name="T29" fmla="*/ 657 h 1069"/>
                <a:gd name="T30" fmla="*/ 652 w 1572"/>
                <a:gd name="T31" fmla="*/ 644 h 1069"/>
                <a:gd name="T32" fmla="*/ 632 w 1572"/>
                <a:gd name="T33" fmla="*/ 613 h 1069"/>
                <a:gd name="T34" fmla="*/ 667 w 1572"/>
                <a:gd name="T35" fmla="*/ 502 h 1069"/>
                <a:gd name="T36" fmla="*/ 804 w 1572"/>
                <a:gd name="T37" fmla="*/ 413 h 1069"/>
                <a:gd name="T38" fmla="*/ 920 w 1572"/>
                <a:gd name="T39" fmla="*/ 425 h 1069"/>
                <a:gd name="T40" fmla="*/ 932 w 1572"/>
                <a:gd name="T41" fmla="*/ 439 h 1069"/>
                <a:gd name="T42" fmla="*/ 941 w 1572"/>
                <a:gd name="T43" fmla="*/ 456 h 1069"/>
                <a:gd name="T44" fmla="*/ 905 w 1572"/>
                <a:gd name="T45" fmla="*/ 567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2" h="1069">
                  <a:moveTo>
                    <a:pt x="1028" y="431"/>
                  </a:moveTo>
                  <a:cubicBezTo>
                    <a:pt x="1572" y="76"/>
                    <a:pt x="1572" y="76"/>
                    <a:pt x="1572" y="76"/>
                  </a:cubicBezTo>
                  <a:cubicBezTo>
                    <a:pt x="1523" y="0"/>
                    <a:pt x="1523" y="0"/>
                    <a:pt x="1523" y="0"/>
                  </a:cubicBezTo>
                  <a:cubicBezTo>
                    <a:pt x="978" y="355"/>
                    <a:pt x="978" y="355"/>
                    <a:pt x="978" y="355"/>
                  </a:cubicBezTo>
                  <a:cubicBezTo>
                    <a:pt x="918" y="300"/>
                    <a:pt x="825" y="291"/>
                    <a:pt x="755" y="337"/>
                  </a:cubicBezTo>
                  <a:cubicBezTo>
                    <a:pt x="618" y="426"/>
                    <a:pt x="618" y="426"/>
                    <a:pt x="618" y="426"/>
                  </a:cubicBezTo>
                  <a:cubicBezTo>
                    <a:pt x="548" y="472"/>
                    <a:pt x="518" y="560"/>
                    <a:pt x="545" y="638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50" y="1069"/>
                    <a:pt x="50" y="1069"/>
                    <a:pt x="50" y="1069"/>
                  </a:cubicBezTo>
                  <a:cubicBezTo>
                    <a:pt x="594" y="714"/>
                    <a:pt x="594" y="714"/>
                    <a:pt x="594" y="714"/>
                  </a:cubicBezTo>
                  <a:cubicBezTo>
                    <a:pt x="655" y="770"/>
                    <a:pt x="748" y="778"/>
                    <a:pt x="818" y="733"/>
                  </a:cubicBezTo>
                  <a:cubicBezTo>
                    <a:pt x="955" y="643"/>
                    <a:pt x="955" y="643"/>
                    <a:pt x="955" y="643"/>
                  </a:cubicBezTo>
                  <a:cubicBezTo>
                    <a:pt x="1025" y="597"/>
                    <a:pt x="1054" y="509"/>
                    <a:pt x="1028" y="431"/>
                  </a:cubicBezTo>
                  <a:close/>
                  <a:moveTo>
                    <a:pt x="905" y="567"/>
                  </a:moveTo>
                  <a:cubicBezTo>
                    <a:pt x="768" y="657"/>
                    <a:pt x="768" y="657"/>
                    <a:pt x="768" y="657"/>
                  </a:cubicBezTo>
                  <a:cubicBezTo>
                    <a:pt x="732" y="680"/>
                    <a:pt x="683" y="675"/>
                    <a:pt x="652" y="644"/>
                  </a:cubicBezTo>
                  <a:cubicBezTo>
                    <a:pt x="644" y="635"/>
                    <a:pt x="636" y="625"/>
                    <a:pt x="632" y="613"/>
                  </a:cubicBezTo>
                  <a:cubicBezTo>
                    <a:pt x="616" y="573"/>
                    <a:pt x="631" y="526"/>
                    <a:pt x="667" y="502"/>
                  </a:cubicBezTo>
                  <a:cubicBezTo>
                    <a:pt x="804" y="413"/>
                    <a:pt x="804" y="413"/>
                    <a:pt x="804" y="413"/>
                  </a:cubicBezTo>
                  <a:cubicBezTo>
                    <a:pt x="841" y="389"/>
                    <a:pt x="890" y="394"/>
                    <a:pt x="920" y="425"/>
                  </a:cubicBezTo>
                  <a:cubicBezTo>
                    <a:pt x="925" y="429"/>
                    <a:pt x="929" y="434"/>
                    <a:pt x="932" y="439"/>
                  </a:cubicBezTo>
                  <a:cubicBezTo>
                    <a:pt x="936" y="445"/>
                    <a:pt x="939" y="450"/>
                    <a:pt x="941" y="456"/>
                  </a:cubicBezTo>
                  <a:cubicBezTo>
                    <a:pt x="957" y="497"/>
                    <a:pt x="942" y="543"/>
                    <a:pt x="905" y="567"/>
                  </a:cubicBezTo>
                  <a:close/>
                </a:path>
              </a:pathLst>
            </a:custGeom>
            <a:solidFill>
              <a:srgbClr val="C2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1" name="îSḷíḑe"/>
            <p:cNvSpPr/>
            <p:nvPr/>
          </p:nvSpPr>
          <p:spPr bwMode="auto">
            <a:xfrm>
              <a:off x="5036990" y="1918394"/>
              <a:ext cx="255887" cy="256846"/>
            </a:xfrm>
            <a:custGeom>
              <a:avLst/>
              <a:gdLst>
                <a:gd name="T0" fmla="*/ 0 w 267"/>
                <a:gd name="T1" fmla="*/ 202 h 268"/>
                <a:gd name="T2" fmla="*/ 70 w 267"/>
                <a:gd name="T3" fmla="*/ 268 h 268"/>
                <a:gd name="T4" fmla="*/ 267 w 267"/>
                <a:gd name="T5" fmla="*/ 108 h 268"/>
                <a:gd name="T6" fmla="*/ 160 w 267"/>
                <a:gd name="T7" fmla="*/ 0 h 268"/>
                <a:gd name="T8" fmla="*/ 0 w 267"/>
                <a:gd name="T9" fmla="*/ 202 h 268"/>
                <a:gd name="T10" fmla="*/ 238 w 267"/>
                <a:gd name="T11" fmla="*/ 107 h 268"/>
                <a:gd name="T12" fmla="*/ 71 w 267"/>
                <a:gd name="T13" fmla="*/ 242 h 268"/>
                <a:gd name="T14" fmla="*/ 26 w 267"/>
                <a:gd name="T15" fmla="*/ 200 h 268"/>
                <a:gd name="T16" fmla="*/ 161 w 267"/>
                <a:gd name="T17" fmla="*/ 30 h 268"/>
                <a:gd name="T18" fmla="*/ 238 w 267"/>
                <a:gd name="T19" fmla="*/ 10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268">
                  <a:moveTo>
                    <a:pt x="0" y="202"/>
                  </a:moveTo>
                  <a:lnTo>
                    <a:pt x="70" y="268"/>
                  </a:lnTo>
                  <a:lnTo>
                    <a:pt x="267" y="108"/>
                  </a:lnTo>
                  <a:lnTo>
                    <a:pt x="160" y="0"/>
                  </a:lnTo>
                  <a:lnTo>
                    <a:pt x="0" y="202"/>
                  </a:lnTo>
                  <a:close/>
                  <a:moveTo>
                    <a:pt x="238" y="107"/>
                  </a:moveTo>
                  <a:lnTo>
                    <a:pt x="71" y="242"/>
                  </a:lnTo>
                  <a:lnTo>
                    <a:pt x="26" y="200"/>
                  </a:lnTo>
                  <a:lnTo>
                    <a:pt x="161" y="30"/>
                  </a:lnTo>
                  <a:lnTo>
                    <a:pt x="238" y="107"/>
                  </a:lnTo>
                  <a:close/>
                </a:path>
              </a:pathLst>
            </a:custGeom>
            <a:solidFill>
              <a:srgbClr val="C2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2" name="ïŝlíḑe"/>
            <p:cNvSpPr/>
            <p:nvPr/>
          </p:nvSpPr>
          <p:spPr bwMode="auto">
            <a:xfrm>
              <a:off x="5194164" y="1807222"/>
              <a:ext cx="224261" cy="213719"/>
            </a:xfrm>
            <a:custGeom>
              <a:avLst/>
              <a:gdLst>
                <a:gd name="T0" fmla="*/ 763 w 978"/>
                <a:gd name="T1" fmla="*/ 105 h 936"/>
                <a:gd name="T2" fmla="*/ 469 w 978"/>
                <a:gd name="T3" fmla="*/ 0 h 936"/>
                <a:gd name="T4" fmla="*/ 7 w 978"/>
                <a:gd name="T5" fmla="*/ 435 h 936"/>
                <a:gd name="T6" fmla="*/ 0 w 978"/>
                <a:gd name="T7" fmla="*/ 458 h 936"/>
                <a:gd name="T8" fmla="*/ 462 w 978"/>
                <a:gd name="T9" fmla="*/ 936 h 936"/>
                <a:gd name="T10" fmla="*/ 481 w 978"/>
                <a:gd name="T11" fmla="*/ 935 h 936"/>
                <a:gd name="T12" fmla="*/ 930 w 978"/>
                <a:gd name="T13" fmla="*/ 571 h 936"/>
                <a:gd name="T14" fmla="*/ 763 w 978"/>
                <a:gd name="T15" fmla="*/ 105 h 936"/>
                <a:gd name="T16" fmla="*/ 493 w 978"/>
                <a:gd name="T17" fmla="*/ 851 h 936"/>
                <a:gd name="T18" fmla="*/ 93 w 978"/>
                <a:gd name="T19" fmla="*/ 437 h 936"/>
                <a:gd name="T20" fmla="*/ 469 w 978"/>
                <a:gd name="T21" fmla="*/ 82 h 936"/>
                <a:gd name="T22" fmla="*/ 716 w 978"/>
                <a:gd name="T23" fmla="*/ 173 h 936"/>
                <a:gd name="T24" fmla="*/ 851 w 978"/>
                <a:gd name="T25" fmla="*/ 550 h 936"/>
                <a:gd name="T26" fmla="*/ 493 w 978"/>
                <a:gd name="T27" fmla="*/ 851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8" h="936">
                  <a:moveTo>
                    <a:pt x="763" y="105"/>
                  </a:moveTo>
                  <a:cubicBezTo>
                    <a:pt x="661" y="35"/>
                    <a:pt x="562" y="0"/>
                    <a:pt x="469" y="0"/>
                  </a:cubicBezTo>
                  <a:cubicBezTo>
                    <a:pt x="146" y="0"/>
                    <a:pt x="12" y="417"/>
                    <a:pt x="7" y="435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81" y="935"/>
                    <a:pt x="481" y="935"/>
                    <a:pt x="481" y="935"/>
                  </a:cubicBezTo>
                  <a:cubicBezTo>
                    <a:pt x="701" y="915"/>
                    <a:pt x="877" y="772"/>
                    <a:pt x="930" y="571"/>
                  </a:cubicBezTo>
                  <a:cubicBezTo>
                    <a:pt x="978" y="387"/>
                    <a:pt x="914" y="209"/>
                    <a:pt x="763" y="105"/>
                  </a:cubicBezTo>
                  <a:close/>
                  <a:moveTo>
                    <a:pt x="493" y="851"/>
                  </a:moveTo>
                  <a:cubicBezTo>
                    <a:pt x="93" y="437"/>
                    <a:pt x="93" y="437"/>
                    <a:pt x="93" y="437"/>
                  </a:cubicBezTo>
                  <a:cubicBezTo>
                    <a:pt x="125" y="354"/>
                    <a:pt x="244" y="82"/>
                    <a:pt x="469" y="82"/>
                  </a:cubicBezTo>
                  <a:cubicBezTo>
                    <a:pt x="545" y="82"/>
                    <a:pt x="628" y="112"/>
                    <a:pt x="716" y="173"/>
                  </a:cubicBezTo>
                  <a:cubicBezTo>
                    <a:pt x="838" y="257"/>
                    <a:pt x="890" y="401"/>
                    <a:pt x="851" y="550"/>
                  </a:cubicBezTo>
                  <a:cubicBezTo>
                    <a:pt x="817" y="679"/>
                    <a:pt x="705" y="824"/>
                    <a:pt x="493" y="851"/>
                  </a:cubicBezTo>
                  <a:close/>
                </a:path>
              </a:pathLst>
            </a:custGeom>
            <a:solidFill>
              <a:srgbClr val="C2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3" name="îŝļîḓè"/>
            <p:cNvSpPr/>
            <p:nvPr/>
          </p:nvSpPr>
          <p:spPr bwMode="auto">
            <a:xfrm>
              <a:off x="5019739" y="2141696"/>
              <a:ext cx="175383" cy="116922"/>
            </a:xfrm>
            <a:custGeom>
              <a:avLst/>
              <a:gdLst>
                <a:gd name="T0" fmla="*/ 640 w 765"/>
                <a:gd name="T1" fmla="*/ 202 h 512"/>
                <a:gd name="T2" fmla="*/ 557 w 765"/>
                <a:gd name="T3" fmla="*/ 169 h 512"/>
                <a:gd name="T4" fmla="*/ 359 w 765"/>
                <a:gd name="T5" fmla="*/ 259 h 512"/>
                <a:gd name="T6" fmla="*/ 206 w 765"/>
                <a:gd name="T7" fmla="*/ 335 h 512"/>
                <a:gd name="T8" fmla="*/ 189 w 765"/>
                <a:gd name="T9" fmla="*/ 332 h 512"/>
                <a:gd name="T10" fmla="*/ 202 w 765"/>
                <a:gd name="T11" fmla="*/ 53 h 512"/>
                <a:gd name="T12" fmla="*/ 211 w 765"/>
                <a:gd name="T13" fmla="*/ 32 h 512"/>
                <a:gd name="T14" fmla="*/ 135 w 765"/>
                <a:gd name="T15" fmla="*/ 0 h 512"/>
                <a:gd name="T16" fmla="*/ 126 w 765"/>
                <a:gd name="T17" fmla="*/ 21 h 512"/>
                <a:gd name="T18" fmla="*/ 157 w 765"/>
                <a:gd name="T19" fmla="*/ 408 h 512"/>
                <a:gd name="T20" fmla="*/ 206 w 765"/>
                <a:gd name="T21" fmla="*/ 418 h 512"/>
                <a:gd name="T22" fmla="*/ 405 w 765"/>
                <a:gd name="T23" fmla="*/ 327 h 512"/>
                <a:gd name="T24" fmla="*/ 556 w 765"/>
                <a:gd name="T25" fmla="*/ 252 h 512"/>
                <a:gd name="T26" fmla="*/ 585 w 765"/>
                <a:gd name="T27" fmla="*/ 263 h 512"/>
                <a:gd name="T28" fmla="*/ 669 w 765"/>
                <a:gd name="T29" fmla="*/ 482 h 512"/>
                <a:gd name="T30" fmla="*/ 667 w 765"/>
                <a:gd name="T31" fmla="*/ 504 h 512"/>
                <a:gd name="T32" fmla="*/ 749 w 765"/>
                <a:gd name="T33" fmla="*/ 512 h 512"/>
                <a:gd name="T34" fmla="*/ 751 w 765"/>
                <a:gd name="T35" fmla="*/ 489 h 512"/>
                <a:gd name="T36" fmla="*/ 640 w 765"/>
                <a:gd name="T37" fmla="*/ 20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5" h="512">
                  <a:moveTo>
                    <a:pt x="640" y="202"/>
                  </a:moveTo>
                  <a:cubicBezTo>
                    <a:pt x="617" y="180"/>
                    <a:pt x="589" y="169"/>
                    <a:pt x="557" y="169"/>
                  </a:cubicBezTo>
                  <a:cubicBezTo>
                    <a:pt x="493" y="169"/>
                    <a:pt x="425" y="215"/>
                    <a:pt x="359" y="259"/>
                  </a:cubicBezTo>
                  <a:cubicBezTo>
                    <a:pt x="306" y="295"/>
                    <a:pt x="246" y="335"/>
                    <a:pt x="206" y="335"/>
                  </a:cubicBezTo>
                  <a:cubicBezTo>
                    <a:pt x="200" y="335"/>
                    <a:pt x="194" y="334"/>
                    <a:pt x="189" y="332"/>
                  </a:cubicBezTo>
                  <a:cubicBezTo>
                    <a:pt x="130" y="307"/>
                    <a:pt x="162" y="150"/>
                    <a:pt x="202" y="5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13" y="54"/>
                    <a:pt x="0" y="340"/>
                    <a:pt x="157" y="408"/>
                  </a:cubicBezTo>
                  <a:cubicBezTo>
                    <a:pt x="172" y="414"/>
                    <a:pt x="188" y="418"/>
                    <a:pt x="206" y="418"/>
                  </a:cubicBezTo>
                  <a:cubicBezTo>
                    <a:pt x="271" y="418"/>
                    <a:pt x="339" y="372"/>
                    <a:pt x="405" y="327"/>
                  </a:cubicBezTo>
                  <a:cubicBezTo>
                    <a:pt x="460" y="290"/>
                    <a:pt x="517" y="252"/>
                    <a:pt x="556" y="252"/>
                  </a:cubicBezTo>
                  <a:cubicBezTo>
                    <a:pt x="568" y="252"/>
                    <a:pt x="577" y="255"/>
                    <a:pt x="585" y="263"/>
                  </a:cubicBezTo>
                  <a:cubicBezTo>
                    <a:pt x="678" y="349"/>
                    <a:pt x="669" y="481"/>
                    <a:pt x="669" y="482"/>
                  </a:cubicBezTo>
                  <a:cubicBezTo>
                    <a:pt x="667" y="504"/>
                    <a:pt x="667" y="504"/>
                    <a:pt x="667" y="504"/>
                  </a:cubicBezTo>
                  <a:cubicBezTo>
                    <a:pt x="749" y="512"/>
                    <a:pt x="749" y="512"/>
                    <a:pt x="749" y="512"/>
                  </a:cubicBezTo>
                  <a:cubicBezTo>
                    <a:pt x="751" y="489"/>
                    <a:pt x="751" y="489"/>
                    <a:pt x="751" y="489"/>
                  </a:cubicBezTo>
                  <a:cubicBezTo>
                    <a:pt x="752" y="482"/>
                    <a:pt x="765" y="317"/>
                    <a:pt x="640" y="202"/>
                  </a:cubicBezTo>
                  <a:close/>
                </a:path>
              </a:pathLst>
            </a:custGeom>
            <a:solidFill>
              <a:srgbClr val="C2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DFE72351-EB6A-4842-81DC-5166555A1AB1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398" name="任意多边形 47">
              <a:extLst>
                <a:ext uri="{FF2B5EF4-FFF2-40B4-BE49-F238E27FC236}">
                  <a16:creationId xmlns:a16="http://schemas.microsoft.com/office/drawing/2014/main" id="{04331C29-AF83-416A-9201-8B325027A7C6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id="{1EE0DF82-325F-413E-B13B-F945DD1237C0}"/>
                </a:ext>
              </a:extLst>
            </p:cNvPr>
            <p:cNvSpPr txBox="1"/>
            <p:nvPr/>
          </p:nvSpPr>
          <p:spPr>
            <a:xfrm>
              <a:off x="4209860" y="71874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深化基础性关键领域改革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377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4" grpId="0"/>
      <p:bldP spid="135" grpId="0"/>
      <p:bldP spid="1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ṥlíḓé"/>
          <p:cNvGrpSpPr/>
          <p:nvPr/>
        </p:nvGrpSpPr>
        <p:grpSpPr>
          <a:xfrm>
            <a:off x="4306386" y="1846572"/>
            <a:ext cx="3579226" cy="3836527"/>
            <a:chOff x="755232" y="1879050"/>
            <a:chExt cx="3765763" cy="4036474"/>
          </a:xfrm>
        </p:grpSpPr>
        <p:grpSp>
          <p:nvGrpSpPr>
            <p:cNvPr id="19" name="ïšḻîḑè"/>
            <p:cNvGrpSpPr/>
            <p:nvPr/>
          </p:nvGrpSpPr>
          <p:grpSpPr>
            <a:xfrm>
              <a:off x="755232" y="2529000"/>
              <a:ext cx="3765763" cy="3252584"/>
              <a:chOff x="6846586" y="872610"/>
              <a:chExt cx="1559904" cy="1077720"/>
            </a:xfrm>
          </p:grpSpPr>
          <p:sp>
            <p:nvSpPr>
              <p:cNvPr id="37" name="i$ļîḍe"/>
              <p:cNvSpPr/>
              <p:nvPr/>
            </p:nvSpPr>
            <p:spPr bwMode="auto">
              <a:xfrm>
                <a:off x="6846586" y="1012948"/>
                <a:ext cx="277076" cy="937381"/>
              </a:xfrm>
              <a:custGeom>
                <a:avLst/>
                <a:gdLst>
                  <a:gd name="T0" fmla="*/ 83 w 154"/>
                  <a:gd name="T1" fmla="*/ 0 h 521"/>
                  <a:gd name="T2" fmla="*/ 71 w 154"/>
                  <a:gd name="T3" fmla="*/ 0 h 521"/>
                  <a:gd name="T4" fmla="*/ 71 w 154"/>
                  <a:gd name="T5" fmla="*/ 74 h 521"/>
                  <a:gd name="T6" fmla="*/ 0 w 154"/>
                  <a:gd name="T7" fmla="*/ 74 h 521"/>
                  <a:gd name="T8" fmla="*/ 0 w 154"/>
                  <a:gd name="T9" fmla="*/ 521 h 521"/>
                  <a:gd name="T10" fmla="*/ 154 w 154"/>
                  <a:gd name="T11" fmla="*/ 521 h 521"/>
                  <a:gd name="T12" fmla="*/ 107 w 154"/>
                  <a:gd name="T13" fmla="*/ 521 h 521"/>
                  <a:gd name="T14" fmla="*/ 107 w 154"/>
                  <a:gd name="T15" fmla="*/ 232 h 521"/>
                  <a:gd name="T16" fmla="*/ 147 w 154"/>
                  <a:gd name="T17" fmla="*/ 232 h 521"/>
                  <a:gd name="T18" fmla="*/ 147 w 154"/>
                  <a:gd name="T19" fmla="*/ 204 h 521"/>
                  <a:gd name="T20" fmla="*/ 154 w 154"/>
                  <a:gd name="T21" fmla="*/ 204 h 521"/>
                  <a:gd name="T22" fmla="*/ 154 w 154"/>
                  <a:gd name="T23" fmla="*/ 74 h 521"/>
                  <a:gd name="T24" fmla="*/ 83 w 154"/>
                  <a:gd name="T25" fmla="*/ 74 h 521"/>
                  <a:gd name="T26" fmla="*/ 83 w 154"/>
                  <a:gd name="T27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521">
                    <a:moveTo>
                      <a:pt x="83" y="0"/>
                    </a:moveTo>
                    <a:lnTo>
                      <a:pt x="71" y="0"/>
                    </a:lnTo>
                    <a:lnTo>
                      <a:pt x="71" y="74"/>
                    </a:lnTo>
                    <a:lnTo>
                      <a:pt x="0" y="74"/>
                    </a:lnTo>
                    <a:lnTo>
                      <a:pt x="0" y="521"/>
                    </a:lnTo>
                    <a:lnTo>
                      <a:pt x="154" y="521"/>
                    </a:lnTo>
                    <a:lnTo>
                      <a:pt x="107" y="521"/>
                    </a:lnTo>
                    <a:lnTo>
                      <a:pt x="107" y="232"/>
                    </a:lnTo>
                    <a:lnTo>
                      <a:pt x="147" y="232"/>
                    </a:lnTo>
                    <a:lnTo>
                      <a:pt x="147" y="204"/>
                    </a:lnTo>
                    <a:lnTo>
                      <a:pt x="154" y="204"/>
                    </a:lnTo>
                    <a:lnTo>
                      <a:pt x="154" y="74"/>
                    </a:lnTo>
                    <a:lnTo>
                      <a:pt x="83" y="74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" name="îṣľîḋé"/>
              <p:cNvSpPr/>
              <p:nvPr/>
            </p:nvSpPr>
            <p:spPr bwMode="auto">
              <a:xfrm>
                <a:off x="6846586" y="1012948"/>
                <a:ext cx="277076" cy="937381"/>
              </a:xfrm>
              <a:custGeom>
                <a:avLst/>
                <a:gdLst>
                  <a:gd name="T0" fmla="*/ 83 w 154"/>
                  <a:gd name="T1" fmla="*/ 0 h 521"/>
                  <a:gd name="T2" fmla="*/ 71 w 154"/>
                  <a:gd name="T3" fmla="*/ 0 h 521"/>
                  <a:gd name="T4" fmla="*/ 71 w 154"/>
                  <a:gd name="T5" fmla="*/ 74 h 521"/>
                  <a:gd name="T6" fmla="*/ 0 w 154"/>
                  <a:gd name="T7" fmla="*/ 74 h 521"/>
                  <a:gd name="T8" fmla="*/ 0 w 154"/>
                  <a:gd name="T9" fmla="*/ 521 h 521"/>
                  <a:gd name="T10" fmla="*/ 154 w 154"/>
                  <a:gd name="T11" fmla="*/ 521 h 521"/>
                  <a:gd name="T12" fmla="*/ 107 w 154"/>
                  <a:gd name="T13" fmla="*/ 521 h 521"/>
                  <a:gd name="T14" fmla="*/ 107 w 154"/>
                  <a:gd name="T15" fmla="*/ 232 h 521"/>
                  <a:gd name="T16" fmla="*/ 147 w 154"/>
                  <a:gd name="T17" fmla="*/ 232 h 521"/>
                  <a:gd name="T18" fmla="*/ 147 w 154"/>
                  <a:gd name="T19" fmla="*/ 204 h 521"/>
                  <a:gd name="T20" fmla="*/ 154 w 154"/>
                  <a:gd name="T21" fmla="*/ 204 h 521"/>
                  <a:gd name="T22" fmla="*/ 154 w 154"/>
                  <a:gd name="T23" fmla="*/ 74 h 521"/>
                  <a:gd name="T24" fmla="*/ 83 w 154"/>
                  <a:gd name="T25" fmla="*/ 74 h 521"/>
                  <a:gd name="T26" fmla="*/ 83 w 154"/>
                  <a:gd name="T27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521">
                    <a:moveTo>
                      <a:pt x="83" y="0"/>
                    </a:moveTo>
                    <a:lnTo>
                      <a:pt x="71" y="0"/>
                    </a:lnTo>
                    <a:lnTo>
                      <a:pt x="71" y="74"/>
                    </a:lnTo>
                    <a:lnTo>
                      <a:pt x="0" y="74"/>
                    </a:lnTo>
                    <a:lnTo>
                      <a:pt x="0" y="521"/>
                    </a:lnTo>
                    <a:lnTo>
                      <a:pt x="154" y="521"/>
                    </a:lnTo>
                    <a:lnTo>
                      <a:pt x="107" y="521"/>
                    </a:lnTo>
                    <a:lnTo>
                      <a:pt x="107" y="232"/>
                    </a:lnTo>
                    <a:lnTo>
                      <a:pt x="147" y="232"/>
                    </a:lnTo>
                    <a:lnTo>
                      <a:pt x="147" y="204"/>
                    </a:lnTo>
                    <a:lnTo>
                      <a:pt x="154" y="204"/>
                    </a:lnTo>
                    <a:lnTo>
                      <a:pt x="154" y="74"/>
                    </a:lnTo>
                    <a:lnTo>
                      <a:pt x="83" y="74"/>
                    </a:lnTo>
                    <a:lnTo>
                      <a:pt x="8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" name="îṥļíḍe"/>
              <p:cNvSpPr/>
              <p:nvPr/>
            </p:nvSpPr>
            <p:spPr bwMode="auto">
              <a:xfrm>
                <a:off x="7553670" y="1417767"/>
                <a:ext cx="39582" cy="152932"/>
              </a:xfrm>
              <a:custGeom>
                <a:avLst/>
                <a:gdLst>
                  <a:gd name="T0" fmla="*/ 22 w 22"/>
                  <a:gd name="T1" fmla="*/ 0 h 85"/>
                  <a:gd name="T2" fmla="*/ 0 w 22"/>
                  <a:gd name="T3" fmla="*/ 0 h 85"/>
                  <a:gd name="T4" fmla="*/ 0 w 22"/>
                  <a:gd name="T5" fmla="*/ 64 h 85"/>
                  <a:gd name="T6" fmla="*/ 17 w 22"/>
                  <a:gd name="T7" fmla="*/ 64 h 85"/>
                  <a:gd name="T8" fmla="*/ 17 w 22"/>
                  <a:gd name="T9" fmla="*/ 85 h 85"/>
                  <a:gd name="T10" fmla="*/ 22 w 22"/>
                  <a:gd name="T11" fmla="*/ 85 h 85"/>
                  <a:gd name="T12" fmla="*/ 22 w 22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5">
                    <a:moveTo>
                      <a:pt x="22" y="0"/>
                    </a:moveTo>
                    <a:lnTo>
                      <a:pt x="0" y="0"/>
                    </a:lnTo>
                    <a:lnTo>
                      <a:pt x="0" y="64"/>
                    </a:lnTo>
                    <a:lnTo>
                      <a:pt x="17" y="64"/>
                    </a:lnTo>
                    <a:lnTo>
                      <a:pt x="17" y="85"/>
                    </a:lnTo>
                    <a:lnTo>
                      <a:pt x="22" y="85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" name="ïşḷiḓe"/>
              <p:cNvSpPr/>
              <p:nvPr/>
            </p:nvSpPr>
            <p:spPr bwMode="auto">
              <a:xfrm>
                <a:off x="7553670" y="1417767"/>
                <a:ext cx="39582" cy="152932"/>
              </a:xfrm>
              <a:custGeom>
                <a:avLst/>
                <a:gdLst>
                  <a:gd name="T0" fmla="*/ 22 w 22"/>
                  <a:gd name="T1" fmla="*/ 0 h 85"/>
                  <a:gd name="T2" fmla="*/ 0 w 22"/>
                  <a:gd name="T3" fmla="*/ 0 h 85"/>
                  <a:gd name="T4" fmla="*/ 0 w 22"/>
                  <a:gd name="T5" fmla="*/ 64 h 85"/>
                  <a:gd name="T6" fmla="*/ 17 w 22"/>
                  <a:gd name="T7" fmla="*/ 64 h 85"/>
                  <a:gd name="T8" fmla="*/ 17 w 22"/>
                  <a:gd name="T9" fmla="*/ 85 h 85"/>
                  <a:gd name="T10" fmla="*/ 22 w 22"/>
                  <a:gd name="T11" fmla="*/ 85 h 85"/>
                  <a:gd name="T12" fmla="*/ 22 w 22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5">
                    <a:moveTo>
                      <a:pt x="22" y="0"/>
                    </a:moveTo>
                    <a:lnTo>
                      <a:pt x="0" y="0"/>
                    </a:lnTo>
                    <a:lnTo>
                      <a:pt x="0" y="64"/>
                    </a:lnTo>
                    <a:lnTo>
                      <a:pt x="17" y="64"/>
                    </a:lnTo>
                    <a:lnTo>
                      <a:pt x="17" y="85"/>
                    </a:lnTo>
                    <a:lnTo>
                      <a:pt x="22" y="85"/>
                    </a:lnTo>
                    <a:lnTo>
                      <a:pt x="22" y="0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" name="íṣ1idé"/>
              <p:cNvSpPr/>
              <p:nvPr/>
            </p:nvSpPr>
            <p:spPr bwMode="auto">
              <a:xfrm>
                <a:off x="7192032" y="1435759"/>
                <a:ext cx="341847" cy="514570"/>
              </a:xfrm>
              <a:custGeom>
                <a:avLst/>
                <a:gdLst>
                  <a:gd name="T0" fmla="*/ 104 w 190"/>
                  <a:gd name="T1" fmla="*/ 0 h 286"/>
                  <a:gd name="T2" fmla="*/ 85 w 190"/>
                  <a:gd name="T3" fmla="*/ 0 h 286"/>
                  <a:gd name="T4" fmla="*/ 85 w 190"/>
                  <a:gd name="T5" fmla="*/ 38 h 286"/>
                  <a:gd name="T6" fmla="*/ 57 w 190"/>
                  <a:gd name="T7" fmla="*/ 38 h 286"/>
                  <a:gd name="T8" fmla="*/ 57 w 190"/>
                  <a:gd name="T9" fmla="*/ 99 h 286"/>
                  <a:gd name="T10" fmla="*/ 43 w 190"/>
                  <a:gd name="T11" fmla="*/ 99 h 286"/>
                  <a:gd name="T12" fmla="*/ 43 w 190"/>
                  <a:gd name="T13" fmla="*/ 286 h 286"/>
                  <a:gd name="T14" fmla="*/ 0 w 190"/>
                  <a:gd name="T15" fmla="*/ 286 h 286"/>
                  <a:gd name="T16" fmla="*/ 190 w 190"/>
                  <a:gd name="T17" fmla="*/ 286 h 286"/>
                  <a:gd name="T18" fmla="*/ 154 w 190"/>
                  <a:gd name="T19" fmla="*/ 286 h 286"/>
                  <a:gd name="T20" fmla="*/ 154 w 190"/>
                  <a:gd name="T21" fmla="*/ 99 h 286"/>
                  <a:gd name="T22" fmla="*/ 133 w 190"/>
                  <a:gd name="T23" fmla="*/ 99 h 286"/>
                  <a:gd name="T24" fmla="*/ 133 w 190"/>
                  <a:gd name="T25" fmla="*/ 38 h 286"/>
                  <a:gd name="T26" fmla="*/ 104 w 190"/>
                  <a:gd name="T27" fmla="*/ 38 h 286"/>
                  <a:gd name="T28" fmla="*/ 104 w 190"/>
                  <a:gd name="T2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286">
                    <a:moveTo>
                      <a:pt x="104" y="0"/>
                    </a:moveTo>
                    <a:lnTo>
                      <a:pt x="85" y="0"/>
                    </a:lnTo>
                    <a:lnTo>
                      <a:pt x="85" y="38"/>
                    </a:lnTo>
                    <a:lnTo>
                      <a:pt x="57" y="38"/>
                    </a:lnTo>
                    <a:lnTo>
                      <a:pt x="57" y="99"/>
                    </a:lnTo>
                    <a:lnTo>
                      <a:pt x="43" y="99"/>
                    </a:lnTo>
                    <a:lnTo>
                      <a:pt x="43" y="286"/>
                    </a:lnTo>
                    <a:lnTo>
                      <a:pt x="0" y="286"/>
                    </a:lnTo>
                    <a:lnTo>
                      <a:pt x="190" y="286"/>
                    </a:lnTo>
                    <a:lnTo>
                      <a:pt x="154" y="286"/>
                    </a:lnTo>
                    <a:lnTo>
                      <a:pt x="154" y="99"/>
                    </a:lnTo>
                    <a:lnTo>
                      <a:pt x="133" y="99"/>
                    </a:lnTo>
                    <a:lnTo>
                      <a:pt x="133" y="38"/>
                    </a:lnTo>
                    <a:lnTo>
                      <a:pt x="104" y="38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" name="îṧḻíḑé"/>
              <p:cNvSpPr/>
              <p:nvPr/>
            </p:nvSpPr>
            <p:spPr bwMode="auto">
              <a:xfrm>
                <a:off x="7192032" y="1435759"/>
                <a:ext cx="341847" cy="514570"/>
              </a:xfrm>
              <a:custGeom>
                <a:avLst/>
                <a:gdLst>
                  <a:gd name="T0" fmla="*/ 104 w 190"/>
                  <a:gd name="T1" fmla="*/ 0 h 286"/>
                  <a:gd name="T2" fmla="*/ 85 w 190"/>
                  <a:gd name="T3" fmla="*/ 0 h 286"/>
                  <a:gd name="T4" fmla="*/ 85 w 190"/>
                  <a:gd name="T5" fmla="*/ 38 h 286"/>
                  <a:gd name="T6" fmla="*/ 57 w 190"/>
                  <a:gd name="T7" fmla="*/ 38 h 286"/>
                  <a:gd name="T8" fmla="*/ 57 w 190"/>
                  <a:gd name="T9" fmla="*/ 99 h 286"/>
                  <a:gd name="T10" fmla="*/ 43 w 190"/>
                  <a:gd name="T11" fmla="*/ 99 h 286"/>
                  <a:gd name="T12" fmla="*/ 43 w 190"/>
                  <a:gd name="T13" fmla="*/ 286 h 286"/>
                  <a:gd name="T14" fmla="*/ 0 w 190"/>
                  <a:gd name="T15" fmla="*/ 286 h 286"/>
                  <a:gd name="T16" fmla="*/ 190 w 190"/>
                  <a:gd name="T17" fmla="*/ 286 h 286"/>
                  <a:gd name="T18" fmla="*/ 154 w 190"/>
                  <a:gd name="T19" fmla="*/ 286 h 286"/>
                  <a:gd name="T20" fmla="*/ 154 w 190"/>
                  <a:gd name="T21" fmla="*/ 99 h 286"/>
                  <a:gd name="T22" fmla="*/ 133 w 190"/>
                  <a:gd name="T23" fmla="*/ 99 h 286"/>
                  <a:gd name="T24" fmla="*/ 133 w 190"/>
                  <a:gd name="T25" fmla="*/ 38 h 286"/>
                  <a:gd name="T26" fmla="*/ 104 w 190"/>
                  <a:gd name="T27" fmla="*/ 38 h 286"/>
                  <a:gd name="T28" fmla="*/ 104 w 190"/>
                  <a:gd name="T2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286">
                    <a:moveTo>
                      <a:pt x="104" y="0"/>
                    </a:moveTo>
                    <a:lnTo>
                      <a:pt x="85" y="0"/>
                    </a:lnTo>
                    <a:lnTo>
                      <a:pt x="85" y="38"/>
                    </a:lnTo>
                    <a:lnTo>
                      <a:pt x="57" y="38"/>
                    </a:lnTo>
                    <a:lnTo>
                      <a:pt x="57" y="99"/>
                    </a:lnTo>
                    <a:lnTo>
                      <a:pt x="43" y="99"/>
                    </a:lnTo>
                    <a:lnTo>
                      <a:pt x="43" y="286"/>
                    </a:lnTo>
                    <a:lnTo>
                      <a:pt x="0" y="286"/>
                    </a:lnTo>
                    <a:lnTo>
                      <a:pt x="190" y="286"/>
                    </a:lnTo>
                    <a:lnTo>
                      <a:pt x="154" y="286"/>
                    </a:lnTo>
                    <a:lnTo>
                      <a:pt x="154" y="99"/>
                    </a:lnTo>
                    <a:lnTo>
                      <a:pt x="133" y="99"/>
                    </a:lnTo>
                    <a:lnTo>
                      <a:pt x="133" y="38"/>
                    </a:lnTo>
                    <a:lnTo>
                      <a:pt x="104" y="38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" name="iS1ïḍè"/>
              <p:cNvSpPr/>
              <p:nvPr/>
            </p:nvSpPr>
            <p:spPr bwMode="auto">
              <a:xfrm>
                <a:off x="8057446" y="1209060"/>
                <a:ext cx="349044" cy="741269"/>
              </a:xfrm>
              <a:custGeom>
                <a:avLst/>
                <a:gdLst>
                  <a:gd name="T0" fmla="*/ 106 w 194"/>
                  <a:gd name="T1" fmla="*/ 0 h 412"/>
                  <a:gd name="T2" fmla="*/ 87 w 194"/>
                  <a:gd name="T3" fmla="*/ 0 h 412"/>
                  <a:gd name="T4" fmla="*/ 87 w 194"/>
                  <a:gd name="T5" fmla="*/ 55 h 412"/>
                  <a:gd name="T6" fmla="*/ 59 w 194"/>
                  <a:gd name="T7" fmla="*/ 55 h 412"/>
                  <a:gd name="T8" fmla="*/ 59 w 194"/>
                  <a:gd name="T9" fmla="*/ 142 h 412"/>
                  <a:gd name="T10" fmla="*/ 40 w 194"/>
                  <a:gd name="T11" fmla="*/ 142 h 412"/>
                  <a:gd name="T12" fmla="*/ 40 w 194"/>
                  <a:gd name="T13" fmla="*/ 412 h 412"/>
                  <a:gd name="T14" fmla="*/ 0 w 194"/>
                  <a:gd name="T15" fmla="*/ 412 h 412"/>
                  <a:gd name="T16" fmla="*/ 194 w 194"/>
                  <a:gd name="T17" fmla="*/ 412 h 412"/>
                  <a:gd name="T18" fmla="*/ 194 w 194"/>
                  <a:gd name="T19" fmla="*/ 142 h 412"/>
                  <a:gd name="T20" fmla="*/ 135 w 194"/>
                  <a:gd name="T21" fmla="*/ 142 h 412"/>
                  <a:gd name="T22" fmla="*/ 135 w 194"/>
                  <a:gd name="T23" fmla="*/ 55 h 412"/>
                  <a:gd name="T24" fmla="*/ 106 w 194"/>
                  <a:gd name="T25" fmla="*/ 55 h 412"/>
                  <a:gd name="T26" fmla="*/ 106 w 194"/>
                  <a:gd name="T27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412">
                    <a:moveTo>
                      <a:pt x="106" y="0"/>
                    </a:moveTo>
                    <a:lnTo>
                      <a:pt x="87" y="0"/>
                    </a:lnTo>
                    <a:lnTo>
                      <a:pt x="87" y="55"/>
                    </a:lnTo>
                    <a:lnTo>
                      <a:pt x="59" y="55"/>
                    </a:lnTo>
                    <a:lnTo>
                      <a:pt x="59" y="142"/>
                    </a:lnTo>
                    <a:lnTo>
                      <a:pt x="40" y="142"/>
                    </a:lnTo>
                    <a:lnTo>
                      <a:pt x="40" y="412"/>
                    </a:lnTo>
                    <a:lnTo>
                      <a:pt x="0" y="412"/>
                    </a:lnTo>
                    <a:lnTo>
                      <a:pt x="194" y="412"/>
                    </a:lnTo>
                    <a:lnTo>
                      <a:pt x="194" y="142"/>
                    </a:lnTo>
                    <a:lnTo>
                      <a:pt x="135" y="142"/>
                    </a:lnTo>
                    <a:lnTo>
                      <a:pt x="135" y="55"/>
                    </a:lnTo>
                    <a:lnTo>
                      <a:pt x="106" y="5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iṩ1iḓê"/>
              <p:cNvSpPr/>
              <p:nvPr/>
            </p:nvSpPr>
            <p:spPr bwMode="auto">
              <a:xfrm>
                <a:off x="8057446" y="1209060"/>
                <a:ext cx="349044" cy="741269"/>
              </a:xfrm>
              <a:custGeom>
                <a:avLst/>
                <a:gdLst>
                  <a:gd name="T0" fmla="*/ 106 w 194"/>
                  <a:gd name="T1" fmla="*/ 0 h 412"/>
                  <a:gd name="T2" fmla="*/ 87 w 194"/>
                  <a:gd name="T3" fmla="*/ 0 h 412"/>
                  <a:gd name="T4" fmla="*/ 87 w 194"/>
                  <a:gd name="T5" fmla="*/ 55 h 412"/>
                  <a:gd name="T6" fmla="*/ 59 w 194"/>
                  <a:gd name="T7" fmla="*/ 55 h 412"/>
                  <a:gd name="T8" fmla="*/ 59 w 194"/>
                  <a:gd name="T9" fmla="*/ 142 h 412"/>
                  <a:gd name="T10" fmla="*/ 40 w 194"/>
                  <a:gd name="T11" fmla="*/ 142 h 412"/>
                  <a:gd name="T12" fmla="*/ 40 w 194"/>
                  <a:gd name="T13" fmla="*/ 412 h 412"/>
                  <a:gd name="T14" fmla="*/ 0 w 194"/>
                  <a:gd name="T15" fmla="*/ 412 h 412"/>
                  <a:gd name="T16" fmla="*/ 194 w 194"/>
                  <a:gd name="T17" fmla="*/ 412 h 412"/>
                  <a:gd name="T18" fmla="*/ 194 w 194"/>
                  <a:gd name="T19" fmla="*/ 142 h 412"/>
                  <a:gd name="T20" fmla="*/ 135 w 194"/>
                  <a:gd name="T21" fmla="*/ 142 h 412"/>
                  <a:gd name="T22" fmla="*/ 135 w 194"/>
                  <a:gd name="T23" fmla="*/ 55 h 412"/>
                  <a:gd name="T24" fmla="*/ 106 w 194"/>
                  <a:gd name="T25" fmla="*/ 55 h 412"/>
                  <a:gd name="T26" fmla="*/ 106 w 194"/>
                  <a:gd name="T27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412">
                    <a:moveTo>
                      <a:pt x="106" y="0"/>
                    </a:moveTo>
                    <a:lnTo>
                      <a:pt x="87" y="0"/>
                    </a:lnTo>
                    <a:lnTo>
                      <a:pt x="87" y="55"/>
                    </a:lnTo>
                    <a:lnTo>
                      <a:pt x="59" y="55"/>
                    </a:lnTo>
                    <a:lnTo>
                      <a:pt x="59" y="142"/>
                    </a:lnTo>
                    <a:lnTo>
                      <a:pt x="40" y="142"/>
                    </a:lnTo>
                    <a:lnTo>
                      <a:pt x="40" y="412"/>
                    </a:lnTo>
                    <a:lnTo>
                      <a:pt x="0" y="412"/>
                    </a:lnTo>
                    <a:lnTo>
                      <a:pt x="194" y="412"/>
                    </a:lnTo>
                    <a:lnTo>
                      <a:pt x="194" y="142"/>
                    </a:lnTo>
                    <a:lnTo>
                      <a:pt x="135" y="142"/>
                    </a:lnTo>
                    <a:lnTo>
                      <a:pt x="135" y="55"/>
                    </a:lnTo>
                    <a:lnTo>
                      <a:pt x="106" y="55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" name="iṥliďé"/>
              <p:cNvSpPr/>
              <p:nvPr/>
            </p:nvSpPr>
            <p:spPr bwMode="auto">
              <a:xfrm>
                <a:off x="7593253" y="872610"/>
                <a:ext cx="318458" cy="1077719"/>
              </a:xfrm>
              <a:custGeom>
                <a:avLst/>
                <a:gdLst>
                  <a:gd name="T0" fmla="*/ 92 w 177"/>
                  <a:gd name="T1" fmla="*/ 0 h 599"/>
                  <a:gd name="T2" fmla="*/ 85 w 177"/>
                  <a:gd name="T3" fmla="*/ 0 h 599"/>
                  <a:gd name="T4" fmla="*/ 85 w 177"/>
                  <a:gd name="T5" fmla="*/ 57 h 599"/>
                  <a:gd name="T6" fmla="*/ 42 w 177"/>
                  <a:gd name="T7" fmla="*/ 57 h 599"/>
                  <a:gd name="T8" fmla="*/ 42 w 177"/>
                  <a:gd name="T9" fmla="*/ 175 h 599"/>
                  <a:gd name="T10" fmla="*/ 0 w 177"/>
                  <a:gd name="T11" fmla="*/ 175 h 599"/>
                  <a:gd name="T12" fmla="*/ 0 w 177"/>
                  <a:gd name="T13" fmla="*/ 303 h 599"/>
                  <a:gd name="T14" fmla="*/ 23 w 177"/>
                  <a:gd name="T15" fmla="*/ 303 h 599"/>
                  <a:gd name="T16" fmla="*/ 23 w 177"/>
                  <a:gd name="T17" fmla="*/ 254 h 599"/>
                  <a:gd name="T18" fmla="*/ 33 w 177"/>
                  <a:gd name="T19" fmla="*/ 254 h 599"/>
                  <a:gd name="T20" fmla="*/ 33 w 177"/>
                  <a:gd name="T21" fmla="*/ 303 h 599"/>
                  <a:gd name="T22" fmla="*/ 78 w 177"/>
                  <a:gd name="T23" fmla="*/ 303 h 599"/>
                  <a:gd name="T24" fmla="*/ 78 w 177"/>
                  <a:gd name="T25" fmla="*/ 599 h 599"/>
                  <a:gd name="T26" fmla="*/ 177 w 177"/>
                  <a:gd name="T27" fmla="*/ 599 h 599"/>
                  <a:gd name="T28" fmla="*/ 147 w 177"/>
                  <a:gd name="T29" fmla="*/ 599 h 599"/>
                  <a:gd name="T30" fmla="*/ 147 w 177"/>
                  <a:gd name="T31" fmla="*/ 258 h 599"/>
                  <a:gd name="T32" fmla="*/ 177 w 177"/>
                  <a:gd name="T33" fmla="*/ 258 h 599"/>
                  <a:gd name="T34" fmla="*/ 177 w 177"/>
                  <a:gd name="T35" fmla="*/ 175 h 599"/>
                  <a:gd name="T36" fmla="*/ 135 w 177"/>
                  <a:gd name="T37" fmla="*/ 175 h 599"/>
                  <a:gd name="T38" fmla="*/ 135 w 177"/>
                  <a:gd name="T39" fmla="*/ 57 h 599"/>
                  <a:gd name="T40" fmla="*/ 92 w 177"/>
                  <a:gd name="T41" fmla="*/ 57 h 599"/>
                  <a:gd name="T42" fmla="*/ 92 w 177"/>
                  <a:gd name="T43" fmla="*/ 0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7" h="599">
                    <a:moveTo>
                      <a:pt x="92" y="0"/>
                    </a:moveTo>
                    <a:lnTo>
                      <a:pt x="85" y="0"/>
                    </a:lnTo>
                    <a:lnTo>
                      <a:pt x="85" y="57"/>
                    </a:lnTo>
                    <a:lnTo>
                      <a:pt x="42" y="57"/>
                    </a:lnTo>
                    <a:lnTo>
                      <a:pt x="42" y="175"/>
                    </a:lnTo>
                    <a:lnTo>
                      <a:pt x="0" y="175"/>
                    </a:lnTo>
                    <a:lnTo>
                      <a:pt x="0" y="303"/>
                    </a:lnTo>
                    <a:lnTo>
                      <a:pt x="23" y="303"/>
                    </a:lnTo>
                    <a:lnTo>
                      <a:pt x="23" y="254"/>
                    </a:lnTo>
                    <a:lnTo>
                      <a:pt x="33" y="254"/>
                    </a:lnTo>
                    <a:lnTo>
                      <a:pt x="33" y="303"/>
                    </a:lnTo>
                    <a:lnTo>
                      <a:pt x="78" y="303"/>
                    </a:lnTo>
                    <a:lnTo>
                      <a:pt x="78" y="599"/>
                    </a:lnTo>
                    <a:lnTo>
                      <a:pt x="177" y="599"/>
                    </a:lnTo>
                    <a:lnTo>
                      <a:pt x="147" y="599"/>
                    </a:lnTo>
                    <a:lnTo>
                      <a:pt x="147" y="258"/>
                    </a:lnTo>
                    <a:lnTo>
                      <a:pt x="177" y="258"/>
                    </a:lnTo>
                    <a:lnTo>
                      <a:pt x="177" y="175"/>
                    </a:lnTo>
                    <a:lnTo>
                      <a:pt x="135" y="175"/>
                    </a:lnTo>
                    <a:lnTo>
                      <a:pt x="135" y="57"/>
                    </a:lnTo>
                    <a:lnTo>
                      <a:pt x="92" y="57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" name="íşľíḍê"/>
              <p:cNvSpPr/>
              <p:nvPr/>
            </p:nvSpPr>
            <p:spPr bwMode="auto">
              <a:xfrm>
                <a:off x="7593253" y="872610"/>
                <a:ext cx="318458" cy="1077719"/>
              </a:xfrm>
              <a:custGeom>
                <a:avLst/>
                <a:gdLst>
                  <a:gd name="T0" fmla="*/ 92 w 177"/>
                  <a:gd name="T1" fmla="*/ 0 h 599"/>
                  <a:gd name="T2" fmla="*/ 85 w 177"/>
                  <a:gd name="T3" fmla="*/ 0 h 599"/>
                  <a:gd name="T4" fmla="*/ 85 w 177"/>
                  <a:gd name="T5" fmla="*/ 57 h 599"/>
                  <a:gd name="T6" fmla="*/ 42 w 177"/>
                  <a:gd name="T7" fmla="*/ 57 h 599"/>
                  <a:gd name="T8" fmla="*/ 42 w 177"/>
                  <a:gd name="T9" fmla="*/ 175 h 599"/>
                  <a:gd name="T10" fmla="*/ 0 w 177"/>
                  <a:gd name="T11" fmla="*/ 175 h 599"/>
                  <a:gd name="T12" fmla="*/ 0 w 177"/>
                  <a:gd name="T13" fmla="*/ 303 h 599"/>
                  <a:gd name="T14" fmla="*/ 23 w 177"/>
                  <a:gd name="T15" fmla="*/ 303 h 599"/>
                  <a:gd name="T16" fmla="*/ 23 w 177"/>
                  <a:gd name="T17" fmla="*/ 254 h 599"/>
                  <a:gd name="T18" fmla="*/ 33 w 177"/>
                  <a:gd name="T19" fmla="*/ 254 h 599"/>
                  <a:gd name="T20" fmla="*/ 33 w 177"/>
                  <a:gd name="T21" fmla="*/ 303 h 599"/>
                  <a:gd name="T22" fmla="*/ 78 w 177"/>
                  <a:gd name="T23" fmla="*/ 303 h 599"/>
                  <a:gd name="T24" fmla="*/ 78 w 177"/>
                  <a:gd name="T25" fmla="*/ 599 h 599"/>
                  <a:gd name="T26" fmla="*/ 177 w 177"/>
                  <a:gd name="T27" fmla="*/ 599 h 599"/>
                  <a:gd name="T28" fmla="*/ 147 w 177"/>
                  <a:gd name="T29" fmla="*/ 599 h 599"/>
                  <a:gd name="T30" fmla="*/ 147 w 177"/>
                  <a:gd name="T31" fmla="*/ 258 h 599"/>
                  <a:gd name="T32" fmla="*/ 177 w 177"/>
                  <a:gd name="T33" fmla="*/ 258 h 599"/>
                  <a:gd name="T34" fmla="*/ 177 w 177"/>
                  <a:gd name="T35" fmla="*/ 175 h 599"/>
                  <a:gd name="T36" fmla="*/ 135 w 177"/>
                  <a:gd name="T37" fmla="*/ 175 h 599"/>
                  <a:gd name="T38" fmla="*/ 135 w 177"/>
                  <a:gd name="T39" fmla="*/ 57 h 599"/>
                  <a:gd name="T40" fmla="*/ 92 w 177"/>
                  <a:gd name="T41" fmla="*/ 57 h 599"/>
                  <a:gd name="T42" fmla="*/ 92 w 177"/>
                  <a:gd name="T43" fmla="*/ 0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7" h="599">
                    <a:moveTo>
                      <a:pt x="92" y="0"/>
                    </a:moveTo>
                    <a:lnTo>
                      <a:pt x="85" y="0"/>
                    </a:lnTo>
                    <a:lnTo>
                      <a:pt x="85" y="57"/>
                    </a:lnTo>
                    <a:lnTo>
                      <a:pt x="42" y="57"/>
                    </a:lnTo>
                    <a:lnTo>
                      <a:pt x="42" y="175"/>
                    </a:lnTo>
                    <a:lnTo>
                      <a:pt x="0" y="175"/>
                    </a:lnTo>
                    <a:lnTo>
                      <a:pt x="0" y="303"/>
                    </a:lnTo>
                    <a:lnTo>
                      <a:pt x="23" y="303"/>
                    </a:lnTo>
                    <a:lnTo>
                      <a:pt x="23" y="254"/>
                    </a:lnTo>
                    <a:lnTo>
                      <a:pt x="33" y="254"/>
                    </a:lnTo>
                    <a:lnTo>
                      <a:pt x="33" y="303"/>
                    </a:lnTo>
                    <a:lnTo>
                      <a:pt x="78" y="303"/>
                    </a:lnTo>
                    <a:lnTo>
                      <a:pt x="78" y="599"/>
                    </a:lnTo>
                    <a:lnTo>
                      <a:pt x="177" y="599"/>
                    </a:lnTo>
                    <a:lnTo>
                      <a:pt x="147" y="599"/>
                    </a:lnTo>
                    <a:lnTo>
                      <a:pt x="147" y="258"/>
                    </a:lnTo>
                    <a:lnTo>
                      <a:pt x="177" y="258"/>
                    </a:lnTo>
                    <a:lnTo>
                      <a:pt x="177" y="175"/>
                    </a:lnTo>
                    <a:lnTo>
                      <a:pt x="135" y="175"/>
                    </a:lnTo>
                    <a:lnTo>
                      <a:pt x="135" y="57"/>
                    </a:lnTo>
                    <a:lnTo>
                      <a:pt x="92" y="57"/>
                    </a:lnTo>
                    <a:lnTo>
                      <a:pt x="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" name="ïṡļîdè"/>
              <p:cNvSpPr/>
              <p:nvPr/>
            </p:nvSpPr>
            <p:spPr bwMode="auto">
              <a:xfrm>
                <a:off x="7593253" y="1329606"/>
                <a:ext cx="140337" cy="620723"/>
              </a:xfrm>
              <a:custGeom>
                <a:avLst/>
                <a:gdLst>
                  <a:gd name="T0" fmla="*/ 33 w 78"/>
                  <a:gd name="T1" fmla="*/ 0 h 345"/>
                  <a:gd name="T2" fmla="*/ 23 w 78"/>
                  <a:gd name="T3" fmla="*/ 0 h 345"/>
                  <a:gd name="T4" fmla="*/ 23 w 78"/>
                  <a:gd name="T5" fmla="*/ 49 h 345"/>
                  <a:gd name="T6" fmla="*/ 0 w 78"/>
                  <a:gd name="T7" fmla="*/ 49 h 345"/>
                  <a:gd name="T8" fmla="*/ 0 w 78"/>
                  <a:gd name="T9" fmla="*/ 134 h 345"/>
                  <a:gd name="T10" fmla="*/ 26 w 78"/>
                  <a:gd name="T11" fmla="*/ 134 h 345"/>
                  <a:gd name="T12" fmla="*/ 26 w 78"/>
                  <a:gd name="T13" fmla="*/ 345 h 345"/>
                  <a:gd name="T14" fmla="*/ 0 w 78"/>
                  <a:gd name="T15" fmla="*/ 345 h 345"/>
                  <a:gd name="T16" fmla="*/ 78 w 78"/>
                  <a:gd name="T17" fmla="*/ 345 h 345"/>
                  <a:gd name="T18" fmla="*/ 78 w 78"/>
                  <a:gd name="T19" fmla="*/ 49 h 345"/>
                  <a:gd name="T20" fmla="*/ 33 w 78"/>
                  <a:gd name="T21" fmla="*/ 49 h 345"/>
                  <a:gd name="T22" fmla="*/ 33 w 78"/>
                  <a:gd name="T23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345">
                    <a:moveTo>
                      <a:pt x="33" y="0"/>
                    </a:moveTo>
                    <a:lnTo>
                      <a:pt x="23" y="0"/>
                    </a:lnTo>
                    <a:lnTo>
                      <a:pt x="23" y="49"/>
                    </a:lnTo>
                    <a:lnTo>
                      <a:pt x="0" y="49"/>
                    </a:lnTo>
                    <a:lnTo>
                      <a:pt x="0" y="134"/>
                    </a:lnTo>
                    <a:lnTo>
                      <a:pt x="26" y="134"/>
                    </a:lnTo>
                    <a:lnTo>
                      <a:pt x="26" y="345"/>
                    </a:lnTo>
                    <a:lnTo>
                      <a:pt x="0" y="345"/>
                    </a:lnTo>
                    <a:lnTo>
                      <a:pt x="78" y="345"/>
                    </a:lnTo>
                    <a:lnTo>
                      <a:pt x="78" y="49"/>
                    </a:lnTo>
                    <a:lnTo>
                      <a:pt x="33" y="49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îṡḻïḋè"/>
              <p:cNvSpPr/>
              <p:nvPr/>
            </p:nvSpPr>
            <p:spPr bwMode="auto">
              <a:xfrm>
                <a:off x="7593253" y="1329606"/>
                <a:ext cx="140337" cy="620723"/>
              </a:xfrm>
              <a:custGeom>
                <a:avLst/>
                <a:gdLst>
                  <a:gd name="T0" fmla="*/ 33 w 78"/>
                  <a:gd name="T1" fmla="*/ 0 h 345"/>
                  <a:gd name="T2" fmla="*/ 23 w 78"/>
                  <a:gd name="T3" fmla="*/ 0 h 345"/>
                  <a:gd name="T4" fmla="*/ 23 w 78"/>
                  <a:gd name="T5" fmla="*/ 49 h 345"/>
                  <a:gd name="T6" fmla="*/ 0 w 78"/>
                  <a:gd name="T7" fmla="*/ 49 h 345"/>
                  <a:gd name="T8" fmla="*/ 0 w 78"/>
                  <a:gd name="T9" fmla="*/ 134 h 345"/>
                  <a:gd name="T10" fmla="*/ 26 w 78"/>
                  <a:gd name="T11" fmla="*/ 134 h 345"/>
                  <a:gd name="T12" fmla="*/ 26 w 78"/>
                  <a:gd name="T13" fmla="*/ 345 h 345"/>
                  <a:gd name="T14" fmla="*/ 0 w 78"/>
                  <a:gd name="T15" fmla="*/ 345 h 345"/>
                  <a:gd name="T16" fmla="*/ 78 w 78"/>
                  <a:gd name="T17" fmla="*/ 345 h 345"/>
                  <a:gd name="T18" fmla="*/ 78 w 78"/>
                  <a:gd name="T19" fmla="*/ 49 h 345"/>
                  <a:gd name="T20" fmla="*/ 33 w 78"/>
                  <a:gd name="T21" fmla="*/ 49 h 345"/>
                  <a:gd name="T22" fmla="*/ 33 w 78"/>
                  <a:gd name="T23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345">
                    <a:moveTo>
                      <a:pt x="33" y="0"/>
                    </a:moveTo>
                    <a:lnTo>
                      <a:pt x="23" y="0"/>
                    </a:lnTo>
                    <a:lnTo>
                      <a:pt x="23" y="49"/>
                    </a:lnTo>
                    <a:lnTo>
                      <a:pt x="0" y="49"/>
                    </a:lnTo>
                    <a:lnTo>
                      <a:pt x="0" y="134"/>
                    </a:lnTo>
                    <a:lnTo>
                      <a:pt x="26" y="134"/>
                    </a:lnTo>
                    <a:lnTo>
                      <a:pt x="26" y="345"/>
                    </a:lnTo>
                    <a:lnTo>
                      <a:pt x="0" y="345"/>
                    </a:lnTo>
                    <a:lnTo>
                      <a:pt x="78" y="345"/>
                    </a:lnTo>
                    <a:lnTo>
                      <a:pt x="78" y="49"/>
                    </a:lnTo>
                    <a:lnTo>
                      <a:pt x="33" y="49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" name="ï$ľídè"/>
              <p:cNvSpPr/>
              <p:nvPr/>
            </p:nvSpPr>
            <p:spPr bwMode="auto">
              <a:xfrm>
                <a:off x="7911711" y="1277430"/>
                <a:ext cx="217703" cy="672900"/>
              </a:xfrm>
              <a:custGeom>
                <a:avLst/>
                <a:gdLst>
                  <a:gd name="T0" fmla="*/ 74 w 121"/>
                  <a:gd name="T1" fmla="*/ 0 h 374"/>
                  <a:gd name="T2" fmla="*/ 17 w 121"/>
                  <a:gd name="T3" fmla="*/ 0 h 374"/>
                  <a:gd name="T4" fmla="*/ 17 w 121"/>
                  <a:gd name="T5" fmla="*/ 33 h 374"/>
                  <a:gd name="T6" fmla="*/ 0 w 121"/>
                  <a:gd name="T7" fmla="*/ 33 h 374"/>
                  <a:gd name="T8" fmla="*/ 0 w 121"/>
                  <a:gd name="T9" fmla="*/ 374 h 374"/>
                  <a:gd name="T10" fmla="*/ 81 w 121"/>
                  <a:gd name="T11" fmla="*/ 374 h 374"/>
                  <a:gd name="T12" fmla="*/ 26 w 121"/>
                  <a:gd name="T13" fmla="*/ 374 h 374"/>
                  <a:gd name="T14" fmla="*/ 26 w 121"/>
                  <a:gd name="T15" fmla="*/ 163 h 374"/>
                  <a:gd name="T16" fmla="*/ 55 w 121"/>
                  <a:gd name="T17" fmla="*/ 163 h 374"/>
                  <a:gd name="T18" fmla="*/ 55 w 121"/>
                  <a:gd name="T19" fmla="*/ 142 h 374"/>
                  <a:gd name="T20" fmla="*/ 81 w 121"/>
                  <a:gd name="T21" fmla="*/ 142 h 374"/>
                  <a:gd name="T22" fmla="*/ 81 w 121"/>
                  <a:gd name="T23" fmla="*/ 104 h 374"/>
                  <a:gd name="T24" fmla="*/ 121 w 121"/>
                  <a:gd name="T25" fmla="*/ 104 h 374"/>
                  <a:gd name="T26" fmla="*/ 121 w 121"/>
                  <a:gd name="T27" fmla="*/ 33 h 374"/>
                  <a:gd name="T28" fmla="*/ 74 w 121"/>
                  <a:gd name="T29" fmla="*/ 33 h 374"/>
                  <a:gd name="T30" fmla="*/ 74 w 121"/>
                  <a:gd name="T31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" h="374">
                    <a:moveTo>
                      <a:pt x="74" y="0"/>
                    </a:moveTo>
                    <a:lnTo>
                      <a:pt x="17" y="0"/>
                    </a:lnTo>
                    <a:lnTo>
                      <a:pt x="17" y="33"/>
                    </a:lnTo>
                    <a:lnTo>
                      <a:pt x="0" y="33"/>
                    </a:lnTo>
                    <a:lnTo>
                      <a:pt x="0" y="374"/>
                    </a:lnTo>
                    <a:lnTo>
                      <a:pt x="81" y="374"/>
                    </a:lnTo>
                    <a:lnTo>
                      <a:pt x="26" y="374"/>
                    </a:lnTo>
                    <a:lnTo>
                      <a:pt x="26" y="163"/>
                    </a:lnTo>
                    <a:lnTo>
                      <a:pt x="55" y="163"/>
                    </a:lnTo>
                    <a:lnTo>
                      <a:pt x="55" y="142"/>
                    </a:lnTo>
                    <a:lnTo>
                      <a:pt x="81" y="142"/>
                    </a:lnTo>
                    <a:lnTo>
                      <a:pt x="81" y="104"/>
                    </a:lnTo>
                    <a:lnTo>
                      <a:pt x="121" y="104"/>
                    </a:lnTo>
                    <a:lnTo>
                      <a:pt x="121" y="33"/>
                    </a:lnTo>
                    <a:lnTo>
                      <a:pt x="74" y="33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ï$ḻidé"/>
              <p:cNvSpPr/>
              <p:nvPr/>
            </p:nvSpPr>
            <p:spPr bwMode="auto">
              <a:xfrm>
                <a:off x="7911711" y="1277430"/>
                <a:ext cx="217703" cy="672900"/>
              </a:xfrm>
              <a:custGeom>
                <a:avLst/>
                <a:gdLst>
                  <a:gd name="T0" fmla="*/ 74 w 121"/>
                  <a:gd name="T1" fmla="*/ 0 h 374"/>
                  <a:gd name="T2" fmla="*/ 17 w 121"/>
                  <a:gd name="T3" fmla="*/ 0 h 374"/>
                  <a:gd name="T4" fmla="*/ 17 w 121"/>
                  <a:gd name="T5" fmla="*/ 33 h 374"/>
                  <a:gd name="T6" fmla="*/ 0 w 121"/>
                  <a:gd name="T7" fmla="*/ 33 h 374"/>
                  <a:gd name="T8" fmla="*/ 0 w 121"/>
                  <a:gd name="T9" fmla="*/ 374 h 374"/>
                  <a:gd name="T10" fmla="*/ 81 w 121"/>
                  <a:gd name="T11" fmla="*/ 374 h 374"/>
                  <a:gd name="T12" fmla="*/ 26 w 121"/>
                  <a:gd name="T13" fmla="*/ 374 h 374"/>
                  <a:gd name="T14" fmla="*/ 26 w 121"/>
                  <a:gd name="T15" fmla="*/ 163 h 374"/>
                  <a:gd name="T16" fmla="*/ 55 w 121"/>
                  <a:gd name="T17" fmla="*/ 163 h 374"/>
                  <a:gd name="T18" fmla="*/ 55 w 121"/>
                  <a:gd name="T19" fmla="*/ 142 h 374"/>
                  <a:gd name="T20" fmla="*/ 81 w 121"/>
                  <a:gd name="T21" fmla="*/ 142 h 374"/>
                  <a:gd name="T22" fmla="*/ 81 w 121"/>
                  <a:gd name="T23" fmla="*/ 104 h 374"/>
                  <a:gd name="T24" fmla="*/ 121 w 121"/>
                  <a:gd name="T25" fmla="*/ 104 h 374"/>
                  <a:gd name="T26" fmla="*/ 121 w 121"/>
                  <a:gd name="T27" fmla="*/ 33 h 374"/>
                  <a:gd name="T28" fmla="*/ 74 w 121"/>
                  <a:gd name="T29" fmla="*/ 33 h 374"/>
                  <a:gd name="T30" fmla="*/ 74 w 121"/>
                  <a:gd name="T31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" h="374">
                    <a:moveTo>
                      <a:pt x="74" y="0"/>
                    </a:moveTo>
                    <a:lnTo>
                      <a:pt x="17" y="0"/>
                    </a:lnTo>
                    <a:lnTo>
                      <a:pt x="17" y="33"/>
                    </a:lnTo>
                    <a:lnTo>
                      <a:pt x="0" y="33"/>
                    </a:lnTo>
                    <a:lnTo>
                      <a:pt x="0" y="374"/>
                    </a:lnTo>
                    <a:lnTo>
                      <a:pt x="81" y="374"/>
                    </a:lnTo>
                    <a:lnTo>
                      <a:pt x="26" y="374"/>
                    </a:lnTo>
                    <a:lnTo>
                      <a:pt x="26" y="163"/>
                    </a:lnTo>
                    <a:lnTo>
                      <a:pt x="55" y="163"/>
                    </a:lnTo>
                    <a:lnTo>
                      <a:pt x="55" y="142"/>
                    </a:lnTo>
                    <a:lnTo>
                      <a:pt x="81" y="142"/>
                    </a:lnTo>
                    <a:lnTo>
                      <a:pt x="81" y="104"/>
                    </a:lnTo>
                    <a:lnTo>
                      <a:pt x="121" y="104"/>
                    </a:lnTo>
                    <a:lnTo>
                      <a:pt x="121" y="33"/>
                    </a:lnTo>
                    <a:lnTo>
                      <a:pt x="74" y="33"/>
                    </a:lnTo>
                    <a:lnTo>
                      <a:pt x="7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îṩḻíďé"/>
              <p:cNvSpPr/>
              <p:nvPr/>
            </p:nvSpPr>
            <p:spPr bwMode="auto">
              <a:xfrm>
                <a:off x="8057446" y="1464546"/>
                <a:ext cx="71968" cy="485783"/>
              </a:xfrm>
              <a:custGeom>
                <a:avLst/>
                <a:gdLst>
                  <a:gd name="T0" fmla="*/ 40 w 40"/>
                  <a:gd name="T1" fmla="*/ 0 h 270"/>
                  <a:gd name="T2" fmla="*/ 0 w 40"/>
                  <a:gd name="T3" fmla="*/ 0 h 270"/>
                  <a:gd name="T4" fmla="*/ 0 w 40"/>
                  <a:gd name="T5" fmla="*/ 38 h 270"/>
                  <a:gd name="T6" fmla="*/ 9 w 40"/>
                  <a:gd name="T7" fmla="*/ 38 h 270"/>
                  <a:gd name="T8" fmla="*/ 9 w 40"/>
                  <a:gd name="T9" fmla="*/ 59 h 270"/>
                  <a:gd name="T10" fmla="*/ 38 w 40"/>
                  <a:gd name="T11" fmla="*/ 59 h 270"/>
                  <a:gd name="T12" fmla="*/ 38 w 40"/>
                  <a:gd name="T13" fmla="*/ 270 h 270"/>
                  <a:gd name="T14" fmla="*/ 0 w 40"/>
                  <a:gd name="T15" fmla="*/ 270 h 270"/>
                  <a:gd name="T16" fmla="*/ 40 w 40"/>
                  <a:gd name="T17" fmla="*/ 270 h 270"/>
                  <a:gd name="T18" fmla="*/ 40 w 40"/>
                  <a:gd name="T1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270">
                    <a:moveTo>
                      <a:pt x="40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9" y="38"/>
                    </a:lnTo>
                    <a:lnTo>
                      <a:pt x="9" y="59"/>
                    </a:lnTo>
                    <a:lnTo>
                      <a:pt x="38" y="59"/>
                    </a:lnTo>
                    <a:lnTo>
                      <a:pt x="38" y="270"/>
                    </a:lnTo>
                    <a:lnTo>
                      <a:pt x="0" y="270"/>
                    </a:lnTo>
                    <a:lnTo>
                      <a:pt x="40" y="27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" name="iṧļíďe"/>
              <p:cNvSpPr/>
              <p:nvPr/>
            </p:nvSpPr>
            <p:spPr bwMode="auto">
              <a:xfrm>
                <a:off x="8057446" y="1464546"/>
                <a:ext cx="71968" cy="485783"/>
              </a:xfrm>
              <a:custGeom>
                <a:avLst/>
                <a:gdLst>
                  <a:gd name="T0" fmla="*/ 40 w 40"/>
                  <a:gd name="T1" fmla="*/ 0 h 270"/>
                  <a:gd name="T2" fmla="*/ 0 w 40"/>
                  <a:gd name="T3" fmla="*/ 0 h 270"/>
                  <a:gd name="T4" fmla="*/ 0 w 40"/>
                  <a:gd name="T5" fmla="*/ 38 h 270"/>
                  <a:gd name="T6" fmla="*/ 9 w 40"/>
                  <a:gd name="T7" fmla="*/ 38 h 270"/>
                  <a:gd name="T8" fmla="*/ 9 w 40"/>
                  <a:gd name="T9" fmla="*/ 59 h 270"/>
                  <a:gd name="T10" fmla="*/ 38 w 40"/>
                  <a:gd name="T11" fmla="*/ 59 h 270"/>
                  <a:gd name="T12" fmla="*/ 38 w 40"/>
                  <a:gd name="T13" fmla="*/ 270 h 270"/>
                  <a:gd name="T14" fmla="*/ 0 w 40"/>
                  <a:gd name="T15" fmla="*/ 270 h 270"/>
                  <a:gd name="T16" fmla="*/ 40 w 40"/>
                  <a:gd name="T17" fmla="*/ 270 h 270"/>
                  <a:gd name="T18" fmla="*/ 40 w 40"/>
                  <a:gd name="T1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270">
                    <a:moveTo>
                      <a:pt x="40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9" y="38"/>
                    </a:lnTo>
                    <a:lnTo>
                      <a:pt x="9" y="59"/>
                    </a:lnTo>
                    <a:lnTo>
                      <a:pt x="38" y="59"/>
                    </a:lnTo>
                    <a:lnTo>
                      <a:pt x="38" y="270"/>
                    </a:lnTo>
                    <a:lnTo>
                      <a:pt x="0" y="270"/>
                    </a:lnTo>
                    <a:lnTo>
                      <a:pt x="40" y="27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ïṡlîḑè"/>
              <p:cNvSpPr/>
              <p:nvPr/>
            </p:nvSpPr>
            <p:spPr bwMode="auto">
              <a:xfrm>
                <a:off x="7857735" y="1336803"/>
                <a:ext cx="53976" cy="6135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" name="ï$lïdé"/>
              <p:cNvSpPr/>
              <p:nvPr/>
            </p:nvSpPr>
            <p:spPr bwMode="auto">
              <a:xfrm>
                <a:off x="7857735" y="1336803"/>
                <a:ext cx="53976" cy="613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" name="işḷiḑe"/>
              <p:cNvSpPr/>
              <p:nvPr/>
            </p:nvSpPr>
            <p:spPr bwMode="auto">
              <a:xfrm>
                <a:off x="7469108" y="1532916"/>
                <a:ext cx="84562" cy="417414"/>
              </a:xfrm>
              <a:custGeom>
                <a:avLst/>
                <a:gdLst>
                  <a:gd name="T0" fmla="*/ 47 w 47"/>
                  <a:gd name="T1" fmla="*/ 0 h 232"/>
                  <a:gd name="T2" fmla="*/ 28 w 47"/>
                  <a:gd name="T3" fmla="*/ 0 h 232"/>
                  <a:gd name="T4" fmla="*/ 28 w 47"/>
                  <a:gd name="T5" fmla="*/ 21 h 232"/>
                  <a:gd name="T6" fmla="*/ 0 w 47"/>
                  <a:gd name="T7" fmla="*/ 21 h 232"/>
                  <a:gd name="T8" fmla="*/ 0 w 47"/>
                  <a:gd name="T9" fmla="*/ 45 h 232"/>
                  <a:gd name="T10" fmla="*/ 36 w 47"/>
                  <a:gd name="T11" fmla="*/ 45 h 232"/>
                  <a:gd name="T12" fmla="*/ 36 w 47"/>
                  <a:gd name="T13" fmla="*/ 232 h 232"/>
                  <a:gd name="T14" fmla="*/ 47 w 47"/>
                  <a:gd name="T15" fmla="*/ 232 h 232"/>
                  <a:gd name="T16" fmla="*/ 47 w 47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232">
                    <a:moveTo>
                      <a:pt x="47" y="0"/>
                    </a:moveTo>
                    <a:lnTo>
                      <a:pt x="28" y="0"/>
                    </a:lnTo>
                    <a:lnTo>
                      <a:pt x="28" y="21"/>
                    </a:lnTo>
                    <a:lnTo>
                      <a:pt x="0" y="21"/>
                    </a:lnTo>
                    <a:lnTo>
                      <a:pt x="0" y="45"/>
                    </a:lnTo>
                    <a:lnTo>
                      <a:pt x="36" y="45"/>
                    </a:lnTo>
                    <a:lnTo>
                      <a:pt x="36" y="232"/>
                    </a:lnTo>
                    <a:lnTo>
                      <a:pt x="47" y="23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" name="iṣľïḋé"/>
              <p:cNvSpPr/>
              <p:nvPr/>
            </p:nvSpPr>
            <p:spPr bwMode="auto">
              <a:xfrm>
                <a:off x="7469108" y="1532916"/>
                <a:ext cx="84562" cy="417414"/>
              </a:xfrm>
              <a:custGeom>
                <a:avLst/>
                <a:gdLst>
                  <a:gd name="T0" fmla="*/ 47 w 47"/>
                  <a:gd name="T1" fmla="*/ 0 h 232"/>
                  <a:gd name="T2" fmla="*/ 28 w 47"/>
                  <a:gd name="T3" fmla="*/ 0 h 232"/>
                  <a:gd name="T4" fmla="*/ 28 w 47"/>
                  <a:gd name="T5" fmla="*/ 21 h 232"/>
                  <a:gd name="T6" fmla="*/ 0 w 47"/>
                  <a:gd name="T7" fmla="*/ 21 h 232"/>
                  <a:gd name="T8" fmla="*/ 0 w 47"/>
                  <a:gd name="T9" fmla="*/ 45 h 232"/>
                  <a:gd name="T10" fmla="*/ 36 w 47"/>
                  <a:gd name="T11" fmla="*/ 45 h 232"/>
                  <a:gd name="T12" fmla="*/ 36 w 47"/>
                  <a:gd name="T13" fmla="*/ 232 h 232"/>
                  <a:gd name="T14" fmla="*/ 47 w 47"/>
                  <a:gd name="T15" fmla="*/ 232 h 232"/>
                  <a:gd name="T16" fmla="*/ 47 w 47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232">
                    <a:moveTo>
                      <a:pt x="47" y="0"/>
                    </a:moveTo>
                    <a:lnTo>
                      <a:pt x="28" y="0"/>
                    </a:lnTo>
                    <a:lnTo>
                      <a:pt x="28" y="21"/>
                    </a:lnTo>
                    <a:lnTo>
                      <a:pt x="0" y="21"/>
                    </a:lnTo>
                    <a:lnTo>
                      <a:pt x="0" y="45"/>
                    </a:lnTo>
                    <a:lnTo>
                      <a:pt x="36" y="45"/>
                    </a:lnTo>
                    <a:lnTo>
                      <a:pt x="36" y="232"/>
                    </a:lnTo>
                    <a:lnTo>
                      <a:pt x="47" y="232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" name="î$ľíḓè"/>
              <p:cNvSpPr/>
              <p:nvPr/>
            </p:nvSpPr>
            <p:spPr bwMode="auto">
              <a:xfrm>
                <a:off x="7553670" y="1532916"/>
                <a:ext cx="39582" cy="417414"/>
              </a:xfrm>
              <a:custGeom>
                <a:avLst/>
                <a:gdLst>
                  <a:gd name="T0" fmla="*/ 17 w 22"/>
                  <a:gd name="T1" fmla="*/ 0 h 232"/>
                  <a:gd name="T2" fmla="*/ 0 w 22"/>
                  <a:gd name="T3" fmla="*/ 0 h 232"/>
                  <a:gd name="T4" fmla="*/ 0 w 22"/>
                  <a:gd name="T5" fmla="*/ 232 h 232"/>
                  <a:gd name="T6" fmla="*/ 22 w 22"/>
                  <a:gd name="T7" fmla="*/ 232 h 232"/>
                  <a:gd name="T8" fmla="*/ 22 w 22"/>
                  <a:gd name="T9" fmla="*/ 21 h 232"/>
                  <a:gd name="T10" fmla="*/ 17 w 22"/>
                  <a:gd name="T11" fmla="*/ 21 h 232"/>
                  <a:gd name="T12" fmla="*/ 17 w 22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32">
                    <a:moveTo>
                      <a:pt x="17" y="0"/>
                    </a:moveTo>
                    <a:lnTo>
                      <a:pt x="0" y="0"/>
                    </a:lnTo>
                    <a:lnTo>
                      <a:pt x="0" y="232"/>
                    </a:lnTo>
                    <a:lnTo>
                      <a:pt x="22" y="232"/>
                    </a:lnTo>
                    <a:lnTo>
                      <a:pt x="22" y="21"/>
                    </a:lnTo>
                    <a:lnTo>
                      <a:pt x="17" y="2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" name="îŝlíḍê"/>
              <p:cNvSpPr/>
              <p:nvPr/>
            </p:nvSpPr>
            <p:spPr bwMode="auto">
              <a:xfrm>
                <a:off x="7553670" y="1532916"/>
                <a:ext cx="39582" cy="417414"/>
              </a:xfrm>
              <a:custGeom>
                <a:avLst/>
                <a:gdLst>
                  <a:gd name="T0" fmla="*/ 17 w 22"/>
                  <a:gd name="T1" fmla="*/ 0 h 232"/>
                  <a:gd name="T2" fmla="*/ 0 w 22"/>
                  <a:gd name="T3" fmla="*/ 0 h 232"/>
                  <a:gd name="T4" fmla="*/ 0 w 22"/>
                  <a:gd name="T5" fmla="*/ 232 h 232"/>
                  <a:gd name="T6" fmla="*/ 22 w 22"/>
                  <a:gd name="T7" fmla="*/ 232 h 232"/>
                  <a:gd name="T8" fmla="*/ 22 w 22"/>
                  <a:gd name="T9" fmla="*/ 21 h 232"/>
                  <a:gd name="T10" fmla="*/ 17 w 22"/>
                  <a:gd name="T11" fmla="*/ 21 h 232"/>
                  <a:gd name="T12" fmla="*/ 17 w 22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32">
                    <a:moveTo>
                      <a:pt x="17" y="0"/>
                    </a:moveTo>
                    <a:lnTo>
                      <a:pt x="0" y="0"/>
                    </a:lnTo>
                    <a:lnTo>
                      <a:pt x="0" y="232"/>
                    </a:lnTo>
                    <a:lnTo>
                      <a:pt x="22" y="232"/>
                    </a:lnTo>
                    <a:lnTo>
                      <a:pt x="22" y="21"/>
                    </a:lnTo>
                    <a:lnTo>
                      <a:pt x="17" y="2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" name="iṡļîḋê"/>
              <p:cNvSpPr/>
              <p:nvPr/>
            </p:nvSpPr>
            <p:spPr bwMode="auto">
              <a:xfrm>
                <a:off x="7469108" y="1613879"/>
                <a:ext cx="64771" cy="3364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" name="iṣľíḋe"/>
              <p:cNvSpPr/>
              <p:nvPr/>
            </p:nvSpPr>
            <p:spPr bwMode="auto">
              <a:xfrm>
                <a:off x="7469108" y="1613879"/>
                <a:ext cx="64771" cy="33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" name="ïslíḋè"/>
              <p:cNvSpPr/>
              <p:nvPr/>
            </p:nvSpPr>
            <p:spPr bwMode="auto">
              <a:xfrm>
                <a:off x="7593253" y="1570699"/>
                <a:ext cx="46779" cy="3796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n-cs"/>
                </a:endParaRPr>
              </a:p>
            </p:txBody>
          </p:sp>
          <p:sp>
            <p:nvSpPr>
              <p:cNvPr id="62" name="îš1îdè"/>
              <p:cNvSpPr/>
              <p:nvPr/>
            </p:nvSpPr>
            <p:spPr bwMode="auto">
              <a:xfrm>
                <a:off x="7593253" y="1570699"/>
                <a:ext cx="46779" cy="3796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" name="ïṣľïdè"/>
              <p:cNvSpPr/>
              <p:nvPr/>
            </p:nvSpPr>
            <p:spPr bwMode="auto">
              <a:xfrm>
                <a:off x="7958490" y="1532916"/>
                <a:ext cx="98956" cy="417414"/>
              </a:xfrm>
              <a:custGeom>
                <a:avLst/>
                <a:gdLst>
                  <a:gd name="T0" fmla="*/ 55 w 55"/>
                  <a:gd name="T1" fmla="*/ 0 h 232"/>
                  <a:gd name="T2" fmla="*/ 29 w 55"/>
                  <a:gd name="T3" fmla="*/ 0 h 232"/>
                  <a:gd name="T4" fmla="*/ 29 w 55"/>
                  <a:gd name="T5" fmla="*/ 21 h 232"/>
                  <a:gd name="T6" fmla="*/ 0 w 55"/>
                  <a:gd name="T7" fmla="*/ 21 h 232"/>
                  <a:gd name="T8" fmla="*/ 0 w 55"/>
                  <a:gd name="T9" fmla="*/ 232 h 232"/>
                  <a:gd name="T10" fmla="*/ 55 w 55"/>
                  <a:gd name="T11" fmla="*/ 232 h 232"/>
                  <a:gd name="T12" fmla="*/ 55 w 55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32">
                    <a:moveTo>
                      <a:pt x="55" y="0"/>
                    </a:moveTo>
                    <a:lnTo>
                      <a:pt x="29" y="0"/>
                    </a:lnTo>
                    <a:lnTo>
                      <a:pt x="29" y="21"/>
                    </a:lnTo>
                    <a:lnTo>
                      <a:pt x="0" y="21"/>
                    </a:lnTo>
                    <a:lnTo>
                      <a:pt x="0" y="232"/>
                    </a:lnTo>
                    <a:lnTo>
                      <a:pt x="55" y="232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" name="íṣľide"/>
              <p:cNvSpPr/>
              <p:nvPr/>
            </p:nvSpPr>
            <p:spPr bwMode="auto">
              <a:xfrm>
                <a:off x="7958490" y="1532916"/>
                <a:ext cx="98956" cy="417414"/>
              </a:xfrm>
              <a:custGeom>
                <a:avLst/>
                <a:gdLst>
                  <a:gd name="T0" fmla="*/ 55 w 55"/>
                  <a:gd name="T1" fmla="*/ 0 h 232"/>
                  <a:gd name="T2" fmla="*/ 29 w 55"/>
                  <a:gd name="T3" fmla="*/ 0 h 232"/>
                  <a:gd name="T4" fmla="*/ 29 w 55"/>
                  <a:gd name="T5" fmla="*/ 21 h 232"/>
                  <a:gd name="T6" fmla="*/ 0 w 55"/>
                  <a:gd name="T7" fmla="*/ 21 h 232"/>
                  <a:gd name="T8" fmla="*/ 0 w 55"/>
                  <a:gd name="T9" fmla="*/ 232 h 232"/>
                  <a:gd name="T10" fmla="*/ 55 w 55"/>
                  <a:gd name="T11" fmla="*/ 232 h 232"/>
                  <a:gd name="T12" fmla="*/ 55 w 55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32">
                    <a:moveTo>
                      <a:pt x="55" y="0"/>
                    </a:moveTo>
                    <a:lnTo>
                      <a:pt x="29" y="0"/>
                    </a:lnTo>
                    <a:lnTo>
                      <a:pt x="29" y="21"/>
                    </a:lnTo>
                    <a:lnTo>
                      <a:pt x="0" y="21"/>
                    </a:lnTo>
                    <a:lnTo>
                      <a:pt x="0" y="232"/>
                    </a:lnTo>
                    <a:lnTo>
                      <a:pt x="55" y="232"/>
                    </a:lnTo>
                    <a:lnTo>
                      <a:pt x="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" name="îṩľîḓé"/>
              <p:cNvSpPr/>
              <p:nvPr/>
            </p:nvSpPr>
            <p:spPr bwMode="auto">
              <a:xfrm>
                <a:off x="8057446" y="1532916"/>
                <a:ext cx="68369" cy="417414"/>
              </a:xfrm>
              <a:custGeom>
                <a:avLst/>
                <a:gdLst>
                  <a:gd name="T0" fmla="*/ 9 w 38"/>
                  <a:gd name="T1" fmla="*/ 0 h 232"/>
                  <a:gd name="T2" fmla="*/ 0 w 38"/>
                  <a:gd name="T3" fmla="*/ 0 h 232"/>
                  <a:gd name="T4" fmla="*/ 0 w 38"/>
                  <a:gd name="T5" fmla="*/ 232 h 232"/>
                  <a:gd name="T6" fmla="*/ 38 w 38"/>
                  <a:gd name="T7" fmla="*/ 232 h 232"/>
                  <a:gd name="T8" fmla="*/ 38 w 38"/>
                  <a:gd name="T9" fmla="*/ 21 h 232"/>
                  <a:gd name="T10" fmla="*/ 9 w 38"/>
                  <a:gd name="T11" fmla="*/ 21 h 232"/>
                  <a:gd name="T12" fmla="*/ 9 w 38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32">
                    <a:moveTo>
                      <a:pt x="9" y="0"/>
                    </a:moveTo>
                    <a:lnTo>
                      <a:pt x="0" y="0"/>
                    </a:lnTo>
                    <a:lnTo>
                      <a:pt x="0" y="232"/>
                    </a:lnTo>
                    <a:lnTo>
                      <a:pt x="38" y="232"/>
                    </a:lnTo>
                    <a:lnTo>
                      <a:pt x="38" y="21"/>
                    </a:lnTo>
                    <a:lnTo>
                      <a:pt x="9" y="2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" name="iśḻíḍé"/>
              <p:cNvSpPr/>
              <p:nvPr/>
            </p:nvSpPr>
            <p:spPr bwMode="auto">
              <a:xfrm>
                <a:off x="8057446" y="1532916"/>
                <a:ext cx="68369" cy="417414"/>
              </a:xfrm>
              <a:custGeom>
                <a:avLst/>
                <a:gdLst>
                  <a:gd name="T0" fmla="*/ 9 w 38"/>
                  <a:gd name="T1" fmla="*/ 0 h 232"/>
                  <a:gd name="T2" fmla="*/ 0 w 38"/>
                  <a:gd name="T3" fmla="*/ 0 h 232"/>
                  <a:gd name="T4" fmla="*/ 0 w 38"/>
                  <a:gd name="T5" fmla="*/ 232 h 232"/>
                  <a:gd name="T6" fmla="*/ 38 w 38"/>
                  <a:gd name="T7" fmla="*/ 232 h 232"/>
                  <a:gd name="T8" fmla="*/ 38 w 38"/>
                  <a:gd name="T9" fmla="*/ 21 h 232"/>
                  <a:gd name="T10" fmla="*/ 9 w 38"/>
                  <a:gd name="T11" fmla="*/ 21 h 232"/>
                  <a:gd name="T12" fmla="*/ 9 w 38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32">
                    <a:moveTo>
                      <a:pt x="9" y="0"/>
                    </a:moveTo>
                    <a:lnTo>
                      <a:pt x="0" y="0"/>
                    </a:lnTo>
                    <a:lnTo>
                      <a:pt x="0" y="232"/>
                    </a:lnTo>
                    <a:lnTo>
                      <a:pt x="38" y="232"/>
                    </a:lnTo>
                    <a:lnTo>
                      <a:pt x="38" y="21"/>
                    </a:lnTo>
                    <a:lnTo>
                      <a:pt x="9" y="21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" name="i$ľiďé"/>
              <p:cNvSpPr/>
              <p:nvPr/>
            </p:nvSpPr>
            <p:spPr bwMode="auto">
              <a:xfrm>
                <a:off x="7123662" y="1379984"/>
                <a:ext cx="145735" cy="570345"/>
              </a:xfrm>
              <a:custGeom>
                <a:avLst/>
                <a:gdLst>
                  <a:gd name="T0" fmla="*/ 41 w 81"/>
                  <a:gd name="T1" fmla="*/ 0 h 317"/>
                  <a:gd name="T2" fmla="*/ 0 w 81"/>
                  <a:gd name="T3" fmla="*/ 0 h 317"/>
                  <a:gd name="T4" fmla="*/ 0 w 81"/>
                  <a:gd name="T5" fmla="*/ 317 h 317"/>
                  <a:gd name="T6" fmla="*/ 38 w 81"/>
                  <a:gd name="T7" fmla="*/ 317 h 317"/>
                  <a:gd name="T8" fmla="*/ 38 w 81"/>
                  <a:gd name="T9" fmla="*/ 130 h 317"/>
                  <a:gd name="T10" fmla="*/ 81 w 81"/>
                  <a:gd name="T11" fmla="*/ 130 h 317"/>
                  <a:gd name="T12" fmla="*/ 81 w 81"/>
                  <a:gd name="T13" fmla="*/ 28 h 317"/>
                  <a:gd name="T14" fmla="*/ 41 w 81"/>
                  <a:gd name="T15" fmla="*/ 28 h 317"/>
                  <a:gd name="T16" fmla="*/ 41 w 81"/>
                  <a:gd name="T1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317">
                    <a:moveTo>
                      <a:pt x="41" y="0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38" y="317"/>
                    </a:lnTo>
                    <a:lnTo>
                      <a:pt x="38" y="130"/>
                    </a:lnTo>
                    <a:lnTo>
                      <a:pt x="81" y="130"/>
                    </a:lnTo>
                    <a:lnTo>
                      <a:pt x="81" y="28"/>
                    </a:lnTo>
                    <a:lnTo>
                      <a:pt x="41" y="28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8" name="îṡľiḑé"/>
              <p:cNvSpPr/>
              <p:nvPr/>
            </p:nvSpPr>
            <p:spPr bwMode="auto">
              <a:xfrm>
                <a:off x="7123662" y="1379984"/>
                <a:ext cx="145735" cy="570345"/>
              </a:xfrm>
              <a:custGeom>
                <a:avLst/>
                <a:gdLst>
                  <a:gd name="T0" fmla="*/ 41 w 81"/>
                  <a:gd name="T1" fmla="*/ 0 h 317"/>
                  <a:gd name="T2" fmla="*/ 0 w 81"/>
                  <a:gd name="T3" fmla="*/ 0 h 317"/>
                  <a:gd name="T4" fmla="*/ 0 w 81"/>
                  <a:gd name="T5" fmla="*/ 317 h 317"/>
                  <a:gd name="T6" fmla="*/ 38 w 81"/>
                  <a:gd name="T7" fmla="*/ 317 h 317"/>
                  <a:gd name="T8" fmla="*/ 38 w 81"/>
                  <a:gd name="T9" fmla="*/ 130 h 317"/>
                  <a:gd name="T10" fmla="*/ 81 w 81"/>
                  <a:gd name="T11" fmla="*/ 130 h 317"/>
                  <a:gd name="T12" fmla="*/ 81 w 81"/>
                  <a:gd name="T13" fmla="*/ 28 h 317"/>
                  <a:gd name="T14" fmla="*/ 41 w 81"/>
                  <a:gd name="T15" fmla="*/ 28 h 317"/>
                  <a:gd name="T16" fmla="*/ 41 w 81"/>
                  <a:gd name="T1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317">
                    <a:moveTo>
                      <a:pt x="41" y="0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38" y="317"/>
                    </a:lnTo>
                    <a:lnTo>
                      <a:pt x="38" y="130"/>
                    </a:lnTo>
                    <a:lnTo>
                      <a:pt x="81" y="130"/>
                    </a:lnTo>
                    <a:lnTo>
                      <a:pt x="81" y="28"/>
                    </a:lnTo>
                    <a:lnTo>
                      <a:pt x="41" y="28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9" name="íṡļiďé"/>
              <p:cNvSpPr/>
              <p:nvPr/>
            </p:nvSpPr>
            <p:spPr bwMode="auto">
              <a:xfrm>
                <a:off x="7039100" y="1379984"/>
                <a:ext cx="84562" cy="570345"/>
              </a:xfrm>
              <a:custGeom>
                <a:avLst/>
                <a:gdLst>
                  <a:gd name="T0" fmla="*/ 47 w 47"/>
                  <a:gd name="T1" fmla="*/ 0 h 317"/>
                  <a:gd name="T2" fmla="*/ 40 w 47"/>
                  <a:gd name="T3" fmla="*/ 0 h 317"/>
                  <a:gd name="T4" fmla="*/ 40 w 47"/>
                  <a:gd name="T5" fmla="*/ 28 h 317"/>
                  <a:gd name="T6" fmla="*/ 0 w 47"/>
                  <a:gd name="T7" fmla="*/ 28 h 317"/>
                  <a:gd name="T8" fmla="*/ 0 w 47"/>
                  <a:gd name="T9" fmla="*/ 317 h 317"/>
                  <a:gd name="T10" fmla="*/ 47 w 47"/>
                  <a:gd name="T11" fmla="*/ 317 h 317"/>
                  <a:gd name="T12" fmla="*/ 47 w 47"/>
                  <a:gd name="T13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17">
                    <a:moveTo>
                      <a:pt x="47" y="0"/>
                    </a:moveTo>
                    <a:lnTo>
                      <a:pt x="40" y="0"/>
                    </a:lnTo>
                    <a:lnTo>
                      <a:pt x="40" y="28"/>
                    </a:lnTo>
                    <a:lnTo>
                      <a:pt x="0" y="28"/>
                    </a:lnTo>
                    <a:lnTo>
                      <a:pt x="0" y="317"/>
                    </a:lnTo>
                    <a:lnTo>
                      <a:pt x="47" y="317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0" name="îṧ1iďê"/>
              <p:cNvSpPr/>
              <p:nvPr/>
            </p:nvSpPr>
            <p:spPr bwMode="auto">
              <a:xfrm>
                <a:off x="7039100" y="1379984"/>
                <a:ext cx="84562" cy="570345"/>
              </a:xfrm>
              <a:custGeom>
                <a:avLst/>
                <a:gdLst>
                  <a:gd name="T0" fmla="*/ 47 w 47"/>
                  <a:gd name="T1" fmla="*/ 0 h 317"/>
                  <a:gd name="T2" fmla="*/ 40 w 47"/>
                  <a:gd name="T3" fmla="*/ 0 h 317"/>
                  <a:gd name="T4" fmla="*/ 40 w 47"/>
                  <a:gd name="T5" fmla="*/ 28 h 317"/>
                  <a:gd name="T6" fmla="*/ 0 w 47"/>
                  <a:gd name="T7" fmla="*/ 28 h 317"/>
                  <a:gd name="T8" fmla="*/ 0 w 47"/>
                  <a:gd name="T9" fmla="*/ 317 h 317"/>
                  <a:gd name="T10" fmla="*/ 47 w 47"/>
                  <a:gd name="T11" fmla="*/ 317 h 317"/>
                  <a:gd name="T12" fmla="*/ 47 w 47"/>
                  <a:gd name="T13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17">
                    <a:moveTo>
                      <a:pt x="47" y="0"/>
                    </a:moveTo>
                    <a:lnTo>
                      <a:pt x="40" y="0"/>
                    </a:lnTo>
                    <a:lnTo>
                      <a:pt x="40" y="28"/>
                    </a:lnTo>
                    <a:lnTo>
                      <a:pt x="0" y="28"/>
                    </a:lnTo>
                    <a:lnTo>
                      <a:pt x="0" y="317"/>
                    </a:lnTo>
                    <a:lnTo>
                      <a:pt x="47" y="317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1" name="ïS1îḍê"/>
              <p:cNvSpPr/>
              <p:nvPr/>
            </p:nvSpPr>
            <p:spPr bwMode="auto">
              <a:xfrm>
                <a:off x="7192032" y="1613879"/>
                <a:ext cx="77365" cy="3364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2" name="îṩlïḑê"/>
              <p:cNvSpPr/>
              <p:nvPr/>
            </p:nvSpPr>
            <p:spPr bwMode="auto">
              <a:xfrm>
                <a:off x="7192032" y="1613879"/>
                <a:ext cx="77365" cy="33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0" name="iŝļiďè"/>
            <p:cNvGrpSpPr/>
            <p:nvPr/>
          </p:nvGrpSpPr>
          <p:grpSpPr>
            <a:xfrm>
              <a:off x="1631633" y="1879050"/>
              <a:ext cx="1751381" cy="4036474"/>
              <a:chOff x="19202400" y="18376901"/>
              <a:chExt cx="4922838" cy="11345862"/>
            </a:xfrm>
          </p:grpSpPr>
          <p:sp>
            <p:nvSpPr>
              <p:cNvPr id="21" name="ïśḷïḍé"/>
              <p:cNvSpPr/>
              <p:nvPr/>
            </p:nvSpPr>
            <p:spPr bwMode="auto">
              <a:xfrm>
                <a:off x="22806025" y="28919488"/>
                <a:ext cx="814388" cy="80327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65" y="23"/>
                  </a:cxn>
                  <a:cxn ang="0">
                    <a:pos x="74" y="51"/>
                  </a:cxn>
                  <a:cxn ang="0">
                    <a:pos x="61" y="73"/>
                  </a:cxn>
                  <a:cxn ang="0">
                    <a:pos x="20" y="66"/>
                  </a:cxn>
                  <a:cxn ang="0">
                    <a:pos x="15" y="41"/>
                  </a:cxn>
                  <a:cxn ang="0">
                    <a:pos x="0" y="20"/>
                  </a:cxn>
                  <a:cxn ang="0">
                    <a:pos x="5" y="7"/>
                  </a:cxn>
                  <a:cxn ang="0">
                    <a:pos x="19" y="3"/>
                  </a:cxn>
                  <a:cxn ang="0">
                    <a:pos x="54" y="7"/>
                  </a:cxn>
                  <a:cxn ang="0">
                    <a:pos x="56" y="0"/>
                  </a:cxn>
                </a:cxnLst>
                <a:rect l="0" t="0" r="r" b="b"/>
                <a:pathLst>
                  <a:path w="76" h="75">
                    <a:moveTo>
                      <a:pt x="56" y="0"/>
                    </a:moveTo>
                    <a:cubicBezTo>
                      <a:pt x="59" y="5"/>
                      <a:pt x="57" y="13"/>
                      <a:pt x="65" y="23"/>
                    </a:cubicBezTo>
                    <a:cubicBezTo>
                      <a:pt x="72" y="34"/>
                      <a:pt x="76" y="36"/>
                      <a:pt x="74" y="51"/>
                    </a:cubicBezTo>
                    <a:cubicBezTo>
                      <a:pt x="73" y="65"/>
                      <a:pt x="69" y="71"/>
                      <a:pt x="61" y="73"/>
                    </a:cubicBezTo>
                    <a:cubicBezTo>
                      <a:pt x="53" y="75"/>
                      <a:pt x="24" y="74"/>
                      <a:pt x="20" y="66"/>
                    </a:cubicBezTo>
                    <a:cubicBezTo>
                      <a:pt x="15" y="57"/>
                      <a:pt x="19" y="49"/>
                      <a:pt x="15" y="41"/>
                    </a:cubicBezTo>
                    <a:cubicBezTo>
                      <a:pt x="12" y="33"/>
                      <a:pt x="0" y="25"/>
                      <a:pt x="0" y="20"/>
                    </a:cubicBezTo>
                    <a:cubicBezTo>
                      <a:pt x="1" y="15"/>
                      <a:pt x="4" y="10"/>
                      <a:pt x="5" y="7"/>
                    </a:cubicBezTo>
                    <a:cubicBezTo>
                      <a:pt x="6" y="4"/>
                      <a:pt x="5" y="2"/>
                      <a:pt x="19" y="3"/>
                    </a:cubicBezTo>
                    <a:cubicBezTo>
                      <a:pt x="34" y="4"/>
                      <a:pt x="54" y="7"/>
                      <a:pt x="54" y="7"/>
                    </a:cubicBezTo>
                    <a:cubicBezTo>
                      <a:pt x="55" y="6"/>
                      <a:pt x="56" y="0"/>
                      <a:pt x="56" y="0"/>
                    </a:cubicBezTo>
                    <a:close/>
                  </a:path>
                </a:pathLst>
              </a:custGeom>
              <a:solidFill>
                <a:srgbClr val="2D272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" name="ïṡḷïḋè"/>
              <p:cNvSpPr/>
              <p:nvPr/>
            </p:nvSpPr>
            <p:spPr bwMode="auto">
              <a:xfrm>
                <a:off x="20264438" y="28575001"/>
                <a:ext cx="879475" cy="836613"/>
              </a:xfrm>
              <a:custGeom>
                <a:avLst/>
                <a:gdLst/>
                <a:ahLst/>
                <a:cxnLst>
                  <a:cxn ang="0">
                    <a:pos x="77" y="6"/>
                  </a:cxn>
                  <a:cxn ang="0">
                    <a:pos x="78" y="23"/>
                  </a:cxn>
                  <a:cxn ang="0">
                    <a:pos x="76" y="40"/>
                  </a:cxn>
                  <a:cxn ang="0">
                    <a:pos x="64" y="52"/>
                  </a:cxn>
                  <a:cxn ang="0">
                    <a:pos x="54" y="74"/>
                  </a:cxn>
                  <a:cxn ang="0">
                    <a:pos x="11" y="75"/>
                  </a:cxn>
                  <a:cxn ang="0">
                    <a:pos x="7" y="49"/>
                  </a:cxn>
                  <a:cxn ang="0">
                    <a:pos x="22" y="20"/>
                  </a:cxn>
                  <a:cxn ang="0">
                    <a:pos x="26" y="0"/>
                  </a:cxn>
                  <a:cxn ang="0">
                    <a:pos x="77" y="6"/>
                  </a:cxn>
                </a:cxnLst>
                <a:rect l="0" t="0" r="r" b="b"/>
                <a:pathLst>
                  <a:path w="82" h="78">
                    <a:moveTo>
                      <a:pt x="77" y="6"/>
                    </a:moveTo>
                    <a:cubicBezTo>
                      <a:pt x="77" y="10"/>
                      <a:pt x="75" y="19"/>
                      <a:pt x="78" y="23"/>
                    </a:cubicBezTo>
                    <a:cubicBezTo>
                      <a:pt x="82" y="27"/>
                      <a:pt x="81" y="35"/>
                      <a:pt x="76" y="40"/>
                    </a:cubicBezTo>
                    <a:cubicBezTo>
                      <a:pt x="72" y="44"/>
                      <a:pt x="64" y="44"/>
                      <a:pt x="64" y="52"/>
                    </a:cubicBezTo>
                    <a:cubicBezTo>
                      <a:pt x="64" y="59"/>
                      <a:pt x="63" y="70"/>
                      <a:pt x="54" y="74"/>
                    </a:cubicBezTo>
                    <a:cubicBezTo>
                      <a:pt x="44" y="78"/>
                      <a:pt x="18" y="78"/>
                      <a:pt x="11" y="75"/>
                    </a:cubicBezTo>
                    <a:cubicBezTo>
                      <a:pt x="5" y="73"/>
                      <a:pt x="0" y="63"/>
                      <a:pt x="7" y="49"/>
                    </a:cubicBezTo>
                    <a:cubicBezTo>
                      <a:pt x="15" y="34"/>
                      <a:pt x="18" y="31"/>
                      <a:pt x="22" y="20"/>
                    </a:cubicBezTo>
                    <a:cubicBezTo>
                      <a:pt x="26" y="8"/>
                      <a:pt x="26" y="0"/>
                      <a:pt x="26" y="0"/>
                    </a:cubicBezTo>
                    <a:lnTo>
                      <a:pt x="77" y="6"/>
                    </a:lnTo>
                    <a:close/>
                  </a:path>
                </a:pathLst>
              </a:custGeom>
              <a:solidFill>
                <a:srgbClr val="2D272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" name="i$liďé"/>
              <p:cNvSpPr/>
              <p:nvPr/>
            </p:nvSpPr>
            <p:spPr bwMode="auto">
              <a:xfrm>
                <a:off x="20467638" y="23706138"/>
                <a:ext cx="3046413" cy="5384800"/>
              </a:xfrm>
              <a:custGeom>
                <a:avLst/>
                <a:gdLst/>
                <a:ahLst/>
                <a:cxnLst>
                  <a:cxn ang="0">
                    <a:pos x="282" y="494"/>
                  </a:cxn>
                  <a:cxn ang="0">
                    <a:pos x="254" y="495"/>
                  </a:cxn>
                  <a:cxn ang="0">
                    <a:pos x="224" y="502"/>
                  </a:cxn>
                  <a:cxn ang="0">
                    <a:pos x="217" y="477"/>
                  </a:cxn>
                  <a:cxn ang="0">
                    <a:pos x="199" y="412"/>
                  </a:cxn>
                  <a:cxn ang="0">
                    <a:pos x="193" y="317"/>
                  </a:cxn>
                  <a:cxn ang="0">
                    <a:pos x="169" y="228"/>
                  </a:cxn>
                  <a:cxn ang="0">
                    <a:pos x="133" y="151"/>
                  </a:cxn>
                  <a:cxn ang="0">
                    <a:pos x="106" y="254"/>
                  </a:cxn>
                  <a:cxn ang="0">
                    <a:pos x="85" y="354"/>
                  </a:cxn>
                  <a:cxn ang="0">
                    <a:pos x="83" y="411"/>
                  </a:cxn>
                  <a:cxn ang="0">
                    <a:pos x="64" y="468"/>
                  </a:cxn>
                  <a:cxn ang="0">
                    <a:pos x="54" y="470"/>
                  </a:cxn>
                  <a:cxn ang="0">
                    <a:pos x="23" y="467"/>
                  </a:cxn>
                  <a:cxn ang="0">
                    <a:pos x="0" y="462"/>
                  </a:cxn>
                  <a:cxn ang="0">
                    <a:pos x="6" y="422"/>
                  </a:cxn>
                  <a:cxn ang="0">
                    <a:pos x="20" y="385"/>
                  </a:cxn>
                  <a:cxn ang="0">
                    <a:pos x="38" y="229"/>
                  </a:cxn>
                  <a:cxn ang="0">
                    <a:pos x="37" y="111"/>
                  </a:cxn>
                  <a:cxn ang="0">
                    <a:pos x="57" y="50"/>
                  </a:cxn>
                  <a:cxn ang="0">
                    <a:pos x="155" y="12"/>
                  </a:cxn>
                  <a:cxn ang="0">
                    <a:pos x="238" y="1"/>
                  </a:cxn>
                  <a:cxn ang="0">
                    <a:pos x="239" y="45"/>
                  </a:cxn>
                  <a:cxn ang="0">
                    <a:pos x="250" y="126"/>
                  </a:cxn>
                  <a:cxn ang="0">
                    <a:pos x="250" y="214"/>
                  </a:cxn>
                  <a:cxn ang="0">
                    <a:pos x="257" y="303"/>
                  </a:cxn>
                  <a:cxn ang="0">
                    <a:pos x="276" y="416"/>
                  </a:cxn>
                  <a:cxn ang="0">
                    <a:pos x="282" y="494"/>
                  </a:cxn>
                </a:cxnLst>
                <a:rect l="0" t="0" r="r" b="b"/>
                <a:pathLst>
                  <a:path w="284" h="502">
                    <a:moveTo>
                      <a:pt x="282" y="494"/>
                    </a:moveTo>
                    <a:cubicBezTo>
                      <a:pt x="282" y="494"/>
                      <a:pt x="261" y="495"/>
                      <a:pt x="254" y="495"/>
                    </a:cubicBezTo>
                    <a:cubicBezTo>
                      <a:pt x="247" y="494"/>
                      <a:pt x="224" y="502"/>
                      <a:pt x="224" y="502"/>
                    </a:cubicBezTo>
                    <a:cubicBezTo>
                      <a:pt x="224" y="502"/>
                      <a:pt x="217" y="488"/>
                      <a:pt x="217" y="477"/>
                    </a:cubicBezTo>
                    <a:cubicBezTo>
                      <a:pt x="216" y="467"/>
                      <a:pt x="204" y="430"/>
                      <a:pt x="199" y="412"/>
                    </a:cubicBezTo>
                    <a:cubicBezTo>
                      <a:pt x="193" y="395"/>
                      <a:pt x="197" y="343"/>
                      <a:pt x="193" y="317"/>
                    </a:cubicBezTo>
                    <a:cubicBezTo>
                      <a:pt x="189" y="291"/>
                      <a:pt x="180" y="253"/>
                      <a:pt x="169" y="228"/>
                    </a:cubicBezTo>
                    <a:cubicBezTo>
                      <a:pt x="158" y="203"/>
                      <a:pt x="133" y="151"/>
                      <a:pt x="133" y="151"/>
                    </a:cubicBezTo>
                    <a:cubicBezTo>
                      <a:pt x="133" y="151"/>
                      <a:pt x="109" y="232"/>
                      <a:pt x="106" y="254"/>
                    </a:cubicBezTo>
                    <a:cubicBezTo>
                      <a:pt x="103" y="277"/>
                      <a:pt x="83" y="332"/>
                      <a:pt x="85" y="354"/>
                    </a:cubicBezTo>
                    <a:cubicBezTo>
                      <a:pt x="86" y="375"/>
                      <a:pt x="89" y="390"/>
                      <a:pt x="83" y="411"/>
                    </a:cubicBezTo>
                    <a:cubicBezTo>
                      <a:pt x="77" y="431"/>
                      <a:pt x="64" y="468"/>
                      <a:pt x="64" y="468"/>
                    </a:cubicBezTo>
                    <a:cubicBezTo>
                      <a:pt x="64" y="468"/>
                      <a:pt x="56" y="470"/>
                      <a:pt x="54" y="470"/>
                    </a:cubicBezTo>
                    <a:cubicBezTo>
                      <a:pt x="51" y="470"/>
                      <a:pt x="30" y="467"/>
                      <a:pt x="23" y="467"/>
                    </a:cubicBezTo>
                    <a:cubicBezTo>
                      <a:pt x="16" y="466"/>
                      <a:pt x="0" y="462"/>
                      <a:pt x="0" y="462"/>
                    </a:cubicBezTo>
                    <a:cubicBezTo>
                      <a:pt x="0" y="462"/>
                      <a:pt x="1" y="431"/>
                      <a:pt x="6" y="422"/>
                    </a:cubicBezTo>
                    <a:cubicBezTo>
                      <a:pt x="11" y="414"/>
                      <a:pt x="16" y="400"/>
                      <a:pt x="20" y="385"/>
                    </a:cubicBezTo>
                    <a:cubicBezTo>
                      <a:pt x="24" y="370"/>
                      <a:pt x="35" y="261"/>
                      <a:pt x="38" y="229"/>
                    </a:cubicBezTo>
                    <a:cubicBezTo>
                      <a:pt x="41" y="198"/>
                      <a:pt x="36" y="128"/>
                      <a:pt x="37" y="111"/>
                    </a:cubicBezTo>
                    <a:cubicBezTo>
                      <a:pt x="38" y="93"/>
                      <a:pt x="48" y="56"/>
                      <a:pt x="57" y="50"/>
                    </a:cubicBezTo>
                    <a:cubicBezTo>
                      <a:pt x="65" y="45"/>
                      <a:pt x="107" y="22"/>
                      <a:pt x="155" y="12"/>
                    </a:cubicBezTo>
                    <a:cubicBezTo>
                      <a:pt x="203" y="2"/>
                      <a:pt x="233" y="0"/>
                      <a:pt x="238" y="1"/>
                    </a:cubicBezTo>
                    <a:cubicBezTo>
                      <a:pt x="242" y="1"/>
                      <a:pt x="235" y="26"/>
                      <a:pt x="239" y="45"/>
                    </a:cubicBezTo>
                    <a:cubicBezTo>
                      <a:pt x="243" y="65"/>
                      <a:pt x="245" y="89"/>
                      <a:pt x="250" y="126"/>
                    </a:cubicBezTo>
                    <a:cubicBezTo>
                      <a:pt x="254" y="162"/>
                      <a:pt x="253" y="180"/>
                      <a:pt x="250" y="214"/>
                    </a:cubicBezTo>
                    <a:cubicBezTo>
                      <a:pt x="247" y="248"/>
                      <a:pt x="249" y="265"/>
                      <a:pt x="257" y="303"/>
                    </a:cubicBezTo>
                    <a:cubicBezTo>
                      <a:pt x="265" y="341"/>
                      <a:pt x="268" y="393"/>
                      <a:pt x="276" y="416"/>
                    </a:cubicBezTo>
                    <a:cubicBezTo>
                      <a:pt x="284" y="440"/>
                      <a:pt x="282" y="494"/>
                      <a:pt x="282" y="494"/>
                    </a:cubicBezTo>
                    <a:close/>
                  </a:path>
                </a:pathLst>
              </a:custGeom>
              <a:solidFill>
                <a:srgbClr val="050905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" name="ísľîdê"/>
              <p:cNvSpPr/>
              <p:nvPr/>
            </p:nvSpPr>
            <p:spPr bwMode="auto">
              <a:xfrm>
                <a:off x="19353213" y="19288126"/>
                <a:ext cx="4772025" cy="5673725"/>
              </a:xfrm>
              <a:custGeom>
                <a:avLst/>
                <a:gdLst/>
                <a:ahLst/>
                <a:cxnLst>
                  <a:cxn ang="0">
                    <a:pos x="319" y="437"/>
                  </a:cxn>
                  <a:cxn ang="0">
                    <a:pos x="354" y="462"/>
                  </a:cxn>
                  <a:cxn ang="0">
                    <a:pos x="402" y="444"/>
                  </a:cxn>
                  <a:cxn ang="0">
                    <a:pos x="372" y="341"/>
                  </a:cxn>
                  <a:cxn ang="0">
                    <a:pos x="374" y="338"/>
                  </a:cxn>
                  <a:cxn ang="0">
                    <a:pos x="365" y="314"/>
                  </a:cxn>
                  <a:cxn ang="0">
                    <a:pos x="349" y="257"/>
                  </a:cxn>
                  <a:cxn ang="0">
                    <a:pos x="364" y="210"/>
                  </a:cxn>
                  <a:cxn ang="0">
                    <a:pos x="432" y="128"/>
                  </a:cxn>
                  <a:cxn ang="0">
                    <a:pos x="417" y="38"/>
                  </a:cxn>
                  <a:cxn ang="0">
                    <a:pos x="401" y="0"/>
                  </a:cxn>
                  <a:cxn ang="0">
                    <a:pos x="391" y="0"/>
                  </a:cxn>
                  <a:cxn ang="0">
                    <a:pos x="358" y="19"/>
                  </a:cxn>
                  <a:cxn ang="0">
                    <a:pos x="371" y="90"/>
                  </a:cxn>
                  <a:cxn ang="0">
                    <a:pos x="354" y="128"/>
                  </a:cxn>
                  <a:cxn ang="0">
                    <a:pos x="333" y="142"/>
                  </a:cxn>
                  <a:cxn ang="0">
                    <a:pos x="313" y="137"/>
                  </a:cxn>
                  <a:cxn ang="0">
                    <a:pos x="286" y="165"/>
                  </a:cxn>
                  <a:cxn ang="0">
                    <a:pos x="278" y="170"/>
                  </a:cxn>
                  <a:cxn ang="0">
                    <a:pos x="254" y="160"/>
                  </a:cxn>
                  <a:cxn ang="0">
                    <a:pos x="184" y="202"/>
                  </a:cxn>
                  <a:cxn ang="0">
                    <a:pos x="121" y="251"/>
                  </a:cxn>
                  <a:cxn ang="0">
                    <a:pos x="98" y="316"/>
                  </a:cxn>
                  <a:cxn ang="0">
                    <a:pos x="70" y="308"/>
                  </a:cxn>
                  <a:cxn ang="0">
                    <a:pos x="42" y="268"/>
                  </a:cxn>
                  <a:cxn ang="0">
                    <a:pos x="14" y="294"/>
                  </a:cxn>
                  <a:cxn ang="0">
                    <a:pos x="8" y="320"/>
                  </a:cxn>
                  <a:cxn ang="0">
                    <a:pos x="54" y="361"/>
                  </a:cxn>
                  <a:cxn ang="0">
                    <a:pos x="99" y="390"/>
                  </a:cxn>
                  <a:cxn ang="0">
                    <a:pos x="146" y="348"/>
                  </a:cxn>
                  <a:cxn ang="0">
                    <a:pos x="146" y="416"/>
                  </a:cxn>
                  <a:cxn ang="0">
                    <a:pos x="136" y="526"/>
                  </a:cxn>
                  <a:cxn ang="0">
                    <a:pos x="173" y="501"/>
                  </a:cxn>
                  <a:cxn ang="0">
                    <a:pos x="179" y="474"/>
                  </a:cxn>
                  <a:cxn ang="0">
                    <a:pos x="306" y="434"/>
                  </a:cxn>
                  <a:cxn ang="0">
                    <a:pos x="319" y="437"/>
                  </a:cxn>
                </a:cxnLst>
                <a:rect l="0" t="0" r="r" b="b"/>
                <a:pathLst>
                  <a:path w="445" h="529">
                    <a:moveTo>
                      <a:pt x="319" y="437"/>
                    </a:moveTo>
                    <a:cubicBezTo>
                      <a:pt x="319" y="437"/>
                      <a:pt x="333" y="466"/>
                      <a:pt x="354" y="462"/>
                    </a:cubicBezTo>
                    <a:cubicBezTo>
                      <a:pt x="374" y="457"/>
                      <a:pt x="402" y="444"/>
                      <a:pt x="402" y="444"/>
                    </a:cubicBezTo>
                    <a:cubicBezTo>
                      <a:pt x="372" y="341"/>
                      <a:pt x="372" y="341"/>
                      <a:pt x="372" y="341"/>
                    </a:cubicBezTo>
                    <a:cubicBezTo>
                      <a:pt x="374" y="338"/>
                      <a:pt x="374" y="338"/>
                      <a:pt x="374" y="338"/>
                    </a:cubicBezTo>
                    <a:cubicBezTo>
                      <a:pt x="365" y="314"/>
                      <a:pt x="365" y="314"/>
                      <a:pt x="365" y="314"/>
                    </a:cubicBezTo>
                    <a:cubicBezTo>
                      <a:pt x="365" y="314"/>
                      <a:pt x="348" y="268"/>
                      <a:pt x="349" y="257"/>
                    </a:cubicBezTo>
                    <a:cubicBezTo>
                      <a:pt x="350" y="246"/>
                      <a:pt x="348" y="223"/>
                      <a:pt x="364" y="210"/>
                    </a:cubicBezTo>
                    <a:cubicBezTo>
                      <a:pt x="381" y="197"/>
                      <a:pt x="418" y="155"/>
                      <a:pt x="432" y="128"/>
                    </a:cubicBezTo>
                    <a:cubicBezTo>
                      <a:pt x="445" y="101"/>
                      <a:pt x="428" y="68"/>
                      <a:pt x="417" y="38"/>
                    </a:cubicBezTo>
                    <a:cubicBezTo>
                      <a:pt x="407" y="9"/>
                      <a:pt x="401" y="0"/>
                      <a:pt x="401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391" y="0"/>
                      <a:pt x="355" y="6"/>
                      <a:pt x="358" y="19"/>
                    </a:cubicBezTo>
                    <a:cubicBezTo>
                      <a:pt x="362" y="32"/>
                      <a:pt x="375" y="75"/>
                      <a:pt x="371" y="90"/>
                    </a:cubicBezTo>
                    <a:cubicBezTo>
                      <a:pt x="366" y="106"/>
                      <a:pt x="363" y="122"/>
                      <a:pt x="354" y="128"/>
                    </a:cubicBezTo>
                    <a:cubicBezTo>
                      <a:pt x="344" y="135"/>
                      <a:pt x="335" y="142"/>
                      <a:pt x="333" y="142"/>
                    </a:cubicBezTo>
                    <a:cubicBezTo>
                      <a:pt x="331" y="142"/>
                      <a:pt x="318" y="134"/>
                      <a:pt x="313" y="137"/>
                    </a:cubicBezTo>
                    <a:cubicBezTo>
                      <a:pt x="308" y="141"/>
                      <a:pt x="292" y="160"/>
                      <a:pt x="286" y="165"/>
                    </a:cubicBezTo>
                    <a:cubicBezTo>
                      <a:pt x="280" y="169"/>
                      <a:pt x="278" y="170"/>
                      <a:pt x="278" y="170"/>
                    </a:cubicBezTo>
                    <a:cubicBezTo>
                      <a:pt x="278" y="170"/>
                      <a:pt x="261" y="161"/>
                      <a:pt x="254" y="160"/>
                    </a:cubicBezTo>
                    <a:cubicBezTo>
                      <a:pt x="247" y="159"/>
                      <a:pt x="194" y="185"/>
                      <a:pt x="184" y="202"/>
                    </a:cubicBezTo>
                    <a:cubicBezTo>
                      <a:pt x="173" y="219"/>
                      <a:pt x="127" y="234"/>
                      <a:pt x="121" y="251"/>
                    </a:cubicBezTo>
                    <a:cubicBezTo>
                      <a:pt x="114" y="267"/>
                      <a:pt x="106" y="310"/>
                      <a:pt x="98" y="316"/>
                    </a:cubicBezTo>
                    <a:cubicBezTo>
                      <a:pt x="91" y="323"/>
                      <a:pt x="70" y="310"/>
                      <a:pt x="70" y="308"/>
                    </a:cubicBezTo>
                    <a:cubicBezTo>
                      <a:pt x="69" y="307"/>
                      <a:pt x="42" y="268"/>
                      <a:pt x="42" y="268"/>
                    </a:cubicBezTo>
                    <a:cubicBezTo>
                      <a:pt x="42" y="268"/>
                      <a:pt x="18" y="284"/>
                      <a:pt x="14" y="294"/>
                    </a:cubicBezTo>
                    <a:cubicBezTo>
                      <a:pt x="10" y="305"/>
                      <a:pt x="0" y="316"/>
                      <a:pt x="8" y="320"/>
                    </a:cubicBezTo>
                    <a:cubicBezTo>
                      <a:pt x="15" y="325"/>
                      <a:pt x="42" y="347"/>
                      <a:pt x="54" y="361"/>
                    </a:cubicBezTo>
                    <a:cubicBezTo>
                      <a:pt x="67" y="376"/>
                      <a:pt x="82" y="400"/>
                      <a:pt x="99" y="390"/>
                    </a:cubicBezTo>
                    <a:cubicBezTo>
                      <a:pt x="116" y="379"/>
                      <a:pt x="146" y="348"/>
                      <a:pt x="146" y="348"/>
                    </a:cubicBezTo>
                    <a:cubicBezTo>
                      <a:pt x="146" y="348"/>
                      <a:pt x="150" y="350"/>
                      <a:pt x="146" y="416"/>
                    </a:cubicBezTo>
                    <a:cubicBezTo>
                      <a:pt x="142" y="483"/>
                      <a:pt x="128" y="524"/>
                      <a:pt x="136" y="526"/>
                    </a:cubicBezTo>
                    <a:cubicBezTo>
                      <a:pt x="144" y="529"/>
                      <a:pt x="170" y="524"/>
                      <a:pt x="173" y="501"/>
                    </a:cubicBezTo>
                    <a:cubicBezTo>
                      <a:pt x="177" y="477"/>
                      <a:pt x="179" y="474"/>
                      <a:pt x="179" y="474"/>
                    </a:cubicBezTo>
                    <a:cubicBezTo>
                      <a:pt x="306" y="434"/>
                      <a:pt x="306" y="434"/>
                      <a:pt x="306" y="434"/>
                    </a:cubicBezTo>
                    <a:lnTo>
                      <a:pt x="319" y="437"/>
                    </a:lnTo>
                    <a:close/>
                  </a:path>
                </a:pathLst>
              </a:custGeom>
              <a:solidFill>
                <a:srgbClr val="1F293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" name="íSḻîḓe"/>
              <p:cNvSpPr/>
              <p:nvPr/>
            </p:nvSpPr>
            <p:spPr bwMode="auto">
              <a:xfrm>
                <a:off x="22645688" y="18376901"/>
                <a:ext cx="985838" cy="1179513"/>
              </a:xfrm>
              <a:custGeom>
                <a:avLst/>
                <a:gdLst/>
                <a:ahLst/>
                <a:cxnLst>
                  <a:cxn ang="0">
                    <a:pos x="55" y="105"/>
                  </a:cxn>
                  <a:cxn ang="0">
                    <a:pos x="39" y="69"/>
                  </a:cxn>
                  <a:cxn ang="0">
                    <a:pos x="10" y="59"/>
                  </a:cxn>
                  <a:cxn ang="0">
                    <a:pos x="1" y="39"/>
                  </a:cxn>
                  <a:cxn ang="0">
                    <a:pos x="8" y="32"/>
                  </a:cxn>
                  <a:cxn ang="0">
                    <a:pos x="6" y="20"/>
                  </a:cxn>
                  <a:cxn ang="0">
                    <a:pos x="13" y="15"/>
                  </a:cxn>
                  <a:cxn ang="0">
                    <a:pos x="18" y="12"/>
                  </a:cxn>
                  <a:cxn ang="0">
                    <a:pos x="25" y="11"/>
                  </a:cxn>
                  <a:cxn ang="0">
                    <a:pos x="30" y="5"/>
                  </a:cxn>
                  <a:cxn ang="0">
                    <a:pos x="39" y="7"/>
                  </a:cxn>
                  <a:cxn ang="0">
                    <a:pos x="48" y="4"/>
                  </a:cxn>
                  <a:cxn ang="0">
                    <a:pos x="66" y="24"/>
                  </a:cxn>
                  <a:cxn ang="0">
                    <a:pos x="74" y="54"/>
                  </a:cxn>
                  <a:cxn ang="0">
                    <a:pos x="90" y="94"/>
                  </a:cxn>
                  <a:cxn ang="0">
                    <a:pos x="84" y="108"/>
                  </a:cxn>
                  <a:cxn ang="0">
                    <a:pos x="55" y="105"/>
                  </a:cxn>
                </a:cxnLst>
                <a:rect l="0" t="0" r="r" b="b"/>
                <a:pathLst>
                  <a:path w="92" h="110">
                    <a:moveTo>
                      <a:pt x="55" y="105"/>
                    </a:moveTo>
                    <a:cubicBezTo>
                      <a:pt x="51" y="97"/>
                      <a:pt x="41" y="71"/>
                      <a:pt x="39" y="69"/>
                    </a:cubicBezTo>
                    <a:cubicBezTo>
                      <a:pt x="37" y="67"/>
                      <a:pt x="17" y="68"/>
                      <a:pt x="10" y="59"/>
                    </a:cubicBezTo>
                    <a:cubicBezTo>
                      <a:pt x="2" y="51"/>
                      <a:pt x="0" y="43"/>
                      <a:pt x="1" y="39"/>
                    </a:cubicBezTo>
                    <a:cubicBezTo>
                      <a:pt x="3" y="36"/>
                      <a:pt x="8" y="32"/>
                      <a:pt x="8" y="32"/>
                    </a:cubicBezTo>
                    <a:cubicBezTo>
                      <a:pt x="8" y="32"/>
                      <a:pt x="2" y="25"/>
                      <a:pt x="6" y="20"/>
                    </a:cubicBezTo>
                    <a:cubicBezTo>
                      <a:pt x="9" y="15"/>
                      <a:pt x="11" y="14"/>
                      <a:pt x="13" y="15"/>
                    </a:cubicBezTo>
                    <a:cubicBezTo>
                      <a:pt x="16" y="16"/>
                      <a:pt x="14" y="15"/>
                      <a:pt x="18" y="12"/>
                    </a:cubicBezTo>
                    <a:cubicBezTo>
                      <a:pt x="22" y="8"/>
                      <a:pt x="24" y="11"/>
                      <a:pt x="25" y="11"/>
                    </a:cubicBezTo>
                    <a:cubicBezTo>
                      <a:pt x="26" y="12"/>
                      <a:pt x="26" y="5"/>
                      <a:pt x="30" y="5"/>
                    </a:cubicBezTo>
                    <a:cubicBezTo>
                      <a:pt x="34" y="5"/>
                      <a:pt x="39" y="7"/>
                      <a:pt x="39" y="7"/>
                    </a:cubicBezTo>
                    <a:cubicBezTo>
                      <a:pt x="39" y="7"/>
                      <a:pt x="41" y="0"/>
                      <a:pt x="48" y="4"/>
                    </a:cubicBezTo>
                    <a:cubicBezTo>
                      <a:pt x="55" y="8"/>
                      <a:pt x="62" y="12"/>
                      <a:pt x="66" y="24"/>
                    </a:cubicBezTo>
                    <a:cubicBezTo>
                      <a:pt x="71" y="36"/>
                      <a:pt x="70" y="45"/>
                      <a:pt x="74" y="54"/>
                    </a:cubicBezTo>
                    <a:cubicBezTo>
                      <a:pt x="78" y="62"/>
                      <a:pt x="90" y="94"/>
                      <a:pt x="90" y="94"/>
                    </a:cubicBezTo>
                    <a:cubicBezTo>
                      <a:pt x="90" y="94"/>
                      <a:pt x="92" y="106"/>
                      <a:pt x="84" y="108"/>
                    </a:cubicBezTo>
                    <a:cubicBezTo>
                      <a:pt x="75" y="110"/>
                      <a:pt x="55" y="105"/>
                      <a:pt x="55" y="105"/>
                    </a:cubicBezTo>
                    <a:close/>
                  </a:path>
                </a:pathLst>
              </a:custGeom>
              <a:solidFill>
                <a:srgbClr val="ED936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íṡḷîdé"/>
              <p:cNvSpPr/>
              <p:nvPr/>
            </p:nvSpPr>
            <p:spPr bwMode="auto">
              <a:xfrm>
                <a:off x="21058188" y="19953288"/>
                <a:ext cx="1158875" cy="1608138"/>
              </a:xfrm>
              <a:custGeom>
                <a:avLst/>
                <a:gdLst/>
                <a:ahLst/>
                <a:cxnLst>
                  <a:cxn ang="0">
                    <a:pos x="103" y="59"/>
                  </a:cxn>
                  <a:cxn ang="0">
                    <a:pos x="102" y="74"/>
                  </a:cxn>
                  <a:cxn ang="0">
                    <a:pos x="100" y="87"/>
                  </a:cxn>
                  <a:cxn ang="0">
                    <a:pos x="97" y="95"/>
                  </a:cxn>
                  <a:cxn ang="0">
                    <a:pos x="96" y="112"/>
                  </a:cxn>
                  <a:cxn ang="0">
                    <a:pos x="71" y="141"/>
                  </a:cxn>
                  <a:cxn ang="0">
                    <a:pos x="38" y="140"/>
                  </a:cxn>
                  <a:cxn ang="0">
                    <a:pos x="31" y="117"/>
                  </a:cxn>
                  <a:cxn ang="0">
                    <a:pos x="19" y="96"/>
                  </a:cxn>
                  <a:cxn ang="0">
                    <a:pos x="15" y="93"/>
                  </a:cxn>
                  <a:cxn ang="0">
                    <a:pos x="16" y="86"/>
                  </a:cxn>
                  <a:cxn ang="0">
                    <a:pos x="13" y="77"/>
                  </a:cxn>
                  <a:cxn ang="0">
                    <a:pos x="10" y="71"/>
                  </a:cxn>
                  <a:cxn ang="0">
                    <a:pos x="6" y="60"/>
                  </a:cxn>
                  <a:cxn ang="0">
                    <a:pos x="10" y="21"/>
                  </a:cxn>
                  <a:cxn ang="0">
                    <a:pos x="52" y="0"/>
                  </a:cxn>
                  <a:cxn ang="0">
                    <a:pos x="70" y="6"/>
                  </a:cxn>
                  <a:cxn ang="0">
                    <a:pos x="93" y="24"/>
                  </a:cxn>
                  <a:cxn ang="0">
                    <a:pos x="103" y="56"/>
                  </a:cxn>
                  <a:cxn ang="0">
                    <a:pos x="103" y="59"/>
                  </a:cxn>
                </a:cxnLst>
                <a:rect l="0" t="0" r="r" b="b"/>
                <a:pathLst>
                  <a:path w="108" h="150">
                    <a:moveTo>
                      <a:pt x="103" y="59"/>
                    </a:moveTo>
                    <a:cubicBezTo>
                      <a:pt x="103" y="64"/>
                      <a:pt x="103" y="69"/>
                      <a:pt x="102" y="74"/>
                    </a:cubicBezTo>
                    <a:cubicBezTo>
                      <a:pt x="100" y="79"/>
                      <a:pt x="100" y="81"/>
                      <a:pt x="100" y="87"/>
                    </a:cubicBezTo>
                    <a:cubicBezTo>
                      <a:pt x="100" y="93"/>
                      <a:pt x="97" y="95"/>
                      <a:pt x="97" y="95"/>
                    </a:cubicBezTo>
                    <a:cubicBezTo>
                      <a:pt x="97" y="95"/>
                      <a:pt x="99" y="104"/>
                      <a:pt x="96" y="112"/>
                    </a:cubicBezTo>
                    <a:cubicBezTo>
                      <a:pt x="94" y="119"/>
                      <a:pt x="91" y="131"/>
                      <a:pt x="71" y="141"/>
                    </a:cubicBezTo>
                    <a:cubicBezTo>
                      <a:pt x="51" y="150"/>
                      <a:pt x="38" y="140"/>
                      <a:pt x="38" y="140"/>
                    </a:cubicBezTo>
                    <a:cubicBezTo>
                      <a:pt x="38" y="140"/>
                      <a:pt x="38" y="123"/>
                      <a:pt x="31" y="117"/>
                    </a:cubicBezTo>
                    <a:cubicBezTo>
                      <a:pt x="25" y="112"/>
                      <a:pt x="19" y="98"/>
                      <a:pt x="19" y="96"/>
                    </a:cubicBezTo>
                    <a:cubicBezTo>
                      <a:pt x="19" y="93"/>
                      <a:pt x="13" y="96"/>
                      <a:pt x="15" y="93"/>
                    </a:cubicBezTo>
                    <a:cubicBezTo>
                      <a:pt x="18" y="90"/>
                      <a:pt x="17" y="89"/>
                      <a:pt x="16" y="86"/>
                    </a:cubicBezTo>
                    <a:cubicBezTo>
                      <a:pt x="15" y="82"/>
                      <a:pt x="13" y="80"/>
                      <a:pt x="13" y="77"/>
                    </a:cubicBezTo>
                    <a:cubicBezTo>
                      <a:pt x="14" y="76"/>
                      <a:pt x="12" y="74"/>
                      <a:pt x="10" y="71"/>
                    </a:cubicBezTo>
                    <a:cubicBezTo>
                      <a:pt x="9" y="68"/>
                      <a:pt x="7" y="64"/>
                      <a:pt x="6" y="60"/>
                    </a:cubicBezTo>
                    <a:cubicBezTo>
                      <a:pt x="4" y="52"/>
                      <a:pt x="0" y="34"/>
                      <a:pt x="10" y="21"/>
                    </a:cubicBezTo>
                    <a:cubicBezTo>
                      <a:pt x="21" y="8"/>
                      <a:pt x="35" y="0"/>
                      <a:pt x="52" y="0"/>
                    </a:cubicBezTo>
                    <a:cubicBezTo>
                      <a:pt x="69" y="0"/>
                      <a:pt x="70" y="6"/>
                      <a:pt x="70" y="6"/>
                    </a:cubicBezTo>
                    <a:cubicBezTo>
                      <a:pt x="70" y="6"/>
                      <a:pt x="79" y="4"/>
                      <a:pt x="93" y="24"/>
                    </a:cubicBezTo>
                    <a:cubicBezTo>
                      <a:pt x="108" y="44"/>
                      <a:pt x="103" y="51"/>
                      <a:pt x="103" y="56"/>
                    </a:cubicBezTo>
                    <a:cubicBezTo>
                      <a:pt x="103" y="57"/>
                      <a:pt x="103" y="58"/>
                      <a:pt x="103" y="59"/>
                    </a:cubicBezTo>
                    <a:close/>
                  </a:path>
                </a:pathLst>
              </a:custGeom>
              <a:solidFill>
                <a:srgbClr val="ED936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" name="ïŝľíḋè"/>
              <p:cNvSpPr/>
              <p:nvPr/>
            </p:nvSpPr>
            <p:spPr bwMode="auto">
              <a:xfrm>
                <a:off x="21058188" y="19953288"/>
                <a:ext cx="1158875" cy="782638"/>
              </a:xfrm>
              <a:custGeom>
                <a:avLst/>
                <a:gdLst/>
                <a:ahLst/>
                <a:cxnLst>
                  <a:cxn ang="0">
                    <a:pos x="103" y="56"/>
                  </a:cxn>
                  <a:cxn ang="0">
                    <a:pos x="103" y="59"/>
                  </a:cxn>
                  <a:cxn ang="0">
                    <a:pos x="101" y="56"/>
                  </a:cxn>
                  <a:cxn ang="0">
                    <a:pos x="95" y="62"/>
                  </a:cxn>
                  <a:cxn ang="0">
                    <a:pos x="95" y="68"/>
                  </a:cxn>
                  <a:cxn ang="0">
                    <a:pos x="92" y="73"/>
                  </a:cxn>
                  <a:cxn ang="0">
                    <a:pos x="92" y="62"/>
                  </a:cxn>
                  <a:cxn ang="0">
                    <a:pos x="86" y="46"/>
                  </a:cxn>
                  <a:cxn ang="0">
                    <a:pos x="70" y="27"/>
                  </a:cxn>
                  <a:cxn ang="0">
                    <a:pos x="51" y="25"/>
                  </a:cxn>
                  <a:cxn ang="0">
                    <a:pos x="41" y="39"/>
                  </a:cxn>
                  <a:cxn ang="0">
                    <a:pos x="39" y="33"/>
                  </a:cxn>
                  <a:cxn ang="0">
                    <a:pos x="37" y="38"/>
                  </a:cxn>
                  <a:cxn ang="0">
                    <a:pos x="33" y="33"/>
                  </a:cxn>
                  <a:cxn ang="0">
                    <a:pos x="32" y="40"/>
                  </a:cxn>
                  <a:cxn ang="0">
                    <a:pos x="16" y="31"/>
                  </a:cxn>
                  <a:cxn ang="0">
                    <a:pos x="9" y="54"/>
                  </a:cxn>
                  <a:cxn ang="0">
                    <a:pos x="10" y="71"/>
                  </a:cxn>
                  <a:cxn ang="0">
                    <a:pos x="6" y="60"/>
                  </a:cxn>
                  <a:cxn ang="0">
                    <a:pos x="10" y="21"/>
                  </a:cxn>
                  <a:cxn ang="0">
                    <a:pos x="52" y="0"/>
                  </a:cxn>
                  <a:cxn ang="0">
                    <a:pos x="70" y="6"/>
                  </a:cxn>
                  <a:cxn ang="0">
                    <a:pos x="93" y="24"/>
                  </a:cxn>
                  <a:cxn ang="0">
                    <a:pos x="103" y="56"/>
                  </a:cxn>
                </a:cxnLst>
                <a:rect l="0" t="0" r="r" b="b"/>
                <a:pathLst>
                  <a:path w="108" h="73">
                    <a:moveTo>
                      <a:pt x="103" y="56"/>
                    </a:moveTo>
                    <a:cubicBezTo>
                      <a:pt x="103" y="57"/>
                      <a:pt x="103" y="58"/>
                      <a:pt x="103" y="59"/>
                    </a:cubicBezTo>
                    <a:cubicBezTo>
                      <a:pt x="102" y="58"/>
                      <a:pt x="102" y="57"/>
                      <a:pt x="101" y="56"/>
                    </a:cubicBezTo>
                    <a:cubicBezTo>
                      <a:pt x="96" y="48"/>
                      <a:pt x="96" y="61"/>
                      <a:pt x="95" y="62"/>
                    </a:cubicBezTo>
                    <a:cubicBezTo>
                      <a:pt x="95" y="63"/>
                      <a:pt x="96" y="67"/>
                      <a:pt x="95" y="68"/>
                    </a:cubicBezTo>
                    <a:cubicBezTo>
                      <a:pt x="95" y="70"/>
                      <a:pt x="92" y="73"/>
                      <a:pt x="92" y="73"/>
                    </a:cubicBezTo>
                    <a:cubicBezTo>
                      <a:pt x="92" y="73"/>
                      <a:pt x="92" y="70"/>
                      <a:pt x="92" y="62"/>
                    </a:cubicBezTo>
                    <a:cubicBezTo>
                      <a:pt x="92" y="53"/>
                      <a:pt x="89" y="54"/>
                      <a:pt x="86" y="46"/>
                    </a:cubicBezTo>
                    <a:cubicBezTo>
                      <a:pt x="83" y="38"/>
                      <a:pt x="77" y="31"/>
                      <a:pt x="70" y="27"/>
                    </a:cubicBezTo>
                    <a:cubicBezTo>
                      <a:pt x="63" y="23"/>
                      <a:pt x="55" y="24"/>
                      <a:pt x="51" y="25"/>
                    </a:cubicBezTo>
                    <a:cubicBezTo>
                      <a:pt x="46" y="25"/>
                      <a:pt x="42" y="36"/>
                      <a:pt x="41" y="39"/>
                    </a:cubicBezTo>
                    <a:cubicBezTo>
                      <a:pt x="41" y="41"/>
                      <a:pt x="40" y="35"/>
                      <a:pt x="39" y="33"/>
                    </a:cubicBezTo>
                    <a:cubicBezTo>
                      <a:pt x="38" y="30"/>
                      <a:pt x="38" y="38"/>
                      <a:pt x="37" y="38"/>
                    </a:cubicBezTo>
                    <a:cubicBezTo>
                      <a:pt x="35" y="37"/>
                      <a:pt x="34" y="33"/>
                      <a:pt x="33" y="33"/>
                    </a:cubicBezTo>
                    <a:cubicBezTo>
                      <a:pt x="33" y="33"/>
                      <a:pt x="32" y="41"/>
                      <a:pt x="32" y="40"/>
                    </a:cubicBezTo>
                    <a:cubicBezTo>
                      <a:pt x="31" y="38"/>
                      <a:pt x="19" y="30"/>
                      <a:pt x="16" y="31"/>
                    </a:cubicBezTo>
                    <a:cubicBezTo>
                      <a:pt x="14" y="33"/>
                      <a:pt x="11" y="43"/>
                      <a:pt x="9" y="54"/>
                    </a:cubicBezTo>
                    <a:cubicBezTo>
                      <a:pt x="8" y="61"/>
                      <a:pt x="10" y="66"/>
                      <a:pt x="10" y="71"/>
                    </a:cubicBezTo>
                    <a:cubicBezTo>
                      <a:pt x="9" y="68"/>
                      <a:pt x="7" y="64"/>
                      <a:pt x="6" y="60"/>
                    </a:cubicBezTo>
                    <a:cubicBezTo>
                      <a:pt x="4" y="52"/>
                      <a:pt x="0" y="34"/>
                      <a:pt x="10" y="21"/>
                    </a:cubicBezTo>
                    <a:cubicBezTo>
                      <a:pt x="21" y="8"/>
                      <a:pt x="35" y="0"/>
                      <a:pt x="52" y="0"/>
                    </a:cubicBezTo>
                    <a:cubicBezTo>
                      <a:pt x="69" y="0"/>
                      <a:pt x="70" y="6"/>
                      <a:pt x="70" y="6"/>
                    </a:cubicBezTo>
                    <a:cubicBezTo>
                      <a:pt x="70" y="6"/>
                      <a:pt x="79" y="4"/>
                      <a:pt x="93" y="24"/>
                    </a:cubicBezTo>
                    <a:cubicBezTo>
                      <a:pt x="108" y="44"/>
                      <a:pt x="103" y="51"/>
                      <a:pt x="103" y="56"/>
                    </a:cubicBezTo>
                    <a:close/>
                  </a:path>
                </a:pathLst>
              </a:custGeom>
              <a:solidFill>
                <a:srgbClr val="2D1E1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" name="ïsḷîḑè"/>
              <p:cNvSpPr/>
              <p:nvPr/>
            </p:nvSpPr>
            <p:spPr bwMode="auto">
              <a:xfrm>
                <a:off x="19202400" y="21647151"/>
                <a:ext cx="633413" cy="912813"/>
              </a:xfrm>
              <a:custGeom>
                <a:avLst/>
                <a:gdLst/>
                <a:ahLst/>
                <a:cxnLst>
                  <a:cxn ang="0">
                    <a:pos x="57" y="51"/>
                  </a:cxn>
                  <a:cxn ang="0">
                    <a:pos x="57" y="36"/>
                  </a:cxn>
                  <a:cxn ang="0">
                    <a:pos x="58" y="19"/>
                  </a:cxn>
                  <a:cxn ang="0">
                    <a:pos x="43" y="7"/>
                  </a:cxn>
                  <a:cxn ang="0">
                    <a:pos x="38" y="5"/>
                  </a:cxn>
                  <a:cxn ang="0">
                    <a:pos x="27" y="3"/>
                  </a:cxn>
                  <a:cxn ang="0">
                    <a:pos x="26" y="9"/>
                  </a:cxn>
                  <a:cxn ang="0">
                    <a:pos x="16" y="10"/>
                  </a:cxn>
                  <a:cxn ang="0">
                    <a:pos x="16" y="15"/>
                  </a:cxn>
                  <a:cxn ang="0">
                    <a:pos x="8" y="16"/>
                  </a:cxn>
                  <a:cxn ang="0">
                    <a:pos x="8" y="23"/>
                  </a:cxn>
                  <a:cxn ang="0">
                    <a:pos x="2" y="31"/>
                  </a:cxn>
                  <a:cxn ang="0">
                    <a:pos x="14" y="51"/>
                  </a:cxn>
                  <a:cxn ang="0">
                    <a:pos x="35" y="75"/>
                  </a:cxn>
                  <a:cxn ang="0">
                    <a:pos x="42" y="75"/>
                  </a:cxn>
                  <a:cxn ang="0">
                    <a:pos x="57" y="51"/>
                  </a:cxn>
                </a:cxnLst>
                <a:rect l="0" t="0" r="r" b="b"/>
                <a:pathLst>
                  <a:path w="59" h="85">
                    <a:moveTo>
                      <a:pt x="57" y="51"/>
                    </a:moveTo>
                    <a:cubicBezTo>
                      <a:pt x="57" y="48"/>
                      <a:pt x="54" y="43"/>
                      <a:pt x="57" y="36"/>
                    </a:cubicBezTo>
                    <a:cubicBezTo>
                      <a:pt x="59" y="29"/>
                      <a:pt x="59" y="20"/>
                      <a:pt x="58" y="19"/>
                    </a:cubicBezTo>
                    <a:cubicBezTo>
                      <a:pt x="56" y="17"/>
                      <a:pt x="49" y="6"/>
                      <a:pt x="43" y="7"/>
                    </a:cubicBezTo>
                    <a:cubicBezTo>
                      <a:pt x="37" y="8"/>
                      <a:pt x="40" y="7"/>
                      <a:pt x="38" y="5"/>
                    </a:cubicBezTo>
                    <a:cubicBezTo>
                      <a:pt x="35" y="3"/>
                      <a:pt x="31" y="0"/>
                      <a:pt x="27" y="3"/>
                    </a:cubicBezTo>
                    <a:cubicBezTo>
                      <a:pt x="22" y="6"/>
                      <a:pt x="26" y="9"/>
                      <a:pt x="26" y="9"/>
                    </a:cubicBezTo>
                    <a:cubicBezTo>
                      <a:pt x="26" y="9"/>
                      <a:pt x="19" y="4"/>
                      <a:pt x="16" y="10"/>
                    </a:cubicBezTo>
                    <a:cubicBezTo>
                      <a:pt x="15" y="13"/>
                      <a:pt x="16" y="15"/>
                      <a:pt x="16" y="15"/>
                    </a:cubicBezTo>
                    <a:cubicBezTo>
                      <a:pt x="16" y="15"/>
                      <a:pt x="12" y="12"/>
                      <a:pt x="8" y="16"/>
                    </a:cubicBezTo>
                    <a:cubicBezTo>
                      <a:pt x="4" y="19"/>
                      <a:pt x="8" y="23"/>
                      <a:pt x="8" y="23"/>
                    </a:cubicBezTo>
                    <a:cubicBezTo>
                      <a:pt x="8" y="23"/>
                      <a:pt x="0" y="18"/>
                      <a:pt x="2" y="31"/>
                    </a:cubicBezTo>
                    <a:cubicBezTo>
                      <a:pt x="4" y="43"/>
                      <a:pt x="9" y="45"/>
                      <a:pt x="14" y="51"/>
                    </a:cubicBezTo>
                    <a:cubicBezTo>
                      <a:pt x="18" y="56"/>
                      <a:pt x="33" y="66"/>
                      <a:pt x="35" y="75"/>
                    </a:cubicBezTo>
                    <a:cubicBezTo>
                      <a:pt x="37" y="85"/>
                      <a:pt x="40" y="79"/>
                      <a:pt x="42" y="75"/>
                    </a:cubicBezTo>
                    <a:cubicBezTo>
                      <a:pt x="45" y="72"/>
                      <a:pt x="58" y="60"/>
                      <a:pt x="57" y="51"/>
                    </a:cubicBezTo>
                    <a:close/>
                  </a:path>
                </a:pathLst>
              </a:custGeom>
              <a:solidFill>
                <a:srgbClr val="ED936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" name="íśļîḍè"/>
              <p:cNvSpPr/>
              <p:nvPr/>
            </p:nvSpPr>
            <p:spPr bwMode="auto">
              <a:xfrm>
                <a:off x="19470688" y="22129751"/>
                <a:ext cx="376238" cy="419100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7" y="23"/>
                  </a:cxn>
                  <a:cxn ang="0">
                    <a:pos x="4" y="27"/>
                  </a:cxn>
                  <a:cxn ang="0">
                    <a:pos x="9" y="39"/>
                  </a:cxn>
                  <a:cxn ang="0">
                    <a:pos x="30" y="18"/>
                  </a:cxn>
                  <a:cxn ang="0">
                    <a:pos x="33" y="7"/>
                  </a:cxn>
                  <a:cxn ang="0">
                    <a:pos x="31" y="0"/>
                  </a:cxn>
                </a:cxnLst>
                <a:rect l="0" t="0" r="r" b="b"/>
                <a:pathLst>
                  <a:path w="35" h="39">
                    <a:moveTo>
                      <a:pt x="31" y="0"/>
                    </a:moveTo>
                    <a:cubicBezTo>
                      <a:pt x="31" y="0"/>
                      <a:pt x="15" y="20"/>
                      <a:pt x="7" y="23"/>
                    </a:cubicBezTo>
                    <a:cubicBezTo>
                      <a:pt x="0" y="27"/>
                      <a:pt x="4" y="27"/>
                      <a:pt x="4" y="27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25" y="29"/>
                      <a:pt x="30" y="18"/>
                    </a:cubicBezTo>
                    <a:cubicBezTo>
                      <a:pt x="35" y="8"/>
                      <a:pt x="33" y="7"/>
                      <a:pt x="33" y="7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" name="îś1ïḍè"/>
              <p:cNvSpPr/>
              <p:nvPr/>
            </p:nvSpPr>
            <p:spPr bwMode="auto">
              <a:xfrm>
                <a:off x="23180675" y="19278601"/>
                <a:ext cx="493713" cy="277813"/>
              </a:xfrm>
              <a:custGeom>
                <a:avLst/>
                <a:gdLst/>
                <a:ahLst/>
                <a:cxnLst>
                  <a:cxn ang="0">
                    <a:pos x="3" y="18"/>
                  </a:cxn>
                  <a:cxn ang="0">
                    <a:pos x="0" y="8"/>
                  </a:cxn>
                  <a:cxn ang="0">
                    <a:pos x="32" y="6"/>
                  </a:cxn>
                  <a:cxn ang="0">
                    <a:pos x="40" y="0"/>
                  </a:cxn>
                  <a:cxn ang="0">
                    <a:pos x="43" y="9"/>
                  </a:cxn>
                  <a:cxn ang="0">
                    <a:pos x="37" y="24"/>
                  </a:cxn>
                  <a:cxn ang="0">
                    <a:pos x="11" y="24"/>
                  </a:cxn>
                  <a:cxn ang="0">
                    <a:pos x="3" y="18"/>
                  </a:cxn>
                </a:cxnLst>
                <a:rect l="0" t="0" r="r" b="b"/>
                <a:pathLst>
                  <a:path w="46" h="26">
                    <a:moveTo>
                      <a:pt x="3" y="1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21" y="11"/>
                      <a:pt x="32" y="6"/>
                    </a:cubicBezTo>
                    <a:cubicBezTo>
                      <a:pt x="38" y="3"/>
                      <a:pt x="40" y="0"/>
                      <a:pt x="40" y="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6" y="22"/>
                      <a:pt x="37" y="24"/>
                    </a:cubicBezTo>
                    <a:cubicBezTo>
                      <a:pt x="28" y="26"/>
                      <a:pt x="18" y="26"/>
                      <a:pt x="11" y="24"/>
                    </a:cubicBezTo>
                    <a:cubicBezTo>
                      <a:pt x="4" y="23"/>
                      <a:pt x="4" y="21"/>
                      <a:pt x="3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" name="îśḷîḍê"/>
              <p:cNvSpPr/>
              <p:nvPr/>
            </p:nvSpPr>
            <p:spPr bwMode="auto">
              <a:xfrm>
                <a:off x="21209000" y="21004213"/>
                <a:ext cx="1619250" cy="3409950"/>
              </a:xfrm>
              <a:custGeom>
                <a:avLst/>
                <a:gdLst/>
                <a:ahLst/>
                <a:cxnLst>
                  <a:cxn ang="0">
                    <a:pos x="151" y="280"/>
                  </a:cxn>
                  <a:cxn ang="0">
                    <a:pos x="0" y="318"/>
                  </a:cxn>
                  <a:cxn ang="0">
                    <a:pos x="2" y="307"/>
                  </a:cxn>
                  <a:cxn ang="0">
                    <a:pos x="12" y="201"/>
                  </a:cxn>
                  <a:cxn ang="0">
                    <a:pos x="5" y="112"/>
                  </a:cxn>
                  <a:cxn ang="0">
                    <a:pos x="18" y="46"/>
                  </a:cxn>
                  <a:cxn ang="0">
                    <a:pos x="18" y="46"/>
                  </a:cxn>
                  <a:cxn ang="0">
                    <a:pos x="17" y="35"/>
                  </a:cxn>
                  <a:cxn ang="0">
                    <a:pos x="22" y="27"/>
                  </a:cxn>
                  <a:cxn ang="0">
                    <a:pos x="45" y="27"/>
                  </a:cxn>
                  <a:cxn ang="0">
                    <a:pos x="82" y="4"/>
                  </a:cxn>
                  <a:cxn ang="0">
                    <a:pos x="84" y="0"/>
                  </a:cxn>
                  <a:cxn ang="0">
                    <a:pos x="86" y="8"/>
                  </a:cxn>
                  <a:cxn ang="0">
                    <a:pos x="82" y="25"/>
                  </a:cxn>
                  <a:cxn ang="0">
                    <a:pos x="79" y="33"/>
                  </a:cxn>
                  <a:cxn ang="0">
                    <a:pos x="79" y="39"/>
                  </a:cxn>
                  <a:cxn ang="0">
                    <a:pos x="91" y="105"/>
                  </a:cxn>
                  <a:cxn ang="0">
                    <a:pos x="121" y="198"/>
                  </a:cxn>
                  <a:cxn ang="0">
                    <a:pos x="151" y="280"/>
                  </a:cxn>
                </a:cxnLst>
                <a:rect l="0" t="0" r="r" b="b"/>
                <a:pathLst>
                  <a:path w="151" h="318">
                    <a:moveTo>
                      <a:pt x="151" y="280"/>
                    </a:moveTo>
                    <a:cubicBezTo>
                      <a:pt x="105" y="308"/>
                      <a:pt x="0" y="318"/>
                      <a:pt x="0" y="318"/>
                    </a:cubicBezTo>
                    <a:cubicBezTo>
                      <a:pt x="0" y="318"/>
                      <a:pt x="1" y="314"/>
                      <a:pt x="2" y="307"/>
                    </a:cubicBezTo>
                    <a:cubicBezTo>
                      <a:pt x="5" y="284"/>
                      <a:pt x="13" y="226"/>
                      <a:pt x="12" y="201"/>
                    </a:cubicBezTo>
                    <a:cubicBezTo>
                      <a:pt x="11" y="169"/>
                      <a:pt x="3" y="169"/>
                      <a:pt x="5" y="112"/>
                    </a:cubicBezTo>
                    <a:cubicBezTo>
                      <a:pt x="6" y="74"/>
                      <a:pt x="13" y="54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32" y="33"/>
                      <a:pt x="45" y="27"/>
                    </a:cubicBezTo>
                    <a:cubicBezTo>
                      <a:pt x="59" y="22"/>
                      <a:pt x="81" y="7"/>
                      <a:pt x="82" y="4"/>
                    </a:cubicBezTo>
                    <a:cubicBezTo>
                      <a:pt x="83" y="1"/>
                      <a:pt x="84" y="0"/>
                      <a:pt x="84" y="0"/>
                    </a:cubicBezTo>
                    <a:cubicBezTo>
                      <a:pt x="84" y="0"/>
                      <a:pt x="86" y="4"/>
                      <a:pt x="86" y="8"/>
                    </a:cubicBezTo>
                    <a:cubicBezTo>
                      <a:pt x="86" y="12"/>
                      <a:pt x="87" y="16"/>
                      <a:pt x="82" y="25"/>
                    </a:cubicBezTo>
                    <a:cubicBezTo>
                      <a:pt x="82" y="25"/>
                      <a:pt x="81" y="27"/>
                      <a:pt x="79" y="33"/>
                    </a:cubicBezTo>
                    <a:cubicBezTo>
                      <a:pt x="79" y="34"/>
                      <a:pt x="79" y="36"/>
                      <a:pt x="79" y="39"/>
                    </a:cubicBezTo>
                    <a:cubicBezTo>
                      <a:pt x="80" y="54"/>
                      <a:pt x="91" y="86"/>
                      <a:pt x="91" y="105"/>
                    </a:cubicBezTo>
                    <a:cubicBezTo>
                      <a:pt x="91" y="127"/>
                      <a:pt x="109" y="181"/>
                      <a:pt x="121" y="198"/>
                    </a:cubicBezTo>
                    <a:cubicBezTo>
                      <a:pt x="133" y="214"/>
                      <a:pt x="145" y="248"/>
                      <a:pt x="151" y="2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" name="îṩ1îḋe"/>
              <p:cNvSpPr/>
              <p:nvPr/>
            </p:nvSpPr>
            <p:spPr bwMode="auto">
              <a:xfrm>
                <a:off x="21701125" y="21283613"/>
                <a:ext cx="385763" cy="225425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7" y="17"/>
                  </a:cxn>
                  <a:cxn ang="0">
                    <a:pos x="35" y="3"/>
                  </a:cxn>
                  <a:cxn ang="0">
                    <a:pos x="32" y="10"/>
                  </a:cxn>
                  <a:cxn ang="0">
                    <a:pos x="5" y="21"/>
                  </a:cxn>
                  <a:cxn ang="0">
                    <a:pos x="0" y="9"/>
                  </a:cxn>
                  <a:cxn ang="0">
                    <a:pos x="0" y="6"/>
                  </a:cxn>
                </a:cxnLst>
                <a:rect l="0" t="0" r="r" b="b"/>
                <a:pathLst>
                  <a:path w="36" h="21">
                    <a:moveTo>
                      <a:pt x="0" y="6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34" y="5"/>
                      <a:pt x="35" y="3"/>
                    </a:cubicBezTo>
                    <a:cubicBezTo>
                      <a:pt x="36" y="0"/>
                      <a:pt x="32" y="10"/>
                      <a:pt x="32" y="1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9"/>
                      <a:pt x="0" y="9"/>
                      <a:pt x="0" y="9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7D6E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" name="iSḻïḓê"/>
              <p:cNvSpPr/>
              <p:nvPr/>
            </p:nvSpPr>
            <p:spPr bwMode="auto">
              <a:xfrm>
                <a:off x="21389975" y="21369338"/>
                <a:ext cx="193675" cy="203200"/>
              </a:xfrm>
              <a:custGeom>
                <a:avLst/>
                <a:gdLst/>
                <a:ahLst/>
                <a:cxnLst>
                  <a:cxn ang="0">
                    <a:pos x="122" y="0"/>
                  </a:cxn>
                  <a:cxn ang="0">
                    <a:pos x="88" y="115"/>
                  </a:cxn>
                  <a:cxn ang="0">
                    <a:pos x="7" y="81"/>
                  </a:cxn>
                  <a:cxn ang="0">
                    <a:pos x="0" y="94"/>
                  </a:cxn>
                  <a:cxn ang="0">
                    <a:pos x="95" y="128"/>
                  </a:cxn>
                  <a:cxn ang="0">
                    <a:pos x="122" y="27"/>
                  </a:cxn>
                  <a:cxn ang="0">
                    <a:pos x="122" y="0"/>
                  </a:cxn>
                </a:cxnLst>
                <a:rect l="0" t="0" r="r" b="b"/>
                <a:pathLst>
                  <a:path w="122" h="128">
                    <a:moveTo>
                      <a:pt x="122" y="0"/>
                    </a:moveTo>
                    <a:lnTo>
                      <a:pt x="88" y="115"/>
                    </a:lnTo>
                    <a:lnTo>
                      <a:pt x="7" y="81"/>
                    </a:lnTo>
                    <a:lnTo>
                      <a:pt x="0" y="94"/>
                    </a:lnTo>
                    <a:lnTo>
                      <a:pt x="95" y="128"/>
                    </a:lnTo>
                    <a:lnTo>
                      <a:pt x="122" y="27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C7D6E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" name="iṧľîdè"/>
              <p:cNvSpPr/>
              <p:nvPr/>
            </p:nvSpPr>
            <p:spPr bwMode="auto">
              <a:xfrm>
                <a:off x="21551900" y="21358226"/>
                <a:ext cx="214313" cy="193675"/>
              </a:xfrm>
              <a:custGeom>
                <a:avLst/>
                <a:gdLst/>
                <a:ahLst/>
                <a:cxnLst>
                  <a:cxn ang="0">
                    <a:pos x="3" y="17"/>
                  </a:cxn>
                  <a:cxn ang="0">
                    <a:pos x="18" y="10"/>
                  </a:cxn>
                  <a:cxn ang="0">
                    <a:pos x="14" y="1"/>
                  </a:cxn>
                  <a:cxn ang="0">
                    <a:pos x="3" y="2"/>
                  </a:cxn>
                  <a:cxn ang="0">
                    <a:pos x="0" y="11"/>
                  </a:cxn>
                  <a:cxn ang="0">
                    <a:pos x="3" y="17"/>
                  </a:cxn>
                </a:cxnLst>
                <a:rect l="0" t="0" r="r" b="b"/>
                <a:pathLst>
                  <a:path w="20" h="18">
                    <a:moveTo>
                      <a:pt x="3" y="17"/>
                    </a:moveTo>
                    <a:cubicBezTo>
                      <a:pt x="10" y="17"/>
                      <a:pt x="20" y="14"/>
                      <a:pt x="18" y="10"/>
                    </a:cubicBezTo>
                    <a:cubicBezTo>
                      <a:pt x="17" y="7"/>
                      <a:pt x="15" y="2"/>
                      <a:pt x="14" y="1"/>
                    </a:cubicBezTo>
                    <a:cubicBezTo>
                      <a:pt x="13" y="0"/>
                      <a:pt x="5" y="0"/>
                      <a:pt x="3" y="2"/>
                    </a:cubicBezTo>
                    <a:cubicBezTo>
                      <a:pt x="2" y="4"/>
                      <a:pt x="0" y="8"/>
                      <a:pt x="0" y="11"/>
                    </a:cubicBezTo>
                    <a:cubicBezTo>
                      <a:pt x="1" y="15"/>
                      <a:pt x="1" y="18"/>
                      <a:pt x="3" y="17"/>
                    </a:cubicBezTo>
                    <a:close/>
                  </a:path>
                </a:pathLst>
              </a:custGeom>
              <a:solidFill>
                <a:srgbClr val="C633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" name="îšḻídê"/>
              <p:cNvSpPr/>
              <p:nvPr/>
            </p:nvSpPr>
            <p:spPr bwMode="auto">
              <a:xfrm>
                <a:off x="21389975" y="21475701"/>
                <a:ext cx="419100" cy="2295525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4" y="61"/>
                  </a:cxn>
                  <a:cxn ang="0">
                    <a:pos x="36" y="159"/>
                  </a:cxn>
                  <a:cxn ang="0">
                    <a:pos x="18" y="214"/>
                  </a:cxn>
                  <a:cxn ang="0">
                    <a:pos x="0" y="179"/>
                  </a:cxn>
                  <a:cxn ang="0">
                    <a:pos x="12" y="65"/>
                  </a:cxn>
                  <a:cxn ang="0">
                    <a:pos x="18" y="3"/>
                  </a:cxn>
                  <a:cxn ang="0">
                    <a:pos x="31" y="0"/>
                  </a:cxn>
                </a:cxnLst>
                <a:rect l="0" t="0" r="r" b="b"/>
                <a:pathLst>
                  <a:path w="39" h="214">
                    <a:moveTo>
                      <a:pt x="31" y="0"/>
                    </a:moveTo>
                    <a:cubicBezTo>
                      <a:pt x="33" y="10"/>
                      <a:pt x="31" y="26"/>
                      <a:pt x="34" y="61"/>
                    </a:cubicBezTo>
                    <a:cubicBezTo>
                      <a:pt x="36" y="95"/>
                      <a:pt x="33" y="136"/>
                      <a:pt x="36" y="159"/>
                    </a:cubicBezTo>
                    <a:cubicBezTo>
                      <a:pt x="39" y="182"/>
                      <a:pt x="18" y="214"/>
                      <a:pt x="18" y="21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10" y="96"/>
                      <a:pt x="12" y="65"/>
                    </a:cubicBezTo>
                    <a:cubicBezTo>
                      <a:pt x="15" y="33"/>
                      <a:pt x="18" y="3"/>
                      <a:pt x="18" y="3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C633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" name="îşliḓe"/>
              <p:cNvSpPr/>
              <p:nvPr/>
            </p:nvSpPr>
            <p:spPr bwMode="auto">
              <a:xfrm>
                <a:off x="21209000" y="21423313"/>
                <a:ext cx="1619250" cy="2990850"/>
              </a:xfrm>
              <a:custGeom>
                <a:avLst/>
                <a:gdLst/>
                <a:ahLst/>
                <a:cxnLst>
                  <a:cxn ang="0">
                    <a:pos x="151" y="241"/>
                  </a:cxn>
                  <a:cxn ang="0">
                    <a:pos x="0" y="279"/>
                  </a:cxn>
                  <a:cxn ang="0">
                    <a:pos x="2" y="268"/>
                  </a:cxn>
                  <a:cxn ang="0">
                    <a:pos x="72" y="258"/>
                  </a:cxn>
                  <a:cxn ang="0">
                    <a:pos x="120" y="236"/>
                  </a:cxn>
                  <a:cxn ang="0">
                    <a:pos x="124" y="233"/>
                  </a:cxn>
                  <a:cxn ang="0">
                    <a:pos x="120" y="226"/>
                  </a:cxn>
                  <a:cxn ang="0">
                    <a:pos x="100" y="201"/>
                  </a:cxn>
                  <a:cxn ang="0">
                    <a:pos x="109" y="188"/>
                  </a:cxn>
                  <a:cxn ang="0">
                    <a:pos x="95" y="171"/>
                  </a:cxn>
                  <a:cxn ang="0">
                    <a:pos x="84" y="151"/>
                  </a:cxn>
                  <a:cxn ang="0">
                    <a:pos x="92" y="105"/>
                  </a:cxn>
                  <a:cxn ang="0">
                    <a:pos x="81" y="71"/>
                  </a:cxn>
                  <a:cxn ang="0">
                    <a:pos x="76" y="45"/>
                  </a:cxn>
                  <a:cxn ang="0">
                    <a:pos x="76" y="27"/>
                  </a:cxn>
                  <a:cxn ang="0">
                    <a:pos x="79" y="0"/>
                  </a:cxn>
                  <a:cxn ang="0">
                    <a:pos x="91" y="66"/>
                  </a:cxn>
                  <a:cxn ang="0">
                    <a:pos x="121" y="159"/>
                  </a:cxn>
                  <a:cxn ang="0">
                    <a:pos x="151" y="241"/>
                  </a:cxn>
                </a:cxnLst>
                <a:rect l="0" t="0" r="r" b="b"/>
                <a:pathLst>
                  <a:path w="151" h="279">
                    <a:moveTo>
                      <a:pt x="151" y="241"/>
                    </a:moveTo>
                    <a:cubicBezTo>
                      <a:pt x="105" y="269"/>
                      <a:pt x="0" y="279"/>
                      <a:pt x="0" y="279"/>
                    </a:cubicBezTo>
                    <a:cubicBezTo>
                      <a:pt x="0" y="279"/>
                      <a:pt x="1" y="275"/>
                      <a:pt x="2" y="268"/>
                    </a:cubicBezTo>
                    <a:cubicBezTo>
                      <a:pt x="15" y="266"/>
                      <a:pt x="54" y="264"/>
                      <a:pt x="72" y="258"/>
                    </a:cubicBezTo>
                    <a:cubicBezTo>
                      <a:pt x="92" y="251"/>
                      <a:pt x="109" y="247"/>
                      <a:pt x="120" y="236"/>
                    </a:cubicBezTo>
                    <a:cubicBezTo>
                      <a:pt x="122" y="234"/>
                      <a:pt x="123" y="233"/>
                      <a:pt x="124" y="233"/>
                    </a:cubicBezTo>
                    <a:cubicBezTo>
                      <a:pt x="123" y="233"/>
                      <a:pt x="120" y="233"/>
                      <a:pt x="120" y="226"/>
                    </a:cubicBezTo>
                    <a:cubicBezTo>
                      <a:pt x="118" y="213"/>
                      <a:pt x="89" y="208"/>
                      <a:pt x="100" y="201"/>
                    </a:cubicBezTo>
                    <a:cubicBezTo>
                      <a:pt x="111" y="195"/>
                      <a:pt x="121" y="196"/>
                      <a:pt x="109" y="188"/>
                    </a:cubicBezTo>
                    <a:cubicBezTo>
                      <a:pt x="97" y="180"/>
                      <a:pt x="98" y="179"/>
                      <a:pt x="95" y="171"/>
                    </a:cubicBezTo>
                    <a:cubicBezTo>
                      <a:pt x="92" y="163"/>
                      <a:pt x="79" y="160"/>
                      <a:pt x="84" y="151"/>
                    </a:cubicBezTo>
                    <a:cubicBezTo>
                      <a:pt x="88" y="142"/>
                      <a:pt x="97" y="119"/>
                      <a:pt x="92" y="105"/>
                    </a:cubicBezTo>
                    <a:cubicBezTo>
                      <a:pt x="87" y="91"/>
                      <a:pt x="79" y="87"/>
                      <a:pt x="81" y="71"/>
                    </a:cubicBezTo>
                    <a:cubicBezTo>
                      <a:pt x="83" y="55"/>
                      <a:pt x="77" y="54"/>
                      <a:pt x="76" y="45"/>
                    </a:cubicBezTo>
                    <a:cubicBezTo>
                      <a:pt x="75" y="36"/>
                      <a:pt x="75" y="39"/>
                      <a:pt x="76" y="27"/>
                    </a:cubicBezTo>
                    <a:cubicBezTo>
                      <a:pt x="77" y="16"/>
                      <a:pt x="74" y="4"/>
                      <a:pt x="79" y="0"/>
                    </a:cubicBezTo>
                    <a:cubicBezTo>
                      <a:pt x="80" y="15"/>
                      <a:pt x="91" y="47"/>
                      <a:pt x="91" y="66"/>
                    </a:cubicBezTo>
                    <a:cubicBezTo>
                      <a:pt x="91" y="88"/>
                      <a:pt x="109" y="142"/>
                      <a:pt x="121" y="159"/>
                    </a:cubicBezTo>
                    <a:cubicBezTo>
                      <a:pt x="133" y="175"/>
                      <a:pt x="145" y="209"/>
                      <a:pt x="151" y="241"/>
                    </a:cubicBezTo>
                    <a:close/>
                  </a:path>
                </a:pathLst>
              </a:custGeom>
              <a:solidFill>
                <a:srgbClr val="C7D6E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828876" y="2384820"/>
            <a:ext cx="3965527" cy="621892"/>
            <a:chOff x="5024131" y="3239657"/>
            <a:chExt cx="2308584" cy="382514"/>
          </a:xfrm>
        </p:grpSpPr>
        <p:sp>
          <p:nvSpPr>
            <p:cNvPr id="113" name="圆角矩形 112"/>
            <p:cNvSpPr/>
            <p:nvPr/>
          </p:nvSpPr>
          <p:spPr>
            <a:xfrm>
              <a:off x="5024131" y="3239657"/>
              <a:ext cx="2215765" cy="382514"/>
            </a:xfrm>
            <a:prstGeom prst="roundRect">
              <a:avLst>
                <a:gd name="adj" fmla="val 50000"/>
              </a:avLst>
            </a:prstGeom>
            <a:gradFill>
              <a:gsLst>
                <a:gs pos="50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5163981" y="3263597"/>
              <a:ext cx="2168734" cy="3407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改革完善生态环境管理制度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885612" y="2389497"/>
            <a:ext cx="3719907" cy="893021"/>
            <a:chOff x="5024131" y="3239657"/>
            <a:chExt cx="2215765" cy="522538"/>
          </a:xfrm>
        </p:grpSpPr>
        <p:sp>
          <p:nvSpPr>
            <p:cNvPr id="131" name="圆角矩形 130"/>
            <p:cNvSpPr/>
            <p:nvPr/>
          </p:nvSpPr>
          <p:spPr>
            <a:xfrm>
              <a:off x="5024131" y="3239657"/>
              <a:ext cx="2215765" cy="382514"/>
            </a:xfrm>
            <a:prstGeom prst="roundRect">
              <a:avLst>
                <a:gd name="adj" fmla="val 50000"/>
              </a:avLst>
            </a:prstGeom>
            <a:gradFill>
              <a:gsLst>
                <a:gs pos="50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5163981" y="3263597"/>
              <a:ext cx="1936066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加强自然生态空间用途管制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42815" y="4367288"/>
            <a:ext cx="3981188" cy="617090"/>
            <a:chOff x="5024131" y="3239657"/>
            <a:chExt cx="2387145" cy="382514"/>
          </a:xfrm>
        </p:grpSpPr>
        <p:sp>
          <p:nvSpPr>
            <p:cNvPr id="136" name="圆角矩形 135"/>
            <p:cNvSpPr/>
            <p:nvPr/>
          </p:nvSpPr>
          <p:spPr>
            <a:xfrm>
              <a:off x="5024131" y="3239657"/>
              <a:ext cx="2215765" cy="382514"/>
            </a:xfrm>
            <a:prstGeom prst="roundRect">
              <a:avLst>
                <a:gd name="adj" fmla="val 50000"/>
              </a:avLst>
            </a:prstGeom>
            <a:gradFill>
              <a:gsLst>
                <a:gs pos="50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5163981" y="3263597"/>
              <a:ext cx="2247295" cy="3434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推行生态环境损害赔偿制度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986751" y="4407939"/>
            <a:ext cx="3897408" cy="1608880"/>
            <a:chOff x="5024131" y="3239657"/>
            <a:chExt cx="2324474" cy="978446"/>
          </a:xfrm>
        </p:grpSpPr>
        <p:sp>
          <p:nvSpPr>
            <p:cNvPr id="141" name="圆角矩形 140"/>
            <p:cNvSpPr/>
            <p:nvPr/>
          </p:nvSpPr>
          <p:spPr>
            <a:xfrm>
              <a:off x="5024131" y="3239657"/>
              <a:ext cx="2215765" cy="382514"/>
            </a:xfrm>
            <a:prstGeom prst="roundRect">
              <a:avLst>
                <a:gd name="adj" fmla="val 50000"/>
              </a:avLst>
            </a:prstGeom>
            <a:gradFill>
              <a:gsLst>
                <a:gs pos="50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5412539" y="3257840"/>
              <a:ext cx="1936066" cy="9602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完善生态补偿机制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0762302A-E345-4BE3-9167-B3634A52796B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77" name="任意多边形 47">
              <a:extLst>
                <a:ext uri="{FF2B5EF4-FFF2-40B4-BE49-F238E27FC236}">
                  <a16:creationId xmlns:a16="http://schemas.microsoft.com/office/drawing/2014/main" id="{BA0C16B2-5461-4A72-B7FD-0CBA4764FE2C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19892AE-F4D1-42F3-B82E-C7543791448C}"/>
                </a:ext>
              </a:extLst>
            </p:cNvPr>
            <p:cNvSpPr txBox="1"/>
            <p:nvPr/>
          </p:nvSpPr>
          <p:spPr>
            <a:xfrm>
              <a:off x="4748469" y="718744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健全生态文明体系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260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8308" y="1364750"/>
            <a:ext cx="5109091" cy="71955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推动重大风险防范化解取得明显进展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8595" y="2102786"/>
            <a:ext cx="8685763" cy="42473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严厉打击非法集资、金融诈骗等违法活动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加快市场化法治化债转股和企业兼并重组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加强金融机构风险内控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强化金融监管统筹协调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防范化解地方政府债务风险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严禁各类违法违规举债、担保等行为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省级政府对本辖区债务负总责，省级以下地方政府各负其责，积极稳妥处置存量债务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健全规范的地方政府举债融资机制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今年安排地方专项债券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1.35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万亿元，比去年增加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5500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000589" y="1492570"/>
            <a:ext cx="1950990" cy="4768501"/>
            <a:chOff x="9320629" y="1441561"/>
            <a:chExt cx="1950990" cy="4768501"/>
          </a:xfrm>
        </p:grpSpPr>
        <p:grpSp>
          <p:nvGrpSpPr>
            <p:cNvPr id="22" name="组合 21"/>
            <p:cNvGrpSpPr/>
            <p:nvPr/>
          </p:nvGrpSpPr>
          <p:grpSpPr>
            <a:xfrm rot="12306297">
              <a:off x="9351816" y="2172196"/>
              <a:ext cx="1747611" cy="1250358"/>
              <a:chOff x="1989521" y="2677189"/>
              <a:chExt cx="2094170" cy="128138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9521" y="2905652"/>
                <a:ext cx="1993072" cy="1052917"/>
              </a:xfrm>
              <a:prstGeom prst="line">
                <a:avLst/>
              </a:prstGeom>
              <a:ln w="76200">
                <a:solidFill>
                  <a:srgbClr val="DEE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090619" y="2677189"/>
                <a:ext cx="1993072" cy="1052917"/>
              </a:xfrm>
              <a:prstGeom prst="line">
                <a:avLst/>
              </a:prstGeom>
              <a:ln w="76200">
                <a:solidFill>
                  <a:srgbClr val="DEE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030288" y="2795876"/>
                <a:ext cx="1993072" cy="1052917"/>
              </a:xfrm>
              <a:prstGeom prst="line">
                <a:avLst/>
              </a:prstGeom>
              <a:ln w="76200">
                <a:solidFill>
                  <a:srgbClr val="D72F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rot="3222073">
              <a:off x="10140872" y="3940540"/>
              <a:ext cx="382496" cy="1429595"/>
              <a:chOff x="1989521" y="2677189"/>
              <a:chExt cx="2094170" cy="128138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989521" y="2905652"/>
                <a:ext cx="1993072" cy="1052917"/>
              </a:xfrm>
              <a:prstGeom prst="line">
                <a:avLst/>
              </a:prstGeom>
              <a:ln w="76200">
                <a:solidFill>
                  <a:srgbClr val="DEE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090619" y="2677189"/>
                <a:ext cx="1993072" cy="1052917"/>
              </a:xfrm>
              <a:prstGeom prst="line">
                <a:avLst/>
              </a:prstGeom>
              <a:ln w="76200">
                <a:solidFill>
                  <a:srgbClr val="DEEB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030288" y="2795876"/>
                <a:ext cx="1993072" cy="1052917"/>
              </a:xfrm>
              <a:prstGeom prst="line">
                <a:avLst/>
              </a:prstGeom>
              <a:ln w="76200">
                <a:solidFill>
                  <a:srgbClr val="D72F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/>
            <p:cNvGrpSpPr/>
            <p:nvPr/>
          </p:nvGrpSpPr>
          <p:grpSpPr>
            <a:xfrm>
              <a:off x="9414095" y="5014415"/>
              <a:ext cx="1195647" cy="1195647"/>
              <a:chOff x="9756967" y="4814162"/>
              <a:chExt cx="1195647" cy="1195647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9756967" y="4814162"/>
                <a:ext cx="1195647" cy="1195647"/>
              </a:xfrm>
              <a:prstGeom prst="ellipse">
                <a:avLst/>
              </a:prstGeom>
              <a:solidFill>
                <a:srgbClr val="D72F3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" name="secure-shield_75419"/>
              <p:cNvSpPr>
                <a:spLocks noChangeAspect="1"/>
              </p:cNvSpPr>
              <p:nvPr/>
            </p:nvSpPr>
            <p:spPr bwMode="auto">
              <a:xfrm>
                <a:off x="9954179" y="4974329"/>
                <a:ext cx="832630" cy="936272"/>
              </a:xfrm>
              <a:custGeom>
                <a:avLst/>
                <a:gdLst>
                  <a:gd name="T0" fmla="*/ 2778 w 5556"/>
                  <a:gd name="T1" fmla="*/ 0 h 6257"/>
                  <a:gd name="T2" fmla="*/ 12 w 5556"/>
                  <a:gd name="T3" fmla="*/ 2153 h 6257"/>
                  <a:gd name="T4" fmla="*/ 2 w 5556"/>
                  <a:gd name="T5" fmla="*/ 2251 h 6257"/>
                  <a:gd name="T6" fmla="*/ 2778 w 5556"/>
                  <a:gd name="T7" fmla="*/ 6257 h 6257"/>
                  <a:gd name="T8" fmla="*/ 5556 w 5556"/>
                  <a:gd name="T9" fmla="*/ 2234 h 6257"/>
                  <a:gd name="T10" fmla="*/ 5548 w 5556"/>
                  <a:gd name="T11" fmla="*/ 2167 h 6257"/>
                  <a:gd name="T12" fmla="*/ 2778 w 5556"/>
                  <a:gd name="T13" fmla="*/ 0 h 6257"/>
                  <a:gd name="T14" fmla="*/ 2778 w 5556"/>
                  <a:gd name="T15" fmla="*/ 2202 h 6257"/>
                  <a:gd name="T16" fmla="*/ 2778 w 5556"/>
                  <a:gd name="T17" fmla="*/ 5832 h 6257"/>
                  <a:gd name="T18" fmla="*/ 419 w 5556"/>
                  <a:gd name="T19" fmla="*/ 2202 h 6257"/>
                  <a:gd name="T20" fmla="*/ 2778 w 5556"/>
                  <a:gd name="T21" fmla="*/ 2202 h 6257"/>
                  <a:gd name="T22" fmla="*/ 2778 w 5556"/>
                  <a:gd name="T23" fmla="*/ 425 h 6257"/>
                  <a:gd name="T24" fmla="*/ 5131 w 5556"/>
                  <a:gd name="T25" fmla="*/ 2202 h 6257"/>
                  <a:gd name="T26" fmla="*/ 2778 w 5556"/>
                  <a:gd name="T27" fmla="*/ 2202 h 6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56" h="6257">
                    <a:moveTo>
                      <a:pt x="2778" y="0"/>
                    </a:moveTo>
                    <a:cubicBezTo>
                      <a:pt x="662" y="0"/>
                      <a:pt x="96" y="1829"/>
                      <a:pt x="12" y="2153"/>
                    </a:cubicBezTo>
                    <a:cubicBezTo>
                      <a:pt x="4" y="2185"/>
                      <a:pt x="0" y="2218"/>
                      <a:pt x="2" y="2251"/>
                    </a:cubicBezTo>
                    <a:cubicBezTo>
                      <a:pt x="51" y="3704"/>
                      <a:pt x="1805" y="6257"/>
                      <a:pt x="2778" y="6257"/>
                    </a:cubicBezTo>
                    <a:cubicBezTo>
                      <a:pt x="3756" y="6257"/>
                      <a:pt x="5520" y="3684"/>
                      <a:pt x="5556" y="2234"/>
                    </a:cubicBezTo>
                    <a:cubicBezTo>
                      <a:pt x="5556" y="2211"/>
                      <a:pt x="5553" y="2189"/>
                      <a:pt x="5548" y="2167"/>
                    </a:cubicBezTo>
                    <a:cubicBezTo>
                      <a:pt x="5480" y="1886"/>
                      <a:pt x="4944" y="0"/>
                      <a:pt x="2778" y="0"/>
                    </a:cubicBezTo>
                    <a:close/>
                    <a:moveTo>
                      <a:pt x="2778" y="2202"/>
                    </a:moveTo>
                    <a:lnTo>
                      <a:pt x="2778" y="5832"/>
                    </a:lnTo>
                    <a:cubicBezTo>
                      <a:pt x="2167" y="5832"/>
                      <a:pt x="455" y="3547"/>
                      <a:pt x="419" y="2202"/>
                    </a:cubicBezTo>
                    <a:lnTo>
                      <a:pt x="2778" y="2202"/>
                    </a:lnTo>
                    <a:lnTo>
                      <a:pt x="2778" y="425"/>
                    </a:lnTo>
                    <a:cubicBezTo>
                      <a:pt x="4644" y="425"/>
                      <a:pt x="5077" y="1970"/>
                      <a:pt x="5131" y="2202"/>
                    </a:cubicBezTo>
                    <a:lnTo>
                      <a:pt x="2778" y="22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19" name="组合 18"/>
            <p:cNvGrpSpPr/>
            <p:nvPr/>
          </p:nvGrpSpPr>
          <p:grpSpPr>
            <a:xfrm>
              <a:off x="10075972" y="3107292"/>
              <a:ext cx="1195647" cy="1195647"/>
              <a:chOff x="9773860" y="3127028"/>
              <a:chExt cx="1195647" cy="119564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773860" y="3127028"/>
                <a:ext cx="1195647" cy="1195647"/>
              </a:xfrm>
              <a:prstGeom prst="ellipse">
                <a:avLst/>
              </a:prstGeom>
              <a:solidFill>
                <a:srgbClr val="D72F3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credit-card_174190"/>
              <p:cNvSpPr>
                <a:spLocks noChangeAspect="1"/>
              </p:cNvSpPr>
              <p:nvPr/>
            </p:nvSpPr>
            <p:spPr bwMode="auto">
              <a:xfrm>
                <a:off x="9995605" y="3501570"/>
                <a:ext cx="752158" cy="549689"/>
              </a:xfrm>
              <a:custGeom>
                <a:avLst/>
                <a:gdLst>
                  <a:gd name="connsiteX0" fmla="*/ 51223 w 606862"/>
                  <a:gd name="connsiteY0" fmla="*/ 345124 h 443504"/>
                  <a:gd name="connsiteX1" fmla="*/ 45721 w 606862"/>
                  <a:gd name="connsiteY1" fmla="*/ 350617 h 443504"/>
                  <a:gd name="connsiteX2" fmla="*/ 45721 w 606862"/>
                  <a:gd name="connsiteY2" fmla="*/ 379482 h 443504"/>
                  <a:gd name="connsiteX3" fmla="*/ 51223 w 606862"/>
                  <a:gd name="connsiteY3" fmla="*/ 385075 h 443504"/>
                  <a:gd name="connsiteX4" fmla="*/ 229904 w 606862"/>
                  <a:gd name="connsiteY4" fmla="*/ 385075 h 443504"/>
                  <a:gd name="connsiteX5" fmla="*/ 235406 w 606862"/>
                  <a:gd name="connsiteY5" fmla="*/ 379482 h 443504"/>
                  <a:gd name="connsiteX6" fmla="*/ 235406 w 606862"/>
                  <a:gd name="connsiteY6" fmla="*/ 350617 h 443504"/>
                  <a:gd name="connsiteX7" fmla="*/ 229904 w 606862"/>
                  <a:gd name="connsiteY7" fmla="*/ 345124 h 443504"/>
                  <a:gd name="connsiteX8" fmla="*/ 61728 w 606862"/>
                  <a:gd name="connsiteY8" fmla="*/ 204196 h 443504"/>
                  <a:gd name="connsiteX9" fmla="*/ 45721 w 606862"/>
                  <a:gd name="connsiteY9" fmla="*/ 220176 h 443504"/>
                  <a:gd name="connsiteX10" fmla="*/ 45721 w 606862"/>
                  <a:gd name="connsiteY10" fmla="*/ 255733 h 443504"/>
                  <a:gd name="connsiteX11" fmla="*/ 61728 w 606862"/>
                  <a:gd name="connsiteY11" fmla="*/ 271713 h 443504"/>
                  <a:gd name="connsiteX12" fmla="*/ 145866 w 606862"/>
                  <a:gd name="connsiteY12" fmla="*/ 271713 h 443504"/>
                  <a:gd name="connsiteX13" fmla="*/ 161873 w 606862"/>
                  <a:gd name="connsiteY13" fmla="*/ 255733 h 443504"/>
                  <a:gd name="connsiteX14" fmla="*/ 161873 w 606862"/>
                  <a:gd name="connsiteY14" fmla="*/ 220176 h 443504"/>
                  <a:gd name="connsiteX15" fmla="*/ 145866 w 606862"/>
                  <a:gd name="connsiteY15" fmla="*/ 204196 h 443504"/>
                  <a:gd name="connsiteX16" fmla="*/ 378170 w 606862"/>
                  <a:gd name="connsiteY16" fmla="*/ 188315 h 443504"/>
                  <a:gd name="connsiteX17" fmla="*/ 328348 w 606862"/>
                  <a:gd name="connsiteY17" fmla="*/ 237954 h 443504"/>
                  <a:gd name="connsiteX18" fmla="*/ 378170 w 606862"/>
                  <a:gd name="connsiteY18" fmla="*/ 287594 h 443504"/>
                  <a:gd name="connsiteX19" fmla="*/ 427893 w 606862"/>
                  <a:gd name="connsiteY19" fmla="*/ 237954 h 443504"/>
                  <a:gd name="connsiteX20" fmla="*/ 378170 w 606862"/>
                  <a:gd name="connsiteY20" fmla="*/ 188315 h 443504"/>
                  <a:gd name="connsiteX21" fmla="*/ 294333 w 606862"/>
                  <a:gd name="connsiteY21" fmla="*/ 186917 h 443504"/>
                  <a:gd name="connsiteX22" fmla="*/ 244610 w 606862"/>
                  <a:gd name="connsiteY22" fmla="*/ 236556 h 443504"/>
                  <a:gd name="connsiteX23" fmla="*/ 294333 w 606862"/>
                  <a:gd name="connsiteY23" fmla="*/ 286196 h 443504"/>
                  <a:gd name="connsiteX24" fmla="*/ 315442 w 606862"/>
                  <a:gd name="connsiteY24" fmla="*/ 281501 h 443504"/>
                  <a:gd name="connsiteX25" fmla="*/ 301736 w 606862"/>
                  <a:gd name="connsiteY25" fmla="*/ 237954 h 443504"/>
                  <a:gd name="connsiteX26" fmla="*/ 316943 w 606862"/>
                  <a:gd name="connsiteY26" fmla="*/ 192310 h 443504"/>
                  <a:gd name="connsiteX27" fmla="*/ 294333 w 606862"/>
                  <a:gd name="connsiteY27" fmla="*/ 186917 h 443504"/>
                  <a:gd name="connsiteX28" fmla="*/ 34015 w 606862"/>
                  <a:gd name="connsiteY28" fmla="*/ 141272 h 443504"/>
                  <a:gd name="connsiteX29" fmla="*/ 436797 w 606862"/>
                  <a:gd name="connsiteY29" fmla="*/ 141272 h 443504"/>
                  <a:gd name="connsiteX30" fmla="*/ 470812 w 606862"/>
                  <a:gd name="connsiteY30" fmla="*/ 175231 h 443504"/>
                  <a:gd name="connsiteX31" fmla="*/ 470812 w 606862"/>
                  <a:gd name="connsiteY31" fmla="*/ 409446 h 443504"/>
                  <a:gd name="connsiteX32" fmla="*/ 436797 w 606862"/>
                  <a:gd name="connsiteY32" fmla="*/ 443504 h 443504"/>
                  <a:gd name="connsiteX33" fmla="*/ 34015 w 606862"/>
                  <a:gd name="connsiteY33" fmla="*/ 443504 h 443504"/>
                  <a:gd name="connsiteX34" fmla="*/ 0 w 606862"/>
                  <a:gd name="connsiteY34" fmla="*/ 409446 h 443504"/>
                  <a:gd name="connsiteX35" fmla="*/ 0 w 606862"/>
                  <a:gd name="connsiteY35" fmla="*/ 175231 h 443504"/>
                  <a:gd name="connsiteX36" fmla="*/ 34015 w 606862"/>
                  <a:gd name="connsiteY36" fmla="*/ 141272 h 443504"/>
                  <a:gd name="connsiteX37" fmla="*/ 486407 w 606862"/>
                  <a:gd name="connsiteY37" fmla="*/ 120385 h 443504"/>
                  <a:gd name="connsiteX38" fmla="*/ 606862 w 606862"/>
                  <a:gd name="connsiteY38" fmla="*/ 120385 h 443504"/>
                  <a:gd name="connsiteX39" fmla="*/ 606862 w 606862"/>
                  <a:gd name="connsiteY39" fmla="*/ 271534 h 443504"/>
                  <a:gd name="connsiteX40" fmla="*/ 576048 w 606862"/>
                  <a:gd name="connsiteY40" fmla="*/ 302303 h 443504"/>
                  <a:gd name="connsiteX41" fmla="*/ 510818 w 606862"/>
                  <a:gd name="connsiteY41" fmla="*/ 302303 h 443504"/>
                  <a:gd name="connsiteX42" fmla="*/ 510818 w 606862"/>
                  <a:gd name="connsiteY42" fmla="*/ 175230 h 443504"/>
                  <a:gd name="connsiteX43" fmla="*/ 486407 w 606862"/>
                  <a:gd name="connsiteY43" fmla="*/ 120385 h 443504"/>
                  <a:gd name="connsiteX44" fmla="*/ 166791 w 606862"/>
                  <a:gd name="connsiteY44" fmla="*/ 0 h 443504"/>
                  <a:gd name="connsiteX45" fmla="*/ 576050 w 606862"/>
                  <a:gd name="connsiteY45" fmla="*/ 0 h 443504"/>
                  <a:gd name="connsiteX46" fmla="*/ 606862 w 606862"/>
                  <a:gd name="connsiteY46" fmla="*/ 30787 h 443504"/>
                  <a:gd name="connsiteX47" fmla="*/ 606862 w 606862"/>
                  <a:gd name="connsiteY47" fmla="*/ 50878 h 443504"/>
                  <a:gd name="connsiteX48" fmla="*/ 135979 w 606862"/>
                  <a:gd name="connsiteY48" fmla="*/ 50878 h 443504"/>
                  <a:gd name="connsiteX49" fmla="*/ 135979 w 606862"/>
                  <a:gd name="connsiteY49" fmla="*/ 30787 h 443504"/>
                  <a:gd name="connsiteX50" fmla="*/ 166791 w 606862"/>
                  <a:gd name="connsiteY50" fmla="*/ 0 h 443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606862" h="443504">
                    <a:moveTo>
                      <a:pt x="51223" y="345124"/>
                    </a:moveTo>
                    <a:cubicBezTo>
                      <a:pt x="48222" y="345124"/>
                      <a:pt x="45721" y="347521"/>
                      <a:pt x="45721" y="350617"/>
                    </a:cubicBezTo>
                    <a:lnTo>
                      <a:pt x="45721" y="379482"/>
                    </a:lnTo>
                    <a:cubicBezTo>
                      <a:pt x="45721" y="382578"/>
                      <a:pt x="48222" y="385075"/>
                      <a:pt x="51223" y="385075"/>
                    </a:cubicBezTo>
                    <a:lnTo>
                      <a:pt x="229904" y="385075"/>
                    </a:lnTo>
                    <a:cubicBezTo>
                      <a:pt x="233005" y="385075"/>
                      <a:pt x="235406" y="382578"/>
                      <a:pt x="235406" y="379482"/>
                    </a:cubicBezTo>
                    <a:lnTo>
                      <a:pt x="235406" y="350617"/>
                    </a:lnTo>
                    <a:cubicBezTo>
                      <a:pt x="235406" y="347521"/>
                      <a:pt x="233005" y="345124"/>
                      <a:pt x="229904" y="345124"/>
                    </a:cubicBezTo>
                    <a:close/>
                    <a:moveTo>
                      <a:pt x="61728" y="204196"/>
                    </a:moveTo>
                    <a:cubicBezTo>
                      <a:pt x="52924" y="204196"/>
                      <a:pt x="45721" y="211387"/>
                      <a:pt x="45721" y="220176"/>
                    </a:cubicBezTo>
                    <a:lnTo>
                      <a:pt x="45721" y="255733"/>
                    </a:lnTo>
                    <a:cubicBezTo>
                      <a:pt x="45721" y="264522"/>
                      <a:pt x="52924" y="271713"/>
                      <a:pt x="61728" y="271713"/>
                    </a:cubicBezTo>
                    <a:lnTo>
                      <a:pt x="145866" y="271713"/>
                    </a:lnTo>
                    <a:cubicBezTo>
                      <a:pt x="154670" y="271713"/>
                      <a:pt x="161873" y="264522"/>
                      <a:pt x="161873" y="255733"/>
                    </a:cubicBezTo>
                    <a:lnTo>
                      <a:pt x="161873" y="220176"/>
                    </a:lnTo>
                    <a:cubicBezTo>
                      <a:pt x="161873" y="211387"/>
                      <a:pt x="154670" y="204196"/>
                      <a:pt x="145866" y="204196"/>
                    </a:cubicBezTo>
                    <a:close/>
                    <a:moveTo>
                      <a:pt x="378170" y="188315"/>
                    </a:moveTo>
                    <a:cubicBezTo>
                      <a:pt x="350658" y="188315"/>
                      <a:pt x="328348" y="210588"/>
                      <a:pt x="328348" y="237954"/>
                    </a:cubicBezTo>
                    <a:cubicBezTo>
                      <a:pt x="328348" y="265421"/>
                      <a:pt x="350658" y="287594"/>
                      <a:pt x="378170" y="287594"/>
                    </a:cubicBezTo>
                    <a:cubicBezTo>
                      <a:pt x="405583" y="287594"/>
                      <a:pt x="427893" y="265421"/>
                      <a:pt x="427893" y="237954"/>
                    </a:cubicBezTo>
                    <a:cubicBezTo>
                      <a:pt x="427893" y="210588"/>
                      <a:pt x="405583" y="188315"/>
                      <a:pt x="378170" y="188315"/>
                    </a:cubicBezTo>
                    <a:close/>
                    <a:moveTo>
                      <a:pt x="294333" y="186917"/>
                    </a:moveTo>
                    <a:cubicBezTo>
                      <a:pt x="266920" y="186917"/>
                      <a:pt x="244610" y="209090"/>
                      <a:pt x="244610" y="236556"/>
                    </a:cubicBezTo>
                    <a:cubicBezTo>
                      <a:pt x="244610" y="264023"/>
                      <a:pt x="266920" y="286196"/>
                      <a:pt x="294333" y="286196"/>
                    </a:cubicBezTo>
                    <a:cubicBezTo>
                      <a:pt x="301936" y="286196"/>
                      <a:pt x="309039" y="284498"/>
                      <a:pt x="315442" y="281501"/>
                    </a:cubicBezTo>
                    <a:cubicBezTo>
                      <a:pt x="306738" y="269216"/>
                      <a:pt x="301736" y="254135"/>
                      <a:pt x="301736" y="237954"/>
                    </a:cubicBezTo>
                    <a:cubicBezTo>
                      <a:pt x="301736" y="220875"/>
                      <a:pt x="307338" y="204995"/>
                      <a:pt x="316943" y="192310"/>
                    </a:cubicBezTo>
                    <a:cubicBezTo>
                      <a:pt x="310140" y="188814"/>
                      <a:pt x="302536" y="186917"/>
                      <a:pt x="294333" y="186917"/>
                    </a:cubicBezTo>
                    <a:close/>
                    <a:moveTo>
                      <a:pt x="34015" y="141272"/>
                    </a:moveTo>
                    <a:lnTo>
                      <a:pt x="436797" y="141272"/>
                    </a:lnTo>
                    <a:cubicBezTo>
                      <a:pt x="455605" y="141272"/>
                      <a:pt x="470812" y="156454"/>
                      <a:pt x="470812" y="175231"/>
                    </a:cubicBezTo>
                    <a:lnTo>
                      <a:pt x="470812" y="409446"/>
                    </a:lnTo>
                    <a:cubicBezTo>
                      <a:pt x="470812" y="428223"/>
                      <a:pt x="455605" y="443504"/>
                      <a:pt x="436797" y="443504"/>
                    </a:cubicBezTo>
                    <a:lnTo>
                      <a:pt x="34015" y="443504"/>
                    </a:lnTo>
                    <a:cubicBezTo>
                      <a:pt x="15207" y="443504"/>
                      <a:pt x="0" y="428223"/>
                      <a:pt x="0" y="409446"/>
                    </a:cubicBezTo>
                    <a:lnTo>
                      <a:pt x="0" y="175231"/>
                    </a:lnTo>
                    <a:cubicBezTo>
                      <a:pt x="0" y="156454"/>
                      <a:pt x="15207" y="141272"/>
                      <a:pt x="34015" y="141272"/>
                    </a:cubicBezTo>
                    <a:close/>
                    <a:moveTo>
                      <a:pt x="486407" y="120385"/>
                    </a:moveTo>
                    <a:lnTo>
                      <a:pt x="606862" y="120385"/>
                    </a:lnTo>
                    <a:lnTo>
                      <a:pt x="606862" y="271534"/>
                    </a:lnTo>
                    <a:cubicBezTo>
                      <a:pt x="606862" y="288517"/>
                      <a:pt x="593056" y="302303"/>
                      <a:pt x="576048" y="302303"/>
                    </a:cubicBezTo>
                    <a:lnTo>
                      <a:pt x="510818" y="302303"/>
                    </a:lnTo>
                    <a:lnTo>
                      <a:pt x="510818" y="175230"/>
                    </a:lnTo>
                    <a:cubicBezTo>
                      <a:pt x="510818" y="153452"/>
                      <a:pt x="501414" y="133871"/>
                      <a:pt x="486407" y="120385"/>
                    </a:cubicBezTo>
                    <a:close/>
                    <a:moveTo>
                      <a:pt x="166791" y="0"/>
                    </a:moveTo>
                    <a:lnTo>
                      <a:pt x="576050" y="0"/>
                    </a:lnTo>
                    <a:cubicBezTo>
                      <a:pt x="593057" y="0"/>
                      <a:pt x="606862" y="13794"/>
                      <a:pt x="606862" y="30787"/>
                    </a:cubicBezTo>
                    <a:lnTo>
                      <a:pt x="606862" y="50878"/>
                    </a:lnTo>
                    <a:lnTo>
                      <a:pt x="135979" y="50878"/>
                    </a:lnTo>
                    <a:lnTo>
                      <a:pt x="135979" y="30787"/>
                    </a:lnTo>
                    <a:cubicBezTo>
                      <a:pt x="135979" y="13794"/>
                      <a:pt x="149784" y="0"/>
                      <a:pt x="16679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7" name="组合 6"/>
            <p:cNvGrpSpPr/>
            <p:nvPr/>
          </p:nvGrpSpPr>
          <p:grpSpPr>
            <a:xfrm>
              <a:off x="9320629" y="1441561"/>
              <a:ext cx="1195647" cy="1195647"/>
              <a:chOff x="9732434" y="1757073"/>
              <a:chExt cx="1195647" cy="119564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732434" y="1757073"/>
                <a:ext cx="1195647" cy="1195647"/>
              </a:xfrm>
              <a:prstGeom prst="ellipse">
                <a:avLst/>
              </a:prstGeom>
              <a:solidFill>
                <a:srgbClr val="D72F3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secure-shield_75419"/>
              <p:cNvSpPr>
                <a:spLocks noChangeAspect="1"/>
              </p:cNvSpPr>
              <p:nvPr/>
            </p:nvSpPr>
            <p:spPr bwMode="auto">
              <a:xfrm>
                <a:off x="9954179" y="1805742"/>
                <a:ext cx="752158" cy="1044173"/>
              </a:xfrm>
              <a:custGeom>
                <a:avLst/>
                <a:gdLst>
                  <a:gd name="T0" fmla="*/ 3380 w 4831"/>
                  <a:gd name="T1" fmla="*/ 1537 h 6717"/>
                  <a:gd name="T2" fmla="*/ 3198 w 4831"/>
                  <a:gd name="T3" fmla="*/ 1590 h 6717"/>
                  <a:gd name="T4" fmla="*/ 3197 w 4831"/>
                  <a:gd name="T5" fmla="*/ 1398 h 6717"/>
                  <a:gd name="T6" fmla="*/ 3505 w 4831"/>
                  <a:gd name="T7" fmla="*/ 602 h 6717"/>
                  <a:gd name="T8" fmla="*/ 1761 w 4831"/>
                  <a:gd name="T9" fmla="*/ 634 h 6717"/>
                  <a:gd name="T10" fmla="*/ 2123 w 4831"/>
                  <a:gd name="T11" fmla="*/ 1552 h 6717"/>
                  <a:gd name="T12" fmla="*/ 1588 w 4831"/>
                  <a:gd name="T13" fmla="*/ 1451 h 6717"/>
                  <a:gd name="T14" fmla="*/ 1791 w 4831"/>
                  <a:gd name="T15" fmla="*/ 1579 h 6717"/>
                  <a:gd name="T16" fmla="*/ 2062 w 4831"/>
                  <a:gd name="T17" fmla="*/ 1598 h 6717"/>
                  <a:gd name="T18" fmla="*/ 1132 w 4831"/>
                  <a:gd name="T19" fmla="*/ 1921 h 6717"/>
                  <a:gd name="T20" fmla="*/ 1624 w 4831"/>
                  <a:gd name="T21" fmla="*/ 1716 h 6717"/>
                  <a:gd name="T22" fmla="*/ 799 w 4831"/>
                  <a:gd name="T23" fmla="*/ 3598 h 6717"/>
                  <a:gd name="T24" fmla="*/ 2313 w 4831"/>
                  <a:gd name="T25" fmla="*/ 4053 h 6717"/>
                  <a:gd name="T26" fmla="*/ 2622 w 4831"/>
                  <a:gd name="T27" fmla="*/ 4029 h 6717"/>
                  <a:gd name="T28" fmla="*/ 4012 w 4831"/>
                  <a:gd name="T29" fmla="*/ 5653 h 6717"/>
                  <a:gd name="T30" fmla="*/ 3302 w 4831"/>
                  <a:gd name="T31" fmla="*/ 1706 h 6717"/>
                  <a:gd name="T32" fmla="*/ 3114 w 4831"/>
                  <a:gd name="T33" fmla="*/ 1409 h 6717"/>
                  <a:gd name="T34" fmla="*/ 3191 w 4831"/>
                  <a:gd name="T35" fmla="*/ 1539 h 6717"/>
                  <a:gd name="T36" fmla="*/ 3041 w 4831"/>
                  <a:gd name="T37" fmla="*/ 1533 h 6717"/>
                  <a:gd name="T38" fmla="*/ 3135 w 4831"/>
                  <a:gd name="T39" fmla="*/ 1629 h 6717"/>
                  <a:gd name="T40" fmla="*/ 3238 w 4831"/>
                  <a:gd name="T41" fmla="*/ 1671 h 6717"/>
                  <a:gd name="T42" fmla="*/ 1664 w 4831"/>
                  <a:gd name="T43" fmla="*/ 4406 h 6717"/>
                  <a:gd name="T44" fmla="*/ 1665 w 4831"/>
                  <a:gd name="T45" fmla="*/ 4406 h 6717"/>
                  <a:gd name="T46" fmla="*/ 1284 w 4831"/>
                  <a:gd name="T47" fmla="*/ 5952 h 6717"/>
                  <a:gd name="T48" fmla="*/ 1182 w 4831"/>
                  <a:gd name="T49" fmla="*/ 6221 h 6717"/>
                  <a:gd name="T50" fmla="*/ 1182 w 4831"/>
                  <a:gd name="T51" fmla="*/ 3856 h 6717"/>
                  <a:gd name="T52" fmla="*/ 1852 w 4831"/>
                  <a:gd name="T53" fmla="*/ 4411 h 6717"/>
                  <a:gd name="T54" fmla="*/ 263 w 4831"/>
                  <a:gd name="T55" fmla="*/ 5039 h 6717"/>
                  <a:gd name="T56" fmla="*/ 1284 w 4831"/>
                  <a:gd name="T57" fmla="*/ 5952 h 6717"/>
                  <a:gd name="T58" fmla="*/ 1215 w 4831"/>
                  <a:gd name="T59" fmla="*/ 5535 h 6717"/>
                  <a:gd name="T60" fmla="*/ 1112 w 4831"/>
                  <a:gd name="T61" fmla="*/ 5734 h 6717"/>
                  <a:gd name="T62" fmla="*/ 881 w 4831"/>
                  <a:gd name="T63" fmla="*/ 4831 h 6717"/>
                  <a:gd name="T64" fmla="*/ 816 w 4831"/>
                  <a:gd name="T65" fmla="*/ 4576 h 6717"/>
                  <a:gd name="T66" fmla="*/ 1149 w 4831"/>
                  <a:gd name="T67" fmla="*/ 4406 h 6717"/>
                  <a:gd name="T68" fmla="*/ 1401 w 4831"/>
                  <a:gd name="T69" fmla="*/ 4352 h 6717"/>
                  <a:gd name="T70" fmla="*/ 2583 w 4831"/>
                  <a:gd name="T71" fmla="*/ 4352 h 6717"/>
                  <a:gd name="T72" fmla="*/ 2583 w 4831"/>
                  <a:gd name="T73" fmla="*/ 6717 h 6717"/>
                  <a:gd name="T74" fmla="*/ 2583 w 4831"/>
                  <a:gd name="T75" fmla="*/ 4352 h 6717"/>
                  <a:gd name="T76" fmla="*/ 1663 w 4831"/>
                  <a:gd name="T77" fmla="*/ 5535 h 6717"/>
                  <a:gd name="T78" fmla="*/ 3502 w 4831"/>
                  <a:gd name="T79" fmla="*/ 5535 h 6717"/>
                  <a:gd name="T80" fmla="*/ 2560 w 4831"/>
                  <a:gd name="T81" fmla="*/ 4848 h 6717"/>
                  <a:gd name="T82" fmla="*/ 2801 w 4831"/>
                  <a:gd name="T83" fmla="*/ 6230 h 6717"/>
                  <a:gd name="T84" fmla="*/ 2513 w 4831"/>
                  <a:gd name="T85" fmla="*/ 5299 h 6717"/>
                  <a:gd name="T86" fmla="*/ 2216 w 4831"/>
                  <a:gd name="T87" fmla="*/ 5327 h 6717"/>
                  <a:gd name="T88" fmla="*/ 2282 w 4831"/>
                  <a:gd name="T89" fmla="*/ 5072 h 6717"/>
                  <a:gd name="T90" fmla="*/ 2560 w 4831"/>
                  <a:gd name="T91" fmla="*/ 4848 h 6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831" h="6717">
                    <a:moveTo>
                      <a:pt x="3302" y="1706"/>
                    </a:moveTo>
                    <a:cubicBezTo>
                      <a:pt x="3396" y="1683"/>
                      <a:pt x="3467" y="1628"/>
                      <a:pt x="3380" y="1537"/>
                    </a:cubicBezTo>
                    <a:cubicBezTo>
                      <a:pt x="3370" y="1526"/>
                      <a:pt x="3353" y="1530"/>
                      <a:pt x="3346" y="1541"/>
                    </a:cubicBezTo>
                    <a:cubicBezTo>
                      <a:pt x="3321" y="1579"/>
                      <a:pt x="3264" y="1591"/>
                      <a:pt x="3198" y="1590"/>
                    </a:cubicBezTo>
                    <a:cubicBezTo>
                      <a:pt x="3218" y="1584"/>
                      <a:pt x="3235" y="1573"/>
                      <a:pt x="3244" y="1556"/>
                    </a:cubicBezTo>
                    <a:cubicBezTo>
                      <a:pt x="3277" y="1494"/>
                      <a:pt x="3245" y="1442"/>
                      <a:pt x="3197" y="1398"/>
                    </a:cubicBezTo>
                    <a:cubicBezTo>
                      <a:pt x="3179" y="1382"/>
                      <a:pt x="3159" y="1372"/>
                      <a:pt x="3138" y="1366"/>
                    </a:cubicBezTo>
                    <a:cubicBezTo>
                      <a:pt x="3269" y="1136"/>
                      <a:pt x="3410" y="860"/>
                      <a:pt x="3505" y="602"/>
                    </a:cubicBezTo>
                    <a:cubicBezTo>
                      <a:pt x="3727" y="0"/>
                      <a:pt x="2808" y="1015"/>
                      <a:pt x="2490" y="836"/>
                    </a:cubicBezTo>
                    <a:cubicBezTo>
                      <a:pt x="2173" y="657"/>
                      <a:pt x="2300" y="95"/>
                      <a:pt x="1761" y="634"/>
                    </a:cubicBezTo>
                    <a:cubicBezTo>
                      <a:pt x="1381" y="1014"/>
                      <a:pt x="1971" y="1362"/>
                      <a:pt x="2354" y="1535"/>
                    </a:cubicBezTo>
                    <a:cubicBezTo>
                      <a:pt x="2276" y="1546"/>
                      <a:pt x="2199" y="1553"/>
                      <a:pt x="2123" y="1552"/>
                    </a:cubicBezTo>
                    <a:cubicBezTo>
                      <a:pt x="2037" y="1552"/>
                      <a:pt x="1951" y="1550"/>
                      <a:pt x="1866" y="1543"/>
                    </a:cubicBezTo>
                    <a:cubicBezTo>
                      <a:pt x="1796" y="1537"/>
                      <a:pt x="1621" y="1531"/>
                      <a:pt x="1588" y="1451"/>
                    </a:cubicBezTo>
                    <a:cubicBezTo>
                      <a:pt x="1578" y="1425"/>
                      <a:pt x="1535" y="1436"/>
                      <a:pt x="1546" y="1463"/>
                    </a:cubicBezTo>
                    <a:cubicBezTo>
                      <a:pt x="1582" y="1552"/>
                      <a:pt x="1708" y="1568"/>
                      <a:pt x="1791" y="1579"/>
                    </a:cubicBezTo>
                    <a:cubicBezTo>
                      <a:pt x="1882" y="1590"/>
                      <a:pt x="1974" y="1596"/>
                      <a:pt x="2066" y="1597"/>
                    </a:cubicBezTo>
                    <a:cubicBezTo>
                      <a:pt x="2065" y="1597"/>
                      <a:pt x="2063" y="1597"/>
                      <a:pt x="2062" y="1598"/>
                    </a:cubicBezTo>
                    <a:cubicBezTo>
                      <a:pt x="1837" y="1627"/>
                      <a:pt x="1609" y="1663"/>
                      <a:pt x="1391" y="1730"/>
                    </a:cubicBezTo>
                    <a:cubicBezTo>
                      <a:pt x="1313" y="1753"/>
                      <a:pt x="1117" y="1807"/>
                      <a:pt x="1132" y="1921"/>
                    </a:cubicBezTo>
                    <a:cubicBezTo>
                      <a:pt x="1136" y="1949"/>
                      <a:pt x="1180" y="1949"/>
                      <a:pt x="1176" y="1921"/>
                    </a:cubicBezTo>
                    <a:cubicBezTo>
                      <a:pt x="1159" y="1792"/>
                      <a:pt x="1545" y="1733"/>
                      <a:pt x="1624" y="1716"/>
                    </a:cubicBezTo>
                    <a:cubicBezTo>
                      <a:pt x="1847" y="1667"/>
                      <a:pt x="2074" y="1637"/>
                      <a:pt x="2300" y="1614"/>
                    </a:cubicBezTo>
                    <a:cubicBezTo>
                      <a:pt x="1732" y="1894"/>
                      <a:pt x="969" y="2647"/>
                      <a:pt x="799" y="3598"/>
                    </a:cubicBezTo>
                    <a:cubicBezTo>
                      <a:pt x="932" y="3556"/>
                      <a:pt x="1074" y="3533"/>
                      <a:pt x="1221" y="3533"/>
                    </a:cubicBezTo>
                    <a:cubicBezTo>
                      <a:pt x="1647" y="3533"/>
                      <a:pt x="2045" y="3723"/>
                      <a:pt x="2313" y="4053"/>
                    </a:cubicBezTo>
                    <a:lnTo>
                      <a:pt x="2320" y="4062"/>
                    </a:lnTo>
                    <a:cubicBezTo>
                      <a:pt x="2417" y="4040"/>
                      <a:pt x="2518" y="4029"/>
                      <a:pt x="2622" y="4029"/>
                    </a:cubicBezTo>
                    <a:cubicBezTo>
                      <a:pt x="3397" y="4029"/>
                      <a:pt x="4028" y="4660"/>
                      <a:pt x="4028" y="5435"/>
                    </a:cubicBezTo>
                    <a:cubicBezTo>
                      <a:pt x="4028" y="5509"/>
                      <a:pt x="4023" y="5582"/>
                      <a:pt x="4012" y="5653"/>
                    </a:cubicBezTo>
                    <a:cubicBezTo>
                      <a:pt x="4509" y="5343"/>
                      <a:pt x="4831" y="4797"/>
                      <a:pt x="4831" y="3984"/>
                    </a:cubicBezTo>
                    <a:cubicBezTo>
                      <a:pt x="4831" y="2864"/>
                      <a:pt x="4073" y="2091"/>
                      <a:pt x="3302" y="1706"/>
                    </a:cubicBezTo>
                    <a:close/>
                    <a:moveTo>
                      <a:pt x="3041" y="1533"/>
                    </a:moveTo>
                    <a:cubicBezTo>
                      <a:pt x="3064" y="1493"/>
                      <a:pt x="3089" y="1452"/>
                      <a:pt x="3114" y="1409"/>
                    </a:cubicBezTo>
                    <a:cubicBezTo>
                      <a:pt x="3119" y="1410"/>
                      <a:pt x="3125" y="1410"/>
                      <a:pt x="3130" y="1412"/>
                    </a:cubicBezTo>
                    <a:cubicBezTo>
                      <a:pt x="3192" y="1430"/>
                      <a:pt x="3212" y="1473"/>
                      <a:pt x="3191" y="1539"/>
                    </a:cubicBezTo>
                    <a:cubicBezTo>
                      <a:pt x="3168" y="1549"/>
                      <a:pt x="3135" y="1544"/>
                      <a:pt x="3111" y="1542"/>
                    </a:cubicBezTo>
                    <a:cubicBezTo>
                      <a:pt x="3088" y="1541"/>
                      <a:pt x="3064" y="1537"/>
                      <a:pt x="3041" y="1533"/>
                    </a:cubicBezTo>
                    <a:close/>
                    <a:moveTo>
                      <a:pt x="3231" y="1672"/>
                    </a:moveTo>
                    <a:cubicBezTo>
                      <a:pt x="3199" y="1657"/>
                      <a:pt x="3167" y="1643"/>
                      <a:pt x="3135" y="1629"/>
                    </a:cubicBezTo>
                    <a:cubicBezTo>
                      <a:pt x="3226" y="1639"/>
                      <a:pt x="3314" y="1631"/>
                      <a:pt x="3363" y="1587"/>
                    </a:cubicBezTo>
                    <a:cubicBezTo>
                      <a:pt x="3400" y="1649"/>
                      <a:pt x="3286" y="1666"/>
                      <a:pt x="3238" y="1671"/>
                    </a:cubicBezTo>
                    <a:cubicBezTo>
                      <a:pt x="3236" y="1672"/>
                      <a:pt x="3233" y="1672"/>
                      <a:pt x="3231" y="1672"/>
                    </a:cubicBezTo>
                    <a:close/>
                    <a:moveTo>
                      <a:pt x="1664" y="4406"/>
                    </a:moveTo>
                    <a:lnTo>
                      <a:pt x="1664" y="4405"/>
                    </a:lnTo>
                    <a:cubicBezTo>
                      <a:pt x="1664" y="4405"/>
                      <a:pt x="1665" y="4405"/>
                      <a:pt x="1665" y="4406"/>
                    </a:cubicBezTo>
                    <a:cubicBezTo>
                      <a:pt x="1665" y="4406"/>
                      <a:pt x="1664" y="4406"/>
                      <a:pt x="1664" y="4406"/>
                    </a:cubicBezTo>
                    <a:close/>
                    <a:moveTo>
                      <a:pt x="1284" y="5952"/>
                    </a:moveTo>
                    <a:cubicBezTo>
                      <a:pt x="1314" y="6039"/>
                      <a:pt x="1352" y="6122"/>
                      <a:pt x="1398" y="6200"/>
                    </a:cubicBezTo>
                    <a:cubicBezTo>
                      <a:pt x="1328" y="6213"/>
                      <a:pt x="1256" y="6221"/>
                      <a:pt x="1182" y="6221"/>
                    </a:cubicBezTo>
                    <a:cubicBezTo>
                      <a:pt x="529" y="6221"/>
                      <a:pt x="0" y="5691"/>
                      <a:pt x="0" y="5039"/>
                    </a:cubicBezTo>
                    <a:cubicBezTo>
                      <a:pt x="0" y="4386"/>
                      <a:pt x="529" y="3856"/>
                      <a:pt x="1182" y="3856"/>
                    </a:cubicBezTo>
                    <a:cubicBezTo>
                      <a:pt x="1553" y="3856"/>
                      <a:pt x="1883" y="4027"/>
                      <a:pt x="2100" y="4294"/>
                    </a:cubicBezTo>
                    <a:cubicBezTo>
                      <a:pt x="2013" y="4324"/>
                      <a:pt x="1930" y="4363"/>
                      <a:pt x="1852" y="4411"/>
                    </a:cubicBezTo>
                    <a:cubicBezTo>
                      <a:pt x="1685" y="4232"/>
                      <a:pt x="1447" y="4119"/>
                      <a:pt x="1182" y="4119"/>
                    </a:cubicBezTo>
                    <a:cubicBezTo>
                      <a:pt x="674" y="4119"/>
                      <a:pt x="263" y="4531"/>
                      <a:pt x="263" y="5039"/>
                    </a:cubicBezTo>
                    <a:cubicBezTo>
                      <a:pt x="263" y="5546"/>
                      <a:pt x="674" y="5958"/>
                      <a:pt x="1182" y="5958"/>
                    </a:cubicBezTo>
                    <a:cubicBezTo>
                      <a:pt x="1217" y="5958"/>
                      <a:pt x="1251" y="5956"/>
                      <a:pt x="1284" y="5952"/>
                    </a:cubicBezTo>
                    <a:close/>
                    <a:moveTo>
                      <a:pt x="1401" y="4865"/>
                    </a:moveTo>
                    <a:cubicBezTo>
                      <a:pt x="1284" y="5061"/>
                      <a:pt x="1215" y="5290"/>
                      <a:pt x="1215" y="5535"/>
                    </a:cubicBezTo>
                    <a:cubicBezTo>
                      <a:pt x="1215" y="5602"/>
                      <a:pt x="1222" y="5669"/>
                      <a:pt x="1232" y="5734"/>
                    </a:cubicBezTo>
                    <a:lnTo>
                      <a:pt x="1112" y="5734"/>
                    </a:lnTo>
                    <a:lnTo>
                      <a:pt x="1112" y="4803"/>
                    </a:lnTo>
                    <a:cubicBezTo>
                      <a:pt x="1049" y="4822"/>
                      <a:pt x="973" y="4831"/>
                      <a:pt x="881" y="4831"/>
                    </a:cubicBezTo>
                    <a:lnTo>
                      <a:pt x="816" y="4831"/>
                    </a:lnTo>
                    <a:lnTo>
                      <a:pt x="816" y="4576"/>
                    </a:lnTo>
                    <a:lnTo>
                      <a:pt x="881" y="4576"/>
                    </a:lnTo>
                    <a:cubicBezTo>
                      <a:pt x="1092" y="4576"/>
                      <a:pt x="1135" y="4479"/>
                      <a:pt x="1149" y="4406"/>
                    </a:cubicBezTo>
                    <a:lnTo>
                      <a:pt x="1160" y="4352"/>
                    </a:lnTo>
                    <a:lnTo>
                      <a:pt x="1401" y="4352"/>
                    </a:lnTo>
                    <a:lnTo>
                      <a:pt x="1401" y="4865"/>
                    </a:lnTo>
                    <a:close/>
                    <a:moveTo>
                      <a:pt x="2583" y="4352"/>
                    </a:moveTo>
                    <a:cubicBezTo>
                      <a:pt x="1930" y="4352"/>
                      <a:pt x="1401" y="4882"/>
                      <a:pt x="1401" y="5535"/>
                    </a:cubicBezTo>
                    <a:cubicBezTo>
                      <a:pt x="1401" y="6187"/>
                      <a:pt x="1930" y="6717"/>
                      <a:pt x="2583" y="6717"/>
                    </a:cubicBezTo>
                    <a:cubicBezTo>
                      <a:pt x="3236" y="6717"/>
                      <a:pt x="3765" y="6187"/>
                      <a:pt x="3765" y="5535"/>
                    </a:cubicBezTo>
                    <a:cubicBezTo>
                      <a:pt x="3765" y="4882"/>
                      <a:pt x="3236" y="4352"/>
                      <a:pt x="2583" y="4352"/>
                    </a:cubicBezTo>
                    <a:close/>
                    <a:moveTo>
                      <a:pt x="2583" y="6454"/>
                    </a:moveTo>
                    <a:cubicBezTo>
                      <a:pt x="2075" y="6454"/>
                      <a:pt x="1663" y="6042"/>
                      <a:pt x="1663" y="5535"/>
                    </a:cubicBezTo>
                    <a:cubicBezTo>
                      <a:pt x="1663" y="5027"/>
                      <a:pt x="2075" y="4615"/>
                      <a:pt x="2583" y="4615"/>
                    </a:cubicBezTo>
                    <a:cubicBezTo>
                      <a:pt x="3091" y="4615"/>
                      <a:pt x="3502" y="5027"/>
                      <a:pt x="3502" y="5535"/>
                    </a:cubicBezTo>
                    <a:cubicBezTo>
                      <a:pt x="3502" y="6042"/>
                      <a:pt x="3091" y="6454"/>
                      <a:pt x="2583" y="6454"/>
                    </a:cubicBezTo>
                    <a:close/>
                    <a:moveTo>
                      <a:pt x="2560" y="4848"/>
                    </a:moveTo>
                    <a:lnTo>
                      <a:pt x="2801" y="4848"/>
                    </a:lnTo>
                    <a:lnTo>
                      <a:pt x="2801" y="6230"/>
                    </a:lnTo>
                    <a:lnTo>
                      <a:pt x="2513" y="6230"/>
                    </a:lnTo>
                    <a:lnTo>
                      <a:pt x="2513" y="5299"/>
                    </a:lnTo>
                    <a:cubicBezTo>
                      <a:pt x="2450" y="5318"/>
                      <a:pt x="2373" y="5327"/>
                      <a:pt x="2282" y="5327"/>
                    </a:cubicBezTo>
                    <a:lnTo>
                      <a:pt x="2216" y="5327"/>
                    </a:lnTo>
                    <a:lnTo>
                      <a:pt x="2216" y="5072"/>
                    </a:lnTo>
                    <a:lnTo>
                      <a:pt x="2282" y="5072"/>
                    </a:lnTo>
                    <a:cubicBezTo>
                      <a:pt x="2493" y="5072"/>
                      <a:pt x="2536" y="4975"/>
                      <a:pt x="2550" y="4902"/>
                    </a:cubicBezTo>
                    <a:lnTo>
                      <a:pt x="2560" y="48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C608F8A-952D-4596-91F9-1C1A131397AF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28" name="任意多边形 47">
              <a:extLst>
                <a:ext uri="{FF2B5EF4-FFF2-40B4-BE49-F238E27FC236}">
                  <a16:creationId xmlns:a16="http://schemas.microsoft.com/office/drawing/2014/main" id="{E42B2797-E193-4D9A-AF59-7659E7F8DB76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5048287-27ED-4194-87F6-CF9B99A76237}"/>
                </a:ext>
              </a:extLst>
            </p:cNvPr>
            <p:cNvSpPr txBox="1"/>
            <p:nvPr/>
          </p:nvSpPr>
          <p:spPr>
            <a:xfrm>
              <a:off x="4568932" y="718744"/>
              <a:ext cx="34163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坚决打好三大攻坚战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690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7235524" y="4930255"/>
            <a:ext cx="1561920" cy="58477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居民消费价格年均上涨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1.9%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135045" y="4768680"/>
            <a:ext cx="1781243" cy="1323439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占世界经济比重从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11.4%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提高到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15%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左右，对世界经济增长贡献率超过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30%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288376" y="4233227"/>
            <a:ext cx="1487643" cy="58477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城镇新增就业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6600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万人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以上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15634" y="4233227"/>
            <a:ext cx="2072231" cy="58477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财政收入从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11.7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万亿元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增加到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17.3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万亿元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192376" y="3853037"/>
            <a:ext cx="1673986" cy="107721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国内生产总值从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万亿元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增加到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82.7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万亿元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，年均增长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7.1%</a:t>
            </a:r>
          </a:p>
        </p:txBody>
      </p:sp>
      <p:grpSp>
        <p:nvGrpSpPr>
          <p:cNvPr id="51" name="组合 50"/>
          <p:cNvGrpSpPr/>
          <p:nvPr/>
        </p:nvGrpSpPr>
        <p:grpSpPr>
          <a:xfrm flipV="1">
            <a:off x="7996219" y="2619949"/>
            <a:ext cx="2094170" cy="1281380"/>
            <a:chOff x="5048604" y="3683981"/>
            <a:chExt cx="2094170" cy="1281380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048604" y="3912444"/>
              <a:ext cx="1993072" cy="1052917"/>
            </a:xfrm>
            <a:prstGeom prst="line">
              <a:avLst/>
            </a:prstGeom>
            <a:ln w="76200">
              <a:solidFill>
                <a:srgbClr val="DEEB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149702" y="3683981"/>
              <a:ext cx="1993072" cy="1052917"/>
            </a:xfrm>
            <a:prstGeom prst="line">
              <a:avLst/>
            </a:prstGeom>
            <a:ln w="76200">
              <a:solidFill>
                <a:srgbClr val="DEEB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5089371" y="3802668"/>
              <a:ext cx="1993072" cy="1052917"/>
            </a:xfrm>
            <a:prstGeom prst="line">
              <a:avLst/>
            </a:prstGeom>
            <a:ln w="76200">
              <a:solidFill>
                <a:srgbClr val="D72F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997131" y="2669948"/>
            <a:ext cx="2094170" cy="1281380"/>
            <a:chOff x="1989521" y="2677189"/>
            <a:chExt cx="2094170" cy="128138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989521" y="2905652"/>
              <a:ext cx="1993072" cy="1052917"/>
            </a:xfrm>
            <a:prstGeom prst="line">
              <a:avLst/>
            </a:prstGeom>
            <a:ln w="76200">
              <a:solidFill>
                <a:srgbClr val="DEEB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2090619" y="2677189"/>
              <a:ext cx="1993072" cy="1052917"/>
            </a:xfrm>
            <a:prstGeom prst="line">
              <a:avLst/>
            </a:prstGeom>
            <a:ln w="76200">
              <a:solidFill>
                <a:srgbClr val="DEEB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2030288" y="2795876"/>
              <a:ext cx="1993072" cy="1052917"/>
            </a:xfrm>
            <a:prstGeom prst="line">
              <a:avLst/>
            </a:prstGeom>
            <a:ln w="76200">
              <a:solidFill>
                <a:srgbClr val="D72F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 flipV="1">
            <a:off x="4015771" y="2652875"/>
            <a:ext cx="2094170" cy="1281380"/>
            <a:chOff x="5048604" y="3683981"/>
            <a:chExt cx="2094170" cy="128138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048604" y="3912444"/>
              <a:ext cx="1993072" cy="1052917"/>
            </a:xfrm>
            <a:prstGeom prst="line">
              <a:avLst/>
            </a:prstGeom>
            <a:ln w="76200">
              <a:solidFill>
                <a:srgbClr val="DEEB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149702" y="3683981"/>
              <a:ext cx="1993072" cy="1052917"/>
            </a:xfrm>
            <a:prstGeom prst="line">
              <a:avLst/>
            </a:prstGeom>
            <a:ln w="76200">
              <a:solidFill>
                <a:srgbClr val="DEEB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089371" y="3802668"/>
              <a:ext cx="1993072" cy="1052917"/>
            </a:xfrm>
            <a:prstGeom prst="line">
              <a:avLst/>
            </a:prstGeom>
            <a:ln w="76200">
              <a:solidFill>
                <a:srgbClr val="D72F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1989521" y="2610685"/>
            <a:ext cx="2094170" cy="1281380"/>
            <a:chOff x="1989521" y="2677189"/>
            <a:chExt cx="2094170" cy="128138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989521" y="2905652"/>
              <a:ext cx="1993072" cy="1052917"/>
            </a:xfrm>
            <a:prstGeom prst="line">
              <a:avLst/>
            </a:prstGeom>
            <a:ln w="76200">
              <a:solidFill>
                <a:srgbClr val="DEEB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90619" y="2677189"/>
              <a:ext cx="1993072" cy="1052917"/>
            </a:xfrm>
            <a:prstGeom prst="line">
              <a:avLst/>
            </a:prstGeom>
            <a:ln w="76200">
              <a:solidFill>
                <a:srgbClr val="DEEB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030288" y="2795876"/>
              <a:ext cx="1993072" cy="1052917"/>
            </a:xfrm>
            <a:prstGeom prst="line">
              <a:avLst/>
            </a:prstGeom>
            <a:ln w="76200">
              <a:solidFill>
                <a:srgbClr val="D72F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椭圆 16"/>
          <p:cNvSpPr/>
          <p:nvPr/>
        </p:nvSpPr>
        <p:spPr>
          <a:xfrm>
            <a:off x="1437372" y="2181375"/>
            <a:ext cx="1195647" cy="1195647"/>
          </a:xfrm>
          <a:prstGeom prst="ellipse">
            <a:avLst/>
          </a:prstGeom>
          <a:solidFill>
            <a:srgbClr val="D72F34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247" y="2421250"/>
            <a:ext cx="715894" cy="715894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3424380" y="3167842"/>
            <a:ext cx="1195647" cy="1195647"/>
          </a:xfrm>
          <a:prstGeom prst="ellipse">
            <a:avLst/>
          </a:prstGeom>
          <a:solidFill>
            <a:srgbClr val="D72F34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928" y="3311205"/>
            <a:ext cx="832731" cy="832731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5411388" y="2181375"/>
            <a:ext cx="1195647" cy="1195647"/>
          </a:xfrm>
          <a:prstGeom prst="ellipse">
            <a:avLst/>
          </a:prstGeom>
          <a:solidFill>
            <a:srgbClr val="D72F34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459" y="2351057"/>
            <a:ext cx="832731" cy="83273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7398396" y="3167842"/>
            <a:ext cx="1195647" cy="1195647"/>
          </a:xfrm>
          <a:prstGeom prst="ellipse">
            <a:avLst/>
          </a:prstGeom>
          <a:solidFill>
            <a:srgbClr val="D72F34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893" y="3371360"/>
            <a:ext cx="884775" cy="832731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9385405" y="2181375"/>
            <a:ext cx="1195647" cy="1195647"/>
          </a:xfrm>
          <a:prstGeom prst="ellipse">
            <a:avLst/>
          </a:prstGeom>
          <a:solidFill>
            <a:srgbClr val="D72F34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529" y="2406499"/>
            <a:ext cx="745398" cy="745398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967449" y="3283232"/>
            <a:ext cx="130759" cy="130759"/>
          </a:xfrm>
          <a:prstGeom prst="ellipse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6" name="直接连接符 5"/>
          <p:cNvCxnSpPr>
            <a:stCxn id="4" idx="4"/>
            <a:endCxn id="55" idx="0"/>
          </p:cNvCxnSpPr>
          <p:nvPr/>
        </p:nvCxnSpPr>
        <p:spPr>
          <a:xfrm flipH="1">
            <a:off x="2029369" y="3413991"/>
            <a:ext cx="3460" cy="439046"/>
          </a:xfrm>
          <a:prstGeom prst="line">
            <a:avLst/>
          </a:prstGeom>
          <a:ln w="28575">
            <a:solidFill>
              <a:srgbClr val="D72F3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3961440" y="4276273"/>
            <a:ext cx="130759" cy="130759"/>
          </a:xfrm>
          <a:prstGeom prst="ellipse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6" name="直接连接符 55"/>
          <p:cNvCxnSpPr>
            <a:stCxn id="45" idx="4"/>
            <a:endCxn id="37" idx="0"/>
          </p:cNvCxnSpPr>
          <p:nvPr/>
        </p:nvCxnSpPr>
        <p:spPr>
          <a:xfrm flipH="1">
            <a:off x="4025667" y="4407032"/>
            <a:ext cx="1153" cy="361648"/>
          </a:xfrm>
          <a:prstGeom prst="line">
            <a:avLst/>
          </a:prstGeom>
          <a:ln w="28575">
            <a:solidFill>
              <a:srgbClr val="D72F3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>
            <a:off x="5964462" y="3311238"/>
            <a:ext cx="130759" cy="130759"/>
          </a:xfrm>
          <a:prstGeom prst="ellipse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8" name="直接连接符 57"/>
          <p:cNvCxnSpPr>
            <a:stCxn id="57" idx="4"/>
            <a:endCxn id="35" idx="0"/>
          </p:cNvCxnSpPr>
          <p:nvPr/>
        </p:nvCxnSpPr>
        <p:spPr>
          <a:xfrm>
            <a:off x="6029842" y="3441997"/>
            <a:ext cx="21908" cy="791230"/>
          </a:xfrm>
          <a:prstGeom prst="line">
            <a:avLst/>
          </a:prstGeom>
          <a:ln w="28575">
            <a:solidFill>
              <a:srgbClr val="D72F3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7937072" y="4276273"/>
            <a:ext cx="130759" cy="130759"/>
          </a:xfrm>
          <a:prstGeom prst="ellipse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60" name="直接连接符 59"/>
          <p:cNvCxnSpPr>
            <a:stCxn id="59" idx="4"/>
            <a:endCxn id="38" idx="0"/>
          </p:cNvCxnSpPr>
          <p:nvPr/>
        </p:nvCxnSpPr>
        <p:spPr>
          <a:xfrm>
            <a:off x="8002452" y="4407032"/>
            <a:ext cx="14032" cy="523223"/>
          </a:xfrm>
          <a:prstGeom prst="line">
            <a:avLst/>
          </a:prstGeom>
          <a:ln w="28575">
            <a:solidFill>
              <a:srgbClr val="D72F3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9947913" y="3297851"/>
            <a:ext cx="130759" cy="130759"/>
          </a:xfrm>
          <a:prstGeom prst="ellipse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62" name="直接连接符 61"/>
          <p:cNvCxnSpPr>
            <a:stCxn id="61" idx="4"/>
            <a:endCxn id="36" idx="0"/>
          </p:cNvCxnSpPr>
          <p:nvPr/>
        </p:nvCxnSpPr>
        <p:spPr>
          <a:xfrm>
            <a:off x="10013293" y="3428610"/>
            <a:ext cx="18905" cy="804617"/>
          </a:xfrm>
          <a:prstGeom prst="line">
            <a:avLst/>
          </a:prstGeom>
          <a:ln w="28575">
            <a:solidFill>
              <a:srgbClr val="D72F3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771234" y="1400386"/>
            <a:ext cx="6647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经济社会发展取得历史性成就、发生历史性变革</a:t>
            </a:r>
          </a:p>
        </p:txBody>
      </p:sp>
    </p:spTree>
    <p:extLst>
      <p:ext uri="{BB962C8B-B14F-4D97-AF65-F5344CB8AC3E}">
        <p14:creationId xmlns:p14="http://schemas.microsoft.com/office/powerpoint/2010/main" val="368015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7" grpId="0"/>
      <p:bldP spid="36" grpId="0"/>
      <p:bldP spid="35" grpId="0"/>
      <p:bldP spid="55" grpId="0"/>
      <p:bldP spid="17" grpId="0" animBg="1"/>
      <p:bldP spid="20" grpId="0" animBg="1"/>
      <p:bldP spid="22" grpId="0" animBg="1"/>
      <p:bldP spid="23" grpId="0" animBg="1"/>
      <p:bldP spid="25" grpId="0" animBg="1"/>
      <p:bldP spid="4" grpId="0" animBg="1"/>
      <p:bldP spid="45" grpId="0" animBg="1"/>
      <p:bldP spid="57" grpId="0" animBg="1"/>
      <p:bldP spid="59" grpId="0" animBg="1"/>
      <p:bldP spid="61" grpId="0" animBg="1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95975" y="1078281"/>
            <a:ext cx="3057247" cy="82413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加大精准脱贫力度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23116" y="2197408"/>
            <a:ext cx="4411770" cy="3694963"/>
            <a:chOff x="6591683" y="1469539"/>
            <a:chExt cx="4928806" cy="4416768"/>
          </a:xfrm>
        </p:grpSpPr>
        <p:sp>
          <p:nvSpPr>
            <p:cNvPr id="7" name="îsḻïḓe"/>
            <p:cNvSpPr/>
            <p:nvPr/>
          </p:nvSpPr>
          <p:spPr bwMode="auto">
            <a:xfrm>
              <a:off x="7131001" y="1469539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今年再减少农村贫困人口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1000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万以上，完成易地扶贫搬迁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280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万人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8" name="íş1iḋé"/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01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9" name="íŝ1îḓé"/>
            <p:cNvSpPr/>
            <p:nvPr/>
          </p:nvSpPr>
          <p:spPr bwMode="auto">
            <a:xfrm>
              <a:off x="7131001" y="267229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深入推进产业、教育、健康、生态扶贫，补齐基础设施和公共服务短板，激发脱贫内生动力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0" name="íṩ1iḓê"/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1" name="îsļîḓê"/>
            <p:cNvSpPr/>
            <p:nvPr/>
          </p:nvSpPr>
          <p:spPr bwMode="auto">
            <a:xfrm>
              <a:off x="7131001" y="404961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中央财政新增扶贫投入及有关转移支付向深度贫困地区倾斜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2" name="îS1iḑé"/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03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3" name="íṧḻîdê"/>
            <p:cNvSpPr/>
            <p:nvPr/>
          </p:nvSpPr>
          <p:spPr bwMode="auto">
            <a:xfrm>
              <a:off x="7131001" y="511887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对老年人、残疾人、重病患者等特定贫困人口，因户因人落实保障措施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4" name="ísľídé"/>
            <p:cNvSpPr/>
            <p:nvPr/>
          </p:nvSpPr>
          <p:spPr bwMode="auto">
            <a:xfrm>
              <a:off x="6591683" y="5297994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04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19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324599" y="2197408"/>
            <a:ext cx="4928806" cy="3214016"/>
            <a:chOff x="6591683" y="1449000"/>
            <a:chExt cx="4928806" cy="3214016"/>
          </a:xfrm>
        </p:grpSpPr>
        <p:sp>
          <p:nvSpPr>
            <p:cNvPr id="20" name="îsḻïḓe"/>
            <p:cNvSpPr/>
            <p:nvPr/>
          </p:nvSpPr>
          <p:spPr bwMode="auto">
            <a:xfrm>
              <a:off x="7131001" y="1449000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攻坚期内脱贫不脱政策，新产生的贫困人口和返贫人口要及时纳入帮扶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1" name="íş1iḋé"/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05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2" name="íŝ1îḓé"/>
            <p:cNvSpPr/>
            <p:nvPr/>
          </p:nvSpPr>
          <p:spPr bwMode="auto">
            <a:xfrm>
              <a:off x="7131001" y="267229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加强扶贫资金整合和绩效管理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3" name="íṩ1iḓê"/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06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4" name="îsļîḓê"/>
            <p:cNvSpPr/>
            <p:nvPr/>
          </p:nvSpPr>
          <p:spPr bwMode="auto">
            <a:xfrm>
              <a:off x="7131001" y="3895582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开展扶贫领域腐败和作风问题专项治理，改进考核监督方式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5" name="îS1iḑé"/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07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D3781A4-C864-42E7-966A-DECEAD4B765C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30" name="任意多边形 47">
              <a:extLst>
                <a:ext uri="{FF2B5EF4-FFF2-40B4-BE49-F238E27FC236}">
                  <a16:creationId xmlns:a16="http://schemas.microsoft.com/office/drawing/2014/main" id="{1C0104EF-6575-43BF-A92E-5CB58007B9A2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C26DF03-5AF3-4CED-A23C-01AE94B6D535}"/>
                </a:ext>
              </a:extLst>
            </p:cNvPr>
            <p:cNvSpPr txBox="1"/>
            <p:nvPr/>
          </p:nvSpPr>
          <p:spPr>
            <a:xfrm>
              <a:off x="4568932" y="718744"/>
              <a:ext cx="34163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坚决打好三大攻坚战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301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36166" y="1114852"/>
            <a:ext cx="3877985" cy="71955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推进污染防治取得更大成效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nuclear-plant_99736"/>
          <p:cNvSpPr>
            <a:spLocks noChangeAspect="1"/>
          </p:cNvSpPr>
          <p:nvPr/>
        </p:nvSpPr>
        <p:spPr bwMode="auto">
          <a:xfrm>
            <a:off x="1707387" y="2448437"/>
            <a:ext cx="949094" cy="788197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88862 h 440259"/>
              <a:gd name="T43" fmla="*/ 88862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88862 h 440259"/>
              <a:gd name="T61" fmla="*/ 88862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961" h="3294">
                <a:moveTo>
                  <a:pt x="3898" y="1320"/>
                </a:moveTo>
                <a:cubicBezTo>
                  <a:pt x="3859" y="1303"/>
                  <a:pt x="3812" y="1311"/>
                  <a:pt x="3781" y="1341"/>
                </a:cubicBezTo>
                <a:lnTo>
                  <a:pt x="2894" y="2194"/>
                </a:lnTo>
                <a:lnTo>
                  <a:pt x="2894" y="1418"/>
                </a:lnTo>
                <a:cubicBezTo>
                  <a:pt x="2894" y="1375"/>
                  <a:pt x="2871" y="1336"/>
                  <a:pt x="2832" y="1319"/>
                </a:cubicBezTo>
                <a:cubicBezTo>
                  <a:pt x="2792" y="1303"/>
                  <a:pt x="2745" y="1311"/>
                  <a:pt x="2715" y="1341"/>
                </a:cubicBezTo>
                <a:lnTo>
                  <a:pt x="1841" y="2186"/>
                </a:lnTo>
                <a:lnTo>
                  <a:pt x="1841" y="1418"/>
                </a:lnTo>
                <a:cubicBezTo>
                  <a:pt x="1841" y="1375"/>
                  <a:pt x="1818" y="1336"/>
                  <a:pt x="1778" y="1320"/>
                </a:cubicBezTo>
                <a:cubicBezTo>
                  <a:pt x="1739" y="1303"/>
                  <a:pt x="1694" y="1311"/>
                  <a:pt x="1664" y="1341"/>
                </a:cubicBezTo>
                <a:lnTo>
                  <a:pt x="783" y="2192"/>
                </a:lnTo>
                <a:lnTo>
                  <a:pt x="713" y="675"/>
                </a:lnTo>
                <a:cubicBezTo>
                  <a:pt x="711" y="618"/>
                  <a:pt x="664" y="574"/>
                  <a:pt x="607" y="574"/>
                </a:cubicBezTo>
                <a:lnTo>
                  <a:pt x="527" y="574"/>
                </a:lnTo>
                <a:cubicBezTo>
                  <a:pt x="669" y="546"/>
                  <a:pt x="759" y="478"/>
                  <a:pt x="835" y="421"/>
                </a:cubicBezTo>
                <a:cubicBezTo>
                  <a:pt x="915" y="360"/>
                  <a:pt x="968" y="320"/>
                  <a:pt x="1091" y="320"/>
                </a:cubicBezTo>
                <a:cubicBezTo>
                  <a:pt x="1214" y="320"/>
                  <a:pt x="1268" y="361"/>
                  <a:pt x="1348" y="421"/>
                </a:cubicBezTo>
                <a:cubicBezTo>
                  <a:pt x="1446" y="495"/>
                  <a:pt x="1568" y="587"/>
                  <a:pt x="1798" y="587"/>
                </a:cubicBezTo>
                <a:cubicBezTo>
                  <a:pt x="2028" y="587"/>
                  <a:pt x="2150" y="495"/>
                  <a:pt x="2248" y="421"/>
                </a:cubicBezTo>
                <a:cubicBezTo>
                  <a:pt x="2328" y="360"/>
                  <a:pt x="2381" y="320"/>
                  <a:pt x="2504" y="320"/>
                </a:cubicBezTo>
                <a:cubicBezTo>
                  <a:pt x="2627" y="320"/>
                  <a:pt x="2681" y="361"/>
                  <a:pt x="2761" y="421"/>
                </a:cubicBezTo>
                <a:cubicBezTo>
                  <a:pt x="2859" y="495"/>
                  <a:pt x="2981" y="587"/>
                  <a:pt x="3211" y="587"/>
                </a:cubicBezTo>
                <a:cubicBezTo>
                  <a:pt x="3299" y="587"/>
                  <a:pt x="3371" y="515"/>
                  <a:pt x="3371" y="427"/>
                </a:cubicBezTo>
                <a:cubicBezTo>
                  <a:pt x="3371" y="339"/>
                  <a:pt x="3299" y="267"/>
                  <a:pt x="3211" y="267"/>
                </a:cubicBezTo>
                <a:cubicBezTo>
                  <a:pt x="3088" y="267"/>
                  <a:pt x="3035" y="227"/>
                  <a:pt x="2954" y="166"/>
                </a:cubicBezTo>
                <a:cubicBezTo>
                  <a:pt x="2856" y="92"/>
                  <a:pt x="2735" y="0"/>
                  <a:pt x="2504" y="0"/>
                </a:cubicBezTo>
                <a:cubicBezTo>
                  <a:pt x="2274" y="0"/>
                  <a:pt x="2152" y="92"/>
                  <a:pt x="2055" y="166"/>
                </a:cubicBezTo>
                <a:cubicBezTo>
                  <a:pt x="1974" y="227"/>
                  <a:pt x="1921" y="267"/>
                  <a:pt x="1798" y="267"/>
                </a:cubicBezTo>
                <a:cubicBezTo>
                  <a:pt x="1675" y="267"/>
                  <a:pt x="1622" y="227"/>
                  <a:pt x="1541" y="166"/>
                </a:cubicBezTo>
                <a:cubicBezTo>
                  <a:pt x="1443" y="92"/>
                  <a:pt x="1322" y="0"/>
                  <a:pt x="1091" y="0"/>
                </a:cubicBezTo>
                <a:cubicBezTo>
                  <a:pt x="861" y="0"/>
                  <a:pt x="740" y="92"/>
                  <a:pt x="642" y="166"/>
                </a:cubicBezTo>
                <a:cubicBezTo>
                  <a:pt x="561" y="227"/>
                  <a:pt x="508" y="267"/>
                  <a:pt x="385" y="267"/>
                </a:cubicBezTo>
                <a:cubicBezTo>
                  <a:pt x="297" y="267"/>
                  <a:pt x="225" y="339"/>
                  <a:pt x="225" y="427"/>
                </a:cubicBezTo>
                <a:cubicBezTo>
                  <a:pt x="225" y="493"/>
                  <a:pt x="265" y="549"/>
                  <a:pt x="321" y="574"/>
                </a:cubicBezTo>
                <a:lnTo>
                  <a:pt x="224" y="574"/>
                </a:lnTo>
                <a:cubicBezTo>
                  <a:pt x="167" y="574"/>
                  <a:pt x="120" y="618"/>
                  <a:pt x="117" y="675"/>
                </a:cubicBezTo>
                <a:lnTo>
                  <a:pt x="1" y="3182"/>
                </a:lnTo>
                <a:cubicBezTo>
                  <a:pt x="0" y="3211"/>
                  <a:pt x="10" y="3240"/>
                  <a:pt x="31" y="3261"/>
                </a:cubicBezTo>
                <a:cubicBezTo>
                  <a:pt x="51" y="3282"/>
                  <a:pt x="79" y="3294"/>
                  <a:pt x="108" y="3294"/>
                </a:cubicBezTo>
                <a:lnTo>
                  <a:pt x="3859" y="3294"/>
                </a:lnTo>
                <a:cubicBezTo>
                  <a:pt x="3918" y="3294"/>
                  <a:pt x="3961" y="3246"/>
                  <a:pt x="3961" y="3187"/>
                </a:cubicBezTo>
                <a:lnTo>
                  <a:pt x="3961" y="1418"/>
                </a:lnTo>
                <a:cubicBezTo>
                  <a:pt x="3961" y="1375"/>
                  <a:pt x="3938" y="1336"/>
                  <a:pt x="3898" y="1320"/>
                </a:cubicBezTo>
                <a:close/>
                <a:moveTo>
                  <a:pt x="3668" y="2747"/>
                </a:moveTo>
                <a:cubicBezTo>
                  <a:pt x="3668" y="2806"/>
                  <a:pt x="3620" y="2854"/>
                  <a:pt x="3561" y="2854"/>
                </a:cubicBezTo>
                <a:lnTo>
                  <a:pt x="3281" y="2854"/>
                </a:lnTo>
                <a:cubicBezTo>
                  <a:pt x="3222" y="2854"/>
                  <a:pt x="3174" y="2806"/>
                  <a:pt x="3174" y="2747"/>
                </a:cubicBezTo>
                <a:lnTo>
                  <a:pt x="3174" y="2494"/>
                </a:lnTo>
                <a:cubicBezTo>
                  <a:pt x="3174" y="2435"/>
                  <a:pt x="3222" y="2387"/>
                  <a:pt x="3281" y="2387"/>
                </a:cubicBezTo>
                <a:lnTo>
                  <a:pt x="3561" y="2387"/>
                </a:lnTo>
                <a:cubicBezTo>
                  <a:pt x="3620" y="2387"/>
                  <a:pt x="3668" y="2435"/>
                  <a:pt x="3668" y="2494"/>
                </a:cubicBezTo>
                <a:lnTo>
                  <a:pt x="3668" y="2747"/>
                </a:lnTo>
                <a:close/>
                <a:moveTo>
                  <a:pt x="2601" y="2747"/>
                </a:moveTo>
                <a:cubicBezTo>
                  <a:pt x="2601" y="2806"/>
                  <a:pt x="2553" y="2854"/>
                  <a:pt x="2494" y="2854"/>
                </a:cubicBezTo>
                <a:lnTo>
                  <a:pt x="2228" y="2854"/>
                </a:lnTo>
                <a:cubicBezTo>
                  <a:pt x="2169" y="2854"/>
                  <a:pt x="2121" y="2806"/>
                  <a:pt x="2121" y="2747"/>
                </a:cubicBezTo>
                <a:lnTo>
                  <a:pt x="2121" y="2494"/>
                </a:lnTo>
                <a:cubicBezTo>
                  <a:pt x="2121" y="2435"/>
                  <a:pt x="2169" y="2387"/>
                  <a:pt x="2228" y="2387"/>
                </a:cubicBezTo>
                <a:lnTo>
                  <a:pt x="2494" y="2387"/>
                </a:lnTo>
                <a:cubicBezTo>
                  <a:pt x="2553" y="2387"/>
                  <a:pt x="2601" y="2435"/>
                  <a:pt x="2601" y="2494"/>
                </a:cubicBezTo>
                <a:lnTo>
                  <a:pt x="2601" y="2747"/>
                </a:lnTo>
                <a:close/>
                <a:moveTo>
                  <a:pt x="1548" y="2747"/>
                </a:moveTo>
                <a:cubicBezTo>
                  <a:pt x="1548" y="2806"/>
                  <a:pt x="1500" y="2854"/>
                  <a:pt x="1441" y="2854"/>
                </a:cubicBezTo>
                <a:lnTo>
                  <a:pt x="1174" y="2854"/>
                </a:lnTo>
                <a:cubicBezTo>
                  <a:pt x="1115" y="2854"/>
                  <a:pt x="1068" y="2806"/>
                  <a:pt x="1068" y="2747"/>
                </a:cubicBezTo>
                <a:lnTo>
                  <a:pt x="1068" y="2494"/>
                </a:lnTo>
                <a:cubicBezTo>
                  <a:pt x="1068" y="2435"/>
                  <a:pt x="1115" y="2387"/>
                  <a:pt x="1174" y="2387"/>
                </a:cubicBezTo>
                <a:lnTo>
                  <a:pt x="1441" y="2387"/>
                </a:lnTo>
                <a:cubicBezTo>
                  <a:pt x="1500" y="2387"/>
                  <a:pt x="1548" y="2435"/>
                  <a:pt x="1548" y="2494"/>
                </a:cubicBezTo>
                <a:lnTo>
                  <a:pt x="1548" y="2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drop_95871"/>
          <p:cNvSpPr>
            <a:spLocks noChangeAspect="1"/>
          </p:cNvSpPr>
          <p:nvPr/>
        </p:nvSpPr>
        <p:spPr bwMode="auto">
          <a:xfrm>
            <a:off x="5785044" y="2341957"/>
            <a:ext cx="630995" cy="92992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90" h="3970">
                <a:moveTo>
                  <a:pt x="1472" y="150"/>
                </a:moveTo>
                <a:lnTo>
                  <a:pt x="1345" y="0"/>
                </a:lnTo>
                <a:lnTo>
                  <a:pt x="1218" y="150"/>
                </a:lnTo>
                <a:cubicBezTo>
                  <a:pt x="1168" y="209"/>
                  <a:pt x="0" y="1599"/>
                  <a:pt x="0" y="2626"/>
                </a:cubicBezTo>
                <a:cubicBezTo>
                  <a:pt x="0" y="3367"/>
                  <a:pt x="604" y="3970"/>
                  <a:pt x="1345" y="3970"/>
                </a:cubicBezTo>
                <a:cubicBezTo>
                  <a:pt x="2086" y="3970"/>
                  <a:pt x="2690" y="3367"/>
                  <a:pt x="2690" y="2626"/>
                </a:cubicBezTo>
                <a:cubicBezTo>
                  <a:pt x="2690" y="1599"/>
                  <a:pt x="1522" y="209"/>
                  <a:pt x="1472" y="150"/>
                </a:cubicBezTo>
                <a:close/>
                <a:moveTo>
                  <a:pt x="1345" y="525"/>
                </a:moveTo>
                <a:cubicBezTo>
                  <a:pt x="1586" y="835"/>
                  <a:pt x="2099" y="1548"/>
                  <a:pt x="2286" y="2190"/>
                </a:cubicBezTo>
                <a:cubicBezTo>
                  <a:pt x="2128" y="2212"/>
                  <a:pt x="2031" y="2278"/>
                  <a:pt x="1951" y="2333"/>
                </a:cubicBezTo>
                <a:cubicBezTo>
                  <a:pt x="1871" y="2389"/>
                  <a:pt x="1817" y="2426"/>
                  <a:pt x="1693" y="2426"/>
                </a:cubicBezTo>
                <a:cubicBezTo>
                  <a:pt x="1568" y="2426"/>
                  <a:pt x="1515" y="2389"/>
                  <a:pt x="1435" y="2333"/>
                </a:cubicBezTo>
                <a:cubicBezTo>
                  <a:pt x="1337" y="2266"/>
                  <a:pt x="1215" y="2182"/>
                  <a:pt x="987" y="2182"/>
                </a:cubicBezTo>
                <a:cubicBezTo>
                  <a:pt x="759" y="2182"/>
                  <a:pt x="637" y="2266"/>
                  <a:pt x="540" y="2333"/>
                </a:cubicBezTo>
                <a:cubicBezTo>
                  <a:pt x="476" y="2377"/>
                  <a:pt x="429" y="2409"/>
                  <a:pt x="351" y="2421"/>
                </a:cubicBezTo>
                <a:cubicBezTo>
                  <a:pt x="461" y="1727"/>
                  <a:pt x="1075" y="873"/>
                  <a:pt x="1345" y="5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farm_195655"/>
          <p:cNvSpPr>
            <a:spLocks noChangeAspect="1"/>
          </p:cNvSpPr>
          <p:nvPr/>
        </p:nvSpPr>
        <p:spPr bwMode="auto">
          <a:xfrm>
            <a:off x="9446352" y="2375874"/>
            <a:ext cx="972420" cy="86208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607639" h="538697">
                <a:moveTo>
                  <a:pt x="471165" y="520138"/>
                </a:moveTo>
                <a:lnTo>
                  <a:pt x="502143" y="520138"/>
                </a:lnTo>
                <a:lnTo>
                  <a:pt x="502143" y="538697"/>
                </a:lnTo>
                <a:lnTo>
                  <a:pt x="471165" y="538697"/>
                </a:lnTo>
                <a:close/>
                <a:moveTo>
                  <a:pt x="309994" y="520138"/>
                </a:moveTo>
                <a:lnTo>
                  <a:pt x="340972" y="520138"/>
                </a:lnTo>
                <a:lnTo>
                  <a:pt x="340972" y="538697"/>
                </a:lnTo>
                <a:lnTo>
                  <a:pt x="309994" y="538697"/>
                </a:lnTo>
                <a:close/>
                <a:moveTo>
                  <a:pt x="123983" y="520138"/>
                </a:moveTo>
                <a:lnTo>
                  <a:pt x="154961" y="520138"/>
                </a:lnTo>
                <a:lnTo>
                  <a:pt x="154961" y="538697"/>
                </a:lnTo>
                <a:lnTo>
                  <a:pt x="123983" y="538697"/>
                </a:lnTo>
                <a:close/>
                <a:moveTo>
                  <a:pt x="37188" y="495299"/>
                </a:moveTo>
                <a:lnTo>
                  <a:pt x="68166" y="495299"/>
                </a:lnTo>
                <a:lnTo>
                  <a:pt x="68166" y="513858"/>
                </a:lnTo>
                <a:lnTo>
                  <a:pt x="37188" y="513858"/>
                </a:lnTo>
                <a:close/>
                <a:moveTo>
                  <a:pt x="545612" y="482950"/>
                </a:moveTo>
                <a:lnTo>
                  <a:pt x="576590" y="482950"/>
                </a:lnTo>
                <a:lnTo>
                  <a:pt x="576590" y="501509"/>
                </a:lnTo>
                <a:lnTo>
                  <a:pt x="545612" y="501509"/>
                </a:lnTo>
                <a:close/>
                <a:moveTo>
                  <a:pt x="396789" y="482950"/>
                </a:moveTo>
                <a:lnTo>
                  <a:pt x="427838" y="482950"/>
                </a:lnTo>
                <a:lnTo>
                  <a:pt x="427838" y="501509"/>
                </a:lnTo>
                <a:lnTo>
                  <a:pt x="396789" y="501509"/>
                </a:lnTo>
                <a:close/>
                <a:moveTo>
                  <a:pt x="223198" y="482950"/>
                </a:moveTo>
                <a:lnTo>
                  <a:pt x="254176" y="482950"/>
                </a:lnTo>
                <a:lnTo>
                  <a:pt x="254176" y="501509"/>
                </a:lnTo>
                <a:lnTo>
                  <a:pt x="223198" y="501509"/>
                </a:lnTo>
                <a:close/>
                <a:moveTo>
                  <a:pt x="0" y="439623"/>
                </a:moveTo>
                <a:lnTo>
                  <a:pt x="607639" y="439623"/>
                </a:lnTo>
                <a:lnTo>
                  <a:pt x="607639" y="458182"/>
                </a:lnTo>
                <a:lnTo>
                  <a:pt x="0" y="458182"/>
                </a:lnTo>
                <a:close/>
                <a:moveTo>
                  <a:pt x="0" y="365318"/>
                </a:moveTo>
                <a:lnTo>
                  <a:pt x="607639" y="365318"/>
                </a:lnTo>
                <a:lnTo>
                  <a:pt x="607639" y="383877"/>
                </a:lnTo>
                <a:lnTo>
                  <a:pt x="0" y="383877"/>
                </a:lnTo>
                <a:close/>
                <a:moveTo>
                  <a:pt x="158073" y="247703"/>
                </a:moveTo>
                <a:lnTo>
                  <a:pt x="158073" y="291776"/>
                </a:lnTo>
                <a:lnTo>
                  <a:pt x="226340" y="291776"/>
                </a:lnTo>
                <a:lnTo>
                  <a:pt x="226340" y="247703"/>
                </a:lnTo>
                <a:close/>
                <a:moveTo>
                  <a:pt x="71293" y="247703"/>
                </a:moveTo>
                <a:lnTo>
                  <a:pt x="71293" y="291776"/>
                </a:lnTo>
                <a:lnTo>
                  <a:pt x="139471" y="291776"/>
                </a:lnTo>
                <a:lnTo>
                  <a:pt x="139471" y="247703"/>
                </a:lnTo>
                <a:close/>
                <a:moveTo>
                  <a:pt x="381299" y="198121"/>
                </a:moveTo>
                <a:lnTo>
                  <a:pt x="381299" y="290976"/>
                </a:lnTo>
                <a:lnTo>
                  <a:pt x="474309" y="290976"/>
                </a:lnTo>
                <a:lnTo>
                  <a:pt x="474309" y="198121"/>
                </a:lnTo>
                <a:lnTo>
                  <a:pt x="437105" y="198121"/>
                </a:lnTo>
                <a:lnTo>
                  <a:pt x="437105" y="256944"/>
                </a:lnTo>
                <a:lnTo>
                  <a:pt x="418503" y="256944"/>
                </a:lnTo>
                <a:lnTo>
                  <a:pt x="418503" y="198121"/>
                </a:lnTo>
                <a:close/>
                <a:moveTo>
                  <a:pt x="452607" y="130052"/>
                </a:moveTo>
                <a:lnTo>
                  <a:pt x="477446" y="130052"/>
                </a:lnTo>
                <a:lnTo>
                  <a:pt x="477446" y="148611"/>
                </a:lnTo>
                <a:lnTo>
                  <a:pt x="452607" y="148611"/>
                </a:lnTo>
                <a:close/>
                <a:moveTo>
                  <a:pt x="365811" y="130052"/>
                </a:moveTo>
                <a:lnTo>
                  <a:pt x="433977" y="130052"/>
                </a:lnTo>
                <a:lnTo>
                  <a:pt x="433977" y="148611"/>
                </a:lnTo>
                <a:lnTo>
                  <a:pt x="365811" y="148611"/>
                </a:lnTo>
                <a:close/>
                <a:moveTo>
                  <a:pt x="319262" y="99135"/>
                </a:moveTo>
                <a:lnTo>
                  <a:pt x="319262" y="290976"/>
                </a:lnTo>
                <a:lnTo>
                  <a:pt x="362696" y="290976"/>
                </a:lnTo>
                <a:lnTo>
                  <a:pt x="362696" y="198121"/>
                </a:lnTo>
                <a:lnTo>
                  <a:pt x="347210" y="198121"/>
                </a:lnTo>
                <a:lnTo>
                  <a:pt x="347210" y="179550"/>
                </a:lnTo>
                <a:lnTo>
                  <a:pt x="508398" y="179550"/>
                </a:lnTo>
                <a:lnTo>
                  <a:pt x="508398" y="198121"/>
                </a:lnTo>
                <a:lnTo>
                  <a:pt x="492911" y="198121"/>
                </a:lnTo>
                <a:lnTo>
                  <a:pt x="492911" y="290976"/>
                </a:lnTo>
                <a:lnTo>
                  <a:pt x="536346" y="290976"/>
                </a:lnTo>
                <a:lnTo>
                  <a:pt x="536346" y="99135"/>
                </a:lnTo>
                <a:close/>
                <a:moveTo>
                  <a:pt x="285173" y="24851"/>
                </a:moveTo>
                <a:cubicBezTo>
                  <a:pt x="283482" y="24851"/>
                  <a:pt x="282147" y="26273"/>
                  <a:pt x="282147" y="27961"/>
                </a:cubicBezTo>
                <a:lnTo>
                  <a:pt x="282147" y="80564"/>
                </a:lnTo>
                <a:lnTo>
                  <a:pt x="573550" y="80564"/>
                </a:lnTo>
                <a:lnTo>
                  <a:pt x="573550" y="27961"/>
                </a:lnTo>
                <a:cubicBezTo>
                  <a:pt x="573550" y="26273"/>
                  <a:pt x="572126" y="24851"/>
                  <a:pt x="570435" y="24851"/>
                </a:cubicBezTo>
                <a:lnTo>
                  <a:pt x="523885" y="24851"/>
                </a:lnTo>
                <a:lnTo>
                  <a:pt x="523885" y="58883"/>
                </a:lnTo>
                <a:lnTo>
                  <a:pt x="505283" y="58883"/>
                </a:lnTo>
                <a:lnTo>
                  <a:pt x="505283" y="24851"/>
                </a:lnTo>
                <a:lnTo>
                  <a:pt x="437105" y="24851"/>
                </a:lnTo>
                <a:lnTo>
                  <a:pt x="437105" y="58883"/>
                </a:lnTo>
                <a:lnTo>
                  <a:pt x="418503" y="58883"/>
                </a:lnTo>
                <a:lnTo>
                  <a:pt x="418503" y="24851"/>
                </a:lnTo>
                <a:lnTo>
                  <a:pt x="350325" y="24851"/>
                </a:lnTo>
                <a:lnTo>
                  <a:pt x="350325" y="58883"/>
                </a:lnTo>
                <a:lnTo>
                  <a:pt x="331723" y="58883"/>
                </a:lnTo>
                <a:lnTo>
                  <a:pt x="331723" y="24851"/>
                </a:lnTo>
                <a:close/>
                <a:moveTo>
                  <a:pt x="123974" y="18579"/>
                </a:moveTo>
                <a:cubicBezTo>
                  <a:pt x="98345" y="18579"/>
                  <a:pt x="77521" y="39380"/>
                  <a:pt x="77521" y="65070"/>
                </a:cubicBezTo>
                <a:cubicBezTo>
                  <a:pt x="77521" y="90672"/>
                  <a:pt x="98345" y="111473"/>
                  <a:pt x="123974" y="111473"/>
                </a:cubicBezTo>
                <a:cubicBezTo>
                  <a:pt x="149603" y="111473"/>
                  <a:pt x="170516" y="90672"/>
                  <a:pt x="170516" y="65070"/>
                </a:cubicBezTo>
                <a:cubicBezTo>
                  <a:pt x="170516" y="39380"/>
                  <a:pt x="149603" y="18579"/>
                  <a:pt x="123974" y="18579"/>
                </a:cubicBezTo>
                <a:close/>
                <a:moveTo>
                  <a:pt x="285173" y="6280"/>
                </a:moveTo>
                <a:lnTo>
                  <a:pt x="570435" y="6280"/>
                </a:lnTo>
                <a:cubicBezTo>
                  <a:pt x="582362" y="6280"/>
                  <a:pt x="592152" y="15965"/>
                  <a:pt x="592152" y="27961"/>
                </a:cubicBezTo>
                <a:lnTo>
                  <a:pt x="592152" y="99135"/>
                </a:lnTo>
                <a:lnTo>
                  <a:pt x="554948" y="99135"/>
                </a:lnTo>
                <a:lnTo>
                  <a:pt x="554948" y="291776"/>
                </a:lnTo>
                <a:lnTo>
                  <a:pt x="607639" y="291776"/>
                </a:lnTo>
                <a:lnTo>
                  <a:pt x="607639" y="310347"/>
                </a:lnTo>
                <a:lnTo>
                  <a:pt x="0" y="310347"/>
                </a:lnTo>
                <a:lnTo>
                  <a:pt x="0" y="291776"/>
                </a:lnTo>
                <a:lnTo>
                  <a:pt x="52691" y="291776"/>
                </a:lnTo>
                <a:lnTo>
                  <a:pt x="52691" y="247703"/>
                </a:lnTo>
                <a:lnTo>
                  <a:pt x="24832" y="247703"/>
                </a:lnTo>
                <a:lnTo>
                  <a:pt x="24832" y="229132"/>
                </a:lnTo>
                <a:lnTo>
                  <a:pt x="272801" y="229132"/>
                </a:lnTo>
                <a:lnTo>
                  <a:pt x="272801" y="247703"/>
                </a:lnTo>
                <a:lnTo>
                  <a:pt x="244943" y="247703"/>
                </a:lnTo>
                <a:lnTo>
                  <a:pt x="244943" y="291776"/>
                </a:lnTo>
                <a:lnTo>
                  <a:pt x="300749" y="291776"/>
                </a:lnTo>
                <a:lnTo>
                  <a:pt x="300749" y="99135"/>
                </a:lnTo>
                <a:lnTo>
                  <a:pt x="263545" y="99135"/>
                </a:lnTo>
                <a:lnTo>
                  <a:pt x="263545" y="27961"/>
                </a:lnTo>
                <a:cubicBezTo>
                  <a:pt x="263545" y="15965"/>
                  <a:pt x="273246" y="6280"/>
                  <a:pt x="285173" y="6280"/>
                </a:cubicBezTo>
                <a:close/>
                <a:moveTo>
                  <a:pt x="123974" y="0"/>
                </a:moveTo>
                <a:cubicBezTo>
                  <a:pt x="159926" y="0"/>
                  <a:pt x="189115" y="29157"/>
                  <a:pt x="189115" y="65070"/>
                </a:cubicBezTo>
                <a:cubicBezTo>
                  <a:pt x="189115" y="100895"/>
                  <a:pt x="159926" y="130052"/>
                  <a:pt x="123974" y="130052"/>
                </a:cubicBezTo>
                <a:cubicBezTo>
                  <a:pt x="88111" y="130052"/>
                  <a:pt x="58922" y="100895"/>
                  <a:pt x="58922" y="65070"/>
                </a:cubicBezTo>
                <a:cubicBezTo>
                  <a:pt x="58922" y="29157"/>
                  <a:pt x="88111" y="0"/>
                  <a:pt x="1239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cxnSp>
        <p:nvCxnSpPr>
          <p:cNvPr id="8" name="直接连接符 7"/>
          <p:cNvCxnSpPr/>
          <p:nvPr/>
        </p:nvCxnSpPr>
        <p:spPr>
          <a:xfrm>
            <a:off x="4021589" y="2566386"/>
            <a:ext cx="0" cy="3435169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153561" y="2399844"/>
            <a:ext cx="0" cy="3435169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45739" y="3268307"/>
            <a:ext cx="3066407" cy="2300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巩固蓝天保卫战成果，今年二氧化硫、氮氧化物排放量要下降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，重点地区细颗粒物（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PM2.5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）浓度继续下降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推动钢铁等行业超低排放改造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提高污染排放标准，实行限期达标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开展柴油货车超标排放专项治理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36166" y="3586301"/>
            <a:ext cx="3482193" cy="1977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深入推进水、土壤污染防治，今年化学需氧量、氨氮排放量要下降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2%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全面整治黑臭水体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加大污水处理设施建设力度，完善收费政策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严禁“洋垃圾”入境</a:t>
            </a:r>
          </a:p>
        </p:txBody>
      </p:sp>
      <p:sp>
        <p:nvSpPr>
          <p:cNvPr id="13" name="矩形 12"/>
          <p:cNvSpPr/>
          <p:nvPr/>
        </p:nvSpPr>
        <p:spPr>
          <a:xfrm>
            <a:off x="8660731" y="3424717"/>
            <a:ext cx="2543663" cy="2300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全面划定生态保护红线，完成造林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亿亩以上，耕地轮作休耕试点面积增加到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万亩，扩大湿地保护和恢复范围，深化国家公园体制改革试点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严控填海造地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严格环境执法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9C96714-F691-4085-BA6B-9546FEE3B96A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18" name="任意多边形 47">
              <a:extLst>
                <a:ext uri="{FF2B5EF4-FFF2-40B4-BE49-F238E27FC236}">
                  <a16:creationId xmlns:a16="http://schemas.microsoft.com/office/drawing/2014/main" id="{B58D994B-B152-4CBE-9519-E1688B3605D6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D5EDFDF-12E5-42AD-B936-DB758EAB7C36}"/>
                </a:ext>
              </a:extLst>
            </p:cNvPr>
            <p:cNvSpPr txBox="1"/>
            <p:nvPr/>
          </p:nvSpPr>
          <p:spPr>
            <a:xfrm>
              <a:off x="4568932" y="718744"/>
              <a:ext cx="34163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坚决打好三大攻坚战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281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8312407" y="2626497"/>
            <a:ext cx="2784999" cy="9847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培育新型经营主体，加强面向小农户的社会化服务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400200" y="5015472"/>
            <a:ext cx="2784999" cy="4923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发展“互联网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+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农业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314835" y="2538409"/>
            <a:ext cx="2784999" cy="14771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加快建设现代农业产业园和特色农产品优势区，稳定和优化粮食生产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30194" y="4519693"/>
            <a:ext cx="2784999" cy="14771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新增高标准农田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8000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万亩以上、高效节水灌溉面积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2000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万亩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18986" y="1381260"/>
            <a:ext cx="4134465" cy="82413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推进农业供给侧结构改革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0" name="deda651a-6a4d-424e-8f0f-0331c19189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86087" y="2517264"/>
            <a:ext cx="2800261" cy="3392352"/>
            <a:chOff x="4051301" y="1907108"/>
            <a:chExt cx="4089401" cy="4954070"/>
          </a:xfrm>
        </p:grpSpPr>
        <p:grpSp>
          <p:nvGrpSpPr>
            <p:cNvPr id="31" name="íṥlídê"/>
            <p:cNvGrpSpPr/>
            <p:nvPr/>
          </p:nvGrpSpPr>
          <p:grpSpPr bwMode="auto">
            <a:xfrm>
              <a:off x="4051301" y="1907108"/>
              <a:ext cx="4089401" cy="4954070"/>
              <a:chOff x="2056" y="2"/>
              <a:chExt cx="3566" cy="4320"/>
            </a:xfrm>
          </p:grpSpPr>
          <p:sp>
            <p:nvSpPr>
              <p:cNvPr id="149" name="îšlíḓé"/>
              <p:cNvSpPr/>
              <p:nvPr/>
            </p:nvSpPr>
            <p:spPr bwMode="auto">
              <a:xfrm>
                <a:off x="5078" y="2764"/>
                <a:ext cx="544" cy="668"/>
              </a:xfrm>
              <a:custGeom>
                <a:avLst/>
                <a:gdLst>
                  <a:gd name="T0" fmla="*/ 190 w 318"/>
                  <a:gd name="T1" fmla="*/ 317 h 391"/>
                  <a:gd name="T2" fmla="*/ 237 w 318"/>
                  <a:gd name="T3" fmla="*/ 269 h 391"/>
                  <a:gd name="T4" fmla="*/ 272 w 318"/>
                  <a:gd name="T5" fmla="*/ 172 h 391"/>
                  <a:gd name="T6" fmla="*/ 297 w 318"/>
                  <a:gd name="T7" fmla="*/ 115 h 391"/>
                  <a:gd name="T8" fmla="*/ 305 w 318"/>
                  <a:gd name="T9" fmla="*/ 80 h 391"/>
                  <a:gd name="T10" fmla="*/ 318 w 318"/>
                  <a:gd name="T11" fmla="*/ 24 h 391"/>
                  <a:gd name="T12" fmla="*/ 257 w 318"/>
                  <a:gd name="T13" fmla="*/ 27 h 391"/>
                  <a:gd name="T14" fmla="*/ 212 w 318"/>
                  <a:gd name="T15" fmla="*/ 109 h 391"/>
                  <a:gd name="T16" fmla="*/ 140 w 318"/>
                  <a:gd name="T17" fmla="*/ 244 h 391"/>
                  <a:gd name="T18" fmla="*/ 0 w 318"/>
                  <a:gd name="T19" fmla="*/ 317 h 391"/>
                  <a:gd name="T20" fmla="*/ 19 w 318"/>
                  <a:gd name="T21" fmla="*/ 391 h 391"/>
                  <a:gd name="T22" fmla="*/ 190 w 318"/>
                  <a:gd name="T23" fmla="*/ 31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8" h="391">
                    <a:moveTo>
                      <a:pt x="190" y="317"/>
                    </a:moveTo>
                    <a:cubicBezTo>
                      <a:pt x="190" y="317"/>
                      <a:pt x="229" y="283"/>
                      <a:pt x="237" y="269"/>
                    </a:cubicBezTo>
                    <a:cubicBezTo>
                      <a:pt x="251" y="245"/>
                      <a:pt x="261" y="197"/>
                      <a:pt x="272" y="172"/>
                    </a:cubicBezTo>
                    <a:cubicBezTo>
                      <a:pt x="278" y="159"/>
                      <a:pt x="291" y="128"/>
                      <a:pt x="297" y="115"/>
                    </a:cubicBezTo>
                    <a:cubicBezTo>
                      <a:pt x="300" y="107"/>
                      <a:pt x="304" y="89"/>
                      <a:pt x="305" y="80"/>
                    </a:cubicBezTo>
                    <a:cubicBezTo>
                      <a:pt x="308" y="66"/>
                      <a:pt x="318" y="24"/>
                      <a:pt x="318" y="24"/>
                    </a:cubicBezTo>
                    <a:cubicBezTo>
                      <a:pt x="318" y="24"/>
                      <a:pt x="294" y="0"/>
                      <a:pt x="257" y="27"/>
                    </a:cubicBezTo>
                    <a:cubicBezTo>
                      <a:pt x="223" y="53"/>
                      <a:pt x="212" y="109"/>
                      <a:pt x="212" y="109"/>
                    </a:cubicBezTo>
                    <a:cubicBezTo>
                      <a:pt x="212" y="109"/>
                      <a:pt x="141" y="208"/>
                      <a:pt x="140" y="244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19" y="391"/>
                      <a:pt x="19" y="391"/>
                      <a:pt x="19" y="391"/>
                    </a:cubicBezTo>
                    <a:lnTo>
                      <a:pt x="190" y="317"/>
                    </a:ln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0" name="íṡ1ïḍê"/>
              <p:cNvSpPr/>
              <p:nvPr/>
            </p:nvSpPr>
            <p:spPr bwMode="auto">
              <a:xfrm>
                <a:off x="4010" y="2831"/>
                <a:ext cx="1520" cy="1491"/>
              </a:xfrm>
              <a:custGeom>
                <a:avLst/>
                <a:gdLst>
                  <a:gd name="T0" fmla="*/ 260 w 888"/>
                  <a:gd name="T1" fmla="*/ 873 h 873"/>
                  <a:gd name="T2" fmla="*/ 276 w 888"/>
                  <a:gd name="T3" fmla="*/ 778 h 873"/>
                  <a:gd name="T4" fmla="*/ 285 w 888"/>
                  <a:gd name="T5" fmla="*/ 732 h 873"/>
                  <a:gd name="T6" fmla="*/ 557 w 888"/>
                  <a:gd name="T7" fmla="*/ 571 h 873"/>
                  <a:gd name="T8" fmla="*/ 666 w 888"/>
                  <a:gd name="T9" fmla="*/ 460 h 873"/>
                  <a:gd name="T10" fmla="*/ 734 w 888"/>
                  <a:gd name="T11" fmla="*/ 417 h 873"/>
                  <a:gd name="T12" fmla="*/ 764 w 888"/>
                  <a:gd name="T13" fmla="*/ 379 h 873"/>
                  <a:gd name="T14" fmla="*/ 808 w 888"/>
                  <a:gd name="T15" fmla="*/ 331 h 873"/>
                  <a:gd name="T16" fmla="*/ 850 w 888"/>
                  <a:gd name="T17" fmla="*/ 195 h 873"/>
                  <a:gd name="T18" fmla="*/ 875 w 888"/>
                  <a:gd name="T19" fmla="*/ 123 h 873"/>
                  <a:gd name="T20" fmla="*/ 888 w 888"/>
                  <a:gd name="T21" fmla="*/ 30 h 873"/>
                  <a:gd name="T22" fmla="*/ 797 w 888"/>
                  <a:gd name="T23" fmla="*/ 65 h 873"/>
                  <a:gd name="T24" fmla="*/ 771 w 888"/>
                  <a:gd name="T25" fmla="*/ 158 h 873"/>
                  <a:gd name="T26" fmla="*/ 727 w 888"/>
                  <a:gd name="T27" fmla="*/ 249 h 873"/>
                  <a:gd name="T28" fmla="*/ 671 w 888"/>
                  <a:gd name="T29" fmla="*/ 285 h 873"/>
                  <a:gd name="T30" fmla="*/ 653 w 888"/>
                  <a:gd name="T31" fmla="*/ 230 h 873"/>
                  <a:gd name="T32" fmla="*/ 589 w 888"/>
                  <a:gd name="T33" fmla="*/ 234 h 873"/>
                  <a:gd name="T34" fmla="*/ 471 w 888"/>
                  <a:gd name="T35" fmla="*/ 300 h 873"/>
                  <a:gd name="T36" fmla="*/ 443 w 888"/>
                  <a:gd name="T37" fmla="*/ 334 h 873"/>
                  <a:gd name="T38" fmla="*/ 364 w 888"/>
                  <a:gd name="T39" fmla="*/ 388 h 873"/>
                  <a:gd name="T40" fmla="*/ 285 w 888"/>
                  <a:gd name="T41" fmla="*/ 390 h 873"/>
                  <a:gd name="T42" fmla="*/ 23 w 888"/>
                  <a:gd name="T43" fmla="*/ 602 h 873"/>
                  <a:gd name="T44" fmla="*/ 19 w 888"/>
                  <a:gd name="T45" fmla="*/ 674 h 873"/>
                  <a:gd name="T46" fmla="*/ 5 w 888"/>
                  <a:gd name="T47" fmla="*/ 760 h 873"/>
                  <a:gd name="T48" fmla="*/ 0 w 888"/>
                  <a:gd name="T49" fmla="*/ 873 h 873"/>
                  <a:gd name="T50" fmla="*/ 260 w 888"/>
                  <a:gd name="T51" fmla="*/ 873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88" h="873">
                    <a:moveTo>
                      <a:pt x="260" y="873"/>
                    </a:moveTo>
                    <a:cubicBezTo>
                      <a:pt x="260" y="873"/>
                      <a:pt x="264" y="844"/>
                      <a:pt x="276" y="778"/>
                    </a:cubicBezTo>
                    <a:cubicBezTo>
                      <a:pt x="281" y="753"/>
                      <a:pt x="284" y="736"/>
                      <a:pt x="285" y="732"/>
                    </a:cubicBezTo>
                    <a:cubicBezTo>
                      <a:pt x="311" y="666"/>
                      <a:pt x="502" y="614"/>
                      <a:pt x="557" y="571"/>
                    </a:cubicBezTo>
                    <a:cubicBezTo>
                      <a:pt x="588" y="548"/>
                      <a:pt x="635" y="484"/>
                      <a:pt x="666" y="460"/>
                    </a:cubicBezTo>
                    <a:cubicBezTo>
                      <a:pt x="682" y="448"/>
                      <a:pt x="719" y="431"/>
                      <a:pt x="734" y="417"/>
                    </a:cubicBezTo>
                    <a:cubicBezTo>
                      <a:pt x="743" y="408"/>
                      <a:pt x="756" y="389"/>
                      <a:pt x="764" y="379"/>
                    </a:cubicBezTo>
                    <a:cubicBezTo>
                      <a:pt x="774" y="366"/>
                      <a:pt x="800" y="345"/>
                      <a:pt x="808" y="331"/>
                    </a:cubicBezTo>
                    <a:cubicBezTo>
                      <a:pt x="826" y="300"/>
                      <a:pt x="839" y="229"/>
                      <a:pt x="850" y="195"/>
                    </a:cubicBezTo>
                    <a:cubicBezTo>
                      <a:pt x="856" y="177"/>
                      <a:pt x="871" y="142"/>
                      <a:pt x="875" y="123"/>
                    </a:cubicBezTo>
                    <a:cubicBezTo>
                      <a:pt x="881" y="100"/>
                      <a:pt x="888" y="30"/>
                      <a:pt x="888" y="30"/>
                    </a:cubicBezTo>
                    <a:cubicBezTo>
                      <a:pt x="888" y="30"/>
                      <a:pt x="838" y="0"/>
                      <a:pt x="797" y="65"/>
                    </a:cubicBezTo>
                    <a:cubicBezTo>
                      <a:pt x="784" y="85"/>
                      <a:pt x="781" y="136"/>
                      <a:pt x="771" y="158"/>
                    </a:cubicBezTo>
                    <a:cubicBezTo>
                      <a:pt x="765" y="171"/>
                      <a:pt x="732" y="216"/>
                      <a:pt x="727" y="249"/>
                    </a:cubicBezTo>
                    <a:cubicBezTo>
                      <a:pt x="725" y="259"/>
                      <a:pt x="697" y="266"/>
                      <a:pt x="671" y="285"/>
                    </a:cubicBezTo>
                    <a:cubicBezTo>
                      <a:pt x="671" y="285"/>
                      <a:pt x="687" y="249"/>
                      <a:pt x="653" y="230"/>
                    </a:cubicBezTo>
                    <a:cubicBezTo>
                      <a:pt x="639" y="222"/>
                      <a:pt x="605" y="229"/>
                      <a:pt x="589" y="234"/>
                    </a:cubicBezTo>
                    <a:cubicBezTo>
                      <a:pt x="557" y="243"/>
                      <a:pt x="510" y="259"/>
                      <a:pt x="471" y="300"/>
                    </a:cubicBezTo>
                    <a:cubicBezTo>
                      <a:pt x="464" y="307"/>
                      <a:pt x="450" y="327"/>
                      <a:pt x="443" y="334"/>
                    </a:cubicBezTo>
                    <a:cubicBezTo>
                      <a:pt x="425" y="352"/>
                      <a:pt x="388" y="381"/>
                      <a:pt x="364" y="388"/>
                    </a:cubicBezTo>
                    <a:cubicBezTo>
                      <a:pt x="342" y="394"/>
                      <a:pt x="326" y="386"/>
                      <a:pt x="285" y="390"/>
                    </a:cubicBezTo>
                    <a:cubicBezTo>
                      <a:pt x="202" y="398"/>
                      <a:pt x="86" y="431"/>
                      <a:pt x="23" y="602"/>
                    </a:cubicBezTo>
                    <a:cubicBezTo>
                      <a:pt x="17" y="618"/>
                      <a:pt x="21" y="657"/>
                      <a:pt x="19" y="674"/>
                    </a:cubicBezTo>
                    <a:cubicBezTo>
                      <a:pt x="18" y="696"/>
                      <a:pt x="6" y="739"/>
                      <a:pt x="5" y="760"/>
                    </a:cubicBezTo>
                    <a:cubicBezTo>
                      <a:pt x="1" y="802"/>
                      <a:pt x="0" y="873"/>
                      <a:pt x="0" y="873"/>
                    </a:cubicBezTo>
                    <a:lnTo>
                      <a:pt x="260" y="873"/>
                    </a:lnTo>
                    <a:close/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1" name="işḷïde"/>
              <p:cNvSpPr/>
              <p:nvPr/>
            </p:nvSpPr>
            <p:spPr bwMode="auto">
              <a:xfrm>
                <a:off x="4623" y="3259"/>
                <a:ext cx="558" cy="591"/>
              </a:xfrm>
              <a:custGeom>
                <a:avLst/>
                <a:gdLst>
                  <a:gd name="T0" fmla="*/ 0 w 326"/>
                  <a:gd name="T1" fmla="*/ 346 h 346"/>
                  <a:gd name="T2" fmla="*/ 62 w 326"/>
                  <a:gd name="T3" fmla="*/ 288 h 346"/>
                  <a:gd name="T4" fmla="*/ 103 w 326"/>
                  <a:gd name="T5" fmla="*/ 227 h 346"/>
                  <a:gd name="T6" fmla="*/ 167 w 326"/>
                  <a:gd name="T7" fmla="*/ 179 h 346"/>
                  <a:gd name="T8" fmla="*/ 214 w 326"/>
                  <a:gd name="T9" fmla="*/ 122 h 346"/>
                  <a:gd name="T10" fmla="*/ 286 w 326"/>
                  <a:gd name="T11" fmla="*/ 51 h 346"/>
                  <a:gd name="T12" fmla="*/ 316 w 326"/>
                  <a:gd name="T13" fmla="*/ 0 h 346"/>
                  <a:gd name="T14" fmla="*/ 303 w 326"/>
                  <a:gd name="T15" fmla="*/ 51 h 346"/>
                  <a:gd name="T16" fmla="*/ 204 w 326"/>
                  <a:gd name="T17" fmla="*/ 165 h 346"/>
                  <a:gd name="T18" fmla="*/ 115 w 326"/>
                  <a:gd name="T19" fmla="*/ 249 h 346"/>
                  <a:gd name="T20" fmla="*/ 81 w 326"/>
                  <a:gd name="T21" fmla="*/ 296 h 346"/>
                  <a:gd name="T22" fmla="*/ 0 w 326"/>
                  <a:gd name="T23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6" h="346">
                    <a:moveTo>
                      <a:pt x="0" y="346"/>
                    </a:moveTo>
                    <a:cubicBezTo>
                      <a:pt x="0" y="346"/>
                      <a:pt x="50" y="301"/>
                      <a:pt x="62" y="288"/>
                    </a:cubicBezTo>
                    <a:cubicBezTo>
                      <a:pt x="75" y="276"/>
                      <a:pt x="91" y="239"/>
                      <a:pt x="103" y="227"/>
                    </a:cubicBezTo>
                    <a:cubicBezTo>
                      <a:pt x="118" y="213"/>
                      <a:pt x="154" y="193"/>
                      <a:pt x="167" y="179"/>
                    </a:cubicBezTo>
                    <a:cubicBezTo>
                      <a:pt x="181" y="165"/>
                      <a:pt x="203" y="138"/>
                      <a:pt x="214" y="122"/>
                    </a:cubicBezTo>
                    <a:cubicBezTo>
                      <a:pt x="225" y="109"/>
                      <a:pt x="266" y="75"/>
                      <a:pt x="286" y="51"/>
                    </a:cubicBezTo>
                    <a:cubicBezTo>
                      <a:pt x="312" y="20"/>
                      <a:pt x="316" y="0"/>
                      <a:pt x="316" y="0"/>
                    </a:cubicBezTo>
                    <a:cubicBezTo>
                      <a:pt x="316" y="0"/>
                      <a:pt x="326" y="24"/>
                      <a:pt x="303" y="51"/>
                    </a:cubicBezTo>
                    <a:cubicBezTo>
                      <a:pt x="273" y="85"/>
                      <a:pt x="245" y="89"/>
                      <a:pt x="204" y="165"/>
                    </a:cubicBezTo>
                    <a:cubicBezTo>
                      <a:pt x="193" y="184"/>
                      <a:pt x="131" y="232"/>
                      <a:pt x="115" y="249"/>
                    </a:cubicBezTo>
                    <a:cubicBezTo>
                      <a:pt x="105" y="259"/>
                      <a:pt x="92" y="286"/>
                      <a:pt x="81" y="296"/>
                    </a:cubicBezTo>
                    <a:cubicBezTo>
                      <a:pt x="65" y="310"/>
                      <a:pt x="0" y="346"/>
                      <a:pt x="0" y="346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2" name="iśļíde"/>
              <p:cNvSpPr/>
              <p:nvPr/>
            </p:nvSpPr>
            <p:spPr bwMode="auto">
              <a:xfrm>
                <a:off x="4982" y="3259"/>
                <a:ext cx="170" cy="161"/>
              </a:xfrm>
              <a:custGeom>
                <a:avLst/>
                <a:gdLst>
                  <a:gd name="T0" fmla="*/ 3 w 99"/>
                  <a:gd name="T1" fmla="*/ 57 h 94"/>
                  <a:gd name="T2" fmla="*/ 39 w 99"/>
                  <a:gd name="T3" fmla="*/ 4 h 94"/>
                  <a:gd name="T4" fmla="*/ 90 w 99"/>
                  <a:gd name="T5" fmla="*/ 35 h 94"/>
                  <a:gd name="T6" fmla="*/ 42 w 99"/>
                  <a:gd name="T7" fmla="*/ 85 h 94"/>
                  <a:gd name="T8" fmla="*/ 3 w 99"/>
                  <a:gd name="T9" fmla="*/ 5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94">
                    <a:moveTo>
                      <a:pt x="3" y="57"/>
                    </a:moveTo>
                    <a:cubicBezTo>
                      <a:pt x="0" y="41"/>
                      <a:pt x="24" y="9"/>
                      <a:pt x="39" y="4"/>
                    </a:cubicBezTo>
                    <a:cubicBezTo>
                      <a:pt x="54" y="0"/>
                      <a:pt x="99" y="22"/>
                      <a:pt x="90" y="35"/>
                    </a:cubicBezTo>
                    <a:cubicBezTo>
                      <a:pt x="82" y="47"/>
                      <a:pt x="52" y="75"/>
                      <a:pt x="42" y="85"/>
                    </a:cubicBezTo>
                    <a:cubicBezTo>
                      <a:pt x="34" y="94"/>
                      <a:pt x="5" y="68"/>
                      <a:pt x="3" y="57"/>
                    </a:cubicBezTo>
                    <a:close/>
                  </a:path>
                </a:pathLst>
              </a:custGeom>
              <a:solidFill>
                <a:srgbClr val="F9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3" name="îśļiḓê"/>
              <p:cNvSpPr/>
              <p:nvPr/>
            </p:nvSpPr>
            <p:spPr bwMode="auto">
              <a:xfrm>
                <a:off x="2056" y="2749"/>
                <a:ext cx="534" cy="676"/>
              </a:xfrm>
              <a:custGeom>
                <a:avLst/>
                <a:gdLst>
                  <a:gd name="T0" fmla="*/ 122 w 312"/>
                  <a:gd name="T1" fmla="*/ 320 h 396"/>
                  <a:gd name="T2" fmla="*/ 76 w 312"/>
                  <a:gd name="T3" fmla="*/ 270 h 396"/>
                  <a:gd name="T4" fmla="*/ 42 w 312"/>
                  <a:gd name="T5" fmla="*/ 173 h 396"/>
                  <a:gd name="T6" fmla="*/ 19 w 312"/>
                  <a:gd name="T7" fmla="*/ 115 h 396"/>
                  <a:gd name="T8" fmla="*/ 11 w 312"/>
                  <a:gd name="T9" fmla="*/ 80 h 396"/>
                  <a:gd name="T10" fmla="*/ 0 w 312"/>
                  <a:gd name="T11" fmla="*/ 24 h 396"/>
                  <a:gd name="T12" fmla="*/ 60 w 312"/>
                  <a:gd name="T13" fmla="*/ 28 h 396"/>
                  <a:gd name="T14" fmla="*/ 104 w 312"/>
                  <a:gd name="T15" fmla="*/ 111 h 396"/>
                  <a:gd name="T16" fmla="*/ 173 w 312"/>
                  <a:gd name="T17" fmla="*/ 247 h 396"/>
                  <a:gd name="T18" fmla="*/ 312 w 312"/>
                  <a:gd name="T19" fmla="*/ 323 h 396"/>
                  <a:gd name="T20" fmla="*/ 292 w 312"/>
                  <a:gd name="T21" fmla="*/ 396 h 396"/>
                  <a:gd name="T22" fmla="*/ 122 w 312"/>
                  <a:gd name="T23" fmla="*/ 32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" h="396">
                    <a:moveTo>
                      <a:pt x="122" y="320"/>
                    </a:moveTo>
                    <a:cubicBezTo>
                      <a:pt x="122" y="320"/>
                      <a:pt x="84" y="285"/>
                      <a:pt x="76" y="270"/>
                    </a:cubicBezTo>
                    <a:cubicBezTo>
                      <a:pt x="62" y="246"/>
                      <a:pt x="53" y="198"/>
                      <a:pt x="42" y="173"/>
                    </a:cubicBezTo>
                    <a:cubicBezTo>
                      <a:pt x="37" y="160"/>
                      <a:pt x="24" y="128"/>
                      <a:pt x="19" y="115"/>
                    </a:cubicBezTo>
                    <a:cubicBezTo>
                      <a:pt x="16" y="107"/>
                      <a:pt x="13" y="89"/>
                      <a:pt x="11" y="80"/>
                    </a:cubicBezTo>
                    <a:cubicBezTo>
                      <a:pt x="8" y="66"/>
                      <a:pt x="0" y="24"/>
                      <a:pt x="0" y="24"/>
                    </a:cubicBezTo>
                    <a:cubicBezTo>
                      <a:pt x="0" y="24"/>
                      <a:pt x="24" y="0"/>
                      <a:pt x="60" y="28"/>
                    </a:cubicBezTo>
                    <a:cubicBezTo>
                      <a:pt x="94" y="55"/>
                      <a:pt x="104" y="111"/>
                      <a:pt x="104" y="111"/>
                    </a:cubicBezTo>
                    <a:cubicBezTo>
                      <a:pt x="104" y="111"/>
                      <a:pt x="173" y="211"/>
                      <a:pt x="173" y="247"/>
                    </a:cubicBezTo>
                    <a:cubicBezTo>
                      <a:pt x="312" y="323"/>
                      <a:pt x="312" y="323"/>
                      <a:pt x="312" y="323"/>
                    </a:cubicBezTo>
                    <a:cubicBezTo>
                      <a:pt x="292" y="396"/>
                      <a:pt x="292" y="396"/>
                      <a:pt x="292" y="396"/>
                    </a:cubicBezTo>
                    <a:lnTo>
                      <a:pt x="122" y="320"/>
                    </a:ln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4" name="îŝļïďé"/>
              <p:cNvSpPr/>
              <p:nvPr/>
            </p:nvSpPr>
            <p:spPr bwMode="auto">
              <a:xfrm>
                <a:off x="2147" y="2819"/>
                <a:ext cx="1490" cy="1503"/>
              </a:xfrm>
              <a:custGeom>
                <a:avLst/>
                <a:gdLst>
                  <a:gd name="T0" fmla="*/ 611 w 871"/>
                  <a:gd name="T1" fmla="*/ 880 h 880"/>
                  <a:gd name="T2" fmla="*/ 597 w 871"/>
                  <a:gd name="T3" fmla="*/ 789 h 880"/>
                  <a:gd name="T4" fmla="*/ 589 w 871"/>
                  <a:gd name="T5" fmla="*/ 742 h 880"/>
                  <a:gd name="T6" fmla="*/ 320 w 871"/>
                  <a:gd name="T7" fmla="*/ 577 h 880"/>
                  <a:gd name="T8" fmla="*/ 213 w 871"/>
                  <a:gd name="T9" fmla="*/ 464 h 880"/>
                  <a:gd name="T10" fmla="*/ 146 w 871"/>
                  <a:gd name="T11" fmla="*/ 419 h 880"/>
                  <a:gd name="T12" fmla="*/ 117 w 871"/>
                  <a:gd name="T13" fmla="*/ 381 h 880"/>
                  <a:gd name="T14" fmla="*/ 74 w 871"/>
                  <a:gd name="T15" fmla="*/ 331 h 880"/>
                  <a:gd name="T16" fmla="*/ 34 w 871"/>
                  <a:gd name="T17" fmla="*/ 195 h 880"/>
                  <a:gd name="T18" fmla="*/ 11 w 871"/>
                  <a:gd name="T19" fmla="*/ 122 h 880"/>
                  <a:gd name="T20" fmla="*/ 0 w 871"/>
                  <a:gd name="T21" fmla="*/ 29 h 880"/>
                  <a:gd name="T22" fmla="*/ 90 w 871"/>
                  <a:gd name="T23" fmla="*/ 66 h 880"/>
                  <a:gd name="T24" fmla="*/ 114 w 871"/>
                  <a:gd name="T25" fmla="*/ 160 h 880"/>
                  <a:gd name="T26" fmla="*/ 157 w 871"/>
                  <a:gd name="T27" fmla="*/ 251 h 880"/>
                  <a:gd name="T28" fmla="*/ 211 w 871"/>
                  <a:gd name="T29" fmla="*/ 288 h 880"/>
                  <a:gd name="T30" fmla="*/ 231 w 871"/>
                  <a:gd name="T31" fmla="*/ 233 h 880"/>
                  <a:gd name="T32" fmla="*/ 294 w 871"/>
                  <a:gd name="T33" fmla="*/ 238 h 880"/>
                  <a:gd name="T34" fmla="*/ 411 w 871"/>
                  <a:gd name="T35" fmla="*/ 307 h 880"/>
                  <a:gd name="T36" fmla="*/ 439 w 871"/>
                  <a:gd name="T37" fmla="*/ 342 h 880"/>
                  <a:gd name="T38" fmla="*/ 517 w 871"/>
                  <a:gd name="T39" fmla="*/ 397 h 880"/>
                  <a:gd name="T40" fmla="*/ 595 w 871"/>
                  <a:gd name="T41" fmla="*/ 400 h 880"/>
                  <a:gd name="T42" fmla="*/ 853 w 871"/>
                  <a:gd name="T43" fmla="*/ 617 h 880"/>
                  <a:gd name="T44" fmla="*/ 856 w 871"/>
                  <a:gd name="T45" fmla="*/ 690 h 880"/>
                  <a:gd name="T46" fmla="*/ 869 w 871"/>
                  <a:gd name="T47" fmla="*/ 776 h 880"/>
                  <a:gd name="T48" fmla="*/ 870 w 871"/>
                  <a:gd name="T49" fmla="*/ 880 h 880"/>
                  <a:gd name="T50" fmla="*/ 611 w 871"/>
                  <a:gd name="T51" fmla="*/ 88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1" h="880">
                    <a:moveTo>
                      <a:pt x="611" y="880"/>
                    </a:moveTo>
                    <a:cubicBezTo>
                      <a:pt x="611" y="880"/>
                      <a:pt x="608" y="855"/>
                      <a:pt x="597" y="789"/>
                    </a:cubicBezTo>
                    <a:cubicBezTo>
                      <a:pt x="593" y="764"/>
                      <a:pt x="590" y="747"/>
                      <a:pt x="589" y="742"/>
                    </a:cubicBezTo>
                    <a:cubicBezTo>
                      <a:pt x="564" y="676"/>
                      <a:pt x="375" y="621"/>
                      <a:pt x="320" y="577"/>
                    </a:cubicBezTo>
                    <a:cubicBezTo>
                      <a:pt x="290" y="552"/>
                      <a:pt x="244" y="488"/>
                      <a:pt x="213" y="464"/>
                    </a:cubicBezTo>
                    <a:cubicBezTo>
                      <a:pt x="198" y="451"/>
                      <a:pt x="161" y="433"/>
                      <a:pt x="146" y="419"/>
                    </a:cubicBezTo>
                    <a:cubicBezTo>
                      <a:pt x="137" y="410"/>
                      <a:pt x="125" y="391"/>
                      <a:pt x="117" y="381"/>
                    </a:cubicBezTo>
                    <a:cubicBezTo>
                      <a:pt x="107" y="367"/>
                      <a:pt x="82" y="346"/>
                      <a:pt x="74" y="331"/>
                    </a:cubicBezTo>
                    <a:cubicBezTo>
                      <a:pt x="56" y="300"/>
                      <a:pt x="44" y="229"/>
                      <a:pt x="34" y="195"/>
                    </a:cubicBezTo>
                    <a:cubicBezTo>
                      <a:pt x="28" y="177"/>
                      <a:pt x="15" y="141"/>
                      <a:pt x="11" y="122"/>
                    </a:cubicBezTo>
                    <a:cubicBezTo>
                      <a:pt x="5" y="99"/>
                      <a:pt x="0" y="29"/>
                      <a:pt x="0" y="29"/>
                    </a:cubicBezTo>
                    <a:cubicBezTo>
                      <a:pt x="0" y="29"/>
                      <a:pt x="51" y="0"/>
                      <a:pt x="90" y="66"/>
                    </a:cubicBezTo>
                    <a:cubicBezTo>
                      <a:pt x="102" y="86"/>
                      <a:pt x="105" y="137"/>
                      <a:pt x="114" y="160"/>
                    </a:cubicBezTo>
                    <a:cubicBezTo>
                      <a:pt x="120" y="173"/>
                      <a:pt x="152" y="218"/>
                      <a:pt x="157" y="251"/>
                    </a:cubicBezTo>
                    <a:cubicBezTo>
                      <a:pt x="158" y="262"/>
                      <a:pt x="186" y="268"/>
                      <a:pt x="211" y="288"/>
                    </a:cubicBezTo>
                    <a:cubicBezTo>
                      <a:pt x="211" y="288"/>
                      <a:pt x="197" y="252"/>
                      <a:pt x="231" y="233"/>
                    </a:cubicBezTo>
                    <a:cubicBezTo>
                      <a:pt x="245" y="226"/>
                      <a:pt x="279" y="234"/>
                      <a:pt x="294" y="238"/>
                    </a:cubicBezTo>
                    <a:cubicBezTo>
                      <a:pt x="327" y="249"/>
                      <a:pt x="373" y="265"/>
                      <a:pt x="411" y="307"/>
                    </a:cubicBezTo>
                    <a:cubicBezTo>
                      <a:pt x="418" y="315"/>
                      <a:pt x="432" y="335"/>
                      <a:pt x="439" y="342"/>
                    </a:cubicBezTo>
                    <a:cubicBezTo>
                      <a:pt x="457" y="360"/>
                      <a:pt x="493" y="390"/>
                      <a:pt x="517" y="397"/>
                    </a:cubicBezTo>
                    <a:cubicBezTo>
                      <a:pt x="539" y="404"/>
                      <a:pt x="555" y="396"/>
                      <a:pt x="595" y="400"/>
                    </a:cubicBezTo>
                    <a:cubicBezTo>
                      <a:pt x="678" y="410"/>
                      <a:pt x="793" y="445"/>
                      <a:pt x="853" y="617"/>
                    </a:cubicBezTo>
                    <a:cubicBezTo>
                      <a:pt x="859" y="634"/>
                      <a:pt x="855" y="672"/>
                      <a:pt x="856" y="690"/>
                    </a:cubicBezTo>
                    <a:cubicBezTo>
                      <a:pt x="857" y="712"/>
                      <a:pt x="867" y="754"/>
                      <a:pt x="869" y="776"/>
                    </a:cubicBezTo>
                    <a:cubicBezTo>
                      <a:pt x="871" y="818"/>
                      <a:pt x="870" y="880"/>
                      <a:pt x="870" y="880"/>
                    </a:cubicBezTo>
                    <a:lnTo>
                      <a:pt x="611" y="880"/>
                    </a:lnTo>
                    <a:close/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5" name="ïṧḻïḑê"/>
              <p:cNvSpPr/>
              <p:nvPr/>
            </p:nvSpPr>
            <p:spPr bwMode="auto">
              <a:xfrm>
                <a:off x="2487" y="3252"/>
                <a:ext cx="548" cy="602"/>
              </a:xfrm>
              <a:custGeom>
                <a:avLst/>
                <a:gdLst>
                  <a:gd name="T0" fmla="*/ 320 w 320"/>
                  <a:gd name="T1" fmla="*/ 352 h 352"/>
                  <a:gd name="T2" fmla="*/ 258 w 320"/>
                  <a:gd name="T3" fmla="*/ 293 h 352"/>
                  <a:gd name="T4" fmla="*/ 219 w 320"/>
                  <a:gd name="T5" fmla="*/ 231 h 352"/>
                  <a:gd name="T6" fmla="*/ 155 w 320"/>
                  <a:gd name="T7" fmla="*/ 182 h 352"/>
                  <a:gd name="T8" fmla="*/ 109 w 320"/>
                  <a:gd name="T9" fmla="*/ 124 h 352"/>
                  <a:gd name="T10" fmla="*/ 39 w 320"/>
                  <a:gd name="T11" fmla="*/ 52 h 352"/>
                  <a:gd name="T12" fmla="*/ 10 w 320"/>
                  <a:gd name="T13" fmla="*/ 0 h 352"/>
                  <a:gd name="T14" fmla="*/ 23 w 320"/>
                  <a:gd name="T15" fmla="*/ 52 h 352"/>
                  <a:gd name="T16" fmla="*/ 119 w 320"/>
                  <a:gd name="T17" fmla="*/ 167 h 352"/>
                  <a:gd name="T18" fmla="*/ 206 w 320"/>
                  <a:gd name="T19" fmla="*/ 253 h 352"/>
                  <a:gd name="T20" fmla="*/ 240 w 320"/>
                  <a:gd name="T21" fmla="*/ 300 h 352"/>
                  <a:gd name="T22" fmla="*/ 320 w 320"/>
                  <a:gd name="T23" fmla="*/ 3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0" h="352">
                    <a:moveTo>
                      <a:pt x="320" y="352"/>
                    </a:moveTo>
                    <a:cubicBezTo>
                      <a:pt x="320" y="352"/>
                      <a:pt x="271" y="307"/>
                      <a:pt x="258" y="293"/>
                    </a:cubicBezTo>
                    <a:cubicBezTo>
                      <a:pt x="246" y="280"/>
                      <a:pt x="231" y="244"/>
                      <a:pt x="219" y="231"/>
                    </a:cubicBezTo>
                    <a:cubicBezTo>
                      <a:pt x="204" y="217"/>
                      <a:pt x="169" y="196"/>
                      <a:pt x="155" y="182"/>
                    </a:cubicBezTo>
                    <a:cubicBezTo>
                      <a:pt x="142" y="167"/>
                      <a:pt x="121" y="140"/>
                      <a:pt x="109" y="124"/>
                    </a:cubicBezTo>
                    <a:cubicBezTo>
                      <a:pt x="99" y="111"/>
                      <a:pt x="58" y="76"/>
                      <a:pt x="39" y="52"/>
                    </a:cubicBezTo>
                    <a:cubicBezTo>
                      <a:pt x="14" y="20"/>
                      <a:pt x="10" y="0"/>
                      <a:pt x="10" y="0"/>
                    </a:cubicBezTo>
                    <a:cubicBezTo>
                      <a:pt x="10" y="0"/>
                      <a:pt x="0" y="24"/>
                      <a:pt x="23" y="52"/>
                    </a:cubicBezTo>
                    <a:cubicBezTo>
                      <a:pt x="51" y="86"/>
                      <a:pt x="79" y="90"/>
                      <a:pt x="119" y="167"/>
                    </a:cubicBezTo>
                    <a:cubicBezTo>
                      <a:pt x="129" y="187"/>
                      <a:pt x="191" y="236"/>
                      <a:pt x="206" y="253"/>
                    </a:cubicBezTo>
                    <a:cubicBezTo>
                      <a:pt x="216" y="263"/>
                      <a:pt x="229" y="290"/>
                      <a:pt x="240" y="300"/>
                    </a:cubicBezTo>
                    <a:cubicBezTo>
                      <a:pt x="255" y="314"/>
                      <a:pt x="320" y="352"/>
                      <a:pt x="320" y="352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6" name="îṣļíďé"/>
              <p:cNvSpPr/>
              <p:nvPr/>
            </p:nvSpPr>
            <p:spPr bwMode="auto">
              <a:xfrm>
                <a:off x="2516" y="3254"/>
                <a:ext cx="168" cy="162"/>
              </a:xfrm>
              <a:custGeom>
                <a:avLst/>
                <a:gdLst>
                  <a:gd name="T0" fmla="*/ 95 w 98"/>
                  <a:gd name="T1" fmla="*/ 58 h 95"/>
                  <a:gd name="T2" fmla="*/ 60 w 98"/>
                  <a:gd name="T3" fmla="*/ 5 h 95"/>
                  <a:gd name="T4" fmla="*/ 8 w 98"/>
                  <a:gd name="T5" fmla="*/ 34 h 95"/>
                  <a:gd name="T6" fmla="*/ 56 w 98"/>
                  <a:gd name="T7" fmla="*/ 86 h 95"/>
                  <a:gd name="T8" fmla="*/ 95 w 98"/>
                  <a:gd name="T9" fmla="*/ 5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95">
                    <a:moveTo>
                      <a:pt x="95" y="58"/>
                    </a:moveTo>
                    <a:cubicBezTo>
                      <a:pt x="98" y="42"/>
                      <a:pt x="76" y="10"/>
                      <a:pt x="60" y="5"/>
                    </a:cubicBezTo>
                    <a:cubicBezTo>
                      <a:pt x="45" y="0"/>
                      <a:pt x="0" y="21"/>
                      <a:pt x="8" y="34"/>
                    </a:cubicBezTo>
                    <a:cubicBezTo>
                      <a:pt x="17" y="47"/>
                      <a:pt x="46" y="75"/>
                      <a:pt x="56" y="86"/>
                    </a:cubicBezTo>
                    <a:cubicBezTo>
                      <a:pt x="64" y="95"/>
                      <a:pt x="93" y="69"/>
                      <a:pt x="95" y="58"/>
                    </a:cubicBezTo>
                    <a:close/>
                  </a:path>
                </a:pathLst>
              </a:custGeom>
              <a:solidFill>
                <a:srgbClr val="F9C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7" name="íŝliḍe"/>
              <p:cNvSpPr/>
              <p:nvPr/>
            </p:nvSpPr>
            <p:spPr bwMode="auto">
              <a:xfrm>
                <a:off x="4745" y="707"/>
                <a:ext cx="213" cy="200"/>
              </a:xfrm>
              <a:custGeom>
                <a:avLst/>
                <a:gdLst>
                  <a:gd name="T0" fmla="*/ 213 w 213"/>
                  <a:gd name="T1" fmla="*/ 0 h 200"/>
                  <a:gd name="T2" fmla="*/ 20 w 213"/>
                  <a:gd name="T3" fmla="*/ 200 h 200"/>
                  <a:gd name="T4" fmla="*/ 0 w 213"/>
                  <a:gd name="T5" fmla="*/ 178 h 200"/>
                  <a:gd name="T6" fmla="*/ 213 w 213"/>
                  <a:gd name="T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200">
                    <a:moveTo>
                      <a:pt x="213" y="0"/>
                    </a:moveTo>
                    <a:lnTo>
                      <a:pt x="20" y="200"/>
                    </a:lnTo>
                    <a:lnTo>
                      <a:pt x="0" y="178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8" name="íṩḷiḑè"/>
              <p:cNvSpPr/>
              <p:nvPr/>
            </p:nvSpPr>
            <p:spPr bwMode="auto">
              <a:xfrm>
                <a:off x="4755" y="769"/>
                <a:ext cx="263" cy="191"/>
              </a:xfrm>
              <a:custGeom>
                <a:avLst/>
                <a:gdLst>
                  <a:gd name="T0" fmla="*/ 263 w 263"/>
                  <a:gd name="T1" fmla="*/ 0 h 191"/>
                  <a:gd name="T2" fmla="*/ 19 w 263"/>
                  <a:gd name="T3" fmla="*/ 191 h 191"/>
                  <a:gd name="T4" fmla="*/ 0 w 263"/>
                  <a:gd name="T5" fmla="*/ 164 h 191"/>
                  <a:gd name="T6" fmla="*/ 263 w 263"/>
                  <a:gd name="T7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3" h="191">
                    <a:moveTo>
                      <a:pt x="263" y="0"/>
                    </a:moveTo>
                    <a:lnTo>
                      <a:pt x="19" y="191"/>
                    </a:lnTo>
                    <a:lnTo>
                      <a:pt x="0" y="164"/>
                    </a:lnTo>
                    <a:lnTo>
                      <a:pt x="263" y="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9" name="i$ḷídé"/>
              <p:cNvSpPr/>
              <p:nvPr/>
            </p:nvSpPr>
            <p:spPr bwMode="auto">
              <a:xfrm>
                <a:off x="2427" y="998"/>
                <a:ext cx="315" cy="362"/>
              </a:xfrm>
              <a:custGeom>
                <a:avLst/>
                <a:gdLst>
                  <a:gd name="T0" fmla="*/ 86 w 315"/>
                  <a:gd name="T1" fmla="*/ 104 h 362"/>
                  <a:gd name="T2" fmla="*/ 154 w 315"/>
                  <a:gd name="T3" fmla="*/ 102 h 362"/>
                  <a:gd name="T4" fmla="*/ 199 w 315"/>
                  <a:gd name="T5" fmla="*/ 99 h 362"/>
                  <a:gd name="T6" fmla="*/ 308 w 315"/>
                  <a:gd name="T7" fmla="*/ 150 h 362"/>
                  <a:gd name="T8" fmla="*/ 315 w 315"/>
                  <a:gd name="T9" fmla="*/ 136 h 362"/>
                  <a:gd name="T10" fmla="*/ 65 w 315"/>
                  <a:gd name="T11" fmla="*/ 0 h 362"/>
                  <a:gd name="T12" fmla="*/ 0 w 315"/>
                  <a:gd name="T13" fmla="*/ 275 h 362"/>
                  <a:gd name="T14" fmla="*/ 206 w 315"/>
                  <a:gd name="T15" fmla="*/ 362 h 362"/>
                  <a:gd name="T16" fmla="*/ 206 w 315"/>
                  <a:gd name="T17" fmla="*/ 326 h 362"/>
                  <a:gd name="T18" fmla="*/ 9 w 315"/>
                  <a:gd name="T19" fmla="*/ 249 h 362"/>
                  <a:gd name="T20" fmla="*/ 36 w 315"/>
                  <a:gd name="T21" fmla="*/ 208 h 362"/>
                  <a:gd name="T22" fmla="*/ 225 w 315"/>
                  <a:gd name="T23" fmla="*/ 300 h 362"/>
                  <a:gd name="T24" fmla="*/ 240 w 315"/>
                  <a:gd name="T25" fmla="*/ 290 h 362"/>
                  <a:gd name="T26" fmla="*/ 31 w 315"/>
                  <a:gd name="T27" fmla="*/ 184 h 362"/>
                  <a:gd name="T28" fmla="*/ 84 w 315"/>
                  <a:gd name="T29" fmla="*/ 36 h 362"/>
                  <a:gd name="T30" fmla="*/ 180 w 315"/>
                  <a:gd name="T31" fmla="*/ 82 h 362"/>
                  <a:gd name="T32" fmla="*/ 149 w 315"/>
                  <a:gd name="T33" fmla="*/ 94 h 362"/>
                  <a:gd name="T34" fmla="*/ 86 w 315"/>
                  <a:gd name="T35" fmla="*/ 104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5" h="362">
                    <a:moveTo>
                      <a:pt x="86" y="104"/>
                    </a:moveTo>
                    <a:lnTo>
                      <a:pt x="154" y="102"/>
                    </a:lnTo>
                    <a:lnTo>
                      <a:pt x="199" y="99"/>
                    </a:lnTo>
                    <a:lnTo>
                      <a:pt x="308" y="150"/>
                    </a:lnTo>
                    <a:lnTo>
                      <a:pt x="315" y="136"/>
                    </a:lnTo>
                    <a:lnTo>
                      <a:pt x="65" y="0"/>
                    </a:lnTo>
                    <a:lnTo>
                      <a:pt x="0" y="275"/>
                    </a:lnTo>
                    <a:lnTo>
                      <a:pt x="206" y="362"/>
                    </a:lnTo>
                    <a:lnTo>
                      <a:pt x="206" y="326"/>
                    </a:lnTo>
                    <a:lnTo>
                      <a:pt x="9" y="249"/>
                    </a:lnTo>
                    <a:lnTo>
                      <a:pt x="36" y="208"/>
                    </a:lnTo>
                    <a:lnTo>
                      <a:pt x="225" y="300"/>
                    </a:lnTo>
                    <a:lnTo>
                      <a:pt x="240" y="290"/>
                    </a:lnTo>
                    <a:lnTo>
                      <a:pt x="31" y="184"/>
                    </a:lnTo>
                    <a:lnTo>
                      <a:pt x="84" y="36"/>
                    </a:lnTo>
                    <a:lnTo>
                      <a:pt x="180" y="82"/>
                    </a:lnTo>
                    <a:lnTo>
                      <a:pt x="149" y="94"/>
                    </a:lnTo>
                    <a:lnTo>
                      <a:pt x="86" y="104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0" name="i$ḻide"/>
              <p:cNvSpPr/>
              <p:nvPr/>
            </p:nvSpPr>
            <p:spPr bwMode="auto">
              <a:xfrm>
                <a:off x="4147" y="325"/>
                <a:ext cx="137" cy="222"/>
              </a:xfrm>
              <a:custGeom>
                <a:avLst/>
                <a:gdLst>
                  <a:gd name="T0" fmla="*/ 0 w 137"/>
                  <a:gd name="T1" fmla="*/ 213 h 222"/>
                  <a:gd name="T2" fmla="*/ 36 w 137"/>
                  <a:gd name="T3" fmla="*/ 1 h 222"/>
                  <a:gd name="T4" fmla="*/ 64 w 137"/>
                  <a:gd name="T5" fmla="*/ 1 h 222"/>
                  <a:gd name="T6" fmla="*/ 53 w 137"/>
                  <a:gd name="T7" fmla="*/ 88 h 222"/>
                  <a:gd name="T8" fmla="*/ 129 w 137"/>
                  <a:gd name="T9" fmla="*/ 0 h 222"/>
                  <a:gd name="T10" fmla="*/ 137 w 137"/>
                  <a:gd name="T11" fmla="*/ 17 h 222"/>
                  <a:gd name="T12" fmla="*/ 64 w 137"/>
                  <a:gd name="T13" fmla="*/ 106 h 222"/>
                  <a:gd name="T14" fmla="*/ 36 w 137"/>
                  <a:gd name="T15" fmla="*/ 222 h 222"/>
                  <a:gd name="T16" fmla="*/ 0 w 137"/>
                  <a:gd name="T17" fmla="*/ 213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222">
                    <a:moveTo>
                      <a:pt x="0" y="213"/>
                    </a:moveTo>
                    <a:lnTo>
                      <a:pt x="36" y="1"/>
                    </a:lnTo>
                    <a:lnTo>
                      <a:pt x="64" y="1"/>
                    </a:lnTo>
                    <a:lnTo>
                      <a:pt x="53" y="88"/>
                    </a:lnTo>
                    <a:lnTo>
                      <a:pt x="129" y="0"/>
                    </a:lnTo>
                    <a:lnTo>
                      <a:pt x="137" y="17"/>
                    </a:lnTo>
                    <a:lnTo>
                      <a:pt x="64" y="106"/>
                    </a:lnTo>
                    <a:lnTo>
                      <a:pt x="36" y="222"/>
                    </a:lnTo>
                    <a:lnTo>
                      <a:pt x="0" y="213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1" name="iśļïḑé"/>
              <p:cNvSpPr/>
              <p:nvPr/>
            </p:nvSpPr>
            <p:spPr bwMode="auto">
              <a:xfrm>
                <a:off x="5075" y="1691"/>
                <a:ext cx="289" cy="34"/>
              </a:xfrm>
              <a:custGeom>
                <a:avLst/>
                <a:gdLst>
                  <a:gd name="T0" fmla="*/ 2 w 289"/>
                  <a:gd name="T1" fmla="*/ 34 h 34"/>
                  <a:gd name="T2" fmla="*/ 289 w 289"/>
                  <a:gd name="T3" fmla="*/ 4 h 34"/>
                  <a:gd name="T4" fmla="*/ 0 w 289"/>
                  <a:gd name="T5" fmla="*/ 0 h 34"/>
                  <a:gd name="T6" fmla="*/ 2 w 289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9" h="34">
                    <a:moveTo>
                      <a:pt x="2" y="34"/>
                    </a:moveTo>
                    <a:lnTo>
                      <a:pt x="289" y="4"/>
                    </a:lnTo>
                    <a:lnTo>
                      <a:pt x="0" y="0"/>
                    </a:lnTo>
                    <a:lnTo>
                      <a:pt x="2" y="34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2" name="îślïḓê"/>
              <p:cNvSpPr/>
              <p:nvPr/>
            </p:nvSpPr>
            <p:spPr bwMode="auto">
              <a:xfrm>
                <a:off x="4291" y="309"/>
                <a:ext cx="116" cy="291"/>
              </a:xfrm>
              <a:custGeom>
                <a:avLst/>
                <a:gdLst>
                  <a:gd name="T0" fmla="*/ 116 w 116"/>
                  <a:gd name="T1" fmla="*/ 0 h 291"/>
                  <a:gd name="T2" fmla="*/ 0 w 116"/>
                  <a:gd name="T3" fmla="*/ 270 h 291"/>
                  <a:gd name="T4" fmla="*/ 27 w 116"/>
                  <a:gd name="T5" fmla="*/ 291 h 291"/>
                  <a:gd name="T6" fmla="*/ 116 w 116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291">
                    <a:moveTo>
                      <a:pt x="116" y="0"/>
                    </a:moveTo>
                    <a:lnTo>
                      <a:pt x="0" y="270"/>
                    </a:lnTo>
                    <a:lnTo>
                      <a:pt x="27" y="291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3" name="íṣlîḍé"/>
              <p:cNvSpPr/>
              <p:nvPr/>
            </p:nvSpPr>
            <p:spPr bwMode="auto">
              <a:xfrm>
                <a:off x="4418" y="460"/>
                <a:ext cx="380" cy="331"/>
              </a:xfrm>
              <a:custGeom>
                <a:avLst/>
                <a:gdLst>
                  <a:gd name="T0" fmla="*/ 114 w 380"/>
                  <a:gd name="T1" fmla="*/ 0 h 331"/>
                  <a:gd name="T2" fmla="*/ 0 w 380"/>
                  <a:gd name="T3" fmla="*/ 191 h 331"/>
                  <a:gd name="T4" fmla="*/ 36 w 380"/>
                  <a:gd name="T5" fmla="*/ 196 h 331"/>
                  <a:gd name="T6" fmla="*/ 140 w 380"/>
                  <a:gd name="T7" fmla="*/ 12 h 331"/>
                  <a:gd name="T8" fmla="*/ 176 w 380"/>
                  <a:gd name="T9" fmla="*/ 44 h 331"/>
                  <a:gd name="T10" fmla="*/ 58 w 380"/>
                  <a:gd name="T11" fmla="*/ 218 h 331"/>
                  <a:gd name="T12" fmla="*/ 66 w 380"/>
                  <a:gd name="T13" fmla="*/ 235 h 331"/>
                  <a:gd name="T14" fmla="*/ 202 w 380"/>
                  <a:gd name="T15" fmla="*/ 42 h 331"/>
                  <a:gd name="T16" fmla="*/ 340 w 380"/>
                  <a:gd name="T17" fmla="*/ 116 h 331"/>
                  <a:gd name="T18" fmla="*/ 196 w 380"/>
                  <a:gd name="T19" fmla="*/ 322 h 331"/>
                  <a:gd name="T20" fmla="*/ 210 w 380"/>
                  <a:gd name="T21" fmla="*/ 331 h 331"/>
                  <a:gd name="T22" fmla="*/ 380 w 380"/>
                  <a:gd name="T23" fmla="*/ 100 h 331"/>
                  <a:gd name="T24" fmla="*/ 114 w 380"/>
                  <a:gd name="T2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0" h="331">
                    <a:moveTo>
                      <a:pt x="114" y="0"/>
                    </a:moveTo>
                    <a:lnTo>
                      <a:pt x="0" y="191"/>
                    </a:lnTo>
                    <a:lnTo>
                      <a:pt x="36" y="196"/>
                    </a:lnTo>
                    <a:lnTo>
                      <a:pt x="140" y="12"/>
                    </a:lnTo>
                    <a:lnTo>
                      <a:pt x="176" y="44"/>
                    </a:lnTo>
                    <a:lnTo>
                      <a:pt x="58" y="218"/>
                    </a:lnTo>
                    <a:lnTo>
                      <a:pt x="66" y="235"/>
                    </a:lnTo>
                    <a:lnTo>
                      <a:pt x="202" y="42"/>
                    </a:lnTo>
                    <a:lnTo>
                      <a:pt x="340" y="116"/>
                    </a:lnTo>
                    <a:lnTo>
                      <a:pt x="196" y="322"/>
                    </a:lnTo>
                    <a:lnTo>
                      <a:pt x="210" y="331"/>
                    </a:lnTo>
                    <a:lnTo>
                      <a:pt x="380" y="10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4" name="ïŝlíḓè"/>
              <p:cNvSpPr/>
              <p:nvPr/>
            </p:nvSpPr>
            <p:spPr bwMode="auto">
              <a:xfrm>
                <a:off x="2807" y="697"/>
                <a:ext cx="134" cy="154"/>
              </a:xfrm>
              <a:custGeom>
                <a:avLst/>
                <a:gdLst>
                  <a:gd name="T0" fmla="*/ 0 w 134"/>
                  <a:gd name="T1" fmla="*/ 0 h 154"/>
                  <a:gd name="T2" fmla="*/ 134 w 134"/>
                  <a:gd name="T3" fmla="*/ 132 h 154"/>
                  <a:gd name="T4" fmla="*/ 115 w 134"/>
                  <a:gd name="T5" fmla="*/ 154 h 154"/>
                  <a:gd name="T6" fmla="*/ 0 w 134"/>
                  <a:gd name="T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54">
                    <a:moveTo>
                      <a:pt x="0" y="0"/>
                    </a:moveTo>
                    <a:lnTo>
                      <a:pt x="134" y="132"/>
                    </a:lnTo>
                    <a:lnTo>
                      <a:pt x="115" y="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5" name="iśľïḋê"/>
              <p:cNvSpPr/>
              <p:nvPr/>
            </p:nvSpPr>
            <p:spPr bwMode="auto">
              <a:xfrm>
                <a:off x="2552" y="801"/>
                <a:ext cx="257" cy="202"/>
              </a:xfrm>
              <a:custGeom>
                <a:avLst/>
                <a:gdLst>
                  <a:gd name="T0" fmla="*/ 0 w 257"/>
                  <a:gd name="T1" fmla="*/ 0 h 202"/>
                  <a:gd name="T2" fmla="*/ 257 w 257"/>
                  <a:gd name="T3" fmla="*/ 176 h 202"/>
                  <a:gd name="T4" fmla="*/ 236 w 257"/>
                  <a:gd name="T5" fmla="*/ 202 h 202"/>
                  <a:gd name="T6" fmla="*/ 0 w 257"/>
                  <a:gd name="T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202">
                    <a:moveTo>
                      <a:pt x="0" y="0"/>
                    </a:moveTo>
                    <a:lnTo>
                      <a:pt x="257" y="176"/>
                    </a:lnTo>
                    <a:lnTo>
                      <a:pt x="236" y="2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6" name="îśļiďe"/>
              <p:cNvSpPr/>
              <p:nvPr/>
            </p:nvSpPr>
            <p:spPr bwMode="auto">
              <a:xfrm>
                <a:off x="2405" y="2036"/>
                <a:ext cx="205" cy="65"/>
              </a:xfrm>
              <a:custGeom>
                <a:avLst/>
                <a:gdLst>
                  <a:gd name="T0" fmla="*/ 0 w 205"/>
                  <a:gd name="T1" fmla="*/ 65 h 65"/>
                  <a:gd name="T2" fmla="*/ 200 w 205"/>
                  <a:gd name="T3" fmla="*/ 0 h 65"/>
                  <a:gd name="T4" fmla="*/ 205 w 205"/>
                  <a:gd name="T5" fmla="*/ 46 h 65"/>
                  <a:gd name="T6" fmla="*/ 0 w 205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65">
                    <a:moveTo>
                      <a:pt x="0" y="65"/>
                    </a:moveTo>
                    <a:lnTo>
                      <a:pt x="200" y="0"/>
                    </a:lnTo>
                    <a:lnTo>
                      <a:pt x="205" y="46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7" name="íṣḷíḑè"/>
              <p:cNvSpPr/>
              <p:nvPr/>
            </p:nvSpPr>
            <p:spPr bwMode="auto">
              <a:xfrm>
                <a:off x="4082" y="99"/>
                <a:ext cx="331" cy="279"/>
              </a:xfrm>
              <a:custGeom>
                <a:avLst/>
                <a:gdLst>
                  <a:gd name="T0" fmla="*/ 140 w 193"/>
                  <a:gd name="T1" fmla="*/ 39 h 163"/>
                  <a:gd name="T2" fmla="*/ 112 w 193"/>
                  <a:gd name="T3" fmla="*/ 14 h 163"/>
                  <a:gd name="T4" fmla="*/ 60 w 193"/>
                  <a:gd name="T5" fmla="*/ 11 h 163"/>
                  <a:gd name="T6" fmla="*/ 44 w 193"/>
                  <a:gd name="T7" fmla="*/ 32 h 163"/>
                  <a:gd name="T8" fmla="*/ 23 w 193"/>
                  <a:gd name="T9" fmla="*/ 53 h 163"/>
                  <a:gd name="T10" fmla="*/ 20 w 193"/>
                  <a:gd name="T11" fmla="*/ 107 h 163"/>
                  <a:gd name="T12" fmla="*/ 24 w 193"/>
                  <a:gd name="T13" fmla="*/ 122 h 163"/>
                  <a:gd name="T14" fmla="*/ 27 w 193"/>
                  <a:gd name="T15" fmla="*/ 144 h 163"/>
                  <a:gd name="T16" fmla="*/ 70 w 193"/>
                  <a:gd name="T17" fmla="*/ 163 h 163"/>
                  <a:gd name="T18" fmla="*/ 103 w 193"/>
                  <a:gd name="T19" fmla="*/ 159 h 163"/>
                  <a:gd name="T20" fmla="*/ 128 w 193"/>
                  <a:gd name="T21" fmla="*/ 157 h 163"/>
                  <a:gd name="T22" fmla="*/ 173 w 193"/>
                  <a:gd name="T23" fmla="*/ 109 h 163"/>
                  <a:gd name="T24" fmla="*/ 140 w 193"/>
                  <a:gd name="T25" fmla="*/ 3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163">
                    <a:moveTo>
                      <a:pt x="140" y="39"/>
                    </a:moveTo>
                    <a:cubicBezTo>
                      <a:pt x="126" y="24"/>
                      <a:pt x="127" y="16"/>
                      <a:pt x="112" y="14"/>
                    </a:cubicBezTo>
                    <a:cubicBezTo>
                      <a:pt x="93" y="11"/>
                      <a:pt x="81" y="0"/>
                      <a:pt x="60" y="11"/>
                    </a:cubicBezTo>
                    <a:cubicBezTo>
                      <a:pt x="46" y="18"/>
                      <a:pt x="50" y="22"/>
                      <a:pt x="44" y="32"/>
                    </a:cubicBezTo>
                    <a:cubicBezTo>
                      <a:pt x="39" y="41"/>
                      <a:pt x="31" y="45"/>
                      <a:pt x="23" y="53"/>
                    </a:cubicBezTo>
                    <a:cubicBezTo>
                      <a:pt x="0" y="75"/>
                      <a:pt x="6" y="84"/>
                      <a:pt x="20" y="107"/>
                    </a:cubicBezTo>
                    <a:cubicBezTo>
                      <a:pt x="26" y="116"/>
                      <a:pt x="25" y="111"/>
                      <a:pt x="24" y="122"/>
                    </a:cubicBezTo>
                    <a:cubicBezTo>
                      <a:pt x="24" y="133"/>
                      <a:pt x="21" y="136"/>
                      <a:pt x="27" y="144"/>
                    </a:cubicBezTo>
                    <a:cubicBezTo>
                      <a:pt x="35" y="155"/>
                      <a:pt x="57" y="163"/>
                      <a:pt x="70" y="163"/>
                    </a:cubicBezTo>
                    <a:cubicBezTo>
                      <a:pt x="81" y="163"/>
                      <a:pt x="93" y="159"/>
                      <a:pt x="103" y="159"/>
                    </a:cubicBezTo>
                    <a:cubicBezTo>
                      <a:pt x="113" y="160"/>
                      <a:pt x="118" y="162"/>
                      <a:pt x="128" y="157"/>
                    </a:cubicBezTo>
                    <a:cubicBezTo>
                      <a:pt x="147" y="147"/>
                      <a:pt x="164" y="127"/>
                      <a:pt x="173" y="109"/>
                    </a:cubicBezTo>
                    <a:cubicBezTo>
                      <a:pt x="193" y="67"/>
                      <a:pt x="140" y="39"/>
                      <a:pt x="140" y="39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8" name="iSľîḓè"/>
              <p:cNvSpPr/>
              <p:nvPr/>
            </p:nvSpPr>
            <p:spPr bwMode="auto">
              <a:xfrm>
                <a:off x="3242" y="338"/>
                <a:ext cx="108" cy="250"/>
              </a:xfrm>
              <a:custGeom>
                <a:avLst/>
                <a:gdLst>
                  <a:gd name="T0" fmla="*/ 74 w 108"/>
                  <a:gd name="T1" fmla="*/ 250 h 250"/>
                  <a:gd name="T2" fmla="*/ 0 w 108"/>
                  <a:gd name="T3" fmla="*/ 46 h 250"/>
                  <a:gd name="T4" fmla="*/ 24 w 108"/>
                  <a:gd name="T5" fmla="*/ 33 h 250"/>
                  <a:gd name="T6" fmla="*/ 58 w 108"/>
                  <a:gd name="T7" fmla="*/ 115 h 250"/>
                  <a:gd name="T8" fmla="*/ 80 w 108"/>
                  <a:gd name="T9" fmla="*/ 0 h 250"/>
                  <a:gd name="T10" fmla="*/ 96 w 108"/>
                  <a:gd name="T11" fmla="*/ 11 h 250"/>
                  <a:gd name="T12" fmla="*/ 75 w 108"/>
                  <a:gd name="T13" fmla="*/ 125 h 250"/>
                  <a:gd name="T14" fmla="*/ 108 w 108"/>
                  <a:gd name="T15" fmla="*/ 239 h 250"/>
                  <a:gd name="T16" fmla="*/ 74 w 108"/>
                  <a:gd name="T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50">
                    <a:moveTo>
                      <a:pt x="74" y="250"/>
                    </a:moveTo>
                    <a:lnTo>
                      <a:pt x="0" y="46"/>
                    </a:lnTo>
                    <a:lnTo>
                      <a:pt x="24" y="33"/>
                    </a:lnTo>
                    <a:lnTo>
                      <a:pt x="58" y="115"/>
                    </a:lnTo>
                    <a:lnTo>
                      <a:pt x="80" y="0"/>
                    </a:lnTo>
                    <a:lnTo>
                      <a:pt x="96" y="11"/>
                    </a:lnTo>
                    <a:lnTo>
                      <a:pt x="75" y="125"/>
                    </a:lnTo>
                    <a:lnTo>
                      <a:pt x="108" y="239"/>
                    </a:lnTo>
                    <a:lnTo>
                      <a:pt x="74" y="25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9" name="íṥḷíḍè"/>
              <p:cNvSpPr/>
              <p:nvPr/>
            </p:nvSpPr>
            <p:spPr bwMode="auto">
              <a:xfrm>
                <a:off x="3107" y="154"/>
                <a:ext cx="287" cy="285"/>
              </a:xfrm>
              <a:custGeom>
                <a:avLst/>
                <a:gdLst>
                  <a:gd name="T0" fmla="*/ 104 w 168"/>
                  <a:gd name="T1" fmla="*/ 13 h 167"/>
                  <a:gd name="T2" fmla="*/ 68 w 168"/>
                  <a:gd name="T3" fmla="*/ 6 h 167"/>
                  <a:gd name="T4" fmla="*/ 21 w 168"/>
                  <a:gd name="T5" fmla="*/ 29 h 167"/>
                  <a:gd name="T6" fmla="*/ 17 w 168"/>
                  <a:gd name="T7" fmla="*/ 55 h 167"/>
                  <a:gd name="T8" fmla="*/ 9 w 168"/>
                  <a:gd name="T9" fmla="*/ 83 h 167"/>
                  <a:gd name="T10" fmla="*/ 33 w 168"/>
                  <a:gd name="T11" fmla="*/ 131 h 167"/>
                  <a:gd name="T12" fmla="*/ 44 w 168"/>
                  <a:gd name="T13" fmla="*/ 143 h 167"/>
                  <a:gd name="T14" fmla="*/ 57 w 168"/>
                  <a:gd name="T15" fmla="*/ 161 h 167"/>
                  <a:gd name="T16" fmla="*/ 103 w 168"/>
                  <a:gd name="T17" fmla="*/ 156 h 167"/>
                  <a:gd name="T18" fmla="*/ 131 w 168"/>
                  <a:gd name="T19" fmla="*/ 136 h 167"/>
                  <a:gd name="T20" fmla="*/ 151 w 168"/>
                  <a:gd name="T21" fmla="*/ 122 h 167"/>
                  <a:gd name="T22" fmla="*/ 167 w 168"/>
                  <a:gd name="T23" fmla="*/ 59 h 167"/>
                  <a:gd name="T24" fmla="*/ 104 w 168"/>
                  <a:gd name="T25" fmla="*/ 1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8" h="167">
                    <a:moveTo>
                      <a:pt x="104" y="13"/>
                    </a:moveTo>
                    <a:cubicBezTo>
                      <a:pt x="84" y="8"/>
                      <a:pt x="82" y="0"/>
                      <a:pt x="68" y="6"/>
                    </a:cubicBezTo>
                    <a:cubicBezTo>
                      <a:pt x="50" y="13"/>
                      <a:pt x="33" y="9"/>
                      <a:pt x="21" y="29"/>
                    </a:cubicBezTo>
                    <a:cubicBezTo>
                      <a:pt x="13" y="41"/>
                      <a:pt x="17" y="43"/>
                      <a:pt x="17" y="55"/>
                    </a:cubicBezTo>
                    <a:cubicBezTo>
                      <a:pt x="17" y="65"/>
                      <a:pt x="12" y="72"/>
                      <a:pt x="9" y="83"/>
                    </a:cubicBezTo>
                    <a:cubicBezTo>
                      <a:pt x="0" y="113"/>
                      <a:pt x="9" y="118"/>
                      <a:pt x="33" y="131"/>
                    </a:cubicBezTo>
                    <a:cubicBezTo>
                      <a:pt x="42" y="137"/>
                      <a:pt x="39" y="133"/>
                      <a:pt x="44" y="143"/>
                    </a:cubicBezTo>
                    <a:cubicBezTo>
                      <a:pt x="49" y="152"/>
                      <a:pt x="47" y="156"/>
                      <a:pt x="57" y="161"/>
                    </a:cubicBezTo>
                    <a:cubicBezTo>
                      <a:pt x="69" y="167"/>
                      <a:pt x="92" y="162"/>
                      <a:pt x="103" y="156"/>
                    </a:cubicBezTo>
                    <a:cubicBezTo>
                      <a:pt x="113" y="150"/>
                      <a:pt x="121" y="141"/>
                      <a:pt x="131" y="136"/>
                    </a:cubicBezTo>
                    <a:cubicBezTo>
                      <a:pt x="140" y="132"/>
                      <a:pt x="145" y="132"/>
                      <a:pt x="151" y="122"/>
                    </a:cubicBezTo>
                    <a:cubicBezTo>
                      <a:pt x="163" y="104"/>
                      <a:pt x="168" y="79"/>
                      <a:pt x="167" y="59"/>
                    </a:cubicBezTo>
                    <a:cubicBezTo>
                      <a:pt x="164" y="12"/>
                      <a:pt x="104" y="13"/>
                      <a:pt x="104" y="13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0" name="ïṧļíḓè"/>
              <p:cNvSpPr/>
              <p:nvPr/>
            </p:nvSpPr>
            <p:spPr bwMode="auto">
              <a:xfrm>
                <a:off x="4306" y="171"/>
                <a:ext cx="581" cy="454"/>
              </a:xfrm>
              <a:custGeom>
                <a:avLst/>
                <a:gdLst>
                  <a:gd name="T0" fmla="*/ 328 w 339"/>
                  <a:gd name="T1" fmla="*/ 172 h 266"/>
                  <a:gd name="T2" fmla="*/ 284 w 339"/>
                  <a:gd name="T3" fmla="*/ 163 h 266"/>
                  <a:gd name="T4" fmla="*/ 269 w 339"/>
                  <a:gd name="T5" fmla="*/ 126 h 266"/>
                  <a:gd name="T6" fmla="*/ 245 w 339"/>
                  <a:gd name="T7" fmla="*/ 103 h 266"/>
                  <a:gd name="T8" fmla="*/ 210 w 339"/>
                  <a:gd name="T9" fmla="*/ 56 h 266"/>
                  <a:gd name="T10" fmla="*/ 170 w 339"/>
                  <a:gd name="T11" fmla="*/ 52 h 266"/>
                  <a:gd name="T12" fmla="*/ 15 w 339"/>
                  <a:gd name="T13" fmla="*/ 48 h 266"/>
                  <a:gd name="T14" fmla="*/ 43 w 339"/>
                  <a:gd name="T15" fmla="*/ 114 h 266"/>
                  <a:gd name="T16" fmla="*/ 58 w 339"/>
                  <a:gd name="T17" fmla="*/ 145 h 266"/>
                  <a:gd name="T18" fmla="*/ 89 w 339"/>
                  <a:gd name="T19" fmla="*/ 150 h 266"/>
                  <a:gd name="T20" fmla="*/ 99 w 339"/>
                  <a:gd name="T21" fmla="*/ 165 h 266"/>
                  <a:gd name="T22" fmla="*/ 101 w 339"/>
                  <a:gd name="T23" fmla="*/ 188 h 266"/>
                  <a:gd name="T24" fmla="*/ 132 w 339"/>
                  <a:gd name="T25" fmla="*/ 202 h 266"/>
                  <a:gd name="T26" fmla="*/ 145 w 339"/>
                  <a:gd name="T27" fmla="*/ 236 h 266"/>
                  <a:gd name="T28" fmla="*/ 204 w 339"/>
                  <a:gd name="T29" fmla="*/ 232 h 266"/>
                  <a:gd name="T30" fmla="*/ 238 w 339"/>
                  <a:gd name="T31" fmla="*/ 262 h 266"/>
                  <a:gd name="T32" fmla="*/ 276 w 339"/>
                  <a:gd name="T33" fmla="*/ 254 h 266"/>
                  <a:gd name="T34" fmla="*/ 314 w 339"/>
                  <a:gd name="T35" fmla="*/ 248 h 266"/>
                  <a:gd name="T36" fmla="*/ 324 w 339"/>
                  <a:gd name="T37" fmla="*/ 217 h 266"/>
                  <a:gd name="T38" fmla="*/ 328 w 339"/>
                  <a:gd name="T39" fmla="*/ 172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9" h="266">
                    <a:moveTo>
                      <a:pt x="328" y="172"/>
                    </a:moveTo>
                    <a:cubicBezTo>
                      <a:pt x="320" y="163"/>
                      <a:pt x="295" y="166"/>
                      <a:pt x="284" y="163"/>
                    </a:cubicBezTo>
                    <a:cubicBezTo>
                      <a:pt x="261" y="157"/>
                      <a:pt x="266" y="145"/>
                      <a:pt x="269" y="126"/>
                    </a:cubicBezTo>
                    <a:cubicBezTo>
                      <a:pt x="273" y="105"/>
                      <a:pt x="266" y="93"/>
                      <a:pt x="245" y="103"/>
                    </a:cubicBezTo>
                    <a:cubicBezTo>
                      <a:pt x="235" y="87"/>
                      <a:pt x="228" y="64"/>
                      <a:pt x="210" y="56"/>
                    </a:cubicBezTo>
                    <a:cubicBezTo>
                      <a:pt x="197" y="51"/>
                      <a:pt x="184" y="55"/>
                      <a:pt x="170" y="52"/>
                    </a:cubicBezTo>
                    <a:cubicBezTo>
                      <a:pt x="127" y="44"/>
                      <a:pt x="48" y="0"/>
                      <a:pt x="15" y="48"/>
                    </a:cubicBezTo>
                    <a:cubicBezTo>
                      <a:pt x="0" y="70"/>
                      <a:pt x="18" y="108"/>
                      <a:pt x="43" y="114"/>
                    </a:cubicBezTo>
                    <a:cubicBezTo>
                      <a:pt x="71" y="120"/>
                      <a:pt x="47" y="130"/>
                      <a:pt x="58" y="145"/>
                    </a:cubicBezTo>
                    <a:cubicBezTo>
                      <a:pt x="63" y="151"/>
                      <a:pt x="82" y="147"/>
                      <a:pt x="89" y="150"/>
                    </a:cubicBezTo>
                    <a:cubicBezTo>
                      <a:pt x="101" y="155"/>
                      <a:pt x="98" y="153"/>
                      <a:pt x="99" y="165"/>
                    </a:cubicBezTo>
                    <a:cubicBezTo>
                      <a:pt x="100" y="174"/>
                      <a:pt x="95" y="179"/>
                      <a:pt x="101" y="188"/>
                    </a:cubicBezTo>
                    <a:cubicBezTo>
                      <a:pt x="107" y="196"/>
                      <a:pt x="123" y="204"/>
                      <a:pt x="132" y="202"/>
                    </a:cubicBezTo>
                    <a:cubicBezTo>
                      <a:pt x="139" y="217"/>
                      <a:pt x="131" y="227"/>
                      <a:pt x="145" y="236"/>
                    </a:cubicBezTo>
                    <a:cubicBezTo>
                      <a:pt x="162" y="248"/>
                      <a:pt x="188" y="242"/>
                      <a:pt x="204" y="232"/>
                    </a:cubicBezTo>
                    <a:cubicBezTo>
                      <a:pt x="212" y="248"/>
                      <a:pt x="221" y="258"/>
                      <a:pt x="238" y="262"/>
                    </a:cubicBezTo>
                    <a:cubicBezTo>
                      <a:pt x="255" y="266"/>
                      <a:pt x="260" y="259"/>
                      <a:pt x="276" y="254"/>
                    </a:cubicBezTo>
                    <a:cubicBezTo>
                      <a:pt x="287" y="250"/>
                      <a:pt x="302" y="254"/>
                      <a:pt x="314" y="248"/>
                    </a:cubicBezTo>
                    <a:cubicBezTo>
                      <a:pt x="329" y="240"/>
                      <a:pt x="322" y="231"/>
                      <a:pt x="324" y="217"/>
                    </a:cubicBezTo>
                    <a:cubicBezTo>
                      <a:pt x="325" y="205"/>
                      <a:pt x="339" y="184"/>
                      <a:pt x="328" y="172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1" name="iṣ1íḋè"/>
              <p:cNvSpPr/>
              <p:nvPr/>
            </p:nvSpPr>
            <p:spPr bwMode="auto">
              <a:xfrm>
                <a:off x="2328" y="1534"/>
                <a:ext cx="233" cy="109"/>
              </a:xfrm>
              <a:custGeom>
                <a:avLst/>
                <a:gdLst>
                  <a:gd name="T0" fmla="*/ 229 w 233"/>
                  <a:gd name="T1" fmla="*/ 109 h 109"/>
                  <a:gd name="T2" fmla="*/ 12 w 233"/>
                  <a:gd name="T3" fmla="*/ 102 h 109"/>
                  <a:gd name="T4" fmla="*/ 9 w 233"/>
                  <a:gd name="T5" fmla="*/ 75 h 109"/>
                  <a:gd name="T6" fmla="*/ 98 w 233"/>
                  <a:gd name="T7" fmla="*/ 73 h 109"/>
                  <a:gd name="T8" fmla="*/ 0 w 233"/>
                  <a:gd name="T9" fmla="*/ 12 h 109"/>
                  <a:gd name="T10" fmla="*/ 16 w 233"/>
                  <a:gd name="T11" fmla="*/ 0 h 109"/>
                  <a:gd name="T12" fmla="*/ 113 w 233"/>
                  <a:gd name="T13" fmla="*/ 62 h 109"/>
                  <a:gd name="T14" fmla="*/ 233 w 233"/>
                  <a:gd name="T15" fmla="*/ 73 h 109"/>
                  <a:gd name="T16" fmla="*/ 229 w 233"/>
                  <a:gd name="T1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3" h="109">
                    <a:moveTo>
                      <a:pt x="229" y="109"/>
                    </a:moveTo>
                    <a:lnTo>
                      <a:pt x="12" y="102"/>
                    </a:lnTo>
                    <a:lnTo>
                      <a:pt x="9" y="75"/>
                    </a:lnTo>
                    <a:lnTo>
                      <a:pt x="98" y="73"/>
                    </a:lnTo>
                    <a:lnTo>
                      <a:pt x="0" y="12"/>
                    </a:lnTo>
                    <a:lnTo>
                      <a:pt x="16" y="0"/>
                    </a:lnTo>
                    <a:lnTo>
                      <a:pt x="113" y="62"/>
                    </a:lnTo>
                    <a:lnTo>
                      <a:pt x="233" y="73"/>
                    </a:lnTo>
                    <a:lnTo>
                      <a:pt x="229" y="109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2" name="íṡḷiḋê"/>
              <p:cNvSpPr/>
              <p:nvPr/>
            </p:nvSpPr>
            <p:spPr bwMode="auto">
              <a:xfrm>
                <a:off x="2294" y="1416"/>
                <a:ext cx="301" cy="80"/>
              </a:xfrm>
              <a:custGeom>
                <a:avLst/>
                <a:gdLst>
                  <a:gd name="T0" fmla="*/ 0 w 301"/>
                  <a:gd name="T1" fmla="*/ 0 h 80"/>
                  <a:gd name="T2" fmla="*/ 284 w 301"/>
                  <a:gd name="T3" fmla="*/ 80 h 80"/>
                  <a:gd name="T4" fmla="*/ 301 w 301"/>
                  <a:gd name="T5" fmla="*/ 50 h 80"/>
                  <a:gd name="T6" fmla="*/ 0 w 301"/>
                  <a:gd name="T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80">
                    <a:moveTo>
                      <a:pt x="0" y="0"/>
                    </a:moveTo>
                    <a:lnTo>
                      <a:pt x="284" y="80"/>
                    </a:lnTo>
                    <a:lnTo>
                      <a:pt x="3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3" name="îṥ1ïḋé"/>
              <p:cNvSpPr/>
              <p:nvPr/>
            </p:nvSpPr>
            <p:spPr bwMode="auto">
              <a:xfrm>
                <a:off x="2111" y="1425"/>
                <a:ext cx="280" cy="324"/>
              </a:xfrm>
              <a:custGeom>
                <a:avLst/>
                <a:gdLst>
                  <a:gd name="T0" fmla="*/ 30 w 164"/>
                  <a:gd name="T1" fmla="*/ 57 h 190"/>
                  <a:gd name="T2" fmla="*/ 10 w 164"/>
                  <a:gd name="T3" fmla="*/ 87 h 190"/>
                  <a:gd name="T4" fmla="*/ 14 w 164"/>
                  <a:gd name="T5" fmla="*/ 139 h 190"/>
                  <a:gd name="T6" fmla="*/ 37 w 164"/>
                  <a:gd name="T7" fmla="*/ 152 h 190"/>
                  <a:gd name="T8" fmla="*/ 60 w 164"/>
                  <a:gd name="T9" fmla="*/ 170 h 190"/>
                  <a:gd name="T10" fmla="*/ 114 w 164"/>
                  <a:gd name="T11" fmla="*/ 166 h 190"/>
                  <a:gd name="T12" fmla="*/ 129 w 164"/>
                  <a:gd name="T13" fmla="*/ 160 h 190"/>
                  <a:gd name="T14" fmla="*/ 150 w 164"/>
                  <a:gd name="T15" fmla="*/ 154 h 190"/>
                  <a:gd name="T16" fmla="*/ 163 w 164"/>
                  <a:gd name="T17" fmla="*/ 109 h 190"/>
                  <a:gd name="T18" fmla="*/ 155 w 164"/>
                  <a:gd name="T19" fmla="*/ 76 h 190"/>
                  <a:gd name="T20" fmla="*/ 149 w 164"/>
                  <a:gd name="T21" fmla="*/ 53 h 190"/>
                  <a:gd name="T22" fmla="*/ 96 w 164"/>
                  <a:gd name="T23" fmla="*/ 14 h 190"/>
                  <a:gd name="T24" fmla="*/ 30 w 164"/>
                  <a:gd name="T25" fmla="*/ 5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4" h="190">
                    <a:moveTo>
                      <a:pt x="30" y="57"/>
                    </a:moveTo>
                    <a:cubicBezTo>
                      <a:pt x="18" y="72"/>
                      <a:pt x="10" y="72"/>
                      <a:pt x="10" y="87"/>
                    </a:cubicBezTo>
                    <a:cubicBezTo>
                      <a:pt x="10" y="106"/>
                      <a:pt x="0" y="120"/>
                      <a:pt x="14" y="139"/>
                    </a:cubicBezTo>
                    <a:cubicBezTo>
                      <a:pt x="23" y="151"/>
                      <a:pt x="26" y="147"/>
                      <a:pt x="37" y="152"/>
                    </a:cubicBezTo>
                    <a:cubicBezTo>
                      <a:pt x="47" y="156"/>
                      <a:pt x="51" y="163"/>
                      <a:pt x="60" y="170"/>
                    </a:cubicBezTo>
                    <a:cubicBezTo>
                      <a:pt x="85" y="190"/>
                      <a:pt x="93" y="183"/>
                      <a:pt x="114" y="166"/>
                    </a:cubicBezTo>
                    <a:cubicBezTo>
                      <a:pt x="122" y="159"/>
                      <a:pt x="117" y="161"/>
                      <a:pt x="129" y="160"/>
                    </a:cubicBezTo>
                    <a:cubicBezTo>
                      <a:pt x="139" y="158"/>
                      <a:pt x="143" y="161"/>
                      <a:pt x="150" y="154"/>
                    </a:cubicBezTo>
                    <a:cubicBezTo>
                      <a:pt x="160" y="145"/>
                      <a:pt x="164" y="122"/>
                      <a:pt x="163" y="109"/>
                    </a:cubicBezTo>
                    <a:cubicBezTo>
                      <a:pt x="161" y="98"/>
                      <a:pt x="156" y="87"/>
                      <a:pt x="155" y="76"/>
                    </a:cubicBezTo>
                    <a:cubicBezTo>
                      <a:pt x="154" y="67"/>
                      <a:pt x="156" y="61"/>
                      <a:pt x="149" y="53"/>
                    </a:cubicBezTo>
                    <a:cubicBezTo>
                      <a:pt x="137" y="35"/>
                      <a:pt x="115" y="21"/>
                      <a:pt x="96" y="14"/>
                    </a:cubicBezTo>
                    <a:cubicBezTo>
                      <a:pt x="52" y="0"/>
                      <a:pt x="30" y="57"/>
                      <a:pt x="30" y="57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4" name="ïśļïḑé"/>
              <p:cNvSpPr/>
              <p:nvPr/>
            </p:nvSpPr>
            <p:spPr bwMode="auto">
              <a:xfrm>
                <a:off x="2364" y="1648"/>
                <a:ext cx="279" cy="315"/>
              </a:xfrm>
              <a:custGeom>
                <a:avLst/>
                <a:gdLst>
                  <a:gd name="T0" fmla="*/ 141 w 163"/>
                  <a:gd name="T1" fmla="*/ 125 h 184"/>
                  <a:gd name="T2" fmla="*/ 158 w 163"/>
                  <a:gd name="T3" fmla="*/ 92 h 184"/>
                  <a:gd name="T4" fmla="*/ 147 w 163"/>
                  <a:gd name="T5" fmla="*/ 41 h 184"/>
                  <a:gd name="T6" fmla="*/ 123 w 163"/>
                  <a:gd name="T7" fmla="*/ 31 h 184"/>
                  <a:gd name="T8" fmla="*/ 98 w 163"/>
                  <a:gd name="T9" fmla="*/ 16 h 184"/>
                  <a:gd name="T10" fmla="*/ 45 w 163"/>
                  <a:gd name="T11" fmla="*/ 27 h 184"/>
                  <a:gd name="T12" fmla="*/ 31 w 163"/>
                  <a:gd name="T13" fmla="*/ 35 h 184"/>
                  <a:gd name="T14" fmla="*/ 10 w 163"/>
                  <a:gd name="T15" fmla="*/ 43 h 184"/>
                  <a:gd name="T16" fmla="*/ 3 w 163"/>
                  <a:gd name="T17" fmla="*/ 89 h 184"/>
                  <a:gd name="T18" fmla="*/ 15 w 163"/>
                  <a:gd name="T19" fmla="*/ 121 h 184"/>
                  <a:gd name="T20" fmla="*/ 24 w 163"/>
                  <a:gd name="T21" fmla="*/ 144 h 184"/>
                  <a:gd name="T22" fmla="*/ 81 w 163"/>
                  <a:gd name="T23" fmla="*/ 175 h 184"/>
                  <a:gd name="T24" fmla="*/ 141 w 163"/>
                  <a:gd name="T25" fmla="*/ 1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3" h="184">
                    <a:moveTo>
                      <a:pt x="141" y="125"/>
                    </a:moveTo>
                    <a:cubicBezTo>
                      <a:pt x="151" y="108"/>
                      <a:pt x="159" y="107"/>
                      <a:pt x="158" y="92"/>
                    </a:cubicBezTo>
                    <a:cubicBezTo>
                      <a:pt x="156" y="73"/>
                      <a:pt x="163" y="59"/>
                      <a:pt x="147" y="41"/>
                    </a:cubicBezTo>
                    <a:cubicBezTo>
                      <a:pt x="137" y="30"/>
                      <a:pt x="135" y="34"/>
                      <a:pt x="123" y="31"/>
                    </a:cubicBezTo>
                    <a:cubicBezTo>
                      <a:pt x="113" y="29"/>
                      <a:pt x="107" y="22"/>
                      <a:pt x="98" y="16"/>
                    </a:cubicBezTo>
                    <a:cubicBezTo>
                      <a:pt x="71" y="0"/>
                      <a:pt x="64" y="7"/>
                      <a:pt x="45" y="27"/>
                    </a:cubicBezTo>
                    <a:cubicBezTo>
                      <a:pt x="38" y="34"/>
                      <a:pt x="42" y="32"/>
                      <a:pt x="31" y="35"/>
                    </a:cubicBezTo>
                    <a:cubicBezTo>
                      <a:pt x="21" y="37"/>
                      <a:pt x="17" y="35"/>
                      <a:pt x="10" y="43"/>
                    </a:cubicBezTo>
                    <a:cubicBezTo>
                      <a:pt x="2" y="53"/>
                      <a:pt x="0" y="77"/>
                      <a:pt x="3" y="89"/>
                    </a:cubicBezTo>
                    <a:cubicBezTo>
                      <a:pt x="6" y="100"/>
                      <a:pt x="13" y="110"/>
                      <a:pt x="15" y="121"/>
                    </a:cubicBezTo>
                    <a:cubicBezTo>
                      <a:pt x="17" y="130"/>
                      <a:pt x="16" y="135"/>
                      <a:pt x="24" y="144"/>
                    </a:cubicBezTo>
                    <a:cubicBezTo>
                      <a:pt x="38" y="159"/>
                      <a:pt x="61" y="171"/>
                      <a:pt x="81" y="175"/>
                    </a:cubicBezTo>
                    <a:cubicBezTo>
                      <a:pt x="127" y="184"/>
                      <a:pt x="141" y="125"/>
                      <a:pt x="141" y="125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5" name="iśḻide"/>
              <p:cNvSpPr/>
              <p:nvPr/>
            </p:nvSpPr>
            <p:spPr bwMode="auto">
              <a:xfrm>
                <a:off x="4599" y="731"/>
                <a:ext cx="279" cy="316"/>
              </a:xfrm>
              <a:custGeom>
                <a:avLst/>
                <a:gdLst>
                  <a:gd name="T0" fmla="*/ 141 w 163"/>
                  <a:gd name="T1" fmla="*/ 126 h 185"/>
                  <a:gd name="T2" fmla="*/ 158 w 163"/>
                  <a:gd name="T3" fmla="*/ 93 h 185"/>
                  <a:gd name="T4" fmla="*/ 147 w 163"/>
                  <a:gd name="T5" fmla="*/ 42 h 185"/>
                  <a:gd name="T6" fmla="*/ 123 w 163"/>
                  <a:gd name="T7" fmla="*/ 32 h 185"/>
                  <a:gd name="T8" fmla="*/ 97 w 163"/>
                  <a:gd name="T9" fmla="*/ 17 h 185"/>
                  <a:gd name="T10" fmla="*/ 45 w 163"/>
                  <a:gd name="T11" fmla="*/ 27 h 185"/>
                  <a:gd name="T12" fmla="*/ 31 w 163"/>
                  <a:gd name="T13" fmla="*/ 35 h 185"/>
                  <a:gd name="T14" fmla="*/ 10 w 163"/>
                  <a:gd name="T15" fmla="*/ 43 h 185"/>
                  <a:gd name="T16" fmla="*/ 3 w 163"/>
                  <a:gd name="T17" fmla="*/ 90 h 185"/>
                  <a:gd name="T18" fmla="*/ 15 w 163"/>
                  <a:gd name="T19" fmla="*/ 121 h 185"/>
                  <a:gd name="T20" fmla="*/ 23 w 163"/>
                  <a:gd name="T21" fmla="*/ 144 h 185"/>
                  <a:gd name="T22" fmla="*/ 81 w 163"/>
                  <a:gd name="T23" fmla="*/ 175 h 185"/>
                  <a:gd name="T24" fmla="*/ 141 w 163"/>
                  <a:gd name="T25" fmla="*/ 12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3" h="185">
                    <a:moveTo>
                      <a:pt x="141" y="126"/>
                    </a:moveTo>
                    <a:cubicBezTo>
                      <a:pt x="151" y="109"/>
                      <a:pt x="159" y="108"/>
                      <a:pt x="158" y="93"/>
                    </a:cubicBezTo>
                    <a:cubicBezTo>
                      <a:pt x="155" y="74"/>
                      <a:pt x="163" y="59"/>
                      <a:pt x="147" y="42"/>
                    </a:cubicBezTo>
                    <a:cubicBezTo>
                      <a:pt x="137" y="31"/>
                      <a:pt x="134" y="35"/>
                      <a:pt x="123" y="32"/>
                    </a:cubicBezTo>
                    <a:cubicBezTo>
                      <a:pt x="113" y="29"/>
                      <a:pt x="107" y="23"/>
                      <a:pt x="97" y="17"/>
                    </a:cubicBezTo>
                    <a:cubicBezTo>
                      <a:pt x="71" y="0"/>
                      <a:pt x="64" y="8"/>
                      <a:pt x="45" y="27"/>
                    </a:cubicBezTo>
                    <a:cubicBezTo>
                      <a:pt x="37" y="35"/>
                      <a:pt x="42" y="33"/>
                      <a:pt x="31" y="35"/>
                    </a:cubicBezTo>
                    <a:cubicBezTo>
                      <a:pt x="21" y="38"/>
                      <a:pt x="17" y="35"/>
                      <a:pt x="10" y="43"/>
                    </a:cubicBezTo>
                    <a:cubicBezTo>
                      <a:pt x="1" y="54"/>
                      <a:pt x="0" y="77"/>
                      <a:pt x="3" y="90"/>
                    </a:cubicBezTo>
                    <a:cubicBezTo>
                      <a:pt x="6" y="100"/>
                      <a:pt x="13" y="111"/>
                      <a:pt x="15" y="121"/>
                    </a:cubicBezTo>
                    <a:cubicBezTo>
                      <a:pt x="17" y="131"/>
                      <a:pt x="16" y="136"/>
                      <a:pt x="23" y="144"/>
                    </a:cubicBezTo>
                    <a:cubicBezTo>
                      <a:pt x="38" y="160"/>
                      <a:pt x="61" y="171"/>
                      <a:pt x="81" y="175"/>
                    </a:cubicBezTo>
                    <a:cubicBezTo>
                      <a:pt x="126" y="185"/>
                      <a:pt x="141" y="126"/>
                      <a:pt x="141" y="126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6" name="îsḷîḋe"/>
              <p:cNvSpPr/>
              <p:nvPr/>
            </p:nvSpPr>
            <p:spPr bwMode="auto">
              <a:xfrm>
                <a:off x="2819" y="2697"/>
                <a:ext cx="194" cy="209"/>
              </a:xfrm>
              <a:custGeom>
                <a:avLst/>
                <a:gdLst>
                  <a:gd name="T0" fmla="*/ 194 w 194"/>
                  <a:gd name="T1" fmla="*/ 19 h 209"/>
                  <a:gd name="T2" fmla="*/ 89 w 194"/>
                  <a:gd name="T3" fmla="*/ 209 h 209"/>
                  <a:gd name="T4" fmla="*/ 64 w 194"/>
                  <a:gd name="T5" fmla="*/ 200 h 209"/>
                  <a:gd name="T6" fmla="*/ 103 w 194"/>
                  <a:gd name="T7" fmla="*/ 120 h 209"/>
                  <a:gd name="T8" fmla="*/ 2 w 194"/>
                  <a:gd name="T9" fmla="*/ 180 h 209"/>
                  <a:gd name="T10" fmla="*/ 0 w 194"/>
                  <a:gd name="T11" fmla="*/ 161 h 209"/>
                  <a:gd name="T12" fmla="*/ 98 w 194"/>
                  <a:gd name="T13" fmla="*/ 101 h 209"/>
                  <a:gd name="T14" fmla="*/ 163 w 194"/>
                  <a:gd name="T15" fmla="*/ 0 h 209"/>
                  <a:gd name="T16" fmla="*/ 194 w 194"/>
                  <a:gd name="T17" fmla="*/ 1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09">
                    <a:moveTo>
                      <a:pt x="194" y="19"/>
                    </a:moveTo>
                    <a:lnTo>
                      <a:pt x="89" y="209"/>
                    </a:lnTo>
                    <a:lnTo>
                      <a:pt x="64" y="200"/>
                    </a:lnTo>
                    <a:lnTo>
                      <a:pt x="103" y="120"/>
                    </a:lnTo>
                    <a:lnTo>
                      <a:pt x="2" y="180"/>
                    </a:lnTo>
                    <a:lnTo>
                      <a:pt x="0" y="161"/>
                    </a:lnTo>
                    <a:lnTo>
                      <a:pt x="98" y="101"/>
                    </a:lnTo>
                    <a:lnTo>
                      <a:pt x="163" y="0"/>
                    </a:lnTo>
                    <a:lnTo>
                      <a:pt x="194" y="19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7" name="iŝḷïḍè"/>
              <p:cNvSpPr/>
              <p:nvPr/>
            </p:nvSpPr>
            <p:spPr bwMode="auto">
              <a:xfrm>
                <a:off x="2691" y="2602"/>
                <a:ext cx="200" cy="246"/>
              </a:xfrm>
              <a:custGeom>
                <a:avLst/>
                <a:gdLst>
                  <a:gd name="T0" fmla="*/ 0 w 200"/>
                  <a:gd name="T1" fmla="*/ 246 h 246"/>
                  <a:gd name="T2" fmla="*/ 200 w 200"/>
                  <a:gd name="T3" fmla="*/ 30 h 246"/>
                  <a:gd name="T4" fmla="*/ 180 w 200"/>
                  <a:gd name="T5" fmla="*/ 0 h 246"/>
                  <a:gd name="T6" fmla="*/ 0 w 200"/>
                  <a:gd name="T7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46">
                    <a:moveTo>
                      <a:pt x="0" y="246"/>
                    </a:moveTo>
                    <a:lnTo>
                      <a:pt x="200" y="30"/>
                    </a:lnTo>
                    <a:lnTo>
                      <a:pt x="180" y="0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8" name="îslïḓê"/>
              <p:cNvSpPr/>
              <p:nvPr/>
            </p:nvSpPr>
            <p:spPr bwMode="auto">
              <a:xfrm>
                <a:off x="2407" y="2321"/>
                <a:ext cx="388" cy="342"/>
              </a:xfrm>
              <a:custGeom>
                <a:avLst/>
                <a:gdLst>
                  <a:gd name="T0" fmla="*/ 215 w 388"/>
                  <a:gd name="T1" fmla="*/ 342 h 342"/>
                  <a:gd name="T2" fmla="*/ 388 w 388"/>
                  <a:gd name="T3" fmla="*/ 200 h 342"/>
                  <a:gd name="T4" fmla="*/ 354 w 388"/>
                  <a:gd name="T5" fmla="*/ 183 h 342"/>
                  <a:gd name="T6" fmla="*/ 197 w 388"/>
                  <a:gd name="T7" fmla="*/ 323 h 342"/>
                  <a:gd name="T8" fmla="*/ 173 w 388"/>
                  <a:gd name="T9" fmla="*/ 281 h 342"/>
                  <a:gd name="T10" fmla="*/ 342 w 388"/>
                  <a:gd name="T11" fmla="*/ 156 h 342"/>
                  <a:gd name="T12" fmla="*/ 339 w 388"/>
                  <a:gd name="T13" fmla="*/ 137 h 342"/>
                  <a:gd name="T14" fmla="*/ 149 w 388"/>
                  <a:gd name="T15" fmla="*/ 274 h 342"/>
                  <a:gd name="T16" fmla="*/ 41 w 388"/>
                  <a:gd name="T17" fmla="*/ 159 h 342"/>
                  <a:gd name="T18" fmla="*/ 245 w 388"/>
                  <a:gd name="T19" fmla="*/ 12 h 342"/>
                  <a:gd name="T20" fmla="*/ 234 w 388"/>
                  <a:gd name="T21" fmla="*/ 0 h 342"/>
                  <a:gd name="T22" fmla="*/ 0 w 388"/>
                  <a:gd name="T23" fmla="*/ 161 h 342"/>
                  <a:gd name="T24" fmla="*/ 215 w 388"/>
                  <a:gd name="T25" fmla="*/ 34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8" h="342">
                    <a:moveTo>
                      <a:pt x="215" y="342"/>
                    </a:moveTo>
                    <a:lnTo>
                      <a:pt x="388" y="200"/>
                    </a:lnTo>
                    <a:lnTo>
                      <a:pt x="354" y="183"/>
                    </a:lnTo>
                    <a:lnTo>
                      <a:pt x="197" y="323"/>
                    </a:lnTo>
                    <a:lnTo>
                      <a:pt x="173" y="281"/>
                    </a:lnTo>
                    <a:lnTo>
                      <a:pt x="342" y="156"/>
                    </a:lnTo>
                    <a:lnTo>
                      <a:pt x="339" y="137"/>
                    </a:lnTo>
                    <a:lnTo>
                      <a:pt x="149" y="274"/>
                    </a:lnTo>
                    <a:lnTo>
                      <a:pt x="41" y="159"/>
                    </a:lnTo>
                    <a:lnTo>
                      <a:pt x="245" y="12"/>
                    </a:lnTo>
                    <a:lnTo>
                      <a:pt x="234" y="0"/>
                    </a:lnTo>
                    <a:lnTo>
                      <a:pt x="0" y="161"/>
                    </a:lnTo>
                    <a:lnTo>
                      <a:pt x="215" y="342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9" name="íSļïḋé"/>
              <p:cNvSpPr/>
              <p:nvPr/>
            </p:nvSpPr>
            <p:spPr bwMode="auto">
              <a:xfrm>
                <a:off x="2655" y="2825"/>
                <a:ext cx="317" cy="282"/>
              </a:xfrm>
              <a:custGeom>
                <a:avLst/>
                <a:gdLst>
                  <a:gd name="T0" fmla="*/ 41 w 185"/>
                  <a:gd name="T1" fmla="*/ 109 h 165"/>
                  <a:gd name="T2" fmla="*/ 59 w 185"/>
                  <a:gd name="T3" fmla="*/ 141 h 165"/>
                  <a:gd name="T4" fmla="*/ 107 w 185"/>
                  <a:gd name="T5" fmla="*/ 161 h 165"/>
                  <a:gd name="T6" fmla="*/ 129 w 185"/>
                  <a:gd name="T7" fmla="*/ 147 h 165"/>
                  <a:gd name="T8" fmla="*/ 156 w 185"/>
                  <a:gd name="T9" fmla="*/ 134 h 165"/>
                  <a:gd name="T10" fmla="*/ 176 w 185"/>
                  <a:gd name="T11" fmla="*/ 84 h 165"/>
                  <a:gd name="T12" fmla="*/ 177 w 185"/>
                  <a:gd name="T13" fmla="*/ 68 h 165"/>
                  <a:gd name="T14" fmla="*/ 182 w 185"/>
                  <a:gd name="T15" fmla="*/ 47 h 165"/>
                  <a:gd name="T16" fmla="*/ 148 w 185"/>
                  <a:gd name="T17" fmla="*/ 15 h 165"/>
                  <a:gd name="T18" fmla="*/ 115 w 185"/>
                  <a:gd name="T19" fmla="*/ 8 h 165"/>
                  <a:gd name="T20" fmla="*/ 91 w 185"/>
                  <a:gd name="T21" fmla="*/ 2 h 165"/>
                  <a:gd name="T22" fmla="*/ 33 w 185"/>
                  <a:gd name="T23" fmla="*/ 32 h 165"/>
                  <a:gd name="T24" fmla="*/ 41 w 185"/>
                  <a:gd name="T25" fmla="*/ 10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5" h="165">
                    <a:moveTo>
                      <a:pt x="41" y="109"/>
                    </a:moveTo>
                    <a:cubicBezTo>
                      <a:pt x="50" y="127"/>
                      <a:pt x="46" y="134"/>
                      <a:pt x="59" y="141"/>
                    </a:cubicBezTo>
                    <a:cubicBezTo>
                      <a:pt x="76" y="150"/>
                      <a:pt x="84" y="165"/>
                      <a:pt x="107" y="161"/>
                    </a:cubicBezTo>
                    <a:cubicBezTo>
                      <a:pt x="122" y="159"/>
                      <a:pt x="120" y="155"/>
                      <a:pt x="129" y="147"/>
                    </a:cubicBezTo>
                    <a:cubicBezTo>
                      <a:pt x="137" y="140"/>
                      <a:pt x="145" y="139"/>
                      <a:pt x="156" y="134"/>
                    </a:cubicBezTo>
                    <a:cubicBezTo>
                      <a:pt x="184" y="121"/>
                      <a:pt x="182" y="111"/>
                      <a:pt x="176" y="84"/>
                    </a:cubicBezTo>
                    <a:cubicBezTo>
                      <a:pt x="174" y="74"/>
                      <a:pt x="173" y="79"/>
                      <a:pt x="177" y="68"/>
                    </a:cubicBezTo>
                    <a:cubicBezTo>
                      <a:pt x="181" y="59"/>
                      <a:pt x="185" y="57"/>
                      <a:pt x="182" y="47"/>
                    </a:cubicBezTo>
                    <a:cubicBezTo>
                      <a:pt x="178" y="34"/>
                      <a:pt x="160" y="19"/>
                      <a:pt x="148" y="15"/>
                    </a:cubicBezTo>
                    <a:cubicBezTo>
                      <a:pt x="137" y="12"/>
                      <a:pt x="125" y="11"/>
                      <a:pt x="115" y="8"/>
                    </a:cubicBezTo>
                    <a:cubicBezTo>
                      <a:pt x="106" y="4"/>
                      <a:pt x="102" y="0"/>
                      <a:pt x="91" y="2"/>
                    </a:cubicBezTo>
                    <a:cubicBezTo>
                      <a:pt x="70" y="5"/>
                      <a:pt x="48" y="18"/>
                      <a:pt x="33" y="32"/>
                    </a:cubicBezTo>
                    <a:cubicBezTo>
                      <a:pt x="0" y="65"/>
                      <a:pt x="41" y="109"/>
                      <a:pt x="41" y="109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0" name="ïs1íḍê"/>
              <p:cNvSpPr/>
              <p:nvPr/>
            </p:nvSpPr>
            <p:spPr bwMode="auto">
              <a:xfrm>
                <a:off x="2297" y="2431"/>
                <a:ext cx="485" cy="553"/>
              </a:xfrm>
              <a:custGeom>
                <a:avLst/>
                <a:gdLst>
                  <a:gd name="T0" fmla="*/ 6 w 283"/>
                  <a:gd name="T1" fmla="*/ 69 h 324"/>
                  <a:gd name="T2" fmla="*/ 45 w 283"/>
                  <a:gd name="T3" fmla="*/ 92 h 324"/>
                  <a:gd name="T4" fmla="*/ 47 w 283"/>
                  <a:gd name="T5" fmla="*/ 132 h 324"/>
                  <a:gd name="T6" fmla="*/ 62 w 283"/>
                  <a:gd name="T7" fmla="*/ 162 h 324"/>
                  <a:gd name="T8" fmla="*/ 80 w 283"/>
                  <a:gd name="T9" fmla="*/ 218 h 324"/>
                  <a:gd name="T10" fmla="*/ 116 w 283"/>
                  <a:gd name="T11" fmla="*/ 235 h 324"/>
                  <a:gd name="T12" fmla="*/ 261 w 283"/>
                  <a:gd name="T13" fmla="*/ 290 h 324"/>
                  <a:gd name="T14" fmla="*/ 257 w 283"/>
                  <a:gd name="T15" fmla="*/ 219 h 324"/>
                  <a:gd name="T16" fmla="*/ 252 w 283"/>
                  <a:gd name="T17" fmla="*/ 184 h 324"/>
                  <a:gd name="T18" fmla="*/ 225 w 283"/>
                  <a:gd name="T19" fmla="*/ 169 h 324"/>
                  <a:gd name="T20" fmla="*/ 220 w 283"/>
                  <a:gd name="T21" fmla="*/ 151 h 324"/>
                  <a:gd name="T22" fmla="*/ 226 w 283"/>
                  <a:gd name="T23" fmla="*/ 129 h 324"/>
                  <a:gd name="T24" fmla="*/ 201 w 283"/>
                  <a:gd name="T25" fmla="*/ 105 h 324"/>
                  <a:gd name="T26" fmla="*/ 200 w 283"/>
                  <a:gd name="T27" fmla="*/ 69 h 324"/>
                  <a:gd name="T28" fmla="*/ 143 w 283"/>
                  <a:gd name="T29" fmla="*/ 54 h 324"/>
                  <a:gd name="T30" fmla="*/ 121 w 283"/>
                  <a:gd name="T31" fmla="*/ 14 h 324"/>
                  <a:gd name="T32" fmla="*/ 83 w 283"/>
                  <a:gd name="T33" fmla="*/ 9 h 324"/>
                  <a:gd name="T34" fmla="*/ 45 w 283"/>
                  <a:gd name="T35" fmla="*/ 2 h 324"/>
                  <a:gd name="T36" fmla="*/ 25 w 283"/>
                  <a:gd name="T37" fmla="*/ 28 h 324"/>
                  <a:gd name="T38" fmla="*/ 6 w 283"/>
                  <a:gd name="T39" fmla="*/ 69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3" h="324">
                    <a:moveTo>
                      <a:pt x="6" y="69"/>
                    </a:moveTo>
                    <a:cubicBezTo>
                      <a:pt x="11" y="81"/>
                      <a:pt x="36" y="86"/>
                      <a:pt x="45" y="92"/>
                    </a:cubicBezTo>
                    <a:cubicBezTo>
                      <a:pt x="65" y="105"/>
                      <a:pt x="56" y="115"/>
                      <a:pt x="47" y="132"/>
                    </a:cubicBezTo>
                    <a:cubicBezTo>
                      <a:pt x="36" y="151"/>
                      <a:pt x="39" y="164"/>
                      <a:pt x="62" y="162"/>
                    </a:cubicBezTo>
                    <a:cubicBezTo>
                      <a:pt x="66" y="181"/>
                      <a:pt x="65" y="204"/>
                      <a:pt x="80" y="218"/>
                    </a:cubicBezTo>
                    <a:cubicBezTo>
                      <a:pt x="90" y="227"/>
                      <a:pt x="104" y="228"/>
                      <a:pt x="116" y="235"/>
                    </a:cubicBezTo>
                    <a:cubicBezTo>
                      <a:pt x="154" y="257"/>
                      <a:pt x="214" y="324"/>
                      <a:pt x="261" y="290"/>
                    </a:cubicBezTo>
                    <a:cubicBezTo>
                      <a:pt x="283" y="274"/>
                      <a:pt x="278" y="232"/>
                      <a:pt x="257" y="219"/>
                    </a:cubicBezTo>
                    <a:cubicBezTo>
                      <a:pt x="232" y="203"/>
                      <a:pt x="258" y="201"/>
                      <a:pt x="252" y="184"/>
                    </a:cubicBezTo>
                    <a:cubicBezTo>
                      <a:pt x="250" y="177"/>
                      <a:pt x="230" y="175"/>
                      <a:pt x="225" y="169"/>
                    </a:cubicBezTo>
                    <a:cubicBezTo>
                      <a:pt x="215" y="160"/>
                      <a:pt x="217" y="163"/>
                      <a:pt x="220" y="151"/>
                    </a:cubicBezTo>
                    <a:cubicBezTo>
                      <a:pt x="222" y="142"/>
                      <a:pt x="228" y="139"/>
                      <a:pt x="226" y="129"/>
                    </a:cubicBezTo>
                    <a:cubicBezTo>
                      <a:pt x="223" y="120"/>
                      <a:pt x="211" y="107"/>
                      <a:pt x="201" y="105"/>
                    </a:cubicBezTo>
                    <a:cubicBezTo>
                      <a:pt x="199" y="90"/>
                      <a:pt x="210" y="83"/>
                      <a:pt x="200" y="69"/>
                    </a:cubicBezTo>
                    <a:cubicBezTo>
                      <a:pt x="188" y="53"/>
                      <a:pt x="162" y="50"/>
                      <a:pt x="143" y="54"/>
                    </a:cubicBezTo>
                    <a:cubicBezTo>
                      <a:pt x="141" y="36"/>
                      <a:pt x="136" y="24"/>
                      <a:pt x="121" y="14"/>
                    </a:cubicBezTo>
                    <a:cubicBezTo>
                      <a:pt x="106" y="5"/>
                      <a:pt x="99" y="9"/>
                      <a:pt x="83" y="9"/>
                    </a:cubicBezTo>
                    <a:cubicBezTo>
                      <a:pt x="70" y="9"/>
                      <a:pt x="58" y="0"/>
                      <a:pt x="45" y="2"/>
                    </a:cubicBezTo>
                    <a:cubicBezTo>
                      <a:pt x="28" y="5"/>
                      <a:pt x="31" y="16"/>
                      <a:pt x="25" y="28"/>
                    </a:cubicBezTo>
                    <a:cubicBezTo>
                      <a:pt x="20" y="39"/>
                      <a:pt x="0" y="54"/>
                      <a:pt x="6" y="6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1" name="îslïḓe"/>
              <p:cNvSpPr/>
              <p:nvPr/>
            </p:nvSpPr>
            <p:spPr bwMode="auto">
              <a:xfrm>
                <a:off x="2159" y="919"/>
                <a:ext cx="404" cy="601"/>
              </a:xfrm>
              <a:custGeom>
                <a:avLst/>
                <a:gdLst>
                  <a:gd name="T0" fmla="*/ 133 w 236"/>
                  <a:gd name="T1" fmla="*/ 12 h 352"/>
                  <a:gd name="T2" fmla="*/ 131 w 236"/>
                  <a:gd name="T3" fmla="*/ 57 h 352"/>
                  <a:gd name="T4" fmla="*/ 96 w 236"/>
                  <a:gd name="T5" fmla="*/ 77 h 352"/>
                  <a:gd name="T6" fmla="*/ 76 w 236"/>
                  <a:gd name="T7" fmla="*/ 104 h 352"/>
                  <a:gd name="T8" fmla="*/ 34 w 236"/>
                  <a:gd name="T9" fmla="*/ 145 h 352"/>
                  <a:gd name="T10" fmla="*/ 36 w 236"/>
                  <a:gd name="T11" fmla="*/ 185 h 352"/>
                  <a:gd name="T12" fmla="*/ 52 w 236"/>
                  <a:gd name="T13" fmla="*/ 339 h 352"/>
                  <a:gd name="T14" fmla="*/ 114 w 236"/>
                  <a:gd name="T15" fmla="*/ 303 h 352"/>
                  <a:gd name="T16" fmla="*/ 142 w 236"/>
                  <a:gd name="T17" fmla="*/ 284 h 352"/>
                  <a:gd name="T18" fmla="*/ 143 w 236"/>
                  <a:gd name="T19" fmla="*/ 252 h 352"/>
                  <a:gd name="T20" fmla="*/ 157 w 236"/>
                  <a:gd name="T21" fmla="*/ 240 h 352"/>
                  <a:gd name="T22" fmla="*/ 179 w 236"/>
                  <a:gd name="T23" fmla="*/ 235 h 352"/>
                  <a:gd name="T24" fmla="*/ 190 w 236"/>
                  <a:gd name="T25" fmla="*/ 203 h 352"/>
                  <a:gd name="T26" fmla="*/ 222 w 236"/>
                  <a:gd name="T27" fmla="*/ 185 h 352"/>
                  <a:gd name="T28" fmla="*/ 209 w 236"/>
                  <a:gd name="T29" fmla="*/ 128 h 352"/>
                  <a:gd name="T30" fmla="*/ 234 w 236"/>
                  <a:gd name="T31" fmla="*/ 89 h 352"/>
                  <a:gd name="T32" fmla="*/ 222 w 236"/>
                  <a:gd name="T33" fmla="*/ 53 h 352"/>
                  <a:gd name="T34" fmla="*/ 211 w 236"/>
                  <a:gd name="T35" fmla="*/ 17 h 352"/>
                  <a:gd name="T36" fmla="*/ 179 w 236"/>
                  <a:gd name="T37" fmla="*/ 10 h 352"/>
                  <a:gd name="T38" fmla="*/ 133 w 236"/>
                  <a:gd name="T39" fmla="*/ 1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6" h="352">
                    <a:moveTo>
                      <a:pt x="133" y="12"/>
                    </a:moveTo>
                    <a:cubicBezTo>
                      <a:pt x="125" y="21"/>
                      <a:pt x="132" y="46"/>
                      <a:pt x="131" y="57"/>
                    </a:cubicBezTo>
                    <a:cubicBezTo>
                      <a:pt x="128" y="81"/>
                      <a:pt x="115" y="78"/>
                      <a:pt x="96" y="77"/>
                    </a:cubicBezTo>
                    <a:cubicBezTo>
                      <a:pt x="74" y="76"/>
                      <a:pt x="63" y="84"/>
                      <a:pt x="76" y="104"/>
                    </a:cubicBezTo>
                    <a:cubicBezTo>
                      <a:pt x="61" y="116"/>
                      <a:pt x="40" y="126"/>
                      <a:pt x="34" y="145"/>
                    </a:cubicBezTo>
                    <a:cubicBezTo>
                      <a:pt x="31" y="158"/>
                      <a:pt x="37" y="171"/>
                      <a:pt x="36" y="185"/>
                    </a:cubicBezTo>
                    <a:cubicBezTo>
                      <a:pt x="33" y="229"/>
                      <a:pt x="0" y="313"/>
                      <a:pt x="52" y="339"/>
                    </a:cubicBezTo>
                    <a:cubicBezTo>
                      <a:pt x="76" y="352"/>
                      <a:pt x="111" y="329"/>
                      <a:pt x="114" y="303"/>
                    </a:cubicBezTo>
                    <a:cubicBezTo>
                      <a:pt x="117" y="274"/>
                      <a:pt x="130" y="296"/>
                      <a:pt x="142" y="284"/>
                    </a:cubicBezTo>
                    <a:cubicBezTo>
                      <a:pt x="148" y="278"/>
                      <a:pt x="141" y="260"/>
                      <a:pt x="143" y="252"/>
                    </a:cubicBezTo>
                    <a:cubicBezTo>
                      <a:pt x="147" y="240"/>
                      <a:pt x="146" y="243"/>
                      <a:pt x="157" y="240"/>
                    </a:cubicBezTo>
                    <a:cubicBezTo>
                      <a:pt x="166" y="238"/>
                      <a:pt x="171" y="242"/>
                      <a:pt x="179" y="235"/>
                    </a:cubicBezTo>
                    <a:cubicBezTo>
                      <a:pt x="187" y="229"/>
                      <a:pt x="192" y="212"/>
                      <a:pt x="190" y="203"/>
                    </a:cubicBezTo>
                    <a:cubicBezTo>
                      <a:pt x="203" y="194"/>
                      <a:pt x="214" y="200"/>
                      <a:pt x="222" y="185"/>
                    </a:cubicBezTo>
                    <a:cubicBezTo>
                      <a:pt x="231" y="167"/>
                      <a:pt x="221" y="142"/>
                      <a:pt x="209" y="128"/>
                    </a:cubicBezTo>
                    <a:cubicBezTo>
                      <a:pt x="224" y="117"/>
                      <a:pt x="233" y="107"/>
                      <a:pt x="234" y="89"/>
                    </a:cubicBezTo>
                    <a:cubicBezTo>
                      <a:pt x="236" y="72"/>
                      <a:pt x="229" y="68"/>
                      <a:pt x="222" y="53"/>
                    </a:cubicBezTo>
                    <a:cubicBezTo>
                      <a:pt x="216" y="42"/>
                      <a:pt x="218" y="27"/>
                      <a:pt x="211" y="17"/>
                    </a:cubicBezTo>
                    <a:cubicBezTo>
                      <a:pt x="201" y="3"/>
                      <a:pt x="192" y="10"/>
                      <a:pt x="179" y="10"/>
                    </a:cubicBezTo>
                    <a:cubicBezTo>
                      <a:pt x="166" y="11"/>
                      <a:pt x="144" y="0"/>
                      <a:pt x="133" y="12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2" name="i$liḑè"/>
              <p:cNvSpPr/>
              <p:nvPr/>
            </p:nvSpPr>
            <p:spPr bwMode="auto">
              <a:xfrm>
                <a:off x="5184" y="1580"/>
                <a:ext cx="302" cy="268"/>
              </a:xfrm>
              <a:custGeom>
                <a:avLst/>
                <a:gdLst>
                  <a:gd name="T0" fmla="*/ 150 w 176"/>
                  <a:gd name="T1" fmla="*/ 58 h 157"/>
                  <a:gd name="T2" fmla="*/ 137 w 176"/>
                  <a:gd name="T3" fmla="*/ 9 h 157"/>
                  <a:gd name="T4" fmla="*/ 85 w 176"/>
                  <a:gd name="T5" fmla="*/ 4 h 157"/>
                  <a:gd name="T6" fmla="*/ 52 w 176"/>
                  <a:gd name="T7" fmla="*/ 14 h 157"/>
                  <a:gd name="T8" fmla="*/ 29 w 176"/>
                  <a:gd name="T9" fmla="*/ 14 h 157"/>
                  <a:gd name="T10" fmla="*/ 6 w 176"/>
                  <a:gd name="T11" fmla="*/ 86 h 157"/>
                  <a:gd name="T12" fmla="*/ 50 w 176"/>
                  <a:gd name="T13" fmla="*/ 147 h 157"/>
                  <a:gd name="T14" fmla="*/ 131 w 176"/>
                  <a:gd name="T15" fmla="*/ 139 h 157"/>
                  <a:gd name="T16" fmla="*/ 175 w 176"/>
                  <a:gd name="T17" fmla="*/ 64 h 157"/>
                  <a:gd name="T18" fmla="*/ 147 w 176"/>
                  <a:gd name="T19" fmla="*/ 29 h 157"/>
                  <a:gd name="T20" fmla="*/ 150 w 176"/>
                  <a:gd name="T21" fmla="*/ 5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6" h="157">
                    <a:moveTo>
                      <a:pt x="150" y="58"/>
                    </a:moveTo>
                    <a:cubicBezTo>
                      <a:pt x="157" y="48"/>
                      <a:pt x="149" y="17"/>
                      <a:pt x="137" y="9"/>
                    </a:cubicBezTo>
                    <a:cubicBezTo>
                      <a:pt x="121" y="0"/>
                      <a:pt x="102" y="0"/>
                      <a:pt x="85" y="4"/>
                    </a:cubicBezTo>
                    <a:cubicBezTo>
                      <a:pt x="74" y="7"/>
                      <a:pt x="63" y="13"/>
                      <a:pt x="52" y="14"/>
                    </a:cubicBezTo>
                    <a:cubicBezTo>
                      <a:pt x="44" y="15"/>
                      <a:pt x="37" y="13"/>
                      <a:pt x="29" y="14"/>
                    </a:cubicBezTo>
                    <a:cubicBezTo>
                      <a:pt x="7" y="19"/>
                      <a:pt x="0" y="67"/>
                      <a:pt x="6" y="86"/>
                    </a:cubicBezTo>
                    <a:cubicBezTo>
                      <a:pt x="15" y="109"/>
                      <a:pt x="31" y="135"/>
                      <a:pt x="50" y="147"/>
                    </a:cubicBezTo>
                    <a:cubicBezTo>
                      <a:pt x="70" y="157"/>
                      <a:pt x="111" y="146"/>
                      <a:pt x="131" y="139"/>
                    </a:cubicBezTo>
                    <a:cubicBezTo>
                      <a:pt x="150" y="133"/>
                      <a:pt x="176" y="84"/>
                      <a:pt x="175" y="64"/>
                    </a:cubicBezTo>
                    <a:cubicBezTo>
                      <a:pt x="174" y="44"/>
                      <a:pt x="159" y="39"/>
                      <a:pt x="147" y="29"/>
                    </a:cubicBezTo>
                    <a:lnTo>
                      <a:pt x="150" y="58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3" name="ïSḻiḋè"/>
              <p:cNvSpPr/>
              <p:nvPr/>
            </p:nvSpPr>
            <p:spPr bwMode="auto">
              <a:xfrm>
                <a:off x="4857" y="2004"/>
                <a:ext cx="302" cy="270"/>
              </a:xfrm>
              <a:custGeom>
                <a:avLst/>
                <a:gdLst>
                  <a:gd name="T0" fmla="*/ 150 w 176"/>
                  <a:gd name="T1" fmla="*/ 58 h 158"/>
                  <a:gd name="T2" fmla="*/ 137 w 176"/>
                  <a:gd name="T3" fmla="*/ 10 h 158"/>
                  <a:gd name="T4" fmla="*/ 85 w 176"/>
                  <a:gd name="T5" fmla="*/ 5 h 158"/>
                  <a:gd name="T6" fmla="*/ 52 w 176"/>
                  <a:gd name="T7" fmla="*/ 14 h 158"/>
                  <a:gd name="T8" fmla="*/ 29 w 176"/>
                  <a:gd name="T9" fmla="*/ 15 h 158"/>
                  <a:gd name="T10" fmla="*/ 6 w 176"/>
                  <a:gd name="T11" fmla="*/ 87 h 158"/>
                  <a:gd name="T12" fmla="*/ 51 w 176"/>
                  <a:gd name="T13" fmla="*/ 147 h 158"/>
                  <a:gd name="T14" fmla="*/ 132 w 176"/>
                  <a:gd name="T15" fmla="*/ 140 h 158"/>
                  <a:gd name="T16" fmla="*/ 175 w 176"/>
                  <a:gd name="T17" fmla="*/ 65 h 158"/>
                  <a:gd name="T18" fmla="*/ 147 w 176"/>
                  <a:gd name="T19" fmla="*/ 29 h 158"/>
                  <a:gd name="T20" fmla="*/ 150 w 176"/>
                  <a:gd name="T21" fmla="*/ 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6" h="158">
                    <a:moveTo>
                      <a:pt x="150" y="58"/>
                    </a:moveTo>
                    <a:cubicBezTo>
                      <a:pt x="157" y="49"/>
                      <a:pt x="149" y="17"/>
                      <a:pt x="137" y="10"/>
                    </a:cubicBezTo>
                    <a:cubicBezTo>
                      <a:pt x="121" y="0"/>
                      <a:pt x="102" y="1"/>
                      <a:pt x="85" y="5"/>
                    </a:cubicBezTo>
                    <a:cubicBezTo>
                      <a:pt x="74" y="8"/>
                      <a:pt x="63" y="13"/>
                      <a:pt x="52" y="14"/>
                    </a:cubicBezTo>
                    <a:cubicBezTo>
                      <a:pt x="44" y="15"/>
                      <a:pt x="37" y="13"/>
                      <a:pt x="29" y="15"/>
                    </a:cubicBezTo>
                    <a:cubicBezTo>
                      <a:pt x="8" y="19"/>
                      <a:pt x="0" y="68"/>
                      <a:pt x="6" y="87"/>
                    </a:cubicBezTo>
                    <a:cubicBezTo>
                      <a:pt x="15" y="109"/>
                      <a:pt x="31" y="136"/>
                      <a:pt x="51" y="147"/>
                    </a:cubicBezTo>
                    <a:cubicBezTo>
                      <a:pt x="70" y="158"/>
                      <a:pt x="111" y="147"/>
                      <a:pt x="132" y="140"/>
                    </a:cubicBezTo>
                    <a:cubicBezTo>
                      <a:pt x="150" y="134"/>
                      <a:pt x="176" y="85"/>
                      <a:pt x="175" y="65"/>
                    </a:cubicBezTo>
                    <a:cubicBezTo>
                      <a:pt x="174" y="45"/>
                      <a:pt x="160" y="39"/>
                      <a:pt x="147" y="29"/>
                    </a:cubicBezTo>
                    <a:lnTo>
                      <a:pt x="150" y="58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4" name="í$ļiďe"/>
              <p:cNvSpPr/>
              <p:nvPr/>
            </p:nvSpPr>
            <p:spPr bwMode="auto">
              <a:xfrm>
                <a:off x="3316" y="401"/>
                <a:ext cx="304" cy="243"/>
              </a:xfrm>
              <a:custGeom>
                <a:avLst/>
                <a:gdLst>
                  <a:gd name="T0" fmla="*/ 147 w 178"/>
                  <a:gd name="T1" fmla="*/ 52 h 142"/>
                  <a:gd name="T2" fmla="*/ 126 w 178"/>
                  <a:gd name="T3" fmla="*/ 6 h 142"/>
                  <a:gd name="T4" fmla="*/ 75 w 178"/>
                  <a:gd name="T5" fmla="*/ 10 h 142"/>
                  <a:gd name="T6" fmla="*/ 43 w 178"/>
                  <a:gd name="T7" fmla="*/ 26 h 142"/>
                  <a:gd name="T8" fmla="*/ 21 w 178"/>
                  <a:gd name="T9" fmla="*/ 30 h 142"/>
                  <a:gd name="T10" fmla="*/ 11 w 178"/>
                  <a:gd name="T11" fmla="*/ 104 h 142"/>
                  <a:gd name="T12" fmla="*/ 81 w 178"/>
                  <a:gd name="T13" fmla="*/ 135 h 142"/>
                  <a:gd name="T14" fmla="*/ 148 w 178"/>
                  <a:gd name="T15" fmla="*/ 106 h 142"/>
                  <a:gd name="T16" fmla="*/ 174 w 178"/>
                  <a:gd name="T17" fmla="*/ 53 h 142"/>
                  <a:gd name="T18" fmla="*/ 139 w 178"/>
                  <a:gd name="T19" fmla="*/ 24 h 142"/>
                  <a:gd name="T20" fmla="*/ 147 w 178"/>
                  <a:gd name="T21" fmla="*/ 5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2">
                    <a:moveTo>
                      <a:pt x="147" y="52"/>
                    </a:moveTo>
                    <a:cubicBezTo>
                      <a:pt x="153" y="41"/>
                      <a:pt x="140" y="11"/>
                      <a:pt x="126" y="6"/>
                    </a:cubicBezTo>
                    <a:cubicBezTo>
                      <a:pt x="109" y="0"/>
                      <a:pt x="91" y="3"/>
                      <a:pt x="75" y="10"/>
                    </a:cubicBezTo>
                    <a:cubicBezTo>
                      <a:pt x="64" y="15"/>
                      <a:pt x="54" y="22"/>
                      <a:pt x="43" y="26"/>
                    </a:cubicBezTo>
                    <a:cubicBezTo>
                      <a:pt x="35" y="28"/>
                      <a:pt x="29" y="27"/>
                      <a:pt x="21" y="30"/>
                    </a:cubicBezTo>
                    <a:cubicBezTo>
                      <a:pt x="0" y="38"/>
                      <a:pt x="1" y="87"/>
                      <a:pt x="11" y="104"/>
                    </a:cubicBezTo>
                    <a:cubicBezTo>
                      <a:pt x="23" y="125"/>
                      <a:pt x="60" y="127"/>
                      <a:pt x="81" y="135"/>
                    </a:cubicBezTo>
                    <a:cubicBezTo>
                      <a:pt x="102" y="142"/>
                      <a:pt x="129" y="116"/>
                      <a:pt x="148" y="106"/>
                    </a:cubicBezTo>
                    <a:cubicBezTo>
                      <a:pt x="164" y="96"/>
                      <a:pt x="178" y="73"/>
                      <a:pt x="174" y="53"/>
                    </a:cubicBezTo>
                    <a:cubicBezTo>
                      <a:pt x="169" y="34"/>
                      <a:pt x="154" y="31"/>
                      <a:pt x="139" y="24"/>
                    </a:cubicBezTo>
                    <a:lnTo>
                      <a:pt x="147" y="52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5" name="íṧḷiḓe"/>
              <p:cNvSpPr/>
              <p:nvPr/>
            </p:nvSpPr>
            <p:spPr bwMode="auto">
              <a:xfrm>
                <a:off x="3468" y="301"/>
                <a:ext cx="310" cy="241"/>
              </a:xfrm>
              <a:custGeom>
                <a:avLst/>
                <a:gdLst>
                  <a:gd name="T0" fmla="*/ 34 w 181"/>
                  <a:gd name="T1" fmla="*/ 97 h 141"/>
                  <a:gd name="T2" fmla="*/ 64 w 181"/>
                  <a:gd name="T3" fmla="*/ 138 h 141"/>
                  <a:gd name="T4" fmla="*/ 114 w 181"/>
                  <a:gd name="T5" fmla="*/ 124 h 141"/>
                  <a:gd name="T6" fmla="*/ 142 w 181"/>
                  <a:gd name="T7" fmla="*/ 103 h 141"/>
                  <a:gd name="T8" fmla="*/ 163 w 181"/>
                  <a:gd name="T9" fmla="*/ 94 h 141"/>
                  <a:gd name="T10" fmla="*/ 158 w 181"/>
                  <a:gd name="T11" fmla="*/ 19 h 141"/>
                  <a:gd name="T12" fmla="*/ 83 w 181"/>
                  <a:gd name="T13" fmla="*/ 3 h 141"/>
                  <a:gd name="T14" fmla="*/ 24 w 181"/>
                  <a:gd name="T15" fmla="*/ 44 h 141"/>
                  <a:gd name="T16" fmla="*/ 8 w 181"/>
                  <a:gd name="T17" fmla="*/ 101 h 141"/>
                  <a:gd name="T18" fmla="*/ 48 w 181"/>
                  <a:gd name="T19" fmla="*/ 123 h 141"/>
                  <a:gd name="T20" fmla="*/ 34 w 181"/>
                  <a:gd name="T21" fmla="*/ 9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141">
                    <a:moveTo>
                      <a:pt x="34" y="97"/>
                    </a:moveTo>
                    <a:cubicBezTo>
                      <a:pt x="31" y="109"/>
                      <a:pt x="50" y="136"/>
                      <a:pt x="64" y="138"/>
                    </a:cubicBezTo>
                    <a:cubicBezTo>
                      <a:pt x="82" y="141"/>
                      <a:pt x="100" y="134"/>
                      <a:pt x="114" y="124"/>
                    </a:cubicBezTo>
                    <a:cubicBezTo>
                      <a:pt x="123" y="117"/>
                      <a:pt x="132" y="108"/>
                      <a:pt x="142" y="103"/>
                    </a:cubicBezTo>
                    <a:cubicBezTo>
                      <a:pt x="149" y="99"/>
                      <a:pt x="156" y="99"/>
                      <a:pt x="163" y="94"/>
                    </a:cubicBezTo>
                    <a:cubicBezTo>
                      <a:pt x="181" y="82"/>
                      <a:pt x="171" y="34"/>
                      <a:pt x="158" y="19"/>
                    </a:cubicBezTo>
                    <a:cubicBezTo>
                      <a:pt x="142" y="1"/>
                      <a:pt x="106" y="7"/>
                      <a:pt x="83" y="3"/>
                    </a:cubicBezTo>
                    <a:cubicBezTo>
                      <a:pt x="62" y="0"/>
                      <a:pt x="40" y="31"/>
                      <a:pt x="24" y="44"/>
                    </a:cubicBezTo>
                    <a:cubicBezTo>
                      <a:pt x="9" y="57"/>
                      <a:pt x="0" y="82"/>
                      <a:pt x="8" y="101"/>
                    </a:cubicBezTo>
                    <a:cubicBezTo>
                      <a:pt x="16" y="119"/>
                      <a:pt x="32" y="119"/>
                      <a:pt x="48" y="123"/>
                    </a:cubicBezTo>
                    <a:lnTo>
                      <a:pt x="34" y="97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6" name="iṧlïḍè"/>
              <p:cNvSpPr/>
              <p:nvPr/>
            </p:nvSpPr>
            <p:spPr bwMode="auto">
              <a:xfrm>
                <a:off x="3971" y="253"/>
                <a:ext cx="58" cy="289"/>
              </a:xfrm>
              <a:custGeom>
                <a:avLst/>
                <a:gdLst>
                  <a:gd name="T0" fmla="*/ 33 w 58"/>
                  <a:gd name="T1" fmla="*/ 289 h 289"/>
                  <a:gd name="T2" fmla="*/ 58 w 58"/>
                  <a:gd name="T3" fmla="*/ 0 h 289"/>
                  <a:gd name="T4" fmla="*/ 0 w 58"/>
                  <a:gd name="T5" fmla="*/ 283 h 289"/>
                  <a:gd name="T6" fmla="*/ 33 w 58"/>
                  <a:gd name="T7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289">
                    <a:moveTo>
                      <a:pt x="33" y="289"/>
                    </a:moveTo>
                    <a:lnTo>
                      <a:pt x="58" y="0"/>
                    </a:lnTo>
                    <a:lnTo>
                      <a:pt x="0" y="283"/>
                    </a:lnTo>
                    <a:lnTo>
                      <a:pt x="33" y="289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7" name="išľiḓè"/>
              <p:cNvSpPr/>
              <p:nvPr/>
            </p:nvSpPr>
            <p:spPr bwMode="auto">
              <a:xfrm>
                <a:off x="3918" y="109"/>
                <a:ext cx="236" cy="301"/>
              </a:xfrm>
              <a:custGeom>
                <a:avLst/>
                <a:gdLst>
                  <a:gd name="T0" fmla="*/ 58 w 138"/>
                  <a:gd name="T1" fmla="*/ 26 h 176"/>
                  <a:gd name="T2" fmla="*/ 9 w 138"/>
                  <a:gd name="T3" fmla="*/ 38 h 176"/>
                  <a:gd name="T4" fmla="*/ 4 w 138"/>
                  <a:gd name="T5" fmla="*/ 90 h 176"/>
                  <a:gd name="T6" fmla="*/ 12 w 138"/>
                  <a:gd name="T7" fmla="*/ 123 h 176"/>
                  <a:gd name="T8" fmla="*/ 12 w 138"/>
                  <a:gd name="T9" fmla="*/ 146 h 176"/>
                  <a:gd name="T10" fmla="*/ 84 w 138"/>
                  <a:gd name="T11" fmla="*/ 170 h 176"/>
                  <a:gd name="T12" fmla="*/ 127 w 138"/>
                  <a:gd name="T13" fmla="*/ 107 h 176"/>
                  <a:gd name="T14" fmla="*/ 111 w 138"/>
                  <a:gd name="T15" fmla="*/ 36 h 176"/>
                  <a:gd name="T16" fmla="*/ 65 w 138"/>
                  <a:gd name="T17" fmla="*/ 1 h 176"/>
                  <a:gd name="T18" fmla="*/ 29 w 138"/>
                  <a:gd name="T19" fmla="*/ 28 h 176"/>
                  <a:gd name="T20" fmla="*/ 58 w 138"/>
                  <a:gd name="T21" fmla="*/ 2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176">
                    <a:moveTo>
                      <a:pt x="58" y="26"/>
                    </a:moveTo>
                    <a:cubicBezTo>
                      <a:pt x="49" y="19"/>
                      <a:pt x="17" y="26"/>
                      <a:pt x="9" y="38"/>
                    </a:cubicBezTo>
                    <a:cubicBezTo>
                      <a:pt x="0" y="54"/>
                      <a:pt x="0" y="73"/>
                      <a:pt x="4" y="90"/>
                    </a:cubicBezTo>
                    <a:cubicBezTo>
                      <a:pt x="6" y="101"/>
                      <a:pt x="11" y="112"/>
                      <a:pt x="12" y="123"/>
                    </a:cubicBezTo>
                    <a:cubicBezTo>
                      <a:pt x="13" y="131"/>
                      <a:pt x="11" y="138"/>
                      <a:pt x="12" y="146"/>
                    </a:cubicBezTo>
                    <a:cubicBezTo>
                      <a:pt x="16" y="168"/>
                      <a:pt x="65" y="176"/>
                      <a:pt x="84" y="170"/>
                    </a:cubicBezTo>
                    <a:cubicBezTo>
                      <a:pt x="107" y="162"/>
                      <a:pt x="115" y="126"/>
                      <a:pt x="127" y="107"/>
                    </a:cubicBezTo>
                    <a:cubicBezTo>
                      <a:pt x="138" y="88"/>
                      <a:pt x="118" y="57"/>
                      <a:pt x="111" y="36"/>
                    </a:cubicBezTo>
                    <a:cubicBezTo>
                      <a:pt x="105" y="18"/>
                      <a:pt x="85" y="0"/>
                      <a:pt x="65" y="1"/>
                    </a:cubicBezTo>
                    <a:cubicBezTo>
                      <a:pt x="45" y="1"/>
                      <a:pt x="39" y="16"/>
                      <a:pt x="29" y="28"/>
                    </a:cubicBezTo>
                    <a:lnTo>
                      <a:pt x="58" y="26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8" name="îśľiďe"/>
              <p:cNvSpPr/>
              <p:nvPr/>
            </p:nvSpPr>
            <p:spPr bwMode="auto">
              <a:xfrm>
                <a:off x="2617" y="536"/>
                <a:ext cx="406" cy="313"/>
              </a:xfrm>
              <a:custGeom>
                <a:avLst/>
                <a:gdLst>
                  <a:gd name="T0" fmla="*/ 161 w 237"/>
                  <a:gd name="T1" fmla="*/ 69 h 183"/>
                  <a:gd name="T2" fmla="*/ 162 w 237"/>
                  <a:gd name="T3" fmla="*/ 18 h 183"/>
                  <a:gd name="T4" fmla="*/ 119 w 237"/>
                  <a:gd name="T5" fmla="*/ 11 h 183"/>
                  <a:gd name="T6" fmla="*/ 66 w 237"/>
                  <a:gd name="T7" fmla="*/ 13 h 183"/>
                  <a:gd name="T8" fmla="*/ 33 w 237"/>
                  <a:gd name="T9" fmla="*/ 52 h 183"/>
                  <a:gd name="T10" fmla="*/ 10 w 237"/>
                  <a:gd name="T11" fmla="*/ 88 h 183"/>
                  <a:gd name="T12" fmla="*/ 15 w 237"/>
                  <a:gd name="T13" fmla="*/ 132 h 183"/>
                  <a:gd name="T14" fmla="*/ 36 w 237"/>
                  <a:gd name="T15" fmla="*/ 166 h 183"/>
                  <a:gd name="T16" fmla="*/ 96 w 237"/>
                  <a:gd name="T17" fmla="*/ 172 h 183"/>
                  <a:gd name="T18" fmla="*/ 109 w 237"/>
                  <a:gd name="T19" fmla="*/ 145 h 183"/>
                  <a:gd name="T20" fmla="*/ 129 w 237"/>
                  <a:gd name="T21" fmla="*/ 143 h 183"/>
                  <a:gd name="T22" fmla="*/ 124 w 237"/>
                  <a:gd name="T23" fmla="*/ 17 h 183"/>
                  <a:gd name="T24" fmla="*/ 161 w 237"/>
                  <a:gd name="T25" fmla="*/ 6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7" h="183">
                    <a:moveTo>
                      <a:pt x="161" y="69"/>
                    </a:moveTo>
                    <a:cubicBezTo>
                      <a:pt x="181" y="60"/>
                      <a:pt x="171" y="32"/>
                      <a:pt x="162" y="18"/>
                    </a:cubicBezTo>
                    <a:cubicBezTo>
                      <a:pt x="148" y="23"/>
                      <a:pt x="133" y="13"/>
                      <a:pt x="119" y="11"/>
                    </a:cubicBezTo>
                    <a:cubicBezTo>
                      <a:pt x="102" y="8"/>
                      <a:pt x="82" y="7"/>
                      <a:pt x="66" y="13"/>
                    </a:cubicBezTo>
                    <a:cubicBezTo>
                      <a:pt x="43" y="21"/>
                      <a:pt x="39" y="31"/>
                      <a:pt x="33" y="52"/>
                    </a:cubicBezTo>
                    <a:cubicBezTo>
                      <a:pt x="29" y="67"/>
                      <a:pt x="17" y="74"/>
                      <a:pt x="10" y="88"/>
                    </a:cubicBezTo>
                    <a:cubicBezTo>
                      <a:pt x="0" y="106"/>
                      <a:pt x="10" y="114"/>
                      <a:pt x="15" y="132"/>
                    </a:cubicBezTo>
                    <a:cubicBezTo>
                      <a:pt x="19" y="149"/>
                      <a:pt x="18" y="159"/>
                      <a:pt x="36" y="166"/>
                    </a:cubicBezTo>
                    <a:cubicBezTo>
                      <a:pt x="53" y="172"/>
                      <a:pt x="81" y="183"/>
                      <a:pt x="96" y="172"/>
                    </a:cubicBezTo>
                    <a:cubicBezTo>
                      <a:pt x="103" y="166"/>
                      <a:pt x="102" y="149"/>
                      <a:pt x="109" y="145"/>
                    </a:cubicBezTo>
                    <a:cubicBezTo>
                      <a:pt x="115" y="141"/>
                      <a:pt x="123" y="143"/>
                      <a:pt x="129" y="143"/>
                    </a:cubicBezTo>
                    <a:cubicBezTo>
                      <a:pt x="187" y="138"/>
                      <a:pt x="237" y="0"/>
                      <a:pt x="124" y="17"/>
                    </a:cubicBezTo>
                    <a:lnTo>
                      <a:pt x="161" y="69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9" name="îŝḷîde"/>
              <p:cNvSpPr/>
              <p:nvPr/>
            </p:nvSpPr>
            <p:spPr bwMode="auto">
              <a:xfrm>
                <a:off x="3517" y="354"/>
                <a:ext cx="389" cy="334"/>
              </a:xfrm>
              <a:custGeom>
                <a:avLst/>
                <a:gdLst>
                  <a:gd name="T0" fmla="*/ 69 w 227"/>
                  <a:gd name="T1" fmla="*/ 120 h 196"/>
                  <a:gd name="T2" fmla="*/ 72 w 227"/>
                  <a:gd name="T3" fmla="*/ 171 h 196"/>
                  <a:gd name="T4" fmla="*/ 116 w 227"/>
                  <a:gd name="T5" fmla="*/ 175 h 196"/>
                  <a:gd name="T6" fmla="*/ 169 w 227"/>
                  <a:gd name="T7" fmla="*/ 169 h 196"/>
                  <a:gd name="T8" fmla="*/ 198 w 227"/>
                  <a:gd name="T9" fmla="*/ 127 h 196"/>
                  <a:gd name="T10" fmla="*/ 219 w 227"/>
                  <a:gd name="T11" fmla="*/ 89 h 196"/>
                  <a:gd name="T12" fmla="*/ 210 w 227"/>
                  <a:gd name="T13" fmla="*/ 46 h 196"/>
                  <a:gd name="T14" fmla="*/ 186 w 227"/>
                  <a:gd name="T15" fmla="*/ 14 h 196"/>
                  <a:gd name="T16" fmla="*/ 126 w 227"/>
                  <a:gd name="T17" fmla="*/ 12 h 196"/>
                  <a:gd name="T18" fmla="*/ 115 w 227"/>
                  <a:gd name="T19" fmla="*/ 41 h 196"/>
                  <a:gd name="T20" fmla="*/ 95 w 227"/>
                  <a:gd name="T21" fmla="*/ 44 h 196"/>
                  <a:gd name="T22" fmla="*/ 111 w 227"/>
                  <a:gd name="T23" fmla="*/ 169 h 196"/>
                  <a:gd name="T24" fmla="*/ 69 w 227"/>
                  <a:gd name="T25" fmla="*/ 12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96">
                    <a:moveTo>
                      <a:pt x="69" y="120"/>
                    </a:moveTo>
                    <a:cubicBezTo>
                      <a:pt x="50" y="131"/>
                      <a:pt x="63" y="158"/>
                      <a:pt x="72" y="171"/>
                    </a:cubicBezTo>
                    <a:cubicBezTo>
                      <a:pt x="86" y="165"/>
                      <a:pt x="102" y="174"/>
                      <a:pt x="116" y="175"/>
                    </a:cubicBezTo>
                    <a:cubicBezTo>
                      <a:pt x="133" y="177"/>
                      <a:pt x="153" y="176"/>
                      <a:pt x="169" y="169"/>
                    </a:cubicBezTo>
                    <a:cubicBezTo>
                      <a:pt x="191" y="158"/>
                      <a:pt x="194" y="148"/>
                      <a:pt x="198" y="127"/>
                    </a:cubicBezTo>
                    <a:cubicBezTo>
                      <a:pt x="201" y="111"/>
                      <a:pt x="212" y="103"/>
                      <a:pt x="219" y="89"/>
                    </a:cubicBezTo>
                    <a:cubicBezTo>
                      <a:pt x="227" y="70"/>
                      <a:pt x="216" y="63"/>
                      <a:pt x="210" y="46"/>
                    </a:cubicBezTo>
                    <a:cubicBezTo>
                      <a:pt x="204" y="29"/>
                      <a:pt x="205" y="19"/>
                      <a:pt x="186" y="14"/>
                    </a:cubicBezTo>
                    <a:cubicBezTo>
                      <a:pt x="168" y="9"/>
                      <a:pt x="140" y="0"/>
                      <a:pt x="126" y="12"/>
                    </a:cubicBezTo>
                    <a:cubicBezTo>
                      <a:pt x="119" y="18"/>
                      <a:pt x="121" y="36"/>
                      <a:pt x="115" y="41"/>
                    </a:cubicBezTo>
                    <a:cubicBezTo>
                      <a:pt x="109" y="45"/>
                      <a:pt x="102" y="43"/>
                      <a:pt x="95" y="44"/>
                    </a:cubicBezTo>
                    <a:cubicBezTo>
                      <a:pt x="38" y="54"/>
                      <a:pt x="0" y="196"/>
                      <a:pt x="111" y="169"/>
                    </a:cubicBezTo>
                    <a:lnTo>
                      <a:pt x="69" y="120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0" name="íṩliḍê"/>
              <p:cNvSpPr/>
              <p:nvPr/>
            </p:nvSpPr>
            <p:spPr bwMode="auto">
              <a:xfrm>
                <a:off x="2367" y="630"/>
                <a:ext cx="404" cy="311"/>
              </a:xfrm>
              <a:custGeom>
                <a:avLst/>
                <a:gdLst>
                  <a:gd name="T0" fmla="*/ 170 w 236"/>
                  <a:gd name="T1" fmla="*/ 21 h 182"/>
                  <a:gd name="T2" fmla="*/ 130 w 236"/>
                  <a:gd name="T3" fmla="*/ 5 h 182"/>
                  <a:gd name="T4" fmla="*/ 106 w 236"/>
                  <a:gd name="T5" fmla="*/ 2 h 182"/>
                  <a:gd name="T6" fmla="*/ 90 w 236"/>
                  <a:gd name="T7" fmla="*/ 17 h 182"/>
                  <a:gd name="T8" fmla="*/ 72 w 236"/>
                  <a:gd name="T9" fmla="*/ 23 h 182"/>
                  <a:gd name="T10" fmla="*/ 48 w 236"/>
                  <a:gd name="T11" fmla="*/ 24 h 182"/>
                  <a:gd name="T12" fmla="*/ 35 w 236"/>
                  <a:gd name="T13" fmla="*/ 67 h 182"/>
                  <a:gd name="T14" fmla="*/ 17 w 236"/>
                  <a:gd name="T15" fmla="*/ 124 h 182"/>
                  <a:gd name="T16" fmla="*/ 35 w 236"/>
                  <a:gd name="T17" fmla="*/ 134 h 182"/>
                  <a:gd name="T18" fmla="*/ 43 w 236"/>
                  <a:gd name="T19" fmla="*/ 162 h 182"/>
                  <a:gd name="T20" fmla="*/ 76 w 236"/>
                  <a:gd name="T21" fmla="*/ 162 h 182"/>
                  <a:gd name="T22" fmla="*/ 105 w 236"/>
                  <a:gd name="T23" fmla="*/ 180 h 182"/>
                  <a:gd name="T24" fmla="*/ 143 w 236"/>
                  <a:gd name="T25" fmla="*/ 164 h 182"/>
                  <a:gd name="T26" fmla="*/ 186 w 236"/>
                  <a:gd name="T27" fmla="*/ 154 h 182"/>
                  <a:gd name="T28" fmla="*/ 198 w 236"/>
                  <a:gd name="T29" fmla="*/ 123 h 182"/>
                  <a:gd name="T30" fmla="*/ 227 w 236"/>
                  <a:gd name="T31" fmla="*/ 90 h 182"/>
                  <a:gd name="T32" fmla="*/ 186 w 236"/>
                  <a:gd name="T33" fmla="*/ 27 h 182"/>
                  <a:gd name="T34" fmla="*/ 170 w 236"/>
                  <a:gd name="T35" fmla="*/ 2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6" h="182">
                    <a:moveTo>
                      <a:pt x="170" y="21"/>
                    </a:moveTo>
                    <a:cubicBezTo>
                      <a:pt x="166" y="3"/>
                      <a:pt x="142" y="6"/>
                      <a:pt x="130" y="5"/>
                    </a:cubicBezTo>
                    <a:cubicBezTo>
                      <a:pt x="121" y="4"/>
                      <a:pt x="115" y="0"/>
                      <a:pt x="106" y="2"/>
                    </a:cubicBezTo>
                    <a:cubicBezTo>
                      <a:pt x="93" y="5"/>
                      <a:pt x="97" y="10"/>
                      <a:pt x="90" y="17"/>
                    </a:cubicBezTo>
                    <a:cubicBezTo>
                      <a:pt x="83" y="25"/>
                      <a:pt x="84" y="24"/>
                      <a:pt x="72" y="23"/>
                    </a:cubicBezTo>
                    <a:cubicBezTo>
                      <a:pt x="63" y="22"/>
                      <a:pt x="56" y="20"/>
                      <a:pt x="48" y="24"/>
                    </a:cubicBezTo>
                    <a:cubicBezTo>
                      <a:pt x="34" y="31"/>
                      <a:pt x="29" y="53"/>
                      <a:pt x="35" y="67"/>
                    </a:cubicBezTo>
                    <a:cubicBezTo>
                      <a:pt x="27" y="80"/>
                      <a:pt x="0" y="107"/>
                      <a:pt x="17" y="124"/>
                    </a:cubicBezTo>
                    <a:cubicBezTo>
                      <a:pt x="24" y="131"/>
                      <a:pt x="30" y="126"/>
                      <a:pt x="35" y="134"/>
                    </a:cubicBezTo>
                    <a:cubicBezTo>
                      <a:pt x="39" y="142"/>
                      <a:pt x="36" y="153"/>
                      <a:pt x="43" y="162"/>
                    </a:cubicBezTo>
                    <a:cubicBezTo>
                      <a:pt x="56" y="164"/>
                      <a:pt x="64" y="157"/>
                      <a:pt x="76" y="162"/>
                    </a:cubicBezTo>
                    <a:cubicBezTo>
                      <a:pt x="87" y="167"/>
                      <a:pt x="91" y="179"/>
                      <a:pt x="105" y="180"/>
                    </a:cubicBezTo>
                    <a:cubicBezTo>
                      <a:pt x="123" y="182"/>
                      <a:pt x="129" y="166"/>
                      <a:pt x="143" y="164"/>
                    </a:cubicBezTo>
                    <a:cubicBezTo>
                      <a:pt x="158" y="161"/>
                      <a:pt x="171" y="169"/>
                      <a:pt x="186" y="154"/>
                    </a:cubicBezTo>
                    <a:cubicBezTo>
                      <a:pt x="193" y="146"/>
                      <a:pt x="192" y="132"/>
                      <a:pt x="198" y="123"/>
                    </a:cubicBezTo>
                    <a:cubicBezTo>
                      <a:pt x="208" y="109"/>
                      <a:pt x="222" y="106"/>
                      <a:pt x="227" y="90"/>
                    </a:cubicBezTo>
                    <a:cubicBezTo>
                      <a:pt x="236" y="60"/>
                      <a:pt x="207" y="40"/>
                      <a:pt x="186" y="27"/>
                    </a:cubicBezTo>
                    <a:lnTo>
                      <a:pt x="170" y="21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1" name="íšļidê"/>
              <p:cNvSpPr/>
              <p:nvPr/>
            </p:nvSpPr>
            <p:spPr bwMode="auto">
              <a:xfrm>
                <a:off x="4822" y="890"/>
                <a:ext cx="379" cy="338"/>
              </a:xfrm>
              <a:custGeom>
                <a:avLst/>
                <a:gdLst>
                  <a:gd name="T0" fmla="*/ 282 w 379"/>
                  <a:gd name="T1" fmla="*/ 166 h 338"/>
                  <a:gd name="T2" fmla="*/ 244 w 379"/>
                  <a:gd name="T3" fmla="*/ 224 h 338"/>
                  <a:gd name="T4" fmla="*/ 224 w 379"/>
                  <a:gd name="T5" fmla="*/ 263 h 338"/>
                  <a:gd name="T6" fmla="*/ 119 w 379"/>
                  <a:gd name="T7" fmla="*/ 326 h 338"/>
                  <a:gd name="T8" fmla="*/ 128 w 379"/>
                  <a:gd name="T9" fmla="*/ 338 h 338"/>
                  <a:gd name="T10" fmla="*/ 379 w 379"/>
                  <a:gd name="T11" fmla="*/ 207 h 338"/>
                  <a:gd name="T12" fmla="*/ 186 w 379"/>
                  <a:gd name="T13" fmla="*/ 0 h 338"/>
                  <a:gd name="T14" fmla="*/ 0 w 379"/>
                  <a:gd name="T15" fmla="*/ 121 h 338"/>
                  <a:gd name="T16" fmla="*/ 30 w 379"/>
                  <a:gd name="T17" fmla="*/ 142 h 338"/>
                  <a:gd name="T18" fmla="*/ 203 w 379"/>
                  <a:gd name="T19" fmla="*/ 21 h 338"/>
                  <a:gd name="T20" fmla="*/ 222 w 379"/>
                  <a:gd name="T21" fmla="*/ 67 h 338"/>
                  <a:gd name="T22" fmla="*/ 39 w 379"/>
                  <a:gd name="T23" fmla="*/ 173 h 338"/>
                  <a:gd name="T24" fmla="*/ 41 w 379"/>
                  <a:gd name="T25" fmla="*/ 191 h 338"/>
                  <a:gd name="T26" fmla="*/ 244 w 379"/>
                  <a:gd name="T27" fmla="*/ 77 h 338"/>
                  <a:gd name="T28" fmla="*/ 338 w 379"/>
                  <a:gd name="T29" fmla="*/ 203 h 338"/>
                  <a:gd name="T30" fmla="*/ 246 w 379"/>
                  <a:gd name="T31" fmla="*/ 256 h 338"/>
                  <a:gd name="T32" fmla="*/ 255 w 379"/>
                  <a:gd name="T33" fmla="*/ 224 h 338"/>
                  <a:gd name="T34" fmla="*/ 282 w 379"/>
                  <a:gd name="T35" fmla="*/ 166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9" h="338">
                    <a:moveTo>
                      <a:pt x="282" y="166"/>
                    </a:moveTo>
                    <a:lnTo>
                      <a:pt x="244" y="224"/>
                    </a:lnTo>
                    <a:lnTo>
                      <a:pt x="224" y="263"/>
                    </a:lnTo>
                    <a:lnTo>
                      <a:pt x="119" y="326"/>
                    </a:lnTo>
                    <a:lnTo>
                      <a:pt x="128" y="338"/>
                    </a:lnTo>
                    <a:lnTo>
                      <a:pt x="379" y="207"/>
                    </a:lnTo>
                    <a:lnTo>
                      <a:pt x="186" y="0"/>
                    </a:lnTo>
                    <a:lnTo>
                      <a:pt x="0" y="121"/>
                    </a:lnTo>
                    <a:lnTo>
                      <a:pt x="30" y="142"/>
                    </a:lnTo>
                    <a:lnTo>
                      <a:pt x="203" y="21"/>
                    </a:lnTo>
                    <a:lnTo>
                      <a:pt x="222" y="67"/>
                    </a:lnTo>
                    <a:lnTo>
                      <a:pt x="39" y="173"/>
                    </a:lnTo>
                    <a:lnTo>
                      <a:pt x="41" y="191"/>
                    </a:lnTo>
                    <a:lnTo>
                      <a:pt x="244" y="77"/>
                    </a:lnTo>
                    <a:lnTo>
                      <a:pt x="338" y="203"/>
                    </a:lnTo>
                    <a:lnTo>
                      <a:pt x="246" y="256"/>
                    </a:lnTo>
                    <a:lnTo>
                      <a:pt x="255" y="224"/>
                    </a:lnTo>
                    <a:lnTo>
                      <a:pt x="282" y="166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2" name="isḷîďè"/>
              <p:cNvSpPr/>
              <p:nvPr/>
            </p:nvSpPr>
            <p:spPr bwMode="auto">
              <a:xfrm>
                <a:off x="5085" y="1525"/>
                <a:ext cx="192" cy="38"/>
              </a:xfrm>
              <a:custGeom>
                <a:avLst/>
                <a:gdLst>
                  <a:gd name="T0" fmla="*/ 192 w 192"/>
                  <a:gd name="T1" fmla="*/ 0 h 38"/>
                  <a:gd name="T2" fmla="*/ 9 w 192"/>
                  <a:gd name="T3" fmla="*/ 38 h 38"/>
                  <a:gd name="T4" fmla="*/ 0 w 192"/>
                  <a:gd name="T5" fmla="*/ 11 h 38"/>
                  <a:gd name="T6" fmla="*/ 192 w 19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38">
                    <a:moveTo>
                      <a:pt x="192" y="0"/>
                    </a:moveTo>
                    <a:lnTo>
                      <a:pt x="9" y="38"/>
                    </a:lnTo>
                    <a:lnTo>
                      <a:pt x="0" y="11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3" name="iśľiḑé"/>
              <p:cNvSpPr/>
              <p:nvPr/>
            </p:nvSpPr>
            <p:spPr bwMode="auto">
              <a:xfrm>
                <a:off x="5032" y="1256"/>
                <a:ext cx="300" cy="114"/>
              </a:xfrm>
              <a:custGeom>
                <a:avLst/>
                <a:gdLst>
                  <a:gd name="T0" fmla="*/ 300 w 300"/>
                  <a:gd name="T1" fmla="*/ 0 h 114"/>
                  <a:gd name="T2" fmla="*/ 12 w 300"/>
                  <a:gd name="T3" fmla="*/ 114 h 114"/>
                  <a:gd name="T4" fmla="*/ 0 w 300"/>
                  <a:gd name="T5" fmla="*/ 83 h 114"/>
                  <a:gd name="T6" fmla="*/ 300 w 300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0" h="114">
                    <a:moveTo>
                      <a:pt x="300" y="0"/>
                    </a:moveTo>
                    <a:lnTo>
                      <a:pt x="12" y="114"/>
                    </a:lnTo>
                    <a:lnTo>
                      <a:pt x="0" y="83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4" name="î$ḻîḑê"/>
              <p:cNvSpPr/>
              <p:nvPr/>
            </p:nvSpPr>
            <p:spPr bwMode="auto">
              <a:xfrm>
                <a:off x="5136" y="1274"/>
                <a:ext cx="344" cy="526"/>
              </a:xfrm>
              <a:custGeom>
                <a:avLst/>
                <a:gdLst>
                  <a:gd name="T0" fmla="*/ 82 w 201"/>
                  <a:gd name="T1" fmla="*/ 192 h 308"/>
                  <a:gd name="T2" fmla="*/ 129 w 201"/>
                  <a:gd name="T3" fmla="*/ 225 h 308"/>
                  <a:gd name="T4" fmla="*/ 163 w 201"/>
                  <a:gd name="T5" fmla="*/ 189 h 308"/>
                  <a:gd name="T6" fmla="*/ 195 w 201"/>
                  <a:gd name="T7" fmla="*/ 138 h 308"/>
                  <a:gd name="T8" fmla="*/ 178 w 201"/>
                  <a:gd name="T9" fmla="*/ 82 h 308"/>
                  <a:gd name="T10" fmla="*/ 159 w 201"/>
                  <a:gd name="T11" fmla="*/ 37 h 308"/>
                  <a:gd name="T12" fmla="*/ 114 w 201"/>
                  <a:gd name="T13" fmla="*/ 15 h 308"/>
                  <a:gd name="T14" fmla="*/ 69 w 201"/>
                  <a:gd name="T15" fmla="*/ 14 h 308"/>
                  <a:gd name="T16" fmla="*/ 25 w 201"/>
                  <a:gd name="T17" fmla="*/ 66 h 308"/>
                  <a:gd name="T18" fmla="*/ 43 w 201"/>
                  <a:gd name="T19" fmla="*/ 96 h 308"/>
                  <a:gd name="T20" fmla="*/ 32 w 201"/>
                  <a:gd name="T21" fmla="*/ 116 h 308"/>
                  <a:gd name="T22" fmla="*/ 154 w 201"/>
                  <a:gd name="T23" fmla="*/ 190 h 308"/>
                  <a:gd name="T24" fmla="*/ 82 w 201"/>
                  <a:gd name="T25" fmla="*/ 192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308">
                    <a:moveTo>
                      <a:pt x="82" y="192"/>
                    </a:moveTo>
                    <a:cubicBezTo>
                      <a:pt x="78" y="217"/>
                      <a:pt x="111" y="225"/>
                      <a:pt x="129" y="225"/>
                    </a:cubicBezTo>
                    <a:cubicBezTo>
                      <a:pt x="133" y="209"/>
                      <a:pt x="152" y="201"/>
                      <a:pt x="163" y="189"/>
                    </a:cubicBezTo>
                    <a:cubicBezTo>
                      <a:pt x="177" y="175"/>
                      <a:pt x="190" y="157"/>
                      <a:pt x="195" y="138"/>
                    </a:cubicBezTo>
                    <a:cubicBezTo>
                      <a:pt x="201" y="111"/>
                      <a:pt x="194" y="101"/>
                      <a:pt x="178" y="82"/>
                    </a:cubicBezTo>
                    <a:cubicBezTo>
                      <a:pt x="166" y="68"/>
                      <a:pt x="167" y="53"/>
                      <a:pt x="159" y="37"/>
                    </a:cubicBezTo>
                    <a:cubicBezTo>
                      <a:pt x="148" y="17"/>
                      <a:pt x="134" y="22"/>
                      <a:pt x="114" y="15"/>
                    </a:cubicBezTo>
                    <a:cubicBezTo>
                      <a:pt x="95" y="8"/>
                      <a:pt x="87" y="0"/>
                      <a:pt x="69" y="14"/>
                    </a:cubicBezTo>
                    <a:cubicBezTo>
                      <a:pt x="52" y="26"/>
                      <a:pt x="25" y="45"/>
                      <a:pt x="25" y="66"/>
                    </a:cubicBezTo>
                    <a:cubicBezTo>
                      <a:pt x="26" y="77"/>
                      <a:pt x="43" y="87"/>
                      <a:pt x="43" y="96"/>
                    </a:cubicBezTo>
                    <a:cubicBezTo>
                      <a:pt x="43" y="104"/>
                      <a:pt x="36" y="109"/>
                      <a:pt x="32" y="116"/>
                    </a:cubicBezTo>
                    <a:cubicBezTo>
                      <a:pt x="0" y="174"/>
                      <a:pt x="100" y="308"/>
                      <a:pt x="154" y="190"/>
                    </a:cubicBezTo>
                    <a:lnTo>
                      <a:pt x="82" y="192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5" name="íṩḷiḍê"/>
              <p:cNvSpPr/>
              <p:nvPr/>
            </p:nvSpPr>
            <p:spPr bwMode="auto">
              <a:xfrm>
                <a:off x="5124" y="1034"/>
                <a:ext cx="380" cy="442"/>
              </a:xfrm>
              <a:custGeom>
                <a:avLst/>
                <a:gdLst>
                  <a:gd name="T0" fmla="*/ 144 w 222"/>
                  <a:gd name="T1" fmla="*/ 220 h 259"/>
                  <a:gd name="T2" fmla="*/ 186 w 222"/>
                  <a:gd name="T3" fmla="*/ 191 h 259"/>
                  <a:gd name="T4" fmla="*/ 204 w 222"/>
                  <a:gd name="T5" fmla="*/ 170 h 259"/>
                  <a:gd name="T6" fmla="*/ 199 w 222"/>
                  <a:gd name="T7" fmla="*/ 145 h 259"/>
                  <a:gd name="T8" fmla="*/ 206 w 222"/>
                  <a:gd name="T9" fmla="*/ 123 h 259"/>
                  <a:gd name="T10" fmla="*/ 220 w 222"/>
                  <a:gd name="T11" fmla="*/ 99 h 259"/>
                  <a:gd name="T12" fmla="*/ 187 w 222"/>
                  <a:gd name="T13" fmla="*/ 58 h 259"/>
                  <a:gd name="T14" fmla="*/ 143 w 222"/>
                  <a:gd name="T15" fmla="*/ 5 h 259"/>
                  <a:gd name="T16" fmla="*/ 121 w 222"/>
                  <a:gd name="T17" fmla="*/ 16 h 259"/>
                  <a:gd name="T18" fmla="*/ 90 w 222"/>
                  <a:gd name="T19" fmla="*/ 6 h 259"/>
                  <a:gd name="T20" fmla="*/ 68 w 222"/>
                  <a:gd name="T21" fmla="*/ 37 h 259"/>
                  <a:gd name="T22" fmla="*/ 31 w 222"/>
                  <a:gd name="T23" fmla="*/ 54 h 259"/>
                  <a:gd name="T24" fmla="*/ 23 w 222"/>
                  <a:gd name="T25" fmla="*/ 101 h 259"/>
                  <a:gd name="T26" fmla="*/ 5 w 222"/>
                  <a:gd name="T27" fmla="*/ 149 h 259"/>
                  <a:gd name="T28" fmla="*/ 27 w 222"/>
                  <a:gd name="T29" fmla="*/ 181 h 259"/>
                  <a:gd name="T30" fmla="*/ 41 w 222"/>
                  <a:gd name="T31" fmla="*/ 231 h 259"/>
                  <a:gd name="T32" fmla="*/ 128 w 222"/>
                  <a:gd name="T33" fmla="*/ 231 h 259"/>
                  <a:gd name="T34" fmla="*/ 144 w 222"/>
                  <a:gd name="T35" fmla="*/ 22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2" h="259">
                    <a:moveTo>
                      <a:pt x="144" y="220"/>
                    </a:moveTo>
                    <a:cubicBezTo>
                      <a:pt x="164" y="227"/>
                      <a:pt x="176" y="202"/>
                      <a:pt x="186" y="191"/>
                    </a:cubicBezTo>
                    <a:cubicBezTo>
                      <a:pt x="192" y="183"/>
                      <a:pt x="200" y="180"/>
                      <a:pt x="204" y="170"/>
                    </a:cubicBezTo>
                    <a:cubicBezTo>
                      <a:pt x="209" y="155"/>
                      <a:pt x="201" y="156"/>
                      <a:pt x="199" y="145"/>
                    </a:cubicBezTo>
                    <a:cubicBezTo>
                      <a:pt x="196" y="133"/>
                      <a:pt x="197" y="135"/>
                      <a:pt x="206" y="123"/>
                    </a:cubicBezTo>
                    <a:cubicBezTo>
                      <a:pt x="212" y="115"/>
                      <a:pt x="218" y="110"/>
                      <a:pt x="220" y="99"/>
                    </a:cubicBezTo>
                    <a:cubicBezTo>
                      <a:pt x="222" y="81"/>
                      <a:pt x="204" y="62"/>
                      <a:pt x="187" y="58"/>
                    </a:cubicBezTo>
                    <a:cubicBezTo>
                      <a:pt x="179" y="43"/>
                      <a:pt x="170" y="0"/>
                      <a:pt x="143" y="5"/>
                    </a:cubicBezTo>
                    <a:cubicBezTo>
                      <a:pt x="132" y="7"/>
                      <a:pt x="132" y="17"/>
                      <a:pt x="121" y="16"/>
                    </a:cubicBezTo>
                    <a:cubicBezTo>
                      <a:pt x="111" y="15"/>
                      <a:pt x="103" y="5"/>
                      <a:pt x="90" y="6"/>
                    </a:cubicBezTo>
                    <a:cubicBezTo>
                      <a:pt x="79" y="17"/>
                      <a:pt x="81" y="29"/>
                      <a:pt x="68" y="37"/>
                    </a:cubicBezTo>
                    <a:cubicBezTo>
                      <a:pt x="56" y="45"/>
                      <a:pt x="42" y="41"/>
                      <a:pt x="31" y="54"/>
                    </a:cubicBezTo>
                    <a:cubicBezTo>
                      <a:pt x="19" y="70"/>
                      <a:pt x="30" y="86"/>
                      <a:pt x="23" y="101"/>
                    </a:cubicBezTo>
                    <a:cubicBezTo>
                      <a:pt x="16" y="118"/>
                      <a:pt x="0" y="125"/>
                      <a:pt x="5" y="149"/>
                    </a:cubicBezTo>
                    <a:cubicBezTo>
                      <a:pt x="9" y="162"/>
                      <a:pt x="22" y="169"/>
                      <a:pt x="27" y="181"/>
                    </a:cubicBezTo>
                    <a:cubicBezTo>
                      <a:pt x="34" y="199"/>
                      <a:pt x="28" y="215"/>
                      <a:pt x="41" y="231"/>
                    </a:cubicBezTo>
                    <a:cubicBezTo>
                      <a:pt x="63" y="259"/>
                      <a:pt x="102" y="244"/>
                      <a:pt x="128" y="231"/>
                    </a:cubicBezTo>
                    <a:lnTo>
                      <a:pt x="144" y="220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6" name="isļîḓê"/>
              <p:cNvSpPr/>
              <p:nvPr/>
            </p:nvSpPr>
            <p:spPr bwMode="auto">
              <a:xfrm>
                <a:off x="2133" y="1949"/>
                <a:ext cx="351" cy="309"/>
              </a:xfrm>
              <a:custGeom>
                <a:avLst/>
                <a:gdLst>
                  <a:gd name="T0" fmla="*/ 25 w 205"/>
                  <a:gd name="T1" fmla="*/ 136 h 181"/>
                  <a:gd name="T2" fmla="*/ 37 w 205"/>
                  <a:gd name="T3" fmla="*/ 169 h 181"/>
                  <a:gd name="T4" fmla="*/ 52 w 205"/>
                  <a:gd name="T5" fmla="*/ 168 h 181"/>
                  <a:gd name="T6" fmla="*/ 76 w 205"/>
                  <a:gd name="T7" fmla="*/ 175 h 181"/>
                  <a:gd name="T8" fmla="*/ 102 w 205"/>
                  <a:gd name="T9" fmla="*/ 173 h 181"/>
                  <a:gd name="T10" fmla="*/ 118 w 205"/>
                  <a:gd name="T11" fmla="*/ 165 h 181"/>
                  <a:gd name="T12" fmla="*/ 133 w 205"/>
                  <a:gd name="T13" fmla="*/ 156 h 181"/>
                  <a:gd name="T14" fmla="*/ 175 w 205"/>
                  <a:gd name="T15" fmla="*/ 140 h 181"/>
                  <a:gd name="T16" fmla="*/ 199 w 205"/>
                  <a:gd name="T17" fmla="*/ 81 h 181"/>
                  <a:gd name="T18" fmla="*/ 167 w 205"/>
                  <a:gd name="T19" fmla="*/ 50 h 181"/>
                  <a:gd name="T20" fmla="*/ 139 w 205"/>
                  <a:gd name="T21" fmla="*/ 36 h 181"/>
                  <a:gd name="T22" fmla="*/ 95 w 205"/>
                  <a:gd name="T23" fmla="*/ 9 h 181"/>
                  <a:gd name="T24" fmla="*/ 71 w 205"/>
                  <a:gd name="T25" fmla="*/ 34 h 181"/>
                  <a:gd name="T26" fmla="*/ 45 w 205"/>
                  <a:gd name="T27" fmla="*/ 42 h 181"/>
                  <a:gd name="T28" fmla="*/ 31 w 205"/>
                  <a:gd name="T29" fmla="*/ 71 h 181"/>
                  <a:gd name="T30" fmla="*/ 11 w 205"/>
                  <a:gd name="T31" fmla="*/ 99 h 181"/>
                  <a:gd name="T32" fmla="*/ 21 w 205"/>
                  <a:gd name="T33" fmla="*/ 141 h 181"/>
                  <a:gd name="T34" fmla="*/ 25 w 205"/>
                  <a:gd name="T35" fmla="*/ 13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5" h="181">
                    <a:moveTo>
                      <a:pt x="25" y="136"/>
                    </a:moveTo>
                    <a:cubicBezTo>
                      <a:pt x="27" y="143"/>
                      <a:pt x="31" y="164"/>
                      <a:pt x="37" y="169"/>
                    </a:cubicBezTo>
                    <a:cubicBezTo>
                      <a:pt x="45" y="174"/>
                      <a:pt x="45" y="168"/>
                      <a:pt x="52" y="168"/>
                    </a:cubicBezTo>
                    <a:cubicBezTo>
                      <a:pt x="62" y="168"/>
                      <a:pt x="67" y="171"/>
                      <a:pt x="76" y="175"/>
                    </a:cubicBezTo>
                    <a:cubicBezTo>
                      <a:pt x="88" y="181"/>
                      <a:pt x="90" y="180"/>
                      <a:pt x="102" y="173"/>
                    </a:cubicBezTo>
                    <a:cubicBezTo>
                      <a:pt x="108" y="170"/>
                      <a:pt x="111" y="168"/>
                      <a:pt x="118" y="165"/>
                    </a:cubicBezTo>
                    <a:cubicBezTo>
                      <a:pt x="125" y="163"/>
                      <a:pt x="127" y="159"/>
                      <a:pt x="133" y="156"/>
                    </a:cubicBezTo>
                    <a:cubicBezTo>
                      <a:pt x="147" y="150"/>
                      <a:pt x="164" y="150"/>
                      <a:pt x="175" y="140"/>
                    </a:cubicBezTo>
                    <a:cubicBezTo>
                      <a:pt x="190" y="125"/>
                      <a:pt x="205" y="101"/>
                      <a:pt x="199" y="81"/>
                    </a:cubicBezTo>
                    <a:cubicBezTo>
                      <a:pt x="194" y="63"/>
                      <a:pt x="186" y="50"/>
                      <a:pt x="167" y="50"/>
                    </a:cubicBezTo>
                    <a:cubicBezTo>
                      <a:pt x="148" y="50"/>
                      <a:pt x="145" y="56"/>
                      <a:pt x="139" y="36"/>
                    </a:cubicBezTo>
                    <a:cubicBezTo>
                      <a:pt x="133" y="16"/>
                      <a:pt x="119" y="0"/>
                      <a:pt x="95" y="9"/>
                    </a:cubicBezTo>
                    <a:cubicBezTo>
                      <a:pt x="82" y="13"/>
                      <a:pt x="81" y="27"/>
                      <a:pt x="71" y="34"/>
                    </a:cubicBezTo>
                    <a:cubicBezTo>
                      <a:pt x="63" y="39"/>
                      <a:pt x="54" y="35"/>
                      <a:pt x="45" y="42"/>
                    </a:cubicBezTo>
                    <a:cubicBezTo>
                      <a:pt x="36" y="50"/>
                      <a:pt x="38" y="62"/>
                      <a:pt x="31" y="71"/>
                    </a:cubicBezTo>
                    <a:cubicBezTo>
                      <a:pt x="24" y="82"/>
                      <a:pt x="17" y="87"/>
                      <a:pt x="11" y="99"/>
                    </a:cubicBezTo>
                    <a:cubicBezTo>
                      <a:pt x="5" y="112"/>
                      <a:pt x="0" y="138"/>
                      <a:pt x="21" y="141"/>
                    </a:cubicBezTo>
                    <a:lnTo>
                      <a:pt x="25" y="136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7" name="ïślîdé"/>
              <p:cNvSpPr/>
              <p:nvPr/>
            </p:nvSpPr>
            <p:spPr bwMode="auto">
              <a:xfrm>
                <a:off x="3906" y="2965"/>
                <a:ext cx="293" cy="323"/>
              </a:xfrm>
              <a:custGeom>
                <a:avLst/>
                <a:gdLst>
                  <a:gd name="T0" fmla="*/ 103 w 293"/>
                  <a:gd name="T1" fmla="*/ 246 h 323"/>
                  <a:gd name="T2" fmla="*/ 63 w 293"/>
                  <a:gd name="T3" fmla="*/ 190 h 323"/>
                  <a:gd name="T4" fmla="*/ 36 w 293"/>
                  <a:gd name="T5" fmla="*/ 156 h 323"/>
                  <a:gd name="T6" fmla="*/ 15 w 293"/>
                  <a:gd name="T7" fmla="*/ 36 h 323"/>
                  <a:gd name="T8" fmla="*/ 0 w 293"/>
                  <a:gd name="T9" fmla="*/ 40 h 323"/>
                  <a:gd name="T10" fmla="*/ 29 w 293"/>
                  <a:gd name="T11" fmla="*/ 323 h 323"/>
                  <a:gd name="T12" fmla="*/ 293 w 293"/>
                  <a:gd name="T13" fmla="*/ 221 h 323"/>
                  <a:gd name="T14" fmla="*/ 250 w 293"/>
                  <a:gd name="T15" fmla="*/ 0 h 323"/>
                  <a:gd name="T16" fmla="*/ 219 w 293"/>
                  <a:gd name="T17" fmla="*/ 23 h 323"/>
                  <a:gd name="T18" fmla="*/ 267 w 293"/>
                  <a:gd name="T19" fmla="*/ 229 h 323"/>
                  <a:gd name="T20" fmla="*/ 219 w 293"/>
                  <a:gd name="T21" fmla="*/ 228 h 323"/>
                  <a:gd name="T22" fmla="*/ 188 w 293"/>
                  <a:gd name="T23" fmla="*/ 21 h 323"/>
                  <a:gd name="T24" fmla="*/ 171 w 293"/>
                  <a:gd name="T25" fmla="*/ 14 h 323"/>
                  <a:gd name="T26" fmla="*/ 200 w 293"/>
                  <a:gd name="T27" fmla="*/ 246 h 323"/>
                  <a:gd name="T28" fmla="*/ 48 w 293"/>
                  <a:gd name="T29" fmla="*/ 286 h 323"/>
                  <a:gd name="T30" fmla="*/ 32 w 293"/>
                  <a:gd name="T31" fmla="*/ 180 h 323"/>
                  <a:gd name="T32" fmla="*/ 60 w 293"/>
                  <a:gd name="T33" fmla="*/ 200 h 323"/>
                  <a:gd name="T34" fmla="*/ 103 w 293"/>
                  <a:gd name="T35" fmla="*/ 24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3" h="323">
                    <a:moveTo>
                      <a:pt x="103" y="246"/>
                    </a:moveTo>
                    <a:lnTo>
                      <a:pt x="63" y="190"/>
                    </a:lnTo>
                    <a:lnTo>
                      <a:pt x="36" y="156"/>
                    </a:lnTo>
                    <a:lnTo>
                      <a:pt x="15" y="36"/>
                    </a:lnTo>
                    <a:lnTo>
                      <a:pt x="0" y="40"/>
                    </a:lnTo>
                    <a:lnTo>
                      <a:pt x="29" y="323"/>
                    </a:lnTo>
                    <a:lnTo>
                      <a:pt x="293" y="221"/>
                    </a:lnTo>
                    <a:lnTo>
                      <a:pt x="250" y="0"/>
                    </a:lnTo>
                    <a:lnTo>
                      <a:pt x="219" y="23"/>
                    </a:lnTo>
                    <a:lnTo>
                      <a:pt x="267" y="229"/>
                    </a:lnTo>
                    <a:lnTo>
                      <a:pt x="219" y="228"/>
                    </a:lnTo>
                    <a:lnTo>
                      <a:pt x="188" y="21"/>
                    </a:lnTo>
                    <a:lnTo>
                      <a:pt x="171" y="14"/>
                    </a:lnTo>
                    <a:lnTo>
                      <a:pt x="200" y="246"/>
                    </a:lnTo>
                    <a:lnTo>
                      <a:pt x="48" y="286"/>
                    </a:lnTo>
                    <a:lnTo>
                      <a:pt x="32" y="180"/>
                    </a:lnTo>
                    <a:lnTo>
                      <a:pt x="60" y="200"/>
                    </a:lnTo>
                    <a:lnTo>
                      <a:pt x="103" y="246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8" name="îSḻíḑê"/>
              <p:cNvSpPr/>
              <p:nvPr/>
            </p:nvSpPr>
            <p:spPr bwMode="auto">
              <a:xfrm>
                <a:off x="3559" y="3018"/>
                <a:ext cx="73" cy="212"/>
              </a:xfrm>
              <a:custGeom>
                <a:avLst/>
                <a:gdLst>
                  <a:gd name="T0" fmla="*/ 0 w 73"/>
                  <a:gd name="T1" fmla="*/ 212 h 212"/>
                  <a:gd name="T2" fmla="*/ 39 w 73"/>
                  <a:gd name="T3" fmla="*/ 0 h 212"/>
                  <a:gd name="T4" fmla="*/ 73 w 73"/>
                  <a:gd name="T5" fmla="*/ 4 h 212"/>
                  <a:gd name="T6" fmla="*/ 0 w 73"/>
                  <a:gd name="T7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212">
                    <a:moveTo>
                      <a:pt x="0" y="212"/>
                    </a:moveTo>
                    <a:lnTo>
                      <a:pt x="39" y="0"/>
                    </a:lnTo>
                    <a:lnTo>
                      <a:pt x="73" y="4"/>
                    </a:lnTo>
                    <a:lnTo>
                      <a:pt x="0" y="212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9" name="î$ḻîḍe"/>
              <p:cNvSpPr/>
              <p:nvPr/>
            </p:nvSpPr>
            <p:spPr bwMode="auto">
              <a:xfrm>
                <a:off x="3738" y="3039"/>
                <a:ext cx="34" cy="309"/>
              </a:xfrm>
              <a:custGeom>
                <a:avLst/>
                <a:gdLst>
                  <a:gd name="T0" fmla="*/ 0 w 34"/>
                  <a:gd name="T1" fmla="*/ 309 h 309"/>
                  <a:gd name="T2" fmla="*/ 2 w 34"/>
                  <a:gd name="T3" fmla="*/ 0 h 309"/>
                  <a:gd name="T4" fmla="*/ 34 w 34"/>
                  <a:gd name="T5" fmla="*/ 2 h 309"/>
                  <a:gd name="T6" fmla="*/ 0 w 34"/>
                  <a:gd name="T7" fmla="*/ 309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09">
                    <a:moveTo>
                      <a:pt x="0" y="309"/>
                    </a:moveTo>
                    <a:lnTo>
                      <a:pt x="2" y="0"/>
                    </a:lnTo>
                    <a:lnTo>
                      <a:pt x="34" y="2"/>
                    </a:lnTo>
                    <a:lnTo>
                      <a:pt x="0" y="309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0" name="ïŝľîďé"/>
              <p:cNvSpPr/>
              <p:nvPr/>
            </p:nvSpPr>
            <p:spPr bwMode="auto">
              <a:xfrm>
                <a:off x="3689" y="2977"/>
                <a:ext cx="34" cy="311"/>
              </a:xfrm>
              <a:custGeom>
                <a:avLst/>
                <a:gdLst>
                  <a:gd name="T0" fmla="*/ 0 w 34"/>
                  <a:gd name="T1" fmla="*/ 311 h 311"/>
                  <a:gd name="T2" fmla="*/ 1 w 34"/>
                  <a:gd name="T3" fmla="*/ 0 h 311"/>
                  <a:gd name="T4" fmla="*/ 34 w 34"/>
                  <a:gd name="T5" fmla="*/ 2 h 311"/>
                  <a:gd name="T6" fmla="*/ 0 w 34"/>
                  <a:gd name="T7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11">
                    <a:moveTo>
                      <a:pt x="0" y="311"/>
                    </a:moveTo>
                    <a:lnTo>
                      <a:pt x="1" y="0"/>
                    </a:lnTo>
                    <a:lnTo>
                      <a:pt x="34" y="2"/>
                    </a:lnTo>
                    <a:lnTo>
                      <a:pt x="0" y="311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1" name="iSḷïḑê"/>
              <p:cNvSpPr/>
              <p:nvPr/>
            </p:nvSpPr>
            <p:spPr bwMode="auto">
              <a:xfrm>
                <a:off x="4822" y="2443"/>
                <a:ext cx="189" cy="128"/>
              </a:xfrm>
              <a:custGeom>
                <a:avLst/>
                <a:gdLst>
                  <a:gd name="T0" fmla="*/ 189 w 189"/>
                  <a:gd name="T1" fmla="*/ 128 h 128"/>
                  <a:gd name="T2" fmla="*/ 0 w 189"/>
                  <a:gd name="T3" fmla="*/ 37 h 128"/>
                  <a:gd name="T4" fmla="*/ 27 w 189"/>
                  <a:gd name="T5" fmla="*/ 0 h 128"/>
                  <a:gd name="T6" fmla="*/ 189 w 189"/>
                  <a:gd name="T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128">
                    <a:moveTo>
                      <a:pt x="189" y="128"/>
                    </a:moveTo>
                    <a:lnTo>
                      <a:pt x="0" y="37"/>
                    </a:lnTo>
                    <a:lnTo>
                      <a:pt x="27" y="0"/>
                    </a:lnTo>
                    <a:lnTo>
                      <a:pt x="189" y="128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2" name="ïṥļîḋe"/>
              <p:cNvSpPr/>
              <p:nvPr/>
            </p:nvSpPr>
            <p:spPr bwMode="auto">
              <a:xfrm>
                <a:off x="4921" y="2296"/>
                <a:ext cx="248" cy="130"/>
              </a:xfrm>
              <a:custGeom>
                <a:avLst/>
                <a:gdLst>
                  <a:gd name="T0" fmla="*/ 0 w 248"/>
                  <a:gd name="T1" fmla="*/ 34 h 130"/>
                  <a:gd name="T2" fmla="*/ 193 w 248"/>
                  <a:gd name="T3" fmla="*/ 130 h 130"/>
                  <a:gd name="T4" fmla="*/ 210 w 248"/>
                  <a:gd name="T5" fmla="*/ 107 h 130"/>
                  <a:gd name="T6" fmla="*/ 132 w 248"/>
                  <a:gd name="T7" fmla="*/ 65 h 130"/>
                  <a:gd name="T8" fmla="*/ 248 w 248"/>
                  <a:gd name="T9" fmla="*/ 55 h 130"/>
                  <a:gd name="T10" fmla="*/ 239 w 248"/>
                  <a:gd name="T11" fmla="*/ 37 h 130"/>
                  <a:gd name="T12" fmla="*/ 125 w 248"/>
                  <a:gd name="T13" fmla="*/ 46 h 130"/>
                  <a:gd name="T14" fmla="*/ 13 w 248"/>
                  <a:gd name="T15" fmla="*/ 0 h 130"/>
                  <a:gd name="T16" fmla="*/ 0 w 248"/>
                  <a:gd name="T17" fmla="*/ 3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130">
                    <a:moveTo>
                      <a:pt x="0" y="34"/>
                    </a:moveTo>
                    <a:lnTo>
                      <a:pt x="193" y="130"/>
                    </a:lnTo>
                    <a:lnTo>
                      <a:pt x="210" y="107"/>
                    </a:lnTo>
                    <a:lnTo>
                      <a:pt x="132" y="65"/>
                    </a:lnTo>
                    <a:lnTo>
                      <a:pt x="248" y="55"/>
                    </a:lnTo>
                    <a:lnTo>
                      <a:pt x="239" y="37"/>
                    </a:lnTo>
                    <a:lnTo>
                      <a:pt x="125" y="46"/>
                    </a:lnTo>
                    <a:lnTo>
                      <a:pt x="13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3" name="íslidè"/>
              <p:cNvSpPr/>
              <p:nvPr/>
            </p:nvSpPr>
            <p:spPr bwMode="auto">
              <a:xfrm>
                <a:off x="4264" y="2935"/>
                <a:ext cx="130" cy="278"/>
              </a:xfrm>
              <a:custGeom>
                <a:avLst/>
                <a:gdLst>
                  <a:gd name="T0" fmla="*/ 130 w 130"/>
                  <a:gd name="T1" fmla="*/ 278 h 278"/>
                  <a:gd name="T2" fmla="*/ 36 w 130"/>
                  <a:gd name="T3" fmla="*/ 0 h 278"/>
                  <a:gd name="T4" fmla="*/ 0 w 130"/>
                  <a:gd name="T5" fmla="*/ 3 h 278"/>
                  <a:gd name="T6" fmla="*/ 130 w 130"/>
                  <a:gd name="T7" fmla="*/ 27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278">
                    <a:moveTo>
                      <a:pt x="130" y="278"/>
                    </a:moveTo>
                    <a:lnTo>
                      <a:pt x="36" y="0"/>
                    </a:lnTo>
                    <a:lnTo>
                      <a:pt x="0" y="3"/>
                    </a:lnTo>
                    <a:lnTo>
                      <a:pt x="130" y="278"/>
                    </a:lnTo>
                    <a:close/>
                  </a:path>
                </a:pathLst>
              </a:custGeom>
              <a:solidFill>
                <a:srgbClr val="6D2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4" name="išḻïḍe"/>
              <p:cNvSpPr/>
              <p:nvPr/>
            </p:nvSpPr>
            <p:spPr bwMode="auto">
              <a:xfrm>
                <a:off x="5059" y="2286"/>
                <a:ext cx="286" cy="278"/>
              </a:xfrm>
              <a:custGeom>
                <a:avLst/>
                <a:gdLst>
                  <a:gd name="T0" fmla="*/ 156 w 167"/>
                  <a:gd name="T1" fmla="*/ 71 h 163"/>
                  <a:gd name="T2" fmla="*/ 159 w 167"/>
                  <a:gd name="T3" fmla="*/ 108 h 163"/>
                  <a:gd name="T4" fmla="*/ 131 w 167"/>
                  <a:gd name="T5" fmla="*/ 152 h 163"/>
                  <a:gd name="T6" fmla="*/ 105 w 167"/>
                  <a:gd name="T7" fmla="*/ 152 h 163"/>
                  <a:gd name="T8" fmla="*/ 76 w 167"/>
                  <a:gd name="T9" fmla="*/ 157 h 163"/>
                  <a:gd name="T10" fmla="*/ 31 w 167"/>
                  <a:gd name="T11" fmla="*/ 129 h 163"/>
                  <a:gd name="T12" fmla="*/ 21 w 167"/>
                  <a:gd name="T13" fmla="*/ 116 h 163"/>
                  <a:gd name="T14" fmla="*/ 4 w 167"/>
                  <a:gd name="T15" fmla="*/ 101 h 163"/>
                  <a:gd name="T16" fmla="*/ 14 w 167"/>
                  <a:gd name="T17" fmla="*/ 55 h 163"/>
                  <a:gd name="T18" fmla="*/ 37 w 167"/>
                  <a:gd name="T19" fmla="*/ 30 h 163"/>
                  <a:gd name="T20" fmla="*/ 53 w 167"/>
                  <a:gd name="T21" fmla="*/ 12 h 163"/>
                  <a:gd name="T22" fmla="*/ 118 w 167"/>
                  <a:gd name="T23" fmla="*/ 3 h 163"/>
                  <a:gd name="T24" fmla="*/ 156 w 167"/>
                  <a:gd name="T25" fmla="*/ 7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163">
                    <a:moveTo>
                      <a:pt x="156" y="71"/>
                    </a:moveTo>
                    <a:cubicBezTo>
                      <a:pt x="159" y="91"/>
                      <a:pt x="167" y="95"/>
                      <a:pt x="159" y="108"/>
                    </a:cubicBezTo>
                    <a:cubicBezTo>
                      <a:pt x="151" y="125"/>
                      <a:pt x="153" y="142"/>
                      <a:pt x="131" y="152"/>
                    </a:cubicBezTo>
                    <a:cubicBezTo>
                      <a:pt x="118" y="159"/>
                      <a:pt x="117" y="154"/>
                      <a:pt x="105" y="152"/>
                    </a:cubicBezTo>
                    <a:cubicBezTo>
                      <a:pt x="95" y="151"/>
                      <a:pt x="87" y="155"/>
                      <a:pt x="76" y="157"/>
                    </a:cubicBezTo>
                    <a:cubicBezTo>
                      <a:pt x="45" y="163"/>
                      <a:pt x="41" y="153"/>
                      <a:pt x="31" y="129"/>
                    </a:cubicBezTo>
                    <a:cubicBezTo>
                      <a:pt x="27" y="119"/>
                      <a:pt x="30" y="122"/>
                      <a:pt x="21" y="116"/>
                    </a:cubicBezTo>
                    <a:cubicBezTo>
                      <a:pt x="12" y="110"/>
                      <a:pt x="7" y="111"/>
                      <a:pt x="4" y="101"/>
                    </a:cubicBezTo>
                    <a:cubicBezTo>
                      <a:pt x="0" y="88"/>
                      <a:pt x="7" y="66"/>
                      <a:pt x="14" y="55"/>
                    </a:cubicBezTo>
                    <a:cubicBezTo>
                      <a:pt x="21" y="46"/>
                      <a:pt x="31" y="39"/>
                      <a:pt x="37" y="30"/>
                    </a:cubicBezTo>
                    <a:cubicBezTo>
                      <a:pt x="42" y="22"/>
                      <a:pt x="43" y="17"/>
                      <a:pt x="53" y="12"/>
                    </a:cubicBezTo>
                    <a:cubicBezTo>
                      <a:pt x="72" y="2"/>
                      <a:pt x="98" y="0"/>
                      <a:pt x="118" y="3"/>
                    </a:cubicBezTo>
                    <a:cubicBezTo>
                      <a:pt x="164" y="11"/>
                      <a:pt x="156" y="71"/>
                      <a:pt x="156" y="7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5" name="ïṩļíḑe"/>
              <p:cNvSpPr/>
              <p:nvPr/>
            </p:nvSpPr>
            <p:spPr bwMode="auto">
              <a:xfrm>
                <a:off x="4281" y="3049"/>
                <a:ext cx="286" cy="280"/>
              </a:xfrm>
              <a:custGeom>
                <a:avLst/>
                <a:gdLst>
                  <a:gd name="T0" fmla="*/ 156 w 167"/>
                  <a:gd name="T1" fmla="*/ 72 h 164"/>
                  <a:gd name="T2" fmla="*/ 160 w 167"/>
                  <a:gd name="T3" fmla="*/ 108 h 164"/>
                  <a:gd name="T4" fmla="*/ 131 w 167"/>
                  <a:gd name="T5" fmla="*/ 152 h 164"/>
                  <a:gd name="T6" fmla="*/ 105 w 167"/>
                  <a:gd name="T7" fmla="*/ 153 h 164"/>
                  <a:gd name="T8" fmla="*/ 76 w 167"/>
                  <a:gd name="T9" fmla="*/ 158 h 164"/>
                  <a:gd name="T10" fmla="*/ 31 w 167"/>
                  <a:gd name="T11" fmla="*/ 129 h 164"/>
                  <a:gd name="T12" fmla="*/ 21 w 167"/>
                  <a:gd name="T13" fmla="*/ 116 h 164"/>
                  <a:gd name="T14" fmla="*/ 4 w 167"/>
                  <a:gd name="T15" fmla="*/ 101 h 164"/>
                  <a:gd name="T16" fmla="*/ 15 w 167"/>
                  <a:gd name="T17" fmla="*/ 56 h 164"/>
                  <a:gd name="T18" fmla="*/ 37 w 167"/>
                  <a:gd name="T19" fmla="*/ 31 h 164"/>
                  <a:gd name="T20" fmla="*/ 53 w 167"/>
                  <a:gd name="T21" fmla="*/ 12 h 164"/>
                  <a:gd name="T22" fmla="*/ 118 w 167"/>
                  <a:gd name="T23" fmla="*/ 4 h 164"/>
                  <a:gd name="T24" fmla="*/ 156 w 167"/>
                  <a:gd name="T25" fmla="*/ 7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164">
                    <a:moveTo>
                      <a:pt x="156" y="72"/>
                    </a:moveTo>
                    <a:cubicBezTo>
                      <a:pt x="159" y="91"/>
                      <a:pt x="167" y="95"/>
                      <a:pt x="160" y="108"/>
                    </a:cubicBezTo>
                    <a:cubicBezTo>
                      <a:pt x="151" y="125"/>
                      <a:pt x="153" y="142"/>
                      <a:pt x="131" y="152"/>
                    </a:cubicBezTo>
                    <a:cubicBezTo>
                      <a:pt x="118" y="159"/>
                      <a:pt x="117" y="154"/>
                      <a:pt x="105" y="153"/>
                    </a:cubicBezTo>
                    <a:cubicBezTo>
                      <a:pt x="95" y="151"/>
                      <a:pt x="88" y="156"/>
                      <a:pt x="76" y="158"/>
                    </a:cubicBezTo>
                    <a:cubicBezTo>
                      <a:pt x="45" y="164"/>
                      <a:pt x="42" y="154"/>
                      <a:pt x="31" y="129"/>
                    </a:cubicBezTo>
                    <a:cubicBezTo>
                      <a:pt x="27" y="119"/>
                      <a:pt x="30" y="123"/>
                      <a:pt x="21" y="116"/>
                    </a:cubicBezTo>
                    <a:cubicBezTo>
                      <a:pt x="12" y="110"/>
                      <a:pt x="8" y="111"/>
                      <a:pt x="4" y="101"/>
                    </a:cubicBezTo>
                    <a:cubicBezTo>
                      <a:pt x="0" y="88"/>
                      <a:pt x="7" y="66"/>
                      <a:pt x="15" y="56"/>
                    </a:cubicBezTo>
                    <a:cubicBezTo>
                      <a:pt x="21" y="47"/>
                      <a:pt x="31" y="39"/>
                      <a:pt x="37" y="31"/>
                    </a:cubicBezTo>
                    <a:cubicBezTo>
                      <a:pt x="42" y="22"/>
                      <a:pt x="43" y="17"/>
                      <a:pt x="53" y="12"/>
                    </a:cubicBezTo>
                    <a:cubicBezTo>
                      <a:pt x="72" y="3"/>
                      <a:pt x="98" y="0"/>
                      <a:pt x="118" y="4"/>
                    </a:cubicBezTo>
                    <a:cubicBezTo>
                      <a:pt x="164" y="12"/>
                      <a:pt x="156" y="72"/>
                      <a:pt x="156" y="7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6" name="íṡľîḋê"/>
              <p:cNvSpPr/>
              <p:nvPr/>
            </p:nvSpPr>
            <p:spPr bwMode="auto">
              <a:xfrm>
                <a:off x="3220" y="2795"/>
                <a:ext cx="279" cy="302"/>
              </a:xfrm>
              <a:custGeom>
                <a:avLst/>
                <a:gdLst>
                  <a:gd name="T0" fmla="*/ 76 w 163"/>
                  <a:gd name="T1" fmla="*/ 22 h 177"/>
                  <a:gd name="T2" fmla="*/ 40 w 163"/>
                  <a:gd name="T3" fmla="*/ 27 h 177"/>
                  <a:gd name="T4" fmla="*/ 3 w 163"/>
                  <a:gd name="T5" fmla="*/ 64 h 177"/>
                  <a:gd name="T6" fmla="*/ 9 w 163"/>
                  <a:gd name="T7" fmla="*/ 90 h 177"/>
                  <a:gd name="T8" fmla="*/ 11 w 163"/>
                  <a:gd name="T9" fmla="*/ 119 h 177"/>
                  <a:gd name="T10" fmla="*/ 49 w 163"/>
                  <a:gd name="T11" fmla="*/ 157 h 177"/>
                  <a:gd name="T12" fmla="*/ 64 w 163"/>
                  <a:gd name="T13" fmla="*/ 164 h 177"/>
                  <a:gd name="T14" fmla="*/ 82 w 163"/>
                  <a:gd name="T15" fmla="*/ 176 h 177"/>
                  <a:gd name="T16" fmla="*/ 124 w 163"/>
                  <a:gd name="T17" fmla="*/ 156 h 177"/>
                  <a:gd name="T18" fmla="*/ 143 w 163"/>
                  <a:gd name="T19" fmla="*/ 128 h 177"/>
                  <a:gd name="T20" fmla="*/ 158 w 163"/>
                  <a:gd name="T21" fmla="*/ 108 h 177"/>
                  <a:gd name="T22" fmla="*/ 151 w 163"/>
                  <a:gd name="T23" fmla="*/ 43 h 177"/>
                  <a:gd name="T24" fmla="*/ 76 w 163"/>
                  <a:gd name="T25" fmla="*/ 22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3" h="177">
                    <a:moveTo>
                      <a:pt x="76" y="22"/>
                    </a:moveTo>
                    <a:cubicBezTo>
                      <a:pt x="56" y="23"/>
                      <a:pt x="51" y="17"/>
                      <a:pt x="40" y="27"/>
                    </a:cubicBezTo>
                    <a:cubicBezTo>
                      <a:pt x="25" y="39"/>
                      <a:pt x="9" y="41"/>
                      <a:pt x="3" y="64"/>
                    </a:cubicBezTo>
                    <a:cubicBezTo>
                      <a:pt x="0" y="79"/>
                      <a:pt x="5" y="78"/>
                      <a:pt x="9" y="90"/>
                    </a:cubicBezTo>
                    <a:cubicBezTo>
                      <a:pt x="13" y="99"/>
                      <a:pt x="10" y="108"/>
                      <a:pt x="11" y="119"/>
                    </a:cubicBezTo>
                    <a:cubicBezTo>
                      <a:pt x="12" y="151"/>
                      <a:pt x="23" y="152"/>
                      <a:pt x="49" y="157"/>
                    </a:cubicBezTo>
                    <a:cubicBezTo>
                      <a:pt x="60" y="158"/>
                      <a:pt x="56" y="156"/>
                      <a:pt x="64" y="164"/>
                    </a:cubicBezTo>
                    <a:cubicBezTo>
                      <a:pt x="72" y="171"/>
                      <a:pt x="72" y="175"/>
                      <a:pt x="82" y="176"/>
                    </a:cubicBezTo>
                    <a:cubicBezTo>
                      <a:pt x="96" y="177"/>
                      <a:pt x="116" y="165"/>
                      <a:pt x="124" y="156"/>
                    </a:cubicBezTo>
                    <a:cubicBezTo>
                      <a:pt x="131" y="147"/>
                      <a:pt x="136" y="136"/>
                      <a:pt x="143" y="128"/>
                    </a:cubicBezTo>
                    <a:cubicBezTo>
                      <a:pt x="150" y="121"/>
                      <a:pt x="155" y="119"/>
                      <a:pt x="158" y="108"/>
                    </a:cubicBezTo>
                    <a:cubicBezTo>
                      <a:pt x="163" y="87"/>
                      <a:pt x="159" y="62"/>
                      <a:pt x="151" y="43"/>
                    </a:cubicBezTo>
                    <a:cubicBezTo>
                      <a:pt x="133" y="0"/>
                      <a:pt x="76" y="22"/>
                      <a:pt x="76" y="2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7" name="iŝļiḑê"/>
              <p:cNvSpPr/>
              <p:nvPr/>
            </p:nvSpPr>
            <p:spPr bwMode="auto">
              <a:xfrm>
                <a:off x="4613" y="2508"/>
                <a:ext cx="277" cy="302"/>
              </a:xfrm>
              <a:custGeom>
                <a:avLst/>
                <a:gdLst>
                  <a:gd name="T0" fmla="*/ 76 w 162"/>
                  <a:gd name="T1" fmla="*/ 22 h 177"/>
                  <a:gd name="T2" fmla="*/ 39 w 162"/>
                  <a:gd name="T3" fmla="*/ 27 h 177"/>
                  <a:gd name="T4" fmla="*/ 3 w 162"/>
                  <a:gd name="T5" fmla="*/ 64 h 177"/>
                  <a:gd name="T6" fmla="*/ 9 w 162"/>
                  <a:gd name="T7" fmla="*/ 90 h 177"/>
                  <a:gd name="T8" fmla="*/ 10 w 162"/>
                  <a:gd name="T9" fmla="*/ 119 h 177"/>
                  <a:gd name="T10" fmla="*/ 49 w 162"/>
                  <a:gd name="T11" fmla="*/ 157 h 177"/>
                  <a:gd name="T12" fmla="*/ 63 w 162"/>
                  <a:gd name="T13" fmla="*/ 164 h 177"/>
                  <a:gd name="T14" fmla="*/ 82 w 162"/>
                  <a:gd name="T15" fmla="*/ 176 h 177"/>
                  <a:gd name="T16" fmla="*/ 124 w 162"/>
                  <a:gd name="T17" fmla="*/ 156 h 177"/>
                  <a:gd name="T18" fmla="*/ 143 w 162"/>
                  <a:gd name="T19" fmla="*/ 128 h 177"/>
                  <a:gd name="T20" fmla="*/ 157 w 162"/>
                  <a:gd name="T21" fmla="*/ 108 h 177"/>
                  <a:gd name="T22" fmla="*/ 151 w 162"/>
                  <a:gd name="T23" fmla="*/ 43 h 177"/>
                  <a:gd name="T24" fmla="*/ 76 w 162"/>
                  <a:gd name="T25" fmla="*/ 22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177">
                    <a:moveTo>
                      <a:pt x="76" y="22"/>
                    </a:moveTo>
                    <a:cubicBezTo>
                      <a:pt x="56" y="23"/>
                      <a:pt x="51" y="17"/>
                      <a:pt x="39" y="27"/>
                    </a:cubicBezTo>
                    <a:cubicBezTo>
                      <a:pt x="25" y="39"/>
                      <a:pt x="8" y="41"/>
                      <a:pt x="3" y="64"/>
                    </a:cubicBezTo>
                    <a:cubicBezTo>
                      <a:pt x="0" y="79"/>
                      <a:pt x="4" y="78"/>
                      <a:pt x="9" y="90"/>
                    </a:cubicBezTo>
                    <a:cubicBezTo>
                      <a:pt x="12" y="99"/>
                      <a:pt x="10" y="108"/>
                      <a:pt x="10" y="119"/>
                    </a:cubicBezTo>
                    <a:cubicBezTo>
                      <a:pt x="12" y="151"/>
                      <a:pt x="22" y="152"/>
                      <a:pt x="49" y="157"/>
                    </a:cubicBezTo>
                    <a:cubicBezTo>
                      <a:pt x="59" y="158"/>
                      <a:pt x="55" y="156"/>
                      <a:pt x="63" y="164"/>
                    </a:cubicBezTo>
                    <a:cubicBezTo>
                      <a:pt x="71" y="171"/>
                      <a:pt x="71" y="175"/>
                      <a:pt x="82" y="176"/>
                    </a:cubicBezTo>
                    <a:cubicBezTo>
                      <a:pt x="95" y="177"/>
                      <a:pt x="116" y="165"/>
                      <a:pt x="124" y="156"/>
                    </a:cubicBezTo>
                    <a:cubicBezTo>
                      <a:pt x="131" y="147"/>
                      <a:pt x="136" y="136"/>
                      <a:pt x="143" y="128"/>
                    </a:cubicBezTo>
                    <a:cubicBezTo>
                      <a:pt x="150" y="121"/>
                      <a:pt x="155" y="119"/>
                      <a:pt x="157" y="108"/>
                    </a:cubicBezTo>
                    <a:cubicBezTo>
                      <a:pt x="162" y="87"/>
                      <a:pt x="158" y="62"/>
                      <a:pt x="151" y="43"/>
                    </a:cubicBezTo>
                    <a:cubicBezTo>
                      <a:pt x="132" y="0"/>
                      <a:pt x="76" y="22"/>
                      <a:pt x="76" y="22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8" name="isḻîḋè"/>
              <p:cNvSpPr/>
              <p:nvPr/>
            </p:nvSpPr>
            <p:spPr bwMode="auto">
              <a:xfrm>
                <a:off x="4534" y="2678"/>
                <a:ext cx="329" cy="281"/>
              </a:xfrm>
              <a:custGeom>
                <a:avLst/>
                <a:gdLst>
                  <a:gd name="T0" fmla="*/ 137 w 192"/>
                  <a:gd name="T1" fmla="*/ 34 h 164"/>
                  <a:gd name="T2" fmla="*/ 107 w 192"/>
                  <a:gd name="T3" fmla="*/ 12 h 164"/>
                  <a:gd name="T4" fmla="*/ 55 w 192"/>
                  <a:gd name="T5" fmla="*/ 13 h 164"/>
                  <a:gd name="T6" fmla="*/ 41 w 192"/>
                  <a:gd name="T7" fmla="*/ 35 h 164"/>
                  <a:gd name="T8" fmla="*/ 21 w 192"/>
                  <a:gd name="T9" fmla="*/ 57 h 164"/>
                  <a:gd name="T10" fmla="*/ 22 w 192"/>
                  <a:gd name="T11" fmla="*/ 110 h 164"/>
                  <a:gd name="T12" fmla="*/ 28 w 192"/>
                  <a:gd name="T13" fmla="*/ 126 h 164"/>
                  <a:gd name="T14" fmla="*/ 32 w 192"/>
                  <a:gd name="T15" fmla="*/ 148 h 164"/>
                  <a:gd name="T16" fmla="*/ 76 w 192"/>
                  <a:gd name="T17" fmla="*/ 163 h 164"/>
                  <a:gd name="T18" fmla="*/ 109 w 192"/>
                  <a:gd name="T19" fmla="*/ 157 h 164"/>
                  <a:gd name="T20" fmla="*/ 133 w 192"/>
                  <a:gd name="T21" fmla="*/ 153 h 164"/>
                  <a:gd name="T22" fmla="*/ 174 w 192"/>
                  <a:gd name="T23" fmla="*/ 102 h 164"/>
                  <a:gd name="T24" fmla="*/ 137 w 192"/>
                  <a:gd name="T25" fmla="*/ 3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64">
                    <a:moveTo>
                      <a:pt x="137" y="34"/>
                    </a:moveTo>
                    <a:cubicBezTo>
                      <a:pt x="122" y="21"/>
                      <a:pt x="122" y="13"/>
                      <a:pt x="107" y="12"/>
                    </a:cubicBezTo>
                    <a:cubicBezTo>
                      <a:pt x="88" y="10"/>
                      <a:pt x="75" y="0"/>
                      <a:pt x="55" y="13"/>
                    </a:cubicBezTo>
                    <a:cubicBezTo>
                      <a:pt x="42" y="21"/>
                      <a:pt x="46" y="24"/>
                      <a:pt x="41" y="35"/>
                    </a:cubicBezTo>
                    <a:cubicBezTo>
                      <a:pt x="37" y="44"/>
                      <a:pt x="29" y="48"/>
                      <a:pt x="21" y="57"/>
                    </a:cubicBezTo>
                    <a:cubicBezTo>
                      <a:pt x="0" y="80"/>
                      <a:pt x="7" y="88"/>
                      <a:pt x="22" y="110"/>
                    </a:cubicBezTo>
                    <a:cubicBezTo>
                      <a:pt x="28" y="119"/>
                      <a:pt x="27" y="114"/>
                      <a:pt x="28" y="126"/>
                    </a:cubicBezTo>
                    <a:cubicBezTo>
                      <a:pt x="28" y="136"/>
                      <a:pt x="25" y="140"/>
                      <a:pt x="32" y="148"/>
                    </a:cubicBezTo>
                    <a:cubicBezTo>
                      <a:pt x="40" y="158"/>
                      <a:pt x="63" y="164"/>
                      <a:pt x="76" y="163"/>
                    </a:cubicBezTo>
                    <a:cubicBezTo>
                      <a:pt x="87" y="162"/>
                      <a:pt x="98" y="157"/>
                      <a:pt x="109" y="157"/>
                    </a:cubicBezTo>
                    <a:cubicBezTo>
                      <a:pt x="119" y="157"/>
                      <a:pt x="124" y="159"/>
                      <a:pt x="133" y="153"/>
                    </a:cubicBezTo>
                    <a:cubicBezTo>
                      <a:pt x="151" y="142"/>
                      <a:pt x="167" y="121"/>
                      <a:pt x="174" y="102"/>
                    </a:cubicBezTo>
                    <a:cubicBezTo>
                      <a:pt x="192" y="59"/>
                      <a:pt x="137" y="34"/>
                      <a:pt x="137" y="34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9" name="ïŝļïḍe"/>
              <p:cNvSpPr/>
              <p:nvPr/>
            </p:nvSpPr>
            <p:spPr bwMode="auto">
              <a:xfrm>
                <a:off x="3796" y="3092"/>
                <a:ext cx="673" cy="365"/>
              </a:xfrm>
              <a:custGeom>
                <a:avLst/>
                <a:gdLst>
                  <a:gd name="T0" fmla="*/ 49 w 393"/>
                  <a:gd name="T1" fmla="*/ 195 h 214"/>
                  <a:gd name="T2" fmla="*/ 91 w 393"/>
                  <a:gd name="T3" fmla="*/ 171 h 214"/>
                  <a:gd name="T4" fmla="*/ 130 w 393"/>
                  <a:gd name="T5" fmla="*/ 190 h 214"/>
                  <a:gd name="T6" fmla="*/ 166 w 393"/>
                  <a:gd name="T7" fmla="*/ 190 h 214"/>
                  <a:gd name="T8" fmla="*/ 228 w 393"/>
                  <a:gd name="T9" fmla="*/ 203 h 214"/>
                  <a:gd name="T10" fmla="*/ 263 w 393"/>
                  <a:gd name="T11" fmla="*/ 177 h 214"/>
                  <a:gd name="T12" fmla="*/ 300 w 393"/>
                  <a:gd name="T13" fmla="*/ 160 h 214"/>
                  <a:gd name="T14" fmla="*/ 345 w 393"/>
                  <a:gd name="T15" fmla="*/ 152 h 214"/>
                  <a:gd name="T16" fmla="*/ 390 w 393"/>
                  <a:gd name="T17" fmla="*/ 69 h 214"/>
                  <a:gd name="T18" fmla="*/ 337 w 393"/>
                  <a:gd name="T19" fmla="*/ 15 h 214"/>
                  <a:gd name="T20" fmla="*/ 303 w 393"/>
                  <a:gd name="T21" fmla="*/ 2 h 214"/>
                  <a:gd name="T22" fmla="*/ 257 w 393"/>
                  <a:gd name="T23" fmla="*/ 41 h 214"/>
                  <a:gd name="T24" fmla="*/ 237 w 393"/>
                  <a:gd name="T25" fmla="*/ 36 h 214"/>
                  <a:gd name="T26" fmla="*/ 219 w 393"/>
                  <a:gd name="T27" fmla="*/ 19 h 214"/>
                  <a:gd name="T28" fmla="*/ 184 w 393"/>
                  <a:gd name="T29" fmla="*/ 30 h 214"/>
                  <a:gd name="T30" fmla="*/ 149 w 393"/>
                  <a:gd name="T31" fmla="*/ 12 h 214"/>
                  <a:gd name="T32" fmla="*/ 106 w 393"/>
                  <a:gd name="T33" fmla="*/ 58 h 214"/>
                  <a:gd name="T34" fmla="*/ 56 w 393"/>
                  <a:gd name="T35" fmla="*/ 59 h 214"/>
                  <a:gd name="T36" fmla="*/ 32 w 393"/>
                  <a:gd name="T37" fmla="*/ 92 h 214"/>
                  <a:gd name="T38" fmla="*/ 6 w 393"/>
                  <a:gd name="T39" fmla="*/ 124 h 214"/>
                  <a:gd name="T40" fmla="*/ 20 w 393"/>
                  <a:gd name="T41" fmla="*/ 156 h 214"/>
                  <a:gd name="T42" fmla="*/ 49 w 393"/>
                  <a:gd name="T43" fmla="*/ 19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3" h="214">
                    <a:moveTo>
                      <a:pt x="49" y="195"/>
                    </a:moveTo>
                    <a:cubicBezTo>
                      <a:pt x="63" y="197"/>
                      <a:pt x="81" y="176"/>
                      <a:pt x="91" y="171"/>
                    </a:cubicBezTo>
                    <a:cubicBezTo>
                      <a:pt x="113" y="159"/>
                      <a:pt x="119" y="172"/>
                      <a:pt x="130" y="190"/>
                    </a:cubicBezTo>
                    <a:cubicBezTo>
                      <a:pt x="142" y="209"/>
                      <a:pt x="156" y="214"/>
                      <a:pt x="166" y="190"/>
                    </a:cubicBezTo>
                    <a:cubicBezTo>
                      <a:pt x="186" y="196"/>
                      <a:pt x="207" y="210"/>
                      <a:pt x="228" y="203"/>
                    </a:cubicBezTo>
                    <a:cubicBezTo>
                      <a:pt x="242" y="198"/>
                      <a:pt x="255" y="190"/>
                      <a:pt x="263" y="177"/>
                    </a:cubicBezTo>
                    <a:cubicBezTo>
                      <a:pt x="270" y="163"/>
                      <a:pt x="279" y="170"/>
                      <a:pt x="300" y="160"/>
                    </a:cubicBezTo>
                    <a:cubicBezTo>
                      <a:pt x="316" y="153"/>
                      <a:pt x="331" y="161"/>
                      <a:pt x="345" y="152"/>
                    </a:cubicBezTo>
                    <a:cubicBezTo>
                      <a:pt x="366" y="140"/>
                      <a:pt x="393" y="93"/>
                      <a:pt x="390" y="69"/>
                    </a:cubicBezTo>
                    <a:cubicBezTo>
                      <a:pt x="386" y="40"/>
                      <a:pt x="361" y="2"/>
                      <a:pt x="337" y="15"/>
                    </a:cubicBezTo>
                    <a:cubicBezTo>
                      <a:pt x="310" y="31"/>
                      <a:pt x="321" y="5"/>
                      <a:pt x="303" y="2"/>
                    </a:cubicBezTo>
                    <a:cubicBezTo>
                      <a:pt x="294" y="0"/>
                      <a:pt x="265" y="38"/>
                      <a:pt x="257" y="41"/>
                    </a:cubicBezTo>
                    <a:cubicBezTo>
                      <a:pt x="244" y="45"/>
                      <a:pt x="247" y="44"/>
                      <a:pt x="237" y="36"/>
                    </a:cubicBezTo>
                    <a:cubicBezTo>
                      <a:pt x="230" y="29"/>
                      <a:pt x="230" y="22"/>
                      <a:pt x="219" y="19"/>
                    </a:cubicBezTo>
                    <a:cubicBezTo>
                      <a:pt x="209" y="16"/>
                      <a:pt x="191" y="22"/>
                      <a:pt x="184" y="30"/>
                    </a:cubicBezTo>
                    <a:cubicBezTo>
                      <a:pt x="168" y="23"/>
                      <a:pt x="167" y="10"/>
                      <a:pt x="149" y="12"/>
                    </a:cubicBezTo>
                    <a:cubicBezTo>
                      <a:pt x="128" y="15"/>
                      <a:pt x="112" y="38"/>
                      <a:pt x="106" y="58"/>
                    </a:cubicBezTo>
                    <a:cubicBezTo>
                      <a:pt x="88" y="51"/>
                      <a:pt x="73" y="49"/>
                      <a:pt x="56" y="59"/>
                    </a:cubicBezTo>
                    <a:cubicBezTo>
                      <a:pt x="41" y="68"/>
                      <a:pt x="41" y="77"/>
                      <a:pt x="32" y="92"/>
                    </a:cubicBezTo>
                    <a:cubicBezTo>
                      <a:pt x="26" y="104"/>
                      <a:pt x="11" y="111"/>
                      <a:pt x="6" y="124"/>
                    </a:cubicBezTo>
                    <a:cubicBezTo>
                      <a:pt x="0" y="142"/>
                      <a:pt x="12" y="144"/>
                      <a:pt x="20" y="156"/>
                    </a:cubicBezTo>
                    <a:cubicBezTo>
                      <a:pt x="28" y="168"/>
                      <a:pt x="32" y="193"/>
                      <a:pt x="49" y="195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0" name="îśḷíďe"/>
              <p:cNvSpPr/>
              <p:nvPr/>
            </p:nvSpPr>
            <p:spPr bwMode="auto">
              <a:xfrm>
                <a:off x="3280" y="3070"/>
                <a:ext cx="436" cy="329"/>
              </a:xfrm>
              <a:custGeom>
                <a:avLst/>
                <a:gdLst>
                  <a:gd name="T0" fmla="*/ 100 w 255"/>
                  <a:gd name="T1" fmla="*/ 69 h 193"/>
                  <a:gd name="T2" fmla="*/ 58 w 255"/>
                  <a:gd name="T3" fmla="*/ 97 h 193"/>
                  <a:gd name="T4" fmla="*/ 76 w 255"/>
                  <a:gd name="T5" fmla="*/ 137 h 193"/>
                  <a:gd name="T6" fmla="*/ 108 w 255"/>
                  <a:gd name="T7" fmla="*/ 180 h 193"/>
                  <a:gd name="T8" fmla="*/ 158 w 255"/>
                  <a:gd name="T9" fmla="*/ 184 h 193"/>
                  <a:gd name="T10" fmla="*/ 202 w 255"/>
                  <a:gd name="T11" fmla="*/ 183 h 193"/>
                  <a:gd name="T12" fmla="*/ 235 w 255"/>
                  <a:gd name="T13" fmla="*/ 154 h 193"/>
                  <a:gd name="T14" fmla="*/ 250 w 255"/>
                  <a:gd name="T15" fmla="*/ 118 h 193"/>
                  <a:gd name="T16" fmla="*/ 222 w 255"/>
                  <a:gd name="T17" fmla="*/ 65 h 193"/>
                  <a:gd name="T18" fmla="*/ 204 w 255"/>
                  <a:gd name="T19" fmla="*/ 60 h 193"/>
                  <a:gd name="T20" fmla="*/ 191 w 255"/>
                  <a:gd name="T21" fmla="*/ 44 h 193"/>
                  <a:gd name="T22" fmla="*/ 78 w 255"/>
                  <a:gd name="T23" fmla="*/ 129 h 193"/>
                  <a:gd name="T24" fmla="*/ 100 w 255"/>
                  <a:gd name="T25" fmla="*/ 6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193">
                    <a:moveTo>
                      <a:pt x="100" y="69"/>
                    </a:moveTo>
                    <a:cubicBezTo>
                      <a:pt x="81" y="58"/>
                      <a:pt x="64" y="82"/>
                      <a:pt x="58" y="97"/>
                    </a:cubicBezTo>
                    <a:cubicBezTo>
                      <a:pt x="70" y="106"/>
                      <a:pt x="70" y="124"/>
                      <a:pt x="76" y="137"/>
                    </a:cubicBezTo>
                    <a:cubicBezTo>
                      <a:pt x="83" y="153"/>
                      <a:pt x="93" y="170"/>
                      <a:pt x="108" y="180"/>
                    </a:cubicBezTo>
                    <a:cubicBezTo>
                      <a:pt x="127" y="193"/>
                      <a:pt x="138" y="191"/>
                      <a:pt x="158" y="184"/>
                    </a:cubicBezTo>
                    <a:cubicBezTo>
                      <a:pt x="173" y="179"/>
                      <a:pt x="186" y="185"/>
                      <a:pt x="202" y="183"/>
                    </a:cubicBezTo>
                    <a:cubicBezTo>
                      <a:pt x="222" y="181"/>
                      <a:pt x="222" y="169"/>
                      <a:pt x="235" y="154"/>
                    </a:cubicBezTo>
                    <a:cubicBezTo>
                      <a:pt x="246" y="141"/>
                      <a:pt x="255" y="137"/>
                      <a:pt x="250" y="118"/>
                    </a:cubicBezTo>
                    <a:cubicBezTo>
                      <a:pt x="246" y="100"/>
                      <a:pt x="239" y="71"/>
                      <a:pt x="222" y="65"/>
                    </a:cubicBezTo>
                    <a:cubicBezTo>
                      <a:pt x="213" y="62"/>
                      <a:pt x="212" y="63"/>
                      <a:pt x="204" y="60"/>
                    </a:cubicBezTo>
                    <a:cubicBezTo>
                      <a:pt x="198" y="57"/>
                      <a:pt x="196" y="50"/>
                      <a:pt x="191" y="44"/>
                    </a:cubicBezTo>
                    <a:cubicBezTo>
                      <a:pt x="154" y="0"/>
                      <a:pt x="0" y="46"/>
                      <a:pt x="78" y="129"/>
                    </a:cubicBezTo>
                    <a:lnTo>
                      <a:pt x="100" y="69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1" name="iṥḻîdê"/>
              <p:cNvSpPr/>
              <p:nvPr/>
            </p:nvSpPr>
            <p:spPr bwMode="auto">
              <a:xfrm>
                <a:off x="3547" y="3182"/>
                <a:ext cx="342" cy="337"/>
              </a:xfrm>
              <a:custGeom>
                <a:avLst/>
                <a:gdLst>
                  <a:gd name="T0" fmla="*/ 12 w 200"/>
                  <a:gd name="T1" fmla="*/ 90 h 197"/>
                  <a:gd name="T2" fmla="*/ 22 w 200"/>
                  <a:gd name="T3" fmla="*/ 133 h 197"/>
                  <a:gd name="T4" fmla="*/ 33 w 200"/>
                  <a:gd name="T5" fmla="*/ 154 h 197"/>
                  <a:gd name="T6" fmla="*/ 54 w 200"/>
                  <a:gd name="T7" fmla="*/ 158 h 197"/>
                  <a:gd name="T8" fmla="*/ 69 w 200"/>
                  <a:gd name="T9" fmla="*/ 171 h 197"/>
                  <a:gd name="T10" fmla="*/ 84 w 200"/>
                  <a:gd name="T11" fmla="*/ 190 h 197"/>
                  <a:gd name="T12" fmla="*/ 127 w 200"/>
                  <a:gd name="T13" fmla="*/ 176 h 197"/>
                  <a:gd name="T14" fmla="*/ 184 w 200"/>
                  <a:gd name="T15" fmla="*/ 159 h 197"/>
                  <a:gd name="T16" fmla="*/ 182 w 200"/>
                  <a:gd name="T17" fmla="*/ 138 h 197"/>
                  <a:gd name="T18" fmla="*/ 200 w 200"/>
                  <a:gd name="T19" fmla="*/ 116 h 197"/>
                  <a:gd name="T20" fmla="*/ 182 w 200"/>
                  <a:gd name="T21" fmla="*/ 89 h 197"/>
                  <a:gd name="T22" fmla="*/ 180 w 200"/>
                  <a:gd name="T23" fmla="*/ 54 h 197"/>
                  <a:gd name="T24" fmla="*/ 145 w 200"/>
                  <a:gd name="T25" fmla="*/ 33 h 197"/>
                  <a:gd name="T26" fmla="*/ 113 w 200"/>
                  <a:gd name="T27" fmla="*/ 3 h 197"/>
                  <a:gd name="T28" fmla="*/ 80 w 200"/>
                  <a:gd name="T29" fmla="*/ 10 h 197"/>
                  <a:gd name="T30" fmla="*/ 37 w 200"/>
                  <a:gd name="T31" fmla="*/ 5 h 197"/>
                  <a:gd name="T32" fmla="*/ 8 w 200"/>
                  <a:gd name="T33" fmla="*/ 74 h 197"/>
                  <a:gd name="T34" fmla="*/ 12 w 200"/>
                  <a:gd name="T35" fmla="*/ 9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197">
                    <a:moveTo>
                      <a:pt x="12" y="90"/>
                    </a:moveTo>
                    <a:cubicBezTo>
                      <a:pt x="0" y="104"/>
                      <a:pt x="16" y="122"/>
                      <a:pt x="22" y="133"/>
                    </a:cubicBezTo>
                    <a:cubicBezTo>
                      <a:pt x="26" y="141"/>
                      <a:pt x="26" y="148"/>
                      <a:pt x="33" y="154"/>
                    </a:cubicBezTo>
                    <a:cubicBezTo>
                      <a:pt x="43" y="163"/>
                      <a:pt x="44" y="157"/>
                      <a:pt x="54" y="158"/>
                    </a:cubicBezTo>
                    <a:cubicBezTo>
                      <a:pt x="65" y="160"/>
                      <a:pt x="63" y="160"/>
                      <a:pt x="69" y="171"/>
                    </a:cubicBezTo>
                    <a:cubicBezTo>
                      <a:pt x="74" y="179"/>
                      <a:pt x="76" y="185"/>
                      <a:pt x="84" y="190"/>
                    </a:cubicBezTo>
                    <a:cubicBezTo>
                      <a:pt x="98" y="197"/>
                      <a:pt x="119" y="189"/>
                      <a:pt x="127" y="176"/>
                    </a:cubicBezTo>
                    <a:cubicBezTo>
                      <a:pt x="142" y="176"/>
                      <a:pt x="179" y="182"/>
                      <a:pt x="184" y="159"/>
                    </a:cubicBezTo>
                    <a:cubicBezTo>
                      <a:pt x="186" y="149"/>
                      <a:pt x="178" y="147"/>
                      <a:pt x="182" y="138"/>
                    </a:cubicBezTo>
                    <a:cubicBezTo>
                      <a:pt x="186" y="130"/>
                      <a:pt x="197" y="127"/>
                      <a:pt x="200" y="116"/>
                    </a:cubicBezTo>
                    <a:cubicBezTo>
                      <a:pt x="194" y="104"/>
                      <a:pt x="184" y="101"/>
                      <a:pt x="182" y="89"/>
                    </a:cubicBezTo>
                    <a:cubicBezTo>
                      <a:pt x="179" y="77"/>
                      <a:pt x="187" y="67"/>
                      <a:pt x="180" y="54"/>
                    </a:cubicBezTo>
                    <a:cubicBezTo>
                      <a:pt x="172" y="39"/>
                      <a:pt x="155" y="43"/>
                      <a:pt x="145" y="33"/>
                    </a:cubicBezTo>
                    <a:cubicBezTo>
                      <a:pt x="135" y="21"/>
                      <a:pt x="134" y="6"/>
                      <a:pt x="113" y="3"/>
                    </a:cubicBezTo>
                    <a:cubicBezTo>
                      <a:pt x="102" y="1"/>
                      <a:pt x="91" y="10"/>
                      <a:pt x="80" y="10"/>
                    </a:cubicBezTo>
                    <a:cubicBezTo>
                      <a:pt x="64" y="10"/>
                      <a:pt x="53" y="0"/>
                      <a:pt x="37" y="5"/>
                    </a:cubicBezTo>
                    <a:cubicBezTo>
                      <a:pt x="7" y="14"/>
                      <a:pt x="7" y="49"/>
                      <a:pt x="8" y="74"/>
                    </a:cubicBezTo>
                    <a:lnTo>
                      <a:pt x="12" y="90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2" name="ïṥḷiḋè"/>
              <p:cNvSpPr/>
              <p:nvPr/>
            </p:nvSpPr>
            <p:spPr bwMode="auto">
              <a:xfrm>
                <a:off x="4922" y="2470"/>
                <a:ext cx="386" cy="369"/>
              </a:xfrm>
              <a:custGeom>
                <a:avLst/>
                <a:gdLst>
                  <a:gd name="T0" fmla="*/ 33 w 225"/>
                  <a:gd name="T1" fmla="*/ 32 h 216"/>
                  <a:gd name="T2" fmla="*/ 2 w 225"/>
                  <a:gd name="T3" fmla="*/ 60 h 216"/>
                  <a:gd name="T4" fmla="*/ 10 w 225"/>
                  <a:gd name="T5" fmla="*/ 77 h 216"/>
                  <a:gd name="T6" fmla="*/ 12 w 225"/>
                  <a:gd name="T7" fmla="*/ 105 h 216"/>
                  <a:gd name="T8" fmla="*/ 25 w 225"/>
                  <a:gd name="T9" fmla="*/ 134 h 216"/>
                  <a:gd name="T10" fmla="*/ 41 w 225"/>
                  <a:gd name="T11" fmla="*/ 148 h 216"/>
                  <a:gd name="T12" fmla="*/ 58 w 225"/>
                  <a:gd name="T13" fmla="*/ 160 h 216"/>
                  <a:gd name="T14" fmla="*/ 94 w 225"/>
                  <a:gd name="T15" fmla="*/ 200 h 216"/>
                  <a:gd name="T16" fmla="*/ 170 w 225"/>
                  <a:gd name="T17" fmla="*/ 201 h 216"/>
                  <a:gd name="T18" fmla="*/ 190 w 225"/>
                  <a:gd name="T19" fmla="*/ 151 h 216"/>
                  <a:gd name="T20" fmla="*/ 193 w 225"/>
                  <a:gd name="T21" fmla="*/ 115 h 216"/>
                  <a:gd name="T22" fmla="*/ 204 w 225"/>
                  <a:gd name="T23" fmla="*/ 54 h 216"/>
                  <a:gd name="T24" fmla="*/ 166 w 225"/>
                  <a:gd name="T25" fmla="*/ 38 h 216"/>
                  <a:gd name="T26" fmla="*/ 146 w 225"/>
                  <a:gd name="T27" fmla="*/ 14 h 216"/>
                  <a:gd name="T28" fmla="*/ 107 w 225"/>
                  <a:gd name="T29" fmla="*/ 11 h 216"/>
                  <a:gd name="T30" fmla="*/ 68 w 225"/>
                  <a:gd name="T31" fmla="*/ 1 h 216"/>
                  <a:gd name="T32" fmla="*/ 25 w 225"/>
                  <a:gd name="T33" fmla="*/ 30 h 216"/>
                  <a:gd name="T34" fmla="*/ 33 w 225"/>
                  <a:gd name="T35" fmla="*/ 3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5" h="216">
                    <a:moveTo>
                      <a:pt x="33" y="32"/>
                    </a:moveTo>
                    <a:cubicBezTo>
                      <a:pt x="26" y="37"/>
                      <a:pt x="5" y="51"/>
                      <a:pt x="2" y="60"/>
                    </a:cubicBezTo>
                    <a:cubicBezTo>
                      <a:pt x="0" y="71"/>
                      <a:pt x="6" y="68"/>
                      <a:pt x="10" y="77"/>
                    </a:cubicBezTo>
                    <a:cubicBezTo>
                      <a:pt x="14" y="87"/>
                      <a:pt x="13" y="94"/>
                      <a:pt x="12" y="105"/>
                    </a:cubicBezTo>
                    <a:cubicBezTo>
                      <a:pt x="11" y="121"/>
                      <a:pt x="12" y="123"/>
                      <a:pt x="25" y="134"/>
                    </a:cubicBezTo>
                    <a:cubicBezTo>
                      <a:pt x="31" y="139"/>
                      <a:pt x="35" y="141"/>
                      <a:pt x="41" y="148"/>
                    </a:cubicBezTo>
                    <a:cubicBezTo>
                      <a:pt x="47" y="154"/>
                      <a:pt x="52" y="155"/>
                      <a:pt x="58" y="160"/>
                    </a:cubicBezTo>
                    <a:cubicBezTo>
                      <a:pt x="71" y="173"/>
                      <a:pt x="78" y="192"/>
                      <a:pt x="94" y="200"/>
                    </a:cubicBezTo>
                    <a:cubicBezTo>
                      <a:pt x="117" y="210"/>
                      <a:pt x="150" y="216"/>
                      <a:pt x="170" y="201"/>
                    </a:cubicBezTo>
                    <a:cubicBezTo>
                      <a:pt x="188" y="187"/>
                      <a:pt x="198" y="172"/>
                      <a:pt x="190" y="151"/>
                    </a:cubicBezTo>
                    <a:cubicBezTo>
                      <a:pt x="181" y="130"/>
                      <a:pt x="174" y="129"/>
                      <a:pt x="193" y="115"/>
                    </a:cubicBezTo>
                    <a:cubicBezTo>
                      <a:pt x="213" y="99"/>
                      <a:pt x="225" y="77"/>
                      <a:pt x="204" y="54"/>
                    </a:cubicBezTo>
                    <a:cubicBezTo>
                      <a:pt x="194" y="42"/>
                      <a:pt x="178" y="47"/>
                      <a:pt x="166" y="38"/>
                    </a:cubicBezTo>
                    <a:cubicBezTo>
                      <a:pt x="157" y="32"/>
                      <a:pt x="157" y="20"/>
                      <a:pt x="146" y="14"/>
                    </a:cubicBezTo>
                    <a:cubicBezTo>
                      <a:pt x="133" y="7"/>
                      <a:pt x="120" y="14"/>
                      <a:pt x="107" y="11"/>
                    </a:cubicBezTo>
                    <a:cubicBezTo>
                      <a:pt x="93" y="7"/>
                      <a:pt x="83" y="2"/>
                      <a:pt x="68" y="1"/>
                    </a:cubicBezTo>
                    <a:cubicBezTo>
                      <a:pt x="50" y="0"/>
                      <a:pt x="19" y="6"/>
                      <a:pt x="25" y="30"/>
                    </a:cubicBezTo>
                    <a:lnTo>
                      <a:pt x="33" y="32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3" name="ïSlïḑè"/>
              <p:cNvSpPr/>
              <p:nvPr/>
            </p:nvSpPr>
            <p:spPr bwMode="auto">
              <a:xfrm>
                <a:off x="2944" y="606"/>
                <a:ext cx="2179" cy="2313"/>
              </a:xfrm>
              <a:custGeom>
                <a:avLst/>
                <a:gdLst>
                  <a:gd name="T0" fmla="*/ 1169 w 1273"/>
                  <a:gd name="T1" fmla="*/ 707 h 1354"/>
                  <a:gd name="T2" fmla="*/ 1011 w 1273"/>
                  <a:gd name="T3" fmla="*/ 762 h 1354"/>
                  <a:gd name="T4" fmla="*/ 942 w 1273"/>
                  <a:gd name="T5" fmla="*/ 789 h 1354"/>
                  <a:gd name="T6" fmla="*/ 873 w 1273"/>
                  <a:gd name="T7" fmla="*/ 778 h 1354"/>
                  <a:gd name="T8" fmla="*/ 783 w 1273"/>
                  <a:gd name="T9" fmla="*/ 783 h 1354"/>
                  <a:gd name="T10" fmla="*/ 683 w 1273"/>
                  <a:gd name="T11" fmla="*/ 738 h 1354"/>
                  <a:gd name="T12" fmla="*/ 545 w 1273"/>
                  <a:gd name="T13" fmla="*/ 696 h 1354"/>
                  <a:gd name="T14" fmla="*/ 452 w 1273"/>
                  <a:gd name="T15" fmla="*/ 666 h 1354"/>
                  <a:gd name="T16" fmla="*/ 401 w 1273"/>
                  <a:gd name="T17" fmla="*/ 553 h 1354"/>
                  <a:gd name="T18" fmla="*/ 340 w 1273"/>
                  <a:gd name="T19" fmla="*/ 412 h 1354"/>
                  <a:gd name="T20" fmla="*/ 156 w 1273"/>
                  <a:gd name="T21" fmla="*/ 224 h 1354"/>
                  <a:gd name="T22" fmla="*/ 132 w 1273"/>
                  <a:gd name="T23" fmla="*/ 35 h 1354"/>
                  <a:gd name="T24" fmla="*/ 139 w 1273"/>
                  <a:gd name="T25" fmla="*/ 0 h 1354"/>
                  <a:gd name="T26" fmla="*/ 136 w 1273"/>
                  <a:gd name="T27" fmla="*/ 2 h 1354"/>
                  <a:gd name="T28" fmla="*/ 0 w 1273"/>
                  <a:gd name="T29" fmla="*/ 95 h 1354"/>
                  <a:gd name="T30" fmla="*/ 18 w 1273"/>
                  <a:gd name="T31" fmla="*/ 150 h 1354"/>
                  <a:gd name="T32" fmla="*/ 58 w 1273"/>
                  <a:gd name="T33" fmla="*/ 207 h 1354"/>
                  <a:gd name="T34" fmla="*/ 167 w 1273"/>
                  <a:gd name="T35" fmla="*/ 340 h 1354"/>
                  <a:gd name="T36" fmla="*/ 283 w 1273"/>
                  <a:gd name="T37" fmla="*/ 456 h 1354"/>
                  <a:gd name="T38" fmla="*/ 355 w 1273"/>
                  <a:gd name="T39" fmla="*/ 643 h 1354"/>
                  <a:gd name="T40" fmla="*/ 315 w 1273"/>
                  <a:gd name="T41" fmla="*/ 784 h 1354"/>
                  <a:gd name="T42" fmla="*/ 231 w 1273"/>
                  <a:gd name="T43" fmla="*/ 906 h 1354"/>
                  <a:gd name="T44" fmla="*/ 198 w 1273"/>
                  <a:gd name="T45" fmla="*/ 995 h 1354"/>
                  <a:gd name="T46" fmla="*/ 184 w 1273"/>
                  <a:gd name="T47" fmla="*/ 1082 h 1354"/>
                  <a:gd name="T48" fmla="*/ 115 w 1273"/>
                  <a:gd name="T49" fmla="*/ 1264 h 1354"/>
                  <a:gd name="T50" fmla="*/ 80 w 1273"/>
                  <a:gd name="T51" fmla="*/ 1327 h 1354"/>
                  <a:gd name="T52" fmla="*/ 124 w 1273"/>
                  <a:gd name="T53" fmla="*/ 1354 h 1354"/>
                  <a:gd name="T54" fmla="*/ 128 w 1273"/>
                  <a:gd name="T55" fmla="*/ 1341 h 1354"/>
                  <a:gd name="T56" fmla="*/ 190 w 1273"/>
                  <a:gd name="T57" fmla="*/ 1253 h 1354"/>
                  <a:gd name="T58" fmla="*/ 253 w 1273"/>
                  <a:gd name="T59" fmla="*/ 1115 h 1354"/>
                  <a:gd name="T60" fmla="*/ 256 w 1273"/>
                  <a:gd name="T61" fmla="*/ 1065 h 1354"/>
                  <a:gd name="T62" fmla="*/ 278 w 1273"/>
                  <a:gd name="T63" fmla="*/ 1016 h 1354"/>
                  <a:gd name="T64" fmla="*/ 336 w 1273"/>
                  <a:gd name="T65" fmla="*/ 914 h 1354"/>
                  <a:gd name="T66" fmla="*/ 467 w 1273"/>
                  <a:gd name="T67" fmla="*/ 818 h 1354"/>
                  <a:gd name="T68" fmla="*/ 579 w 1273"/>
                  <a:gd name="T69" fmla="*/ 825 h 1354"/>
                  <a:gd name="T70" fmla="*/ 683 w 1273"/>
                  <a:gd name="T71" fmla="*/ 840 h 1354"/>
                  <a:gd name="T72" fmla="*/ 756 w 1273"/>
                  <a:gd name="T73" fmla="*/ 864 h 1354"/>
                  <a:gd name="T74" fmla="*/ 986 w 1273"/>
                  <a:gd name="T75" fmla="*/ 865 h 1354"/>
                  <a:gd name="T76" fmla="*/ 1053 w 1273"/>
                  <a:gd name="T77" fmla="*/ 809 h 1354"/>
                  <a:gd name="T78" fmla="*/ 1169 w 1273"/>
                  <a:gd name="T79" fmla="*/ 772 h 1354"/>
                  <a:gd name="T80" fmla="*/ 1267 w 1273"/>
                  <a:gd name="T81" fmla="*/ 779 h 1354"/>
                  <a:gd name="T82" fmla="*/ 1273 w 1273"/>
                  <a:gd name="T83" fmla="*/ 706 h 1354"/>
                  <a:gd name="T84" fmla="*/ 1243 w 1273"/>
                  <a:gd name="T85" fmla="*/ 708 h 1354"/>
                  <a:gd name="T86" fmla="*/ 1169 w 1273"/>
                  <a:gd name="T87" fmla="*/ 707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3" h="1354">
                    <a:moveTo>
                      <a:pt x="1169" y="707"/>
                    </a:moveTo>
                    <a:cubicBezTo>
                      <a:pt x="1110" y="707"/>
                      <a:pt x="1057" y="723"/>
                      <a:pt x="1011" y="762"/>
                    </a:cubicBezTo>
                    <a:cubicBezTo>
                      <a:pt x="986" y="784"/>
                      <a:pt x="976" y="793"/>
                      <a:pt x="942" y="789"/>
                    </a:cubicBezTo>
                    <a:cubicBezTo>
                      <a:pt x="919" y="786"/>
                      <a:pt x="898" y="778"/>
                      <a:pt x="873" y="778"/>
                    </a:cubicBezTo>
                    <a:cubicBezTo>
                      <a:pt x="842" y="778"/>
                      <a:pt x="813" y="782"/>
                      <a:pt x="783" y="783"/>
                    </a:cubicBezTo>
                    <a:cubicBezTo>
                      <a:pt x="744" y="785"/>
                      <a:pt x="715" y="756"/>
                      <a:pt x="683" y="738"/>
                    </a:cubicBezTo>
                    <a:cubicBezTo>
                      <a:pt x="639" y="713"/>
                      <a:pt x="594" y="705"/>
                      <a:pt x="545" y="696"/>
                    </a:cubicBezTo>
                    <a:cubicBezTo>
                      <a:pt x="517" y="691"/>
                      <a:pt x="475" y="685"/>
                      <a:pt x="452" y="666"/>
                    </a:cubicBezTo>
                    <a:cubicBezTo>
                      <a:pt x="420" y="640"/>
                      <a:pt x="412" y="590"/>
                      <a:pt x="401" y="553"/>
                    </a:cubicBezTo>
                    <a:cubicBezTo>
                      <a:pt x="388" y="505"/>
                      <a:pt x="372" y="452"/>
                      <a:pt x="340" y="412"/>
                    </a:cubicBezTo>
                    <a:cubicBezTo>
                      <a:pt x="286" y="343"/>
                      <a:pt x="209" y="294"/>
                      <a:pt x="156" y="224"/>
                    </a:cubicBezTo>
                    <a:cubicBezTo>
                      <a:pt x="115" y="172"/>
                      <a:pt x="120" y="96"/>
                      <a:pt x="132" y="35"/>
                    </a:cubicBezTo>
                    <a:cubicBezTo>
                      <a:pt x="134" y="24"/>
                      <a:pt x="135" y="12"/>
                      <a:pt x="139" y="0"/>
                    </a:cubicBezTo>
                    <a:cubicBezTo>
                      <a:pt x="138" y="1"/>
                      <a:pt x="137" y="2"/>
                      <a:pt x="136" y="2"/>
                    </a:cubicBezTo>
                    <a:cubicBezTo>
                      <a:pt x="86" y="29"/>
                      <a:pt x="41" y="60"/>
                      <a:pt x="0" y="95"/>
                    </a:cubicBezTo>
                    <a:cubicBezTo>
                      <a:pt x="11" y="111"/>
                      <a:pt x="10" y="130"/>
                      <a:pt x="18" y="150"/>
                    </a:cubicBezTo>
                    <a:cubicBezTo>
                      <a:pt x="28" y="173"/>
                      <a:pt x="42" y="189"/>
                      <a:pt x="58" y="207"/>
                    </a:cubicBezTo>
                    <a:cubicBezTo>
                      <a:pt x="97" y="249"/>
                      <a:pt x="125" y="300"/>
                      <a:pt x="167" y="340"/>
                    </a:cubicBezTo>
                    <a:cubicBezTo>
                      <a:pt x="207" y="379"/>
                      <a:pt x="255" y="404"/>
                      <a:pt x="283" y="456"/>
                    </a:cubicBezTo>
                    <a:cubicBezTo>
                      <a:pt x="315" y="516"/>
                      <a:pt x="351" y="574"/>
                      <a:pt x="355" y="643"/>
                    </a:cubicBezTo>
                    <a:cubicBezTo>
                      <a:pt x="359" y="698"/>
                      <a:pt x="340" y="737"/>
                      <a:pt x="315" y="784"/>
                    </a:cubicBezTo>
                    <a:cubicBezTo>
                      <a:pt x="291" y="829"/>
                      <a:pt x="253" y="861"/>
                      <a:pt x="231" y="906"/>
                    </a:cubicBezTo>
                    <a:cubicBezTo>
                      <a:pt x="216" y="935"/>
                      <a:pt x="208" y="963"/>
                      <a:pt x="198" y="995"/>
                    </a:cubicBezTo>
                    <a:cubicBezTo>
                      <a:pt x="189" y="1024"/>
                      <a:pt x="191" y="1053"/>
                      <a:pt x="184" y="1082"/>
                    </a:cubicBezTo>
                    <a:cubicBezTo>
                      <a:pt x="170" y="1146"/>
                      <a:pt x="134" y="1202"/>
                      <a:pt x="115" y="1264"/>
                    </a:cubicBezTo>
                    <a:cubicBezTo>
                      <a:pt x="107" y="1290"/>
                      <a:pt x="97" y="1306"/>
                      <a:pt x="80" y="1327"/>
                    </a:cubicBezTo>
                    <a:cubicBezTo>
                      <a:pt x="95" y="1337"/>
                      <a:pt x="109" y="1345"/>
                      <a:pt x="124" y="1354"/>
                    </a:cubicBezTo>
                    <a:cubicBezTo>
                      <a:pt x="125" y="1350"/>
                      <a:pt x="126" y="1345"/>
                      <a:pt x="128" y="1341"/>
                    </a:cubicBezTo>
                    <a:cubicBezTo>
                      <a:pt x="140" y="1301"/>
                      <a:pt x="161" y="1283"/>
                      <a:pt x="190" y="1253"/>
                    </a:cubicBezTo>
                    <a:cubicBezTo>
                      <a:pt x="224" y="1218"/>
                      <a:pt x="244" y="1163"/>
                      <a:pt x="253" y="1115"/>
                    </a:cubicBezTo>
                    <a:cubicBezTo>
                      <a:pt x="256" y="1099"/>
                      <a:pt x="253" y="1081"/>
                      <a:pt x="256" y="1065"/>
                    </a:cubicBezTo>
                    <a:cubicBezTo>
                      <a:pt x="259" y="1047"/>
                      <a:pt x="270" y="1032"/>
                      <a:pt x="278" y="1016"/>
                    </a:cubicBezTo>
                    <a:cubicBezTo>
                      <a:pt x="297" y="980"/>
                      <a:pt x="312" y="946"/>
                      <a:pt x="336" y="914"/>
                    </a:cubicBezTo>
                    <a:cubicBezTo>
                      <a:pt x="368" y="871"/>
                      <a:pt x="415" y="832"/>
                      <a:pt x="467" y="818"/>
                    </a:cubicBezTo>
                    <a:cubicBezTo>
                      <a:pt x="508" y="807"/>
                      <a:pt x="539" y="819"/>
                      <a:pt x="579" y="825"/>
                    </a:cubicBezTo>
                    <a:cubicBezTo>
                      <a:pt x="617" y="830"/>
                      <a:pt x="648" y="826"/>
                      <a:pt x="683" y="840"/>
                    </a:cubicBezTo>
                    <a:cubicBezTo>
                      <a:pt x="706" y="849"/>
                      <a:pt x="731" y="860"/>
                      <a:pt x="756" y="864"/>
                    </a:cubicBezTo>
                    <a:cubicBezTo>
                      <a:pt x="821" y="873"/>
                      <a:pt x="927" y="906"/>
                      <a:pt x="986" y="865"/>
                    </a:cubicBezTo>
                    <a:cubicBezTo>
                      <a:pt x="1011" y="848"/>
                      <a:pt x="1025" y="824"/>
                      <a:pt x="1053" y="809"/>
                    </a:cubicBezTo>
                    <a:cubicBezTo>
                      <a:pt x="1092" y="788"/>
                      <a:pt x="1124" y="774"/>
                      <a:pt x="1169" y="772"/>
                    </a:cubicBezTo>
                    <a:cubicBezTo>
                      <a:pt x="1199" y="770"/>
                      <a:pt x="1235" y="771"/>
                      <a:pt x="1267" y="779"/>
                    </a:cubicBezTo>
                    <a:cubicBezTo>
                      <a:pt x="1271" y="755"/>
                      <a:pt x="1273" y="730"/>
                      <a:pt x="1273" y="706"/>
                    </a:cubicBezTo>
                    <a:cubicBezTo>
                      <a:pt x="1263" y="707"/>
                      <a:pt x="1252" y="707"/>
                      <a:pt x="1243" y="708"/>
                    </a:cubicBezTo>
                    <a:cubicBezTo>
                      <a:pt x="1218" y="712"/>
                      <a:pt x="1194" y="707"/>
                      <a:pt x="1169" y="707"/>
                    </a:cubicBezTo>
                    <a:close/>
                  </a:path>
                </a:pathLst>
              </a:custGeom>
              <a:solidFill>
                <a:srgbClr val="72E4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4" name="i$1iḍê"/>
              <p:cNvSpPr/>
              <p:nvPr/>
            </p:nvSpPr>
            <p:spPr bwMode="auto">
              <a:xfrm>
                <a:off x="3175" y="273"/>
                <a:ext cx="1951" cy="1654"/>
              </a:xfrm>
              <a:custGeom>
                <a:avLst/>
                <a:gdLst>
                  <a:gd name="T0" fmla="*/ 40 w 1140"/>
                  <a:gd name="T1" fmla="*/ 399 h 968"/>
                  <a:gd name="T2" fmla="*/ 225 w 1140"/>
                  <a:gd name="T3" fmla="*/ 587 h 968"/>
                  <a:gd name="T4" fmla="*/ 286 w 1140"/>
                  <a:gd name="T5" fmla="*/ 728 h 968"/>
                  <a:gd name="T6" fmla="*/ 337 w 1140"/>
                  <a:gd name="T7" fmla="*/ 841 h 968"/>
                  <a:gd name="T8" fmla="*/ 430 w 1140"/>
                  <a:gd name="T9" fmla="*/ 871 h 968"/>
                  <a:gd name="T10" fmla="*/ 568 w 1140"/>
                  <a:gd name="T11" fmla="*/ 913 h 968"/>
                  <a:gd name="T12" fmla="*/ 667 w 1140"/>
                  <a:gd name="T13" fmla="*/ 958 h 968"/>
                  <a:gd name="T14" fmla="*/ 757 w 1140"/>
                  <a:gd name="T15" fmla="*/ 953 h 968"/>
                  <a:gd name="T16" fmla="*/ 827 w 1140"/>
                  <a:gd name="T17" fmla="*/ 964 h 968"/>
                  <a:gd name="T18" fmla="*/ 896 w 1140"/>
                  <a:gd name="T19" fmla="*/ 937 h 968"/>
                  <a:gd name="T20" fmla="*/ 1053 w 1140"/>
                  <a:gd name="T21" fmla="*/ 882 h 968"/>
                  <a:gd name="T22" fmla="*/ 1128 w 1140"/>
                  <a:gd name="T23" fmla="*/ 883 h 968"/>
                  <a:gd name="T24" fmla="*/ 1139 w 1140"/>
                  <a:gd name="T25" fmla="*/ 882 h 968"/>
                  <a:gd name="T26" fmla="*/ 1046 w 1140"/>
                  <a:gd name="T27" fmla="*/ 509 h 968"/>
                  <a:gd name="T28" fmla="*/ 20 w 1140"/>
                  <a:gd name="T29" fmla="*/ 187 h 968"/>
                  <a:gd name="T30" fmla="*/ 16 w 1140"/>
                  <a:gd name="T31" fmla="*/ 210 h 968"/>
                  <a:gd name="T32" fmla="*/ 40 w 1140"/>
                  <a:gd name="T33" fmla="*/ 399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0" h="968">
                    <a:moveTo>
                      <a:pt x="40" y="399"/>
                    </a:moveTo>
                    <a:cubicBezTo>
                      <a:pt x="94" y="469"/>
                      <a:pt x="171" y="518"/>
                      <a:pt x="225" y="587"/>
                    </a:cubicBezTo>
                    <a:cubicBezTo>
                      <a:pt x="256" y="627"/>
                      <a:pt x="272" y="679"/>
                      <a:pt x="286" y="728"/>
                    </a:cubicBezTo>
                    <a:cubicBezTo>
                      <a:pt x="296" y="765"/>
                      <a:pt x="305" y="815"/>
                      <a:pt x="337" y="841"/>
                    </a:cubicBezTo>
                    <a:cubicBezTo>
                      <a:pt x="360" y="859"/>
                      <a:pt x="402" y="866"/>
                      <a:pt x="430" y="871"/>
                    </a:cubicBezTo>
                    <a:cubicBezTo>
                      <a:pt x="479" y="880"/>
                      <a:pt x="523" y="888"/>
                      <a:pt x="568" y="913"/>
                    </a:cubicBezTo>
                    <a:cubicBezTo>
                      <a:pt x="600" y="931"/>
                      <a:pt x="629" y="960"/>
                      <a:pt x="667" y="958"/>
                    </a:cubicBezTo>
                    <a:cubicBezTo>
                      <a:pt x="698" y="957"/>
                      <a:pt x="727" y="953"/>
                      <a:pt x="757" y="953"/>
                    </a:cubicBezTo>
                    <a:cubicBezTo>
                      <a:pt x="782" y="953"/>
                      <a:pt x="803" y="961"/>
                      <a:pt x="827" y="964"/>
                    </a:cubicBezTo>
                    <a:cubicBezTo>
                      <a:pt x="860" y="968"/>
                      <a:pt x="871" y="959"/>
                      <a:pt x="896" y="937"/>
                    </a:cubicBezTo>
                    <a:cubicBezTo>
                      <a:pt x="941" y="898"/>
                      <a:pt x="994" y="882"/>
                      <a:pt x="1053" y="882"/>
                    </a:cubicBezTo>
                    <a:cubicBezTo>
                      <a:pt x="1079" y="882"/>
                      <a:pt x="1102" y="886"/>
                      <a:pt x="1128" y="883"/>
                    </a:cubicBezTo>
                    <a:cubicBezTo>
                      <a:pt x="1131" y="883"/>
                      <a:pt x="1135" y="883"/>
                      <a:pt x="1139" y="882"/>
                    </a:cubicBezTo>
                    <a:cubicBezTo>
                      <a:pt x="1140" y="756"/>
                      <a:pt x="1110" y="628"/>
                      <a:pt x="1046" y="509"/>
                    </a:cubicBezTo>
                    <a:cubicBezTo>
                      <a:pt x="847" y="141"/>
                      <a:pt x="392" y="0"/>
                      <a:pt x="20" y="187"/>
                    </a:cubicBezTo>
                    <a:cubicBezTo>
                      <a:pt x="19" y="195"/>
                      <a:pt x="17" y="203"/>
                      <a:pt x="16" y="210"/>
                    </a:cubicBezTo>
                    <a:cubicBezTo>
                      <a:pt x="4" y="271"/>
                      <a:pt x="0" y="347"/>
                      <a:pt x="40" y="399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5" name="íṣ1íde"/>
              <p:cNvSpPr/>
              <p:nvPr/>
            </p:nvSpPr>
            <p:spPr bwMode="auto">
              <a:xfrm>
                <a:off x="3141" y="593"/>
                <a:ext cx="1983" cy="1368"/>
              </a:xfrm>
              <a:custGeom>
                <a:avLst/>
                <a:gdLst>
                  <a:gd name="T0" fmla="*/ 17 w 1159"/>
                  <a:gd name="T1" fmla="*/ 43 h 801"/>
                  <a:gd name="T2" fmla="*/ 41 w 1159"/>
                  <a:gd name="T3" fmla="*/ 232 h 801"/>
                  <a:gd name="T4" fmla="*/ 225 w 1159"/>
                  <a:gd name="T5" fmla="*/ 420 h 801"/>
                  <a:gd name="T6" fmla="*/ 286 w 1159"/>
                  <a:gd name="T7" fmla="*/ 561 h 801"/>
                  <a:gd name="T8" fmla="*/ 337 w 1159"/>
                  <a:gd name="T9" fmla="*/ 674 h 801"/>
                  <a:gd name="T10" fmla="*/ 430 w 1159"/>
                  <a:gd name="T11" fmla="*/ 704 h 801"/>
                  <a:gd name="T12" fmla="*/ 568 w 1159"/>
                  <a:gd name="T13" fmla="*/ 746 h 801"/>
                  <a:gd name="T14" fmla="*/ 668 w 1159"/>
                  <a:gd name="T15" fmla="*/ 791 h 801"/>
                  <a:gd name="T16" fmla="*/ 758 w 1159"/>
                  <a:gd name="T17" fmla="*/ 786 h 801"/>
                  <a:gd name="T18" fmla="*/ 827 w 1159"/>
                  <a:gd name="T19" fmla="*/ 797 h 801"/>
                  <a:gd name="T20" fmla="*/ 896 w 1159"/>
                  <a:gd name="T21" fmla="*/ 770 h 801"/>
                  <a:gd name="T22" fmla="*/ 1054 w 1159"/>
                  <a:gd name="T23" fmla="*/ 715 h 801"/>
                  <a:gd name="T24" fmla="*/ 1128 w 1159"/>
                  <a:gd name="T25" fmla="*/ 716 h 801"/>
                  <a:gd name="T26" fmla="*/ 1158 w 1159"/>
                  <a:gd name="T27" fmla="*/ 714 h 801"/>
                  <a:gd name="T28" fmla="*/ 1159 w 1159"/>
                  <a:gd name="T29" fmla="*/ 695 h 801"/>
                  <a:gd name="T30" fmla="*/ 1148 w 1159"/>
                  <a:gd name="T31" fmla="*/ 696 h 801"/>
                  <a:gd name="T32" fmla="*/ 1073 w 1159"/>
                  <a:gd name="T33" fmla="*/ 695 h 801"/>
                  <a:gd name="T34" fmla="*/ 916 w 1159"/>
                  <a:gd name="T35" fmla="*/ 750 h 801"/>
                  <a:gd name="T36" fmla="*/ 847 w 1159"/>
                  <a:gd name="T37" fmla="*/ 777 h 801"/>
                  <a:gd name="T38" fmla="*/ 777 w 1159"/>
                  <a:gd name="T39" fmla="*/ 766 h 801"/>
                  <a:gd name="T40" fmla="*/ 689 w 1159"/>
                  <a:gd name="T41" fmla="*/ 771 h 801"/>
                  <a:gd name="T42" fmla="*/ 687 w 1159"/>
                  <a:gd name="T43" fmla="*/ 771 h 801"/>
                  <a:gd name="T44" fmla="*/ 588 w 1159"/>
                  <a:gd name="T45" fmla="*/ 726 h 801"/>
                  <a:gd name="T46" fmla="*/ 450 w 1159"/>
                  <a:gd name="T47" fmla="*/ 684 h 801"/>
                  <a:gd name="T48" fmla="*/ 357 w 1159"/>
                  <a:gd name="T49" fmla="*/ 654 h 801"/>
                  <a:gd name="T50" fmla="*/ 306 w 1159"/>
                  <a:gd name="T51" fmla="*/ 541 h 801"/>
                  <a:gd name="T52" fmla="*/ 245 w 1159"/>
                  <a:gd name="T53" fmla="*/ 400 h 801"/>
                  <a:gd name="T54" fmla="*/ 60 w 1159"/>
                  <a:gd name="T55" fmla="*/ 212 h 801"/>
                  <a:gd name="T56" fmla="*/ 36 w 1159"/>
                  <a:gd name="T57" fmla="*/ 23 h 801"/>
                  <a:gd name="T58" fmla="*/ 40 w 1159"/>
                  <a:gd name="T59" fmla="*/ 0 h 801"/>
                  <a:gd name="T60" fmla="*/ 24 w 1159"/>
                  <a:gd name="T61" fmla="*/ 8 h 801"/>
                  <a:gd name="T62" fmla="*/ 17 w 1159"/>
                  <a:gd name="T63" fmla="*/ 43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9" h="801">
                    <a:moveTo>
                      <a:pt x="17" y="43"/>
                    </a:moveTo>
                    <a:cubicBezTo>
                      <a:pt x="5" y="104"/>
                      <a:pt x="0" y="180"/>
                      <a:pt x="41" y="232"/>
                    </a:cubicBezTo>
                    <a:cubicBezTo>
                      <a:pt x="94" y="302"/>
                      <a:pt x="171" y="351"/>
                      <a:pt x="225" y="420"/>
                    </a:cubicBezTo>
                    <a:cubicBezTo>
                      <a:pt x="257" y="460"/>
                      <a:pt x="273" y="513"/>
                      <a:pt x="286" y="561"/>
                    </a:cubicBezTo>
                    <a:cubicBezTo>
                      <a:pt x="297" y="598"/>
                      <a:pt x="305" y="648"/>
                      <a:pt x="337" y="674"/>
                    </a:cubicBezTo>
                    <a:cubicBezTo>
                      <a:pt x="360" y="693"/>
                      <a:pt x="402" y="699"/>
                      <a:pt x="430" y="704"/>
                    </a:cubicBezTo>
                    <a:cubicBezTo>
                      <a:pt x="479" y="713"/>
                      <a:pt x="524" y="721"/>
                      <a:pt x="568" y="746"/>
                    </a:cubicBezTo>
                    <a:cubicBezTo>
                      <a:pt x="600" y="764"/>
                      <a:pt x="629" y="793"/>
                      <a:pt x="668" y="791"/>
                    </a:cubicBezTo>
                    <a:cubicBezTo>
                      <a:pt x="698" y="790"/>
                      <a:pt x="727" y="786"/>
                      <a:pt x="758" y="786"/>
                    </a:cubicBezTo>
                    <a:cubicBezTo>
                      <a:pt x="783" y="786"/>
                      <a:pt x="804" y="794"/>
                      <a:pt x="827" y="797"/>
                    </a:cubicBezTo>
                    <a:cubicBezTo>
                      <a:pt x="861" y="801"/>
                      <a:pt x="871" y="792"/>
                      <a:pt x="896" y="770"/>
                    </a:cubicBezTo>
                    <a:cubicBezTo>
                      <a:pt x="942" y="731"/>
                      <a:pt x="995" y="715"/>
                      <a:pt x="1054" y="715"/>
                    </a:cubicBezTo>
                    <a:cubicBezTo>
                      <a:pt x="1079" y="715"/>
                      <a:pt x="1103" y="720"/>
                      <a:pt x="1128" y="716"/>
                    </a:cubicBezTo>
                    <a:cubicBezTo>
                      <a:pt x="1137" y="715"/>
                      <a:pt x="1148" y="715"/>
                      <a:pt x="1158" y="714"/>
                    </a:cubicBezTo>
                    <a:cubicBezTo>
                      <a:pt x="1159" y="707"/>
                      <a:pt x="1159" y="701"/>
                      <a:pt x="1159" y="695"/>
                    </a:cubicBezTo>
                    <a:cubicBezTo>
                      <a:pt x="1155" y="696"/>
                      <a:pt x="1151" y="696"/>
                      <a:pt x="1148" y="696"/>
                    </a:cubicBezTo>
                    <a:cubicBezTo>
                      <a:pt x="1122" y="699"/>
                      <a:pt x="1099" y="695"/>
                      <a:pt x="1073" y="695"/>
                    </a:cubicBezTo>
                    <a:cubicBezTo>
                      <a:pt x="1014" y="695"/>
                      <a:pt x="961" y="711"/>
                      <a:pt x="916" y="750"/>
                    </a:cubicBezTo>
                    <a:cubicBezTo>
                      <a:pt x="891" y="772"/>
                      <a:pt x="880" y="781"/>
                      <a:pt x="847" y="777"/>
                    </a:cubicBezTo>
                    <a:cubicBezTo>
                      <a:pt x="823" y="774"/>
                      <a:pt x="802" y="766"/>
                      <a:pt x="777" y="766"/>
                    </a:cubicBezTo>
                    <a:cubicBezTo>
                      <a:pt x="747" y="766"/>
                      <a:pt x="718" y="770"/>
                      <a:pt x="689" y="771"/>
                    </a:cubicBezTo>
                    <a:cubicBezTo>
                      <a:pt x="688" y="771"/>
                      <a:pt x="688" y="771"/>
                      <a:pt x="687" y="771"/>
                    </a:cubicBezTo>
                    <a:cubicBezTo>
                      <a:pt x="649" y="773"/>
                      <a:pt x="620" y="744"/>
                      <a:pt x="588" y="726"/>
                    </a:cubicBezTo>
                    <a:cubicBezTo>
                      <a:pt x="543" y="701"/>
                      <a:pt x="499" y="693"/>
                      <a:pt x="450" y="684"/>
                    </a:cubicBezTo>
                    <a:cubicBezTo>
                      <a:pt x="422" y="679"/>
                      <a:pt x="380" y="672"/>
                      <a:pt x="357" y="654"/>
                    </a:cubicBezTo>
                    <a:cubicBezTo>
                      <a:pt x="325" y="628"/>
                      <a:pt x="316" y="578"/>
                      <a:pt x="306" y="541"/>
                    </a:cubicBezTo>
                    <a:cubicBezTo>
                      <a:pt x="292" y="492"/>
                      <a:pt x="276" y="440"/>
                      <a:pt x="245" y="400"/>
                    </a:cubicBezTo>
                    <a:cubicBezTo>
                      <a:pt x="191" y="331"/>
                      <a:pt x="114" y="282"/>
                      <a:pt x="60" y="212"/>
                    </a:cubicBezTo>
                    <a:cubicBezTo>
                      <a:pt x="20" y="160"/>
                      <a:pt x="24" y="84"/>
                      <a:pt x="36" y="23"/>
                    </a:cubicBezTo>
                    <a:cubicBezTo>
                      <a:pt x="37" y="16"/>
                      <a:pt x="39" y="8"/>
                      <a:pt x="40" y="0"/>
                    </a:cubicBezTo>
                    <a:cubicBezTo>
                      <a:pt x="35" y="3"/>
                      <a:pt x="29" y="6"/>
                      <a:pt x="24" y="8"/>
                    </a:cubicBezTo>
                    <a:cubicBezTo>
                      <a:pt x="20" y="20"/>
                      <a:pt x="19" y="32"/>
                      <a:pt x="17" y="43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6" name="íṥḷíďe"/>
              <p:cNvSpPr/>
              <p:nvPr/>
            </p:nvSpPr>
            <p:spPr bwMode="auto">
              <a:xfrm>
                <a:off x="3156" y="1922"/>
                <a:ext cx="1956" cy="1013"/>
              </a:xfrm>
              <a:custGeom>
                <a:avLst/>
                <a:gdLst>
                  <a:gd name="T0" fmla="*/ 80 w 1143"/>
                  <a:gd name="T1" fmla="*/ 508 h 593"/>
                  <a:gd name="T2" fmla="*/ 143 w 1143"/>
                  <a:gd name="T3" fmla="*/ 370 h 593"/>
                  <a:gd name="T4" fmla="*/ 146 w 1143"/>
                  <a:gd name="T5" fmla="*/ 319 h 593"/>
                  <a:gd name="T6" fmla="*/ 168 w 1143"/>
                  <a:gd name="T7" fmla="*/ 270 h 593"/>
                  <a:gd name="T8" fmla="*/ 226 w 1143"/>
                  <a:gd name="T9" fmla="*/ 169 h 593"/>
                  <a:gd name="T10" fmla="*/ 357 w 1143"/>
                  <a:gd name="T11" fmla="*/ 72 h 593"/>
                  <a:gd name="T12" fmla="*/ 469 w 1143"/>
                  <a:gd name="T13" fmla="*/ 79 h 593"/>
                  <a:gd name="T14" fmla="*/ 573 w 1143"/>
                  <a:gd name="T15" fmla="*/ 94 h 593"/>
                  <a:gd name="T16" fmla="*/ 645 w 1143"/>
                  <a:gd name="T17" fmla="*/ 118 h 593"/>
                  <a:gd name="T18" fmla="*/ 876 w 1143"/>
                  <a:gd name="T19" fmla="*/ 120 h 593"/>
                  <a:gd name="T20" fmla="*/ 942 w 1143"/>
                  <a:gd name="T21" fmla="*/ 63 h 593"/>
                  <a:gd name="T22" fmla="*/ 1058 w 1143"/>
                  <a:gd name="T23" fmla="*/ 26 h 593"/>
                  <a:gd name="T24" fmla="*/ 1140 w 1143"/>
                  <a:gd name="T25" fmla="*/ 30 h 593"/>
                  <a:gd name="T26" fmla="*/ 1143 w 1143"/>
                  <a:gd name="T27" fmla="*/ 9 h 593"/>
                  <a:gd name="T28" fmla="*/ 1045 w 1143"/>
                  <a:gd name="T29" fmla="*/ 2 h 593"/>
                  <a:gd name="T30" fmla="*/ 929 w 1143"/>
                  <a:gd name="T31" fmla="*/ 39 h 593"/>
                  <a:gd name="T32" fmla="*/ 862 w 1143"/>
                  <a:gd name="T33" fmla="*/ 95 h 593"/>
                  <a:gd name="T34" fmla="*/ 632 w 1143"/>
                  <a:gd name="T35" fmla="*/ 94 h 593"/>
                  <a:gd name="T36" fmla="*/ 559 w 1143"/>
                  <a:gd name="T37" fmla="*/ 70 h 593"/>
                  <a:gd name="T38" fmla="*/ 455 w 1143"/>
                  <a:gd name="T39" fmla="*/ 55 h 593"/>
                  <a:gd name="T40" fmla="*/ 343 w 1143"/>
                  <a:gd name="T41" fmla="*/ 48 h 593"/>
                  <a:gd name="T42" fmla="*/ 212 w 1143"/>
                  <a:gd name="T43" fmla="*/ 144 h 593"/>
                  <a:gd name="T44" fmla="*/ 154 w 1143"/>
                  <a:gd name="T45" fmla="*/ 246 h 593"/>
                  <a:gd name="T46" fmla="*/ 132 w 1143"/>
                  <a:gd name="T47" fmla="*/ 295 h 593"/>
                  <a:gd name="T48" fmla="*/ 129 w 1143"/>
                  <a:gd name="T49" fmla="*/ 345 h 593"/>
                  <a:gd name="T50" fmla="*/ 66 w 1143"/>
                  <a:gd name="T51" fmla="*/ 483 h 593"/>
                  <a:gd name="T52" fmla="*/ 4 w 1143"/>
                  <a:gd name="T53" fmla="*/ 571 h 593"/>
                  <a:gd name="T54" fmla="*/ 0 w 1143"/>
                  <a:gd name="T55" fmla="*/ 584 h 593"/>
                  <a:gd name="T56" fmla="*/ 18 w 1143"/>
                  <a:gd name="T57" fmla="*/ 593 h 593"/>
                  <a:gd name="T58" fmla="*/ 80 w 1143"/>
                  <a:gd name="T59" fmla="*/ 5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43" h="593">
                    <a:moveTo>
                      <a:pt x="80" y="508"/>
                    </a:moveTo>
                    <a:cubicBezTo>
                      <a:pt x="114" y="473"/>
                      <a:pt x="133" y="418"/>
                      <a:pt x="143" y="370"/>
                    </a:cubicBezTo>
                    <a:cubicBezTo>
                      <a:pt x="146" y="353"/>
                      <a:pt x="143" y="336"/>
                      <a:pt x="146" y="319"/>
                    </a:cubicBezTo>
                    <a:cubicBezTo>
                      <a:pt x="149" y="302"/>
                      <a:pt x="159" y="287"/>
                      <a:pt x="168" y="270"/>
                    </a:cubicBezTo>
                    <a:cubicBezTo>
                      <a:pt x="187" y="234"/>
                      <a:pt x="201" y="201"/>
                      <a:pt x="226" y="169"/>
                    </a:cubicBezTo>
                    <a:cubicBezTo>
                      <a:pt x="258" y="126"/>
                      <a:pt x="305" y="86"/>
                      <a:pt x="357" y="72"/>
                    </a:cubicBezTo>
                    <a:cubicBezTo>
                      <a:pt x="398" y="62"/>
                      <a:pt x="429" y="74"/>
                      <a:pt x="469" y="79"/>
                    </a:cubicBezTo>
                    <a:cubicBezTo>
                      <a:pt x="507" y="84"/>
                      <a:pt x="538" y="80"/>
                      <a:pt x="573" y="94"/>
                    </a:cubicBezTo>
                    <a:cubicBezTo>
                      <a:pt x="596" y="103"/>
                      <a:pt x="621" y="115"/>
                      <a:pt x="645" y="118"/>
                    </a:cubicBezTo>
                    <a:cubicBezTo>
                      <a:pt x="710" y="128"/>
                      <a:pt x="816" y="160"/>
                      <a:pt x="876" y="120"/>
                    </a:cubicBezTo>
                    <a:cubicBezTo>
                      <a:pt x="901" y="102"/>
                      <a:pt x="915" y="78"/>
                      <a:pt x="942" y="63"/>
                    </a:cubicBezTo>
                    <a:cubicBezTo>
                      <a:pt x="982" y="42"/>
                      <a:pt x="1014" y="28"/>
                      <a:pt x="1058" y="26"/>
                    </a:cubicBezTo>
                    <a:cubicBezTo>
                      <a:pt x="1084" y="25"/>
                      <a:pt x="1113" y="25"/>
                      <a:pt x="1140" y="30"/>
                    </a:cubicBezTo>
                    <a:cubicBezTo>
                      <a:pt x="1142" y="23"/>
                      <a:pt x="1143" y="16"/>
                      <a:pt x="1143" y="9"/>
                    </a:cubicBezTo>
                    <a:cubicBezTo>
                      <a:pt x="1111" y="1"/>
                      <a:pt x="1075" y="0"/>
                      <a:pt x="1045" y="2"/>
                    </a:cubicBezTo>
                    <a:cubicBezTo>
                      <a:pt x="1000" y="4"/>
                      <a:pt x="968" y="18"/>
                      <a:pt x="929" y="39"/>
                    </a:cubicBezTo>
                    <a:cubicBezTo>
                      <a:pt x="901" y="54"/>
                      <a:pt x="887" y="78"/>
                      <a:pt x="862" y="95"/>
                    </a:cubicBezTo>
                    <a:cubicBezTo>
                      <a:pt x="803" y="136"/>
                      <a:pt x="697" y="103"/>
                      <a:pt x="632" y="94"/>
                    </a:cubicBezTo>
                    <a:cubicBezTo>
                      <a:pt x="607" y="90"/>
                      <a:pt x="582" y="79"/>
                      <a:pt x="559" y="70"/>
                    </a:cubicBezTo>
                    <a:cubicBezTo>
                      <a:pt x="524" y="56"/>
                      <a:pt x="493" y="60"/>
                      <a:pt x="455" y="55"/>
                    </a:cubicBezTo>
                    <a:cubicBezTo>
                      <a:pt x="415" y="49"/>
                      <a:pt x="384" y="37"/>
                      <a:pt x="343" y="48"/>
                    </a:cubicBezTo>
                    <a:cubicBezTo>
                      <a:pt x="291" y="62"/>
                      <a:pt x="244" y="101"/>
                      <a:pt x="212" y="144"/>
                    </a:cubicBezTo>
                    <a:cubicBezTo>
                      <a:pt x="188" y="176"/>
                      <a:pt x="173" y="210"/>
                      <a:pt x="154" y="246"/>
                    </a:cubicBezTo>
                    <a:cubicBezTo>
                      <a:pt x="146" y="262"/>
                      <a:pt x="135" y="277"/>
                      <a:pt x="132" y="295"/>
                    </a:cubicBezTo>
                    <a:cubicBezTo>
                      <a:pt x="129" y="311"/>
                      <a:pt x="132" y="329"/>
                      <a:pt x="129" y="345"/>
                    </a:cubicBezTo>
                    <a:cubicBezTo>
                      <a:pt x="120" y="393"/>
                      <a:pt x="100" y="448"/>
                      <a:pt x="66" y="483"/>
                    </a:cubicBezTo>
                    <a:cubicBezTo>
                      <a:pt x="37" y="513"/>
                      <a:pt x="16" y="531"/>
                      <a:pt x="4" y="571"/>
                    </a:cubicBezTo>
                    <a:cubicBezTo>
                      <a:pt x="2" y="575"/>
                      <a:pt x="1" y="580"/>
                      <a:pt x="0" y="584"/>
                    </a:cubicBezTo>
                    <a:cubicBezTo>
                      <a:pt x="6" y="587"/>
                      <a:pt x="12" y="590"/>
                      <a:pt x="18" y="593"/>
                    </a:cubicBezTo>
                    <a:cubicBezTo>
                      <a:pt x="31" y="555"/>
                      <a:pt x="52" y="537"/>
                      <a:pt x="80" y="508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7" name="ïŝḻiďé"/>
              <p:cNvSpPr/>
              <p:nvPr/>
            </p:nvSpPr>
            <p:spPr bwMode="auto">
              <a:xfrm>
                <a:off x="3187" y="1964"/>
                <a:ext cx="1920" cy="1183"/>
              </a:xfrm>
              <a:custGeom>
                <a:avLst/>
                <a:gdLst>
                  <a:gd name="T0" fmla="*/ 727 w 1122"/>
                  <a:gd name="T1" fmla="*/ 565 h 692"/>
                  <a:gd name="T2" fmla="*/ 1122 w 1122"/>
                  <a:gd name="T3" fmla="*/ 5 h 692"/>
                  <a:gd name="T4" fmla="*/ 1040 w 1122"/>
                  <a:gd name="T5" fmla="*/ 1 h 692"/>
                  <a:gd name="T6" fmla="*/ 924 w 1122"/>
                  <a:gd name="T7" fmla="*/ 38 h 692"/>
                  <a:gd name="T8" fmla="*/ 858 w 1122"/>
                  <a:gd name="T9" fmla="*/ 95 h 692"/>
                  <a:gd name="T10" fmla="*/ 627 w 1122"/>
                  <a:gd name="T11" fmla="*/ 93 h 692"/>
                  <a:gd name="T12" fmla="*/ 555 w 1122"/>
                  <a:gd name="T13" fmla="*/ 69 h 692"/>
                  <a:gd name="T14" fmla="*/ 451 w 1122"/>
                  <a:gd name="T15" fmla="*/ 54 h 692"/>
                  <a:gd name="T16" fmla="*/ 339 w 1122"/>
                  <a:gd name="T17" fmla="*/ 47 h 692"/>
                  <a:gd name="T18" fmla="*/ 208 w 1122"/>
                  <a:gd name="T19" fmla="*/ 144 h 692"/>
                  <a:gd name="T20" fmla="*/ 150 w 1122"/>
                  <a:gd name="T21" fmla="*/ 245 h 692"/>
                  <a:gd name="T22" fmla="*/ 128 w 1122"/>
                  <a:gd name="T23" fmla="*/ 294 h 692"/>
                  <a:gd name="T24" fmla="*/ 125 w 1122"/>
                  <a:gd name="T25" fmla="*/ 345 h 692"/>
                  <a:gd name="T26" fmla="*/ 62 w 1122"/>
                  <a:gd name="T27" fmla="*/ 483 h 692"/>
                  <a:gd name="T28" fmla="*/ 0 w 1122"/>
                  <a:gd name="T29" fmla="*/ 568 h 692"/>
                  <a:gd name="T30" fmla="*/ 727 w 1122"/>
                  <a:gd name="T31" fmla="*/ 565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2" h="692">
                    <a:moveTo>
                      <a:pt x="727" y="565"/>
                    </a:moveTo>
                    <a:cubicBezTo>
                      <a:pt x="947" y="446"/>
                      <a:pt x="1086" y="235"/>
                      <a:pt x="1122" y="5"/>
                    </a:cubicBezTo>
                    <a:cubicBezTo>
                      <a:pt x="1095" y="0"/>
                      <a:pt x="1066" y="0"/>
                      <a:pt x="1040" y="1"/>
                    </a:cubicBezTo>
                    <a:cubicBezTo>
                      <a:pt x="996" y="3"/>
                      <a:pt x="964" y="17"/>
                      <a:pt x="924" y="38"/>
                    </a:cubicBezTo>
                    <a:cubicBezTo>
                      <a:pt x="897" y="53"/>
                      <a:pt x="883" y="77"/>
                      <a:pt x="858" y="95"/>
                    </a:cubicBezTo>
                    <a:cubicBezTo>
                      <a:pt x="798" y="135"/>
                      <a:pt x="692" y="103"/>
                      <a:pt x="627" y="93"/>
                    </a:cubicBezTo>
                    <a:cubicBezTo>
                      <a:pt x="603" y="90"/>
                      <a:pt x="578" y="78"/>
                      <a:pt x="555" y="69"/>
                    </a:cubicBezTo>
                    <a:cubicBezTo>
                      <a:pt x="520" y="55"/>
                      <a:pt x="489" y="59"/>
                      <a:pt x="451" y="54"/>
                    </a:cubicBezTo>
                    <a:cubicBezTo>
                      <a:pt x="411" y="49"/>
                      <a:pt x="380" y="37"/>
                      <a:pt x="339" y="47"/>
                    </a:cubicBezTo>
                    <a:cubicBezTo>
                      <a:pt x="287" y="61"/>
                      <a:pt x="240" y="101"/>
                      <a:pt x="208" y="144"/>
                    </a:cubicBezTo>
                    <a:cubicBezTo>
                      <a:pt x="183" y="176"/>
                      <a:pt x="169" y="209"/>
                      <a:pt x="150" y="245"/>
                    </a:cubicBezTo>
                    <a:cubicBezTo>
                      <a:pt x="141" y="262"/>
                      <a:pt x="131" y="277"/>
                      <a:pt x="128" y="294"/>
                    </a:cubicBezTo>
                    <a:cubicBezTo>
                      <a:pt x="125" y="311"/>
                      <a:pt x="128" y="328"/>
                      <a:pt x="125" y="345"/>
                    </a:cubicBezTo>
                    <a:cubicBezTo>
                      <a:pt x="115" y="393"/>
                      <a:pt x="96" y="448"/>
                      <a:pt x="62" y="483"/>
                    </a:cubicBezTo>
                    <a:cubicBezTo>
                      <a:pt x="34" y="512"/>
                      <a:pt x="13" y="530"/>
                      <a:pt x="0" y="568"/>
                    </a:cubicBezTo>
                    <a:cubicBezTo>
                      <a:pt x="220" y="684"/>
                      <a:pt x="492" y="692"/>
                      <a:pt x="727" y="565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8" name="îṧļíďè"/>
              <p:cNvSpPr/>
              <p:nvPr/>
            </p:nvSpPr>
            <p:spPr bwMode="auto">
              <a:xfrm>
                <a:off x="2908" y="769"/>
                <a:ext cx="651" cy="2104"/>
              </a:xfrm>
              <a:custGeom>
                <a:avLst/>
                <a:gdLst>
                  <a:gd name="T0" fmla="*/ 304 w 380"/>
                  <a:gd name="T1" fmla="*/ 361 h 1232"/>
                  <a:gd name="T2" fmla="*/ 188 w 380"/>
                  <a:gd name="T3" fmla="*/ 245 h 1232"/>
                  <a:gd name="T4" fmla="*/ 79 w 380"/>
                  <a:gd name="T5" fmla="*/ 112 h 1232"/>
                  <a:gd name="T6" fmla="*/ 39 w 380"/>
                  <a:gd name="T7" fmla="*/ 55 h 1232"/>
                  <a:gd name="T8" fmla="*/ 21 w 380"/>
                  <a:gd name="T9" fmla="*/ 0 h 1232"/>
                  <a:gd name="T10" fmla="*/ 0 w 380"/>
                  <a:gd name="T11" fmla="*/ 19 h 1232"/>
                  <a:gd name="T12" fmla="*/ 10 w 380"/>
                  <a:gd name="T13" fmla="*/ 59 h 1232"/>
                  <a:gd name="T14" fmla="*/ 51 w 380"/>
                  <a:gd name="T15" fmla="*/ 116 h 1232"/>
                  <a:gd name="T16" fmla="*/ 160 w 380"/>
                  <a:gd name="T17" fmla="*/ 250 h 1232"/>
                  <a:gd name="T18" fmla="*/ 275 w 380"/>
                  <a:gd name="T19" fmla="*/ 365 h 1232"/>
                  <a:gd name="T20" fmla="*/ 348 w 380"/>
                  <a:gd name="T21" fmla="*/ 552 h 1232"/>
                  <a:gd name="T22" fmla="*/ 307 w 380"/>
                  <a:gd name="T23" fmla="*/ 693 h 1232"/>
                  <a:gd name="T24" fmla="*/ 223 w 380"/>
                  <a:gd name="T25" fmla="*/ 815 h 1232"/>
                  <a:gd name="T26" fmla="*/ 191 w 380"/>
                  <a:gd name="T27" fmla="*/ 904 h 1232"/>
                  <a:gd name="T28" fmla="*/ 177 w 380"/>
                  <a:gd name="T29" fmla="*/ 991 h 1232"/>
                  <a:gd name="T30" fmla="*/ 107 w 380"/>
                  <a:gd name="T31" fmla="*/ 1174 h 1232"/>
                  <a:gd name="T32" fmla="*/ 85 w 380"/>
                  <a:gd name="T33" fmla="*/ 1221 h 1232"/>
                  <a:gd name="T34" fmla="*/ 101 w 380"/>
                  <a:gd name="T35" fmla="*/ 1232 h 1232"/>
                  <a:gd name="T36" fmla="*/ 136 w 380"/>
                  <a:gd name="T37" fmla="*/ 1169 h 1232"/>
                  <a:gd name="T38" fmla="*/ 205 w 380"/>
                  <a:gd name="T39" fmla="*/ 987 h 1232"/>
                  <a:gd name="T40" fmla="*/ 219 w 380"/>
                  <a:gd name="T41" fmla="*/ 900 h 1232"/>
                  <a:gd name="T42" fmla="*/ 252 w 380"/>
                  <a:gd name="T43" fmla="*/ 811 h 1232"/>
                  <a:gd name="T44" fmla="*/ 336 w 380"/>
                  <a:gd name="T45" fmla="*/ 689 h 1232"/>
                  <a:gd name="T46" fmla="*/ 376 w 380"/>
                  <a:gd name="T47" fmla="*/ 548 h 1232"/>
                  <a:gd name="T48" fmla="*/ 304 w 380"/>
                  <a:gd name="T49" fmla="*/ 361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0" h="1232">
                    <a:moveTo>
                      <a:pt x="304" y="361"/>
                    </a:moveTo>
                    <a:cubicBezTo>
                      <a:pt x="276" y="309"/>
                      <a:pt x="228" y="284"/>
                      <a:pt x="188" y="245"/>
                    </a:cubicBezTo>
                    <a:cubicBezTo>
                      <a:pt x="146" y="205"/>
                      <a:pt x="118" y="154"/>
                      <a:pt x="79" y="112"/>
                    </a:cubicBezTo>
                    <a:cubicBezTo>
                      <a:pt x="63" y="94"/>
                      <a:pt x="49" y="78"/>
                      <a:pt x="39" y="55"/>
                    </a:cubicBezTo>
                    <a:cubicBezTo>
                      <a:pt x="31" y="35"/>
                      <a:pt x="32" y="16"/>
                      <a:pt x="21" y="0"/>
                    </a:cubicBezTo>
                    <a:cubicBezTo>
                      <a:pt x="14" y="7"/>
                      <a:pt x="7" y="13"/>
                      <a:pt x="0" y="19"/>
                    </a:cubicBezTo>
                    <a:cubicBezTo>
                      <a:pt x="4" y="32"/>
                      <a:pt x="5" y="45"/>
                      <a:pt x="10" y="59"/>
                    </a:cubicBezTo>
                    <a:cubicBezTo>
                      <a:pt x="20" y="83"/>
                      <a:pt x="34" y="98"/>
                      <a:pt x="51" y="116"/>
                    </a:cubicBezTo>
                    <a:cubicBezTo>
                      <a:pt x="90" y="158"/>
                      <a:pt x="118" y="209"/>
                      <a:pt x="160" y="250"/>
                    </a:cubicBezTo>
                    <a:cubicBezTo>
                      <a:pt x="199" y="288"/>
                      <a:pt x="247" y="313"/>
                      <a:pt x="275" y="365"/>
                    </a:cubicBezTo>
                    <a:cubicBezTo>
                      <a:pt x="308" y="425"/>
                      <a:pt x="343" y="484"/>
                      <a:pt x="348" y="552"/>
                    </a:cubicBezTo>
                    <a:cubicBezTo>
                      <a:pt x="352" y="607"/>
                      <a:pt x="333" y="646"/>
                      <a:pt x="307" y="693"/>
                    </a:cubicBezTo>
                    <a:cubicBezTo>
                      <a:pt x="284" y="739"/>
                      <a:pt x="246" y="770"/>
                      <a:pt x="223" y="815"/>
                    </a:cubicBezTo>
                    <a:cubicBezTo>
                      <a:pt x="208" y="844"/>
                      <a:pt x="201" y="873"/>
                      <a:pt x="191" y="904"/>
                    </a:cubicBezTo>
                    <a:cubicBezTo>
                      <a:pt x="182" y="933"/>
                      <a:pt x="184" y="962"/>
                      <a:pt x="177" y="991"/>
                    </a:cubicBezTo>
                    <a:cubicBezTo>
                      <a:pt x="162" y="1055"/>
                      <a:pt x="126" y="1111"/>
                      <a:pt x="107" y="1174"/>
                    </a:cubicBezTo>
                    <a:cubicBezTo>
                      <a:pt x="101" y="1193"/>
                      <a:pt x="95" y="1207"/>
                      <a:pt x="85" y="1221"/>
                    </a:cubicBezTo>
                    <a:cubicBezTo>
                      <a:pt x="90" y="1225"/>
                      <a:pt x="96" y="1229"/>
                      <a:pt x="101" y="1232"/>
                    </a:cubicBezTo>
                    <a:cubicBezTo>
                      <a:pt x="118" y="1211"/>
                      <a:pt x="128" y="1195"/>
                      <a:pt x="136" y="1169"/>
                    </a:cubicBezTo>
                    <a:cubicBezTo>
                      <a:pt x="155" y="1107"/>
                      <a:pt x="191" y="1051"/>
                      <a:pt x="205" y="987"/>
                    </a:cubicBezTo>
                    <a:cubicBezTo>
                      <a:pt x="212" y="958"/>
                      <a:pt x="210" y="929"/>
                      <a:pt x="219" y="900"/>
                    </a:cubicBezTo>
                    <a:cubicBezTo>
                      <a:pt x="229" y="868"/>
                      <a:pt x="237" y="840"/>
                      <a:pt x="252" y="811"/>
                    </a:cubicBezTo>
                    <a:cubicBezTo>
                      <a:pt x="274" y="766"/>
                      <a:pt x="312" y="734"/>
                      <a:pt x="336" y="689"/>
                    </a:cubicBezTo>
                    <a:cubicBezTo>
                      <a:pt x="361" y="642"/>
                      <a:pt x="380" y="603"/>
                      <a:pt x="376" y="548"/>
                    </a:cubicBezTo>
                    <a:cubicBezTo>
                      <a:pt x="372" y="479"/>
                      <a:pt x="336" y="421"/>
                      <a:pt x="304" y="361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9" name="ïŝḷíḋê"/>
              <p:cNvSpPr/>
              <p:nvPr/>
            </p:nvSpPr>
            <p:spPr bwMode="auto">
              <a:xfrm>
                <a:off x="2349" y="801"/>
                <a:ext cx="1162" cy="2053"/>
              </a:xfrm>
              <a:custGeom>
                <a:avLst/>
                <a:gdLst>
                  <a:gd name="T0" fmla="*/ 504 w 679"/>
                  <a:gd name="T1" fmla="*/ 972 h 1202"/>
                  <a:gd name="T2" fmla="*/ 518 w 679"/>
                  <a:gd name="T3" fmla="*/ 885 h 1202"/>
                  <a:gd name="T4" fmla="*/ 550 w 679"/>
                  <a:gd name="T5" fmla="*/ 796 h 1202"/>
                  <a:gd name="T6" fmla="*/ 634 w 679"/>
                  <a:gd name="T7" fmla="*/ 674 h 1202"/>
                  <a:gd name="T8" fmla="*/ 675 w 679"/>
                  <a:gd name="T9" fmla="*/ 533 h 1202"/>
                  <a:gd name="T10" fmla="*/ 602 w 679"/>
                  <a:gd name="T11" fmla="*/ 346 h 1202"/>
                  <a:gd name="T12" fmla="*/ 487 w 679"/>
                  <a:gd name="T13" fmla="*/ 231 h 1202"/>
                  <a:gd name="T14" fmla="*/ 378 w 679"/>
                  <a:gd name="T15" fmla="*/ 97 h 1202"/>
                  <a:gd name="T16" fmla="*/ 337 w 679"/>
                  <a:gd name="T17" fmla="*/ 40 h 1202"/>
                  <a:gd name="T18" fmla="*/ 327 w 679"/>
                  <a:gd name="T19" fmla="*/ 0 h 1202"/>
                  <a:gd name="T20" fmla="*/ 171 w 679"/>
                  <a:gd name="T21" fmla="*/ 934 h 1202"/>
                  <a:gd name="T22" fmla="*/ 412 w 679"/>
                  <a:gd name="T23" fmla="*/ 1202 h 1202"/>
                  <a:gd name="T24" fmla="*/ 434 w 679"/>
                  <a:gd name="T25" fmla="*/ 1155 h 1202"/>
                  <a:gd name="T26" fmla="*/ 504 w 679"/>
                  <a:gd name="T27" fmla="*/ 972 h 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9" h="1202">
                    <a:moveTo>
                      <a:pt x="504" y="972"/>
                    </a:moveTo>
                    <a:cubicBezTo>
                      <a:pt x="511" y="943"/>
                      <a:pt x="509" y="914"/>
                      <a:pt x="518" y="885"/>
                    </a:cubicBezTo>
                    <a:cubicBezTo>
                      <a:pt x="528" y="854"/>
                      <a:pt x="535" y="825"/>
                      <a:pt x="550" y="796"/>
                    </a:cubicBezTo>
                    <a:cubicBezTo>
                      <a:pt x="573" y="751"/>
                      <a:pt x="611" y="720"/>
                      <a:pt x="634" y="674"/>
                    </a:cubicBezTo>
                    <a:cubicBezTo>
                      <a:pt x="660" y="627"/>
                      <a:pt x="679" y="588"/>
                      <a:pt x="675" y="533"/>
                    </a:cubicBezTo>
                    <a:cubicBezTo>
                      <a:pt x="670" y="465"/>
                      <a:pt x="635" y="406"/>
                      <a:pt x="602" y="346"/>
                    </a:cubicBezTo>
                    <a:cubicBezTo>
                      <a:pt x="574" y="294"/>
                      <a:pt x="526" y="269"/>
                      <a:pt x="487" y="231"/>
                    </a:cubicBezTo>
                    <a:cubicBezTo>
                      <a:pt x="445" y="190"/>
                      <a:pt x="417" y="139"/>
                      <a:pt x="378" y="97"/>
                    </a:cubicBezTo>
                    <a:cubicBezTo>
                      <a:pt x="361" y="79"/>
                      <a:pt x="347" y="64"/>
                      <a:pt x="337" y="40"/>
                    </a:cubicBezTo>
                    <a:cubicBezTo>
                      <a:pt x="332" y="26"/>
                      <a:pt x="331" y="13"/>
                      <a:pt x="327" y="0"/>
                    </a:cubicBezTo>
                    <a:cubicBezTo>
                      <a:pt x="74" y="234"/>
                      <a:pt x="0" y="617"/>
                      <a:pt x="171" y="934"/>
                    </a:cubicBezTo>
                    <a:cubicBezTo>
                      <a:pt x="231" y="1045"/>
                      <a:pt x="315" y="1135"/>
                      <a:pt x="412" y="1202"/>
                    </a:cubicBezTo>
                    <a:cubicBezTo>
                      <a:pt x="422" y="1188"/>
                      <a:pt x="428" y="1174"/>
                      <a:pt x="434" y="1155"/>
                    </a:cubicBezTo>
                    <a:cubicBezTo>
                      <a:pt x="453" y="1092"/>
                      <a:pt x="489" y="1036"/>
                      <a:pt x="504" y="972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0" name="iş1idé"/>
              <p:cNvSpPr/>
              <p:nvPr/>
            </p:nvSpPr>
            <p:spPr bwMode="auto">
              <a:xfrm>
                <a:off x="4857" y="542"/>
                <a:ext cx="475" cy="632"/>
              </a:xfrm>
              <a:custGeom>
                <a:avLst/>
                <a:gdLst>
                  <a:gd name="T0" fmla="*/ 273 w 277"/>
                  <a:gd name="T1" fmla="*/ 302 h 370"/>
                  <a:gd name="T2" fmla="*/ 234 w 277"/>
                  <a:gd name="T3" fmla="*/ 272 h 370"/>
                  <a:gd name="T4" fmla="*/ 237 w 277"/>
                  <a:gd name="T5" fmla="*/ 229 h 370"/>
                  <a:gd name="T6" fmla="*/ 224 w 277"/>
                  <a:gd name="T7" fmla="*/ 195 h 370"/>
                  <a:gd name="T8" fmla="*/ 212 w 277"/>
                  <a:gd name="T9" fmla="*/ 132 h 370"/>
                  <a:gd name="T10" fmla="*/ 175 w 277"/>
                  <a:gd name="T11" fmla="*/ 109 h 370"/>
                  <a:gd name="T12" fmla="*/ 26 w 277"/>
                  <a:gd name="T13" fmla="*/ 31 h 370"/>
                  <a:gd name="T14" fmla="*/ 22 w 277"/>
                  <a:gd name="T15" fmla="*/ 109 h 370"/>
                  <a:gd name="T16" fmla="*/ 22 w 277"/>
                  <a:gd name="T17" fmla="*/ 146 h 370"/>
                  <a:gd name="T18" fmla="*/ 50 w 277"/>
                  <a:gd name="T19" fmla="*/ 166 h 370"/>
                  <a:gd name="T20" fmla="*/ 52 w 277"/>
                  <a:gd name="T21" fmla="*/ 186 h 370"/>
                  <a:gd name="T22" fmla="*/ 44 w 277"/>
                  <a:gd name="T23" fmla="*/ 209 h 370"/>
                  <a:gd name="T24" fmla="*/ 67 w 277"/>
                  <a:gd name="T25" fmla="*/ 238 h 370"/>
                  <a:gd name="T26" fmla="*/ 64 w 277"/>
                  <a:gd name="T27" fmla="*/ 278 h 370"/>
                  <a:gd name="T28" fmla="*/ 123 w 277"/>
                  <a:gd name="T29" fmla="*/ 301 h 370"/>
                  <a:gd name="T30" fmla="*/ 142 w 277"/>
                  <a:gd name="T31" fmla="*/ 347 h 370"/>
                  <a:gd name="T32" fmla="*/ 183 w 277"/>
                  <a:gd name="T33" fmla="*/ 357 h 370"/>
                  <a:gd name="T34" fmla="*/ 223 w 277"/>
                  <a:gd name="T35" fmla="*/ 369 h 370"/>
                  <a:gd name="T36" fmla="*/ 247 w 277"/>
                  <a:gd name="T37" fmla="*/ 344 h 370"/>
                  <a:gd name="T38" fmla="*/ 273 w 277"/>
                  <a:gd name="T39" fmla="*/ 302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7" h="370">
                    <a:moveTo>
                      <a:pt x="273" y="302"/>
                    </a:moveTo>
                    <a:cubicBezTo>
                      <a:pt x="270" y="289"/>
                      <a:pt x="243" y="280"/>
                      <a:pt x="234" y="272"/>
                    </a:cubicBezTo>
                    <a:cubicBezTo>
                      <a:pt x="215" y="256"/>
                      <a:pt x="225" y="246"/>
                      <a:pt x="237" y="229"/>
                    </a:cubicBezTo>
                    <a:cubicBezTo>
                      <a:pt x="251" y="210"/>
                      <a:pt x="250" y="195"/>
                      <a:pt x="224" y="195"/>
                    </a:cubicBezTo>
                    <a:cubicBezTo>
                      <a:pt x="222" y="174"/>
                      <a:pt x="227" y="149"/>
                      <a:pt x="212" y="132"/>
                    </a:cubicBezTo>
                    <a:cubicBezTo>
                      <a:pt x="203" y="121"/>
                      <a:pt x="188" y="118"/>
                      <a:pt x="175" y="109"/>
                    </a:cubicBezTo>
                    <a:cubicBezTo>
                      <a:pt x="137" y="81"/>
                      <a:pt x="81" y="0"/>
                      <a:pt x="26" y="31"/>
                    </a:cubicBezTo>
                    <a:cubicBezTo>
                      <a:pt x="0" y="45"/>
                      <a:pt x="0" y="91"/>
                      <a:pt x="22" y="109"/>
                    </a:cubicBezTo>
                    <a:cubicBezTo>
                      <a:pt x="46" y="129"/>
                      <a:pt x="18" y="128"/>
                      <a:pt x="22" y="146"/>
                    </a:cubicBezTo>
                    <a:cubicBezTo>
                      <a:pt x="24" y="155"/>
                      <a:pt x="44" y="160"/>
                      <a:pt x="50" y="166"/>
                    </a:cubicBezTo>
                    <a:cubicBezTo>
                      <a:pt x="59" y="177"/>
                      <a:pt x="57" y="174"/>
                      <a:pt x="52" y="186"/>
                    </a:cubicBezTo>
                    <a:cubicBezTo>
                      <a:pt x="49" y="196"/>
                      <a:pt x="42" y="198"/>
                      <a:pt x="44" y="209"/>
                    </a:cubicBezTo>
                    <a:cubicBezTo>
                      <a:pt x="45" y="220"/>
                      <a:pt x="57" y="235"/>
                      <a:pt x="67" y="238"/>
                    </a:cubicBezTo>
                    <a:cubicBezTo>
                      <a:pt x="67" y="255"/>
                      <a:pt x="55" y="261"/>
                      <a:pt x="64" y="278"/>
                    </a:cubicBezTo>
                    <a:cubicBezTo>
                      <a:pt x="74" y="297"/>
                      <a:pt x="103" y="303"/>
                      <a:pt x="123" y="301"/>
                    </a:cubicBezTo>
                    <a:cubicBezTo>
                      <a:pt x="124" y="320"/>
                      <a:pt x="127" y="335"/>
                      <a:pt x="142" y="347"/>
                    </a:cubicBezTo>
                    <a:cubicBezTo>
                      <a:pt x="157" y="358"/>
                      <a:pt x="165" y="355"/>
                      <a:pt x="183" y="357"/>
                    </a:cubicBezTo>
                    <a:cubicBezTo>
                      <a:pt x="196" y="359"/>
                      <a:pt x="209" y="370"/>
                      <a:pt x="223" y="369"/>
                    </a:cubicBezTo>
                    <a:cubicBezTo>
                      <a:pt x="241" y="368"/>
                      <a:pt x="239" y="357"/>
                      <a:pt x="247" y="344"/>
                    </a:cubicBezTo>
                    <a:cubicBezTo>
                      <a:pt x="255" y="332"/>
                      <a:pt x="277" y="319"/>
                      <a:pt x="273" y="302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1" name="ïṥľïďé"/>
              <p:cNvSpPr/>
              <p:nvPr/>
            </p:nvSpPr>
            <p:spPr bwMode="auto">
              <a:xfrm>
                <a:off x="3834" y="1336"/>
                <a:ext cx="471" cy="365"/>
              </a:xfrm>
              <a:custGeom>
                <a:avLst/>
                <a:gdLst>
                  <a:gd name="T0" fmla="*/ 194 w 275"/>
                  <a:gd name="T1" fmla="*/ 21 h 214"/>
                  <a:gd name="T2" fmla="*/ 145 w 275"/>
                  <a:gd name="T3" fmla="*/ 5 h 214"/>
                  <a:gd name="T4" fmla="*/ 117 w 275"/>
                  <a:gd name="T5" fmla="*/ 3 h 214"/>
                  <a:gd name="T6" fmla="*/ 100 w 275"/>
                  <a:gd name="T7" fmla="*/ 22 h 214"/>
                  <a:gd name="T8" fmla="*/ 78 w 275"/>
                  <a:gd name="T9" fmla="*/ 30 h 214"/>
                  <a:gd name="T10" fmla="*/ 50 w 275"/>
                  <a:gd name="T11" fmla="*/ 34 h 214"/>
                  <a:gd name="T12" fmla="*/ 38 w 275"/>
                  <a:gd name="T13" fmla="*/ 85 h 214"/>
                  <a:gd name="T14" fmla="*/ 21 w 275"/>
                  <a:gd name="T15" fmla="*/ 154 h 214"/>
                  <a:gd name="T16" fmla="*/ 43 w 275"/>
                  <a:gd name="T17" fmla="*/ 164 h 214"/>
                  <a:gd name="T18" fmla="*/ 55 w 275"/>
                  <a:gd name="T19" fmla="*/ 196 h 214"/>
                  <a:gd name="T20" fmla="*/ 93 w 275"/>
                  <a:gd name="T21" fmla="*/ 194 h 214"/>
                  <a:gd name="T22" fmla="*/ 130 w 275"/>
                  <a:gd name="T23" fmla="*/ 213 h 214"/>
                  <a:gd name="T24" fmla="*/ 173 w 275"/>
                  <a:gd name="T25" fmla="*/ 191 h 214"/>
                  <a:gd name="T26" fmla="*/ 222 w 275"/>
                  <a:gd name="T27" fmla="*/ 176 h 214"/>
                  <a:gd name="T28" fmla="*/ 235 w 275"/>
                  <a:gd name="T29" fmla="*/ 139 h 214"/>
                  <a:gd name="T30" fmla="*/ 266 w 275"/>
                  <a:gd name="T31" fmla="*/ 97 h 214"/>
                  <a:gd name="T32" fmla="*/ 214 w 275"/>
                  <a:gd name="T33" fmla="*/ 27 h 214"/>
                  <a:gd name="T34" fmla="*/ 194 w 275"/>
                  <a:gd name="T35" fmla="*/ 21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5" h="214">
                    <a:moveTo>
                      <a:pt x="194" y="21"/>
                    </a:moveTo>
                    <a:cubicBezTo>
                      <a:pt x="188" y="0"/>
                      <a:pt x="160" y="5"/>
                      <a:pt x="145" y="5"/>
                    </a:cubicBezTo>
                    <a:cubicBezTo>
                      <a:pt x="135" y="5"/>
                      <a:pt x="127" y="0"/>
                      <a:pt x="117" y="3"/>
                    </a:cubicBezTo>
                    <a:cubicBezTo>
                      <a:pt x="102" y="8"/>
                      <a:pt x="108" y="13"/>
                      <a:pt x="100" y="22"/>
                    </a:cubicBezTo>
                    <a:cubicBezTo>
                      <a:pt x="92" y="32"/>
                      <a:pt x="93" y="30"/>
                      <a:pt x="78" y="30"/>
                    </a:cubicBezTo>
                    <a:cubicBezTo>
                      <a:pt x="68" y="30"/>
                      <a:pt x="60" y="28"/>
                      <a:pt x="50" y="34"/>
                    </a:cubicBezTo>
                    <a:cubicBezTo>
                      <a:pt x="34" y="43"/>
                      <a:pt x="29" y="69"/>
                      <a:pt x="38" y="85"/>
                    </a:cubicBezTo>
                    <a:cubicBezTo>
                      <a:pt x="29" y="101"/>
                      <a:pt x="0" y="135"/>
                      <a:pt x="21" y="154"/>
                    </a:cubicBezTo>
                    <a:cubicBezTo>
                      <a:pt x="30" y="162"/>
                      <a:pt x="37" y="155"/>
                      <a:pt x="43" y="164"/>
                    </a:cubicBezTo>
                    <a:cubicBezTo>
                      <a:pt x="49" y="173"/>
                      <a:pt x="46" y="186"/>
                      <a:pt x="55" y="196"/>
                    </a:cubicBezTo>
                    <a:cubicBezTo>
                      <a:pt x="70" y="198"/>
                      <a:pt x="79" y="189"/>
                      <a:pt x="93" y="194"/>
                    </a:cubicBezTo>
                    <a:cubicBezTo>
                      <a:pt x="107" y="199"/>
                      <a:pt x="112" y="213"/>
                      <a:pt x="130" y="213"/>
                    </a:cubicBezTo>
                    <a:cubicBezTo>
                      <a:pt x="150" y="214"/>
                      <a:pt x="157" y="195"/>
                      <a:pt x="173" y="191"/>
                    </a:cubicBezTo>
                    <a:cubicBezTo>
                      <a:pt x="190" y="187"/>
                      <a:pt x="207" y="195"/>
                      <a:pt x="222" y="176"/>
                    </a:cubicBezTo>
                    <a:cubicBezTo>
                      <a:pt x="230" y="166"/>
                      <a:pt x="228" y="150"/>
                      <a:pt x="235" y="139"/>
                    </a:cubicBezTo>
                    <a:cubicBezTo>
                      <a:pt x="245" y="122"/>
                      <a:pt x="262" y="117"/>
                      <a:pt x="266" y="97"/>
                    </a:cubicBezTo>
                    <a:cubicBezTo>
                      <a:pt x="275" y="62"/>
                      <a:pt x="240" y="40"/>
                      <a:pt x="214" y="27"/>
                    </a:cubicBezTo>
                    <a:lnTo>
                      <a:pt x="194" y="21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2" name="îṥ1iďê"/>
              <p:cNvSpPr/>
              <p:nvPr/>
            </p:nvSpPr>
            <p:spPr bwMode="auto">
              <a:xfrm>
                <a:off x="3055" y="1510"/>
                <a:ext cx="293" cy="449"/>
              </a:xfrm>
              <a:custGeom>
                <a:avLst/>
                <a:gdLst>
                  <a:gd name="T0" fmla="*/ 69 w 171"/>
                  <a:gd name="T1" fmla="*/ 164 h 263"/>
                  <a:gd name="T2" fmla="*/ 109 w 171"/>
                  <a:gd name="T3" fmla="*/ 192 h 263"/>
                  <a:gd name="T4" fmla="*/ 138 w 171"/>
                  <a:gd name="T5" fmla="*/ 162 h 263"/>
                  <a:gd name="T6" fmla="*/ 165 w 171"/>
                  <a:gd name="T7" fmla="*/ 118 h 263"/>
                  <a:gd name="T8" fmla="*/ 151 w 171"/>
                  <a:gd name="T9" fmla="*/ 71 h 263"/>
                  <a:gd name="T10" fmla="*/ 135 w 171"/>
                  <a:gd name="T11" fmla="*/ 32 h 263"/>
                  <a:gd name="T12" fmla="*/ 97 w 171"/>
                  <a:gd name="T13" fmla="*/ 13 h 263"/>
                  <a:gd name="T14" fmla="*/ 58 w 171"/>
                  <a:gd name="T15" fmla="*/ 12 h 263"/>
                  <a:gd name="T16" fmla="*/ 21 w 171"/>
                  <a:gd name="T17" fmla="*/ 57 h 263"/>
                  <a:gd name="T18" fmla="*/ 36 w 171"/>
                  <a:gd name="T19" fmla="*/ 82 h 263"/>
                  <a:gd name="T20" fmla="*/ 27 w 171"/>
                  <a:gd name="T21" fmla="*/ 99 h 263"/>
                  <a:gd name="T22" fmla="*/ 131 w 171"/>
                  <a:gd name="T23" fmla="*/ 162 h 263"/>
                  <a:gd name="T24" fmla="*/ 69 w 171"/>
                  <a:gd name="T25" fmla="*/ 16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1" h="263">
                    <a:moveTo>
                      <a:pt x="69" y="164"/>
                    </a:moveTo>
                    <a:cubicBezTo>
                      <a:pt x="66" y="186"/>
                      <a:pt x="94" y="192"/>
                      <a:pt x="109" y="192"/>
                    </a:cubicBezTo>
                    <a:cubicBezTo>
                      <a:pt x="113" y="178"/>
                      <a:pt x="129" y="172"/>
                      <a:pt x="138" y="162"/>
                    </a:cubicBezTo>
                    <a:cubicBezTo>
                      <a:pt x="150" y="150"/>
                      <a:pt x="162" y="134"/>
                      <a:pt x="165" y="118"/>
                    </a:cubicBezTo>
                    <a:cubicBezTo>
                      <a:pt x="171" y="95"/>
                      <a:pt x="165" y="87"/>
                      <a:pt x="151" y="71"/>
                    </a:cubicBezTo>
                    <a:cubicBezTo>
                      <a:pt x="141" y="59"/>
                      <a:pt x="142" y="46"/>
                      <a:pt x="135" y="32"/>
                    </a:cubicBezTo>
                    <a:cubicBezTo>
                      <a:pt x="126" y="15"/>
                      <a:pt x="114" y="19"/>
                      <a:pt x="97" y="13"/>
                    </a:cubicBezTo>
                    <a:cubicBezTo>
                      <a:pt x="81" y="7"/>
                      <a:pt x="73" y="0"/>
                      <a:pt x="58" y="12"/>
                    </a:cubicBezTo>
                    <a:cubicBezTo>
                      <a:pt x="44" y="22"/>
                      <a:pt x="20" y="39"/>
                      <a:pt x="21" y="57"/>
                    </a:cubicBezTo>
                    <a:cubicBezTo>
                      <a:pt x="21" y="66"/>
                      <a:pt x="36" y="74"/>
                      <a:pt x="36" y="82"/>
                    </a:cubicBezTo>
                    <a:cubicBezTo>
                      <a:pt x="36" y="89"/>
                      <a:pt x="30" y="93"/>
                      <a:pt x="27" y="99"/>
                    </a:cubicBezTo>
                    <a:cubicBezTo>
                      <a:pt x="0" y="149"/>
                      <a:pt x="84" y="263"/>
                      <a:pt x="131" y="162"/>
                    </a:cubicBezTo>
                    <a:lnTo>
                      <a:pt x="69" y="164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3" name="íSlíḑé"/>
              <p:cNvSpPr/>
              <p:nvPr/>
            </p:nvSpPr>
            <p:spPr bwMode="auto">
              <a:xfrm>
                <a:off x="3471" y="673"/>
                <a:ext cx="661" cy="613"/>
              </a:xfrm>
              <a:custGeom>
                <a:avLst/>
                <a:gdLst>
                  <a:gd name="T0" fmla="*/ 53 w 386"/>
                  <a:gd name="T1" fmla="*/ 58 h 359"/>
                  <a:gd name="T2" fmla="*/ 3 w 386"/>
                  <a:gd name="T3" fmla="*/ 109 h 359"/>
                  <a:gd name="T4" fmla="*/ 18 w 386"/>
                  <a:gd name="T5" fmla="*/ 136 h 359"/>
                  <a:gd name="T6" fmla="*/ 24 w 386"/>
                  <a:gd name="T7" fmla="*/ 185 h 359"/>
                  <a:gd name="T8" fmla="*/ 51 w 386"/>
                  <a:gd name="T9" fmla="*/ 232 h 359"/>
                  <a:gd name="T10" fmla="*/ 79 w 386"/>
                  <a:gd name="T11" fmla="*/ 254 h 359"/>
                  <a:gd name="T12" fmla="*/ 109 w 386"/>
                  <a:gd name="T13" fmla="*/ 274 h 359"/>
                  <a:gd name="T14" fmla="*/ 176 w 386"/>
                  <a:gd name="T15" fmla="*/ 338 h 359"/>
                  <a:gd name="T16" fmla="*/ 306 w 386"/>
                  <a:gd name="T17" fmla="*/ 331 h 359"/>
                  <a:gd name="T18" fmla="*/ 334 w 386"/>
                  <a:gd name="T19" fmla="*/ 245 h 359"/>
                  <a:gd name="T20" fmla="*/ 336 w 386"/>
                  <a:gd name="T21" fmla="*/ 181 h 359"/>
                  <a:gd name="T22" fmla="*/ 348 w 386"/>
                  <a:gd name="T23" fmla="*/ 75 h 359"/>
                  <a:gd name="T24" fmla="*/ 281 w 386"/>
                  <a:gd name="T25" fmla="*/ 54 h 359"/>
                  <a:gd name="T26" fmla="*/ 244 w 386"/>
                  <a:gd name="T27" fmla="*/ 13 h 359"/>
                  <a:gd name="T28" fmla="*/ 178 w 386"/>
                  <a:gd name="T29" fmla="*/ 13 h 359"/>
                  <a:gd name="T30" fmla="*/ 109 w 386"/>
                  <a:gd name="T31" fmla="*/ 0 h 359"/>
                  <a:gd name="T32" fmla="*/ 39 w 386"/>
                  <a:gd name="T33" fmla="*/ 55 h 359"/>
                  <a:gd name="T34" fmla="*/ 53 w 386"/>
                  <a:gd name="T35" fmla="*/ 58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6" h="359">
                    <a:moveTo>
                      <a:pt x="53" y="58"/>
                    </a:moveTo>
                    <a:cubicBezTo>
                      <a:pt x="41" y="67"/>
                      <a:pt x="6" y="92"/>
                      <a:pt x="3" y="109"/>
                    </a:cubicBezTo>
                    <a:cubicBezTo>
                      <a:pt x="0" y="128"/>
                      <a:pt x="11" y="122"/>
                      <a:pt x="18" y="136"/>
                    </a:cubicBezTo>
                    <a:cubicBezTo>
                      <a:pt x="26" y="153"/>
                      <a:pt x="25" y="165"/>
                      <a:pt x="24" y="185"/>
                    </a:cubicBezTo>
                    <a:cubicBezTo>
                      <a:pt x="24" y="212"/>
                      <a:pt x="27" y="216"/>
                      <a:pt x="51" y="232"/>
                    </a:cubicBezTo>
                    <a:cubicBezTo>
                      <a:pt x="61" y="240"/>
                      <a:pt x="68" y="244"/>
                      <a:pt x="79" y="254"/>
                    </a:cubicBezTo>
                    <a:cubicBezTo>
                      <a:pt x="90" y="265"/>
                      <a:pt x="99" y="266"/>
                      <a:pt x="109" y="274"/>
                    </a:cubicBezTo>
                    <a:cubicBezTo>
                      <a:pt x="134" y="294"/>
                      <a:pt x="147" y="326"/>
                      <a:pt x="176" y="338"/>
                    </a:cubicBezTo>
                    <a:cubicBezTo>
                      <a:pt x="216" y="354"/>
                      <a:pt x="273" y="359"/>
                      <a:pt x="306" y="331"/>
                    </a:cubicBezTo>
                    <a:cubicBezTo>
                      <a:pt x="334" y="307"/>
                      <a:pt x="351" y="280"/>
                      <a:pt x="334" y="245"/>
                    </a:cubicBezTo>
                    <a:cubicBezTo>
                      <a:pt x="317" y="209"/>
                      <a:pt x="305" y="209"/>
                      <a:pt x="336" y="181"/>
                    </a:cubicBezTo>
                    <a:cubicBezTo>
                      <a:pt x="369" y="152"/>
                      <a:pt x="386" y="113"/>
                      <a:pt x="348" y="75"/>
                    </a:cubicBezTo>
                    <a:cubicBezTo>
                      <a:pt x="330" y="57"/>
                      <a:pt x="302" y="67"/>
                      <a:pt x="281" y="54"/>
                    </a:cubicBezTo>
                    <a:cubicBezTo>
                      <a:pt x="266" y="44"/>
                      <a:pt x="265" y="22"/>
                      <a:pt x="244" y="13"/>
                    </a:cubicBezTo>
                    <a:cubicBezTo>
                      <a:pt x="222" y="3"/>
                      <a:pt x="200" y="17"/>
                      <a:pt x="178" y="13"/>
                    </a:cubicBezTo>
                    <a:cubicBezTo>
                      <a:pt x="152" y="8"/>
                      <a:pt x="136" y="0"/>
                      <a:pt x="109" y="0"/>
                    </a:cubicBezTo>
                    <a:cubicBezTo>
                      <a:pt x="79" y="0"/>
                      <a:pt x="27" y="13"/>
                      <a:pt x="39" y="55"/>
                    </a:cubicBezTo>
                    <a:lnTo>
                      <a:pt x="53" y="58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4" name="isļîḑè"/>
              <p:cNvSpPr/>
              <p:nvPr/>
            </p:nvSpPr>
            <p:spPr bwMode="auto">
              <a:xfrm>
                <a:off x="4057" y="1215"/>
                <a:ext cx="285" cy="283"/>
              </a:xfrm>
              <a:custGeom>
                <a:avLst/>
                <a:gdLst>
                  <a:gd name="T0" fmla="*/ 155 w 167"/>
                  <a:gd name="T1" fmla="*/ 68 h 166"/>
                  <a:gd name="T2" fmla="*/ 161 w 167"/>
                  <a:gd name="T3" fmla="*/ 104 h 166"/>
                  <a:gd name="T4" fmla="*/ 136 w 167"/>
                  <a:gd name="T5" fmla="*/ 150 h 166"/>
                  <a:gd name="T6" fmla="*/ 110 w 167"/>
                  <a:gd name="T7" fmla="*/ 151 h 166"/>
                  <a:gd name="T8" fmla="*/ 81 w 167"/>
                  <a:gd name="T9" fmla="*/ 158 h 166"/>
                  <a:gd name="T10" fmla="*/ 34 w 167"/>
                  <a:gd name="T11" fmla="*/ 132 h 166"/>
                  <a:gd name="T12" fmla="*/ 23 w 167"/>
                  <a:gd name="T13" fmla="*/ 120 h 166"/>
                  <a:gd name="T14" fmla="*/ 5 w 167"/>
                  <a:gd name="T15" fmla="*/ 107 h 166"/>
                  <a:gd name="T16" fmla="*/ 13 w 167"/>
                  <a:gd name="T17" fmla="*/ 60 h 166"/>
                  <a:gd name="T18" fmla="*/ 34 w 167"/>
                  <a:gd name="T19" fmla="*/ 34 h 166"/>
                  <a:gd name="T20" fmla="*/ 49 w 167"/>
                  <a:gd name="T21" fmla="*/ 15 h 166"/>
                  <a:gd name="T22" fmla="*/ 113 w 167"/>
                  <a:gd name="T23" fmla="*/ 2 h 166"/>
                  <a:gd name="T24" fmla="*/ 155 w 167"/>
                  <a:gd name="T25" fmla="*/ 6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166">
                    <a:moveTo>
                      <a:pt x="155" y="68"/>
                    </a:moveTo>
                    <a:cubicBezTo>
                      <a:pt x="160" y="87"/>
                      <a:pt x="167" y="90"/>
                      <a:pt x="161" y="104"/>
                    </a:cubicBezTo>
                    <a:cubicBezTo>
                      <a:pt x="153" y="121"/>
                      <a:pt x="156" y="138"/>
                      <a:pt x="136" y="150"/>
                    </a:cubicBezTo>
                    <a:cubicBezTo>
                      <a:pt x="123" y="157"/>
                      <a:pt x="122" y="152"/>
                      <a:pt x="110" y="151"/>
                    </a:cubicBezTo>
                    <a:cubicBezTo>
                      <a:pt x="99" y="151"/>
                      <a:pt x="92" y="156"/>
                      <a:pt x="81" y="158"/>
                    </a:cubicBezTo>
                    <a:cubicBezTo>
                      <a:pt x="50" y="166"/>
                      <a:pt x="46" y="157"/>
                      <a:pt x="34" y="132"/>
                    </a:cubicBezTo>
                    <a:cubicBezTo>
                      <a:pt x="29" y="123"/>
                      <a:pt x="33" y="126"/>
                      <a:pt x="23" y="120"/>
                    </a:cubicBezTo>
                    <a:cubicBezTo>
                      <a:pt x="14" y="115"/>
                      <a:pt x="9" y="116"/>
                      <a:pt x="5" y="107"/>
                    </a:cubicBezTo>
                    <a:cubicBezTo>
                      <a:pt x="0" y="94"/>
                      <a:pt x="6" y="71"/>
                      <a:pt x="13" y="60"/>
                    </a:cubicBezTo>
                    <a:cubicBezTo>
                      <a:pt x="19" y="51"/>
                      <a:pt x="29" y="43"/>
                      <a:pt x="34" y="34"/>
                    </a:cubicBezTo>
                    <a:cubicBezTo>
                      <a:pt x="39" y="25"/>
                      <a:pt x="39" y="20"/>
                      <a:pt x="49" y="15"/>
                    </a:cubicBezTo>
                    <a:cubicBezTo>
                      <a:pt x="67" y="4"/>
                      <a:pt x="93" y="0"/>
                      <a:pt x="113" y="2"/>
                    </a:cubicBezTo>
                    <a:cubicBezTo>
                      <a:pt x="159" y="7"/>
                      <a:pt x="155" y="68"/>
                      <a:pt x="155" y="68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5" name="íšlïḍê"/>
              <p:cNvSpPr/>
              <p:nvPr/>
            </p:nvSpPr>
            <p:spPr bwMode="auto">
              <a:xfrm>
                <a:off x="4508" y="685"/>
                <a:ext cx="204" cy="174"/>
              </a:xfrm>
              <a:custGeom>
                <a:avLst/>
                <a:gdLst>
                  <a:gd name="T0" fmla="*/ 84 w 119"/>
                  <a:gd name="T1" fmla="*/ 81 h 102"/>
                  <a:gd name="T2" fmla="*/ 66 w 119"/>
                  <a:gd name="T3" fmla="*/ 95 h 102"/>
                  <a:gd name="T4" fmla="*/ 34 w 119"/>
                  <a:gd name="T5" fmla="*/ 94 h 102"/>
                  <a:gd name="T6" fmla="*/ 25 w 119"/>
                  <a:gd name="T7" fmla="*/ 80 h 102"/>
                  <a:gd name="T8" fmla="*/ 13 w 119"/>
                  <a:gd name="T9" fmla="*/ 66 h 102"/>
                  <a:gd name="T10" fmla="*/ 14 w 119"/>
                  <a:gd name="T11" fmla="*/ 33 h 102"/>
                  <a:gd name="T12" fmla="*/ 18 w 119"/>
                  <a:gd name="T13" fmla="*/ 23 h 102"/>
                  <a:gd name="T14" fmla="*/ 21 w 119"/>
                  <a:gd name="T15" fmla="*/ 10 h 102"/>
                  <a:gd name="T16" fmla="*/ 48 w 119"/>
                  <a:gd name="T17" fmla="*/ 1 h 102"/>
                  <a:gd name="T18" fmla="*/ 69 w 119"/>
                  <a:gd name="T19" fmla="*/ 5 h 102"/>
                  <a:gd name="T20" fmla="*/ 84 w 119"/>
                  <a:gd name="T21" fmla="*/ 8 h 102"/>
                  <a:gd name="T22" fmla="*/ 109 w 119"/>
                  <a:gd name="T23" fmla="*/ 40 h 102"/>
                  <a:gd name="T24" fmla="*/ 84 w 119"/>
                  <a:gd name="T25" fmla="*/ 8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102">
                    <a:moveTo>
                      <a:pt x="84" y="81"/>
                    </a:moveTo>
                    <a:cubicBezTo>
                      <a:pt x="75" y="90"/>
                      <a:pt x="75" y="95"/>
                      <a:pt x="66" y="95"/>
                    </a:cubicBezTo>
                    <a:cubicBezTo>
                      <a:pt x="54" y="96"/>
                      <a:pt x="46" y="102"/>
                      <a:pt x="34" y="94"/>
                    </a:cubicBezTo>
                    <a:cubicBezTo>
                      <a:pt x="26" y="89"/>
                      <a:pt x="28" y="87"/>
                      <a:pt x="25" y="80"/>
                    </a:cubicBezTo>
                    <a:cubicBezTo>
                      <a:pt x="23" y="74"/>
                      <a:pt x="18" y="72"/>
                      <a:pt x="13" y="66"/>
                    </a:cubicBezTo>
                    <a:cubicBezTo>
                      <a:pt x="0" y="51"/>
                      <a:pt x="5" y="46"/>
                      <a:pt x="14" y="33"/>
                    </a:cubicBezTo>
                    <a:cubicBezTo>
                      <a:pt x="18" y="28"/>
                      <a:pt x="17" y="31"/>
                      <a:pt x="18" y="23"/>
                    </a:cubicBezTo>
                    <a:cubicBezTo>
                      <a:pt x="18" y="17"/>
                      <a:pt x="16" y="15"/>
                      <a:pt x="21" y="10"/>
                    </a:cubicBezTo>
                    <a:cubicBezTo>
                      <a:pt x="26" y="4"/>
                      <a:pt x="40" y="0"/>
                      <a:pt x="48" y="1"/>
                    </a:cubicBezTo>
                    <a:cubicBezTo>
                      <a:pt x="55" y="2"/>
                      <a:pt x="62" y="5"/>
                      <a:pt x="69" y="5"/>
                    </a:cubicBezTo>
                    <a:cubicBezTo>
                      <a:pt x="75" y="5"/>
                      <a:pt x="78" y="4"/>
                      <a:pt x="84" y="8"/>
                    </a:cubicBezTo>
                    <a:cubicBezTo>
                      <a:pt x="95" y="15"/>
                      <a:pt x="104" y="28"/>
                      <a:pt x="109" y="40"/>
                    </a:cubicBezTo>
                    <a:cubicBezTo>
                      <a:pt x="119" y="67"/>
                      <a:pt x="84" y="81"/>
                      <a:pt x="84" y="8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6" name="ïṧļíḍè"/>
              <p:cNvSpPr/>
              <p:nvPr/>
            </p:nvSpPr>
            <p:spPr bwMode="auto">
              <a:xfrm>
                <a:off x="2722" y="1983"/>
                <a:ext cx="460" cy="407"/>
              </a:xfrm>
              <a:custGeom>
                <a:avLst/>
                <a:gdLst>
                  <a:gd name="T0" fmla="*/ 33 w 269"/>
                  <a:gd name="T1" fmla="*/ 179 h 238"/>
                  <a:gd name="T2" fmla="*/ 49 w 269"/>
                  <a:gd name="T3" fmla="*/ 221 h 238"/>
                  <a:gd name="T4" fmla="*/ 69 w 269"/>
                  <a:gd name="T5" fmla="*/ 221 h 238"/>
                  <a:gd name="T6" fmla="*/ 99 w 269"/>
                  <a:gd name="T7" fmla="*/ 230 h 238"/>
                  <a:gd name="T8" fmla="*/ 134 w 269"/>
                  <a:gd name="T9" fmla="*/ 228 h 238"/>
                  <a:gd name="T10" fmla="*/ 155 w 269"/>
                  <a:gd name="T11" fmla="*/ 217 h 238"/>
                  <a:gd name="T12" fmla="*/ 175 w 269"/>
                  <a:gd name="T13" fmla="*/ 205 h 238"/>
                  <a:gd name="T14" fmla="*/ 230 w 269"/>
                  <a:gd name="T15" fmla="*/ 183 h 238"/>
                  <a:gd name="T16" fmla="*/ 261 w 269"/>
                  <a:gd name="T17" fmla="*/ 106 h 238"/>
                  <a:gd name="T18" fmla="*/ 219 w 269"/>
                  <a:gd name="T19" fmla="*/ 66 h 238"/>
                  <a:gd name="T20" fmla="*/ 182 w 269"/>
                  <a:gd name="T21" fmla="*/ 48 h 238"/>
                  <a:gd name="T22" fmla="*/ 124 w 269"/>
                  <a:gd name="T23" fmla="*/ 12 h 238"/>
                  <a:gd name="T24" fmla="*/ 93 w 269"/>
                  <a:gd name="T25" fmla="*/ 45 h 238"/>
                  <a:gd name="T26" fmla="*/ 60 w 269"/>
                  <a:gd name="T27" fmla="*/ 55 h 238"/>
                  <a:gd name="T28" fmla="*/ 41 w 269"/>
                  <a:gd name="T29" fmla="*/ 94 h 238"/>
                  <a:gd name="T30" fmla="*/ 15 w 269"/>
                  <a:gd name="T31" fmla="*/ 130 h 238"/>
                  <a:gd name="T32" fmla="*/ 28 w 269"/>
                  <a:gd name="T33" fmla="*/ 186 h 238"/>
                  <a:gd name="T34" fmla="*/ 33 w 269"/>
                  <a:gd name="T35" fmla="*/ 179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9" h="238">
                    <a:moveTo>
                      <a:pt x="33" y="179"/>
                    </a:moveTo>
                    <a:cubicBezTo>
                      <a:pt x="35" y="188"/>
                      <a:pt x="40" y="215"/>
                      <a:pt x="49" y="221"/>
                    </a:cubicBezTo>
                    <a:cubicBezTo>
                      <a:pt x="60" y="229"/>
                      <a:pt x="59" y="221"/>
                      <a:pt x="69" y="221"/>
                    </a:cubicBezTo>
                    <a:cubicBezTo>
                      <a:pt x="81" y="220"/>
                      <a:pt x="88" y="224"/>
                      <a:pt x="99" y="230"/>
                    </a:cubicBezTo>
                    <a:cubicBezTo>
                      <a:pt x="115" y="238"/>
                      <a:pt x="118" y="237"/>
                      <a:pt x="134" y="228"/>
                    </a:cubicBezTo>
                    <a:cubicBezTo>
                      <a:pt x="141" y="223"/>
                      <a:pt x="146" y="221"/>
                      <a:pt x="155" y="217"/>
                    </a:cubicBezTo>
                    <a:cubicBezTo>
                      <a:pt x="164" y="214"/>
                      <a:pt x="167" y="209"/>
                      <a:pt x="175" y="205"/>
                    </a:cubicBezTo>
                    <a:cubicBezTo>
                      <a:pt x="193" y="196"/>
                      <a:pt x="215" y="197"/>
                      <a:pt x="230" y="183"/>
                    </a:cubicBezTo>
                    <a:cubicBezTo>
                      <a:pt x="250" y="165"/>
                      <a:pt x="269" y="133"/>
                      <a:pt x="261" y="106"/>
                    </a:cubicBezTo>
                    <a:cubicBezTo>
                      <a:pt x="255" y="83"/>
                      <a:pt x="244" y="66"/>
                      <a:pt x="219" y="66"/>
                    </a:cubicBezTo>
                    <a:cubicBezTo>
                      <a:pt x="194" y="66"/>
                      <a:pt x="190" y="73"/>
                      <a:pt x="182" y="48"/>
                    </a:cubicBezTo>
                    <a:cubicBezTo>
                      <a:pt x="175" y="21"/>
                      <a:pt x="157" y="0"/>
                      <a:pt x="124" y="12"/>
                    </a:cubicBezTo>
                    <a:cubicBezTo>
                      <a:pt x="108" y="17"/>
                      <a:pt x="107" y="36"/>
                      <a:pt x="93" y="45"/>
                    </a:cubicBezTo>
                    <a:cubicBezTo>
                      <a:pt x="83" y="51"/>
                      <a:pt x="70" y="46"/>
                      <a:pt x="60" y="55"/>
                    </a:cubicBezTo>
                    <a:cubicBezTo>
                      <a:pt x="48" y="66"/>
                      <a:pt x="50" y="82"/>
                      <a:pt x="41" y="94"/>
                    </a:cubicBezTo>
                    <a:cubicBezTo>
                      <a:pt x="31" y="107"/>
                      <a:pt x="22" y="115"/>
                      <a:pt x="15" y="130"/>
                    </a:cubicBezTo>
                    <a:cubicBezTo>
                      <a:pt x="7" y="147"/>
                      <a:pt x="0" y="182"/>
                      <a:pt x="28" y="186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7" name="íšḻïḑè"/>
              <p:cNvSpPr/>
              <p:nvPr/>
            </p:nvSpPr>
            <p:spPr bwMode="auto">
              <a:xfrm>
                <a:off x="3502" y="2487"/>
                <a:ext cx="329" cy="280"/>
              </a:xfrm>
              <a:custGeom>
                <a:avLst/>
                <a:gdLst>
                  <a:gd name="T0" fmla="*/ 137 w 192"/>
                  <a:gd name="T1" fmla="*/ 34 h 164"/>
                  <a:gd name="T2" fmla="*/ 107 w 192"/>
                  <a:gd name="T3" fmla="*/ 12 h 164"/>
                  <a:gd name="T4" fmla="*/ 55 w 192"/>
                  <a:gd name="T5" fmla="*/ 13 h 164"/>
                  <a:gd name="T6" fmla="*/ 41 w 192"/>
                  <a:gd name="T7" fmla="*/ 35 h 164"/>
                  <a:gd name="T8" fmla="*/ 22 w 192"/>
                  <a:gd name="T9" fmla="*/ 57 h 164"/>
                  <a:gd name="T10" fmla="*/ 22 w 192"/>
                  <a:gd name="T11" fmla="*/ 111 h 164"/>
                  <a:gd name="T12" fmla="*/ 28 w 192"/>
                  <a:gd name="T13" fmla="*/ 126 h 164"/>
                  <a:gd name="T14" fmla="*/ 32 w 192"/>
                  <a:gd name="T15" fmla="*/ 148 h 164"/>
                  <a:gd name="T16" fmla="*/ 76 w 192"/>
                  <a:gd name="T17" fmla="*/ 163 h 164"/>
                  <a:gd name="T18" fmla="*/ 109 w 192"/>
                  <a:gd name="T19" fmla="*/ 157 h 164"/>
                  <a:gd name="T20" fmla="*/ 133 w 192"/>
                  <a:gd name="T21" fmla="*/ 153 h 164"/>
                  <a:gd name="T22" fmla="*/ 175 w 192"/>
                  <a:gd name="T23" fmla="*/ 102 h 164"/>
                  <a:gd name="T24" fmla="*/ 137 w 192"/>
                  <a:gd name="T25" fmla="*/ 3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64">
                    <a:moveTo>
                      <a:pt x="137" y="34"/>
                    </a:moveTo>
                    <a:cubicBezTo>
                      <a:pt x="122" y="21"/>
                      <a:pt x="123" y="13"/>
                      <a:pt x="107" y="12"/>
                    </a:cubicBezTo>
                    <a:cubicBezTo>
                      <a:pt x="88" y="11"/>
                      <a:pt x="75" y="0"/>
                      <a:pt x="55" y="13"/>
                    </a:cubicBezTo>
                    <a:cubicBezTo>
                      <a:pt x="42" y="21"/>
                      <a:pt x="46" y="24"/>
                      <a:pt x="41" y="35"/>
                    </a:cubicBezTo>
                    <a:cubicBezTo>
                      <a:pt x="37" y="44"/>
                      <a:pt x="29" y="48"/>
                      <a:pt x="22" y="57"/>
                    </a:cubicBezTo>
                    <a:cubicBezTo>
                      <a:pt x="0" y="80"/>
                      <a:pt x="7" y="89"/>
                      <a:pt x="22" y="111"/>
                    </a:cubicBezTo>
                    <a:cubicBezTo>
                      <a:pt x="28" y="119"/>
                      <a:pt x="27" y="114"/>
                      <a:pt x="28" y="126"/>
                    </a:cubicBezTo>
                    <a:cubicBezTo>
                      <a:pt x="28" y="136"/>
                      <a:pt x="25" y="140"/>
                      <a:pt x="32" y="148"/>
                    </a:cubicBezTo>
                    <a:cubicBezTo>
                      <a:pt x="40" y="158"/>
                      <a:pt x="63" y="164"/>
                      <a:pt x="76" y="163"/>
                    </a:cubicBezTo>
                    <a:cubicBezTo>
                      <a:pt x="87" y="162"/>
                      <a:pt x="99" y="157"/>
                      <a:pt x="109" y="157"/>
                    </a:cubicBezTo>
                    <a:cubicBezTo>
                      <a:pt x="119" y="157"/>
                      <a:pt x="124" y="159"/>
                      <a:pt x="133" y="153"/>
                    </a:cubicBezTo>
                    <a:cubicBezTo>
                      <a:pt x="151" y="142"/>
                      <a:pt x="167" y="121"/>
                      <a:pt x="175" y="102"/>
                    </a:cubicBezTo>
                    <a:cubicBezTo>
                      <a:pt x="192" y="59"/>
                      <a:pt x="137" y="34"/>
                      <a:pt x="137" y="34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8" name="íṥḷïde"/>
              <p:cNvSpPr/>
              <p:nvPr/>
            </p:nvSpPr>
            <p:spPr bwMode="auto">
              <a:xfrm>
                <a:off x="2753" y="2523"/>
                <a:ext cx="224" cy="220"/>
              </a:xfrm>
              <a:custGeom>
                <a:avLst/>
                <a:gdLst>
                  <a:gd name="T0" fmla="*/ 123 w 131"/>
                  <a:gd name="T1" fmla="*/ 57 h 129"/>
                  <a:gd name="T2" fmla="*/ 126 w 131"/>
                  <a:gd name="T3" fmla="*/ 86 h 129"/>
                  <a:gd name="T4" fmla="*/ 103 w 131"/>
                  <a:gd name="T5" fmla="*/ 120 h 129"/>
                  <a:gd name="T6" fmla="*/ 83 w 131"/>
                  <a:gd name="T7" fmla="*/ 120 h 129"/>
                  <a:gd name="T8" fmla="*/ 60 w 131"/>
                  <a:gd name="T9" fmla="*/ 124 h 129"/>
                  <a:gd name="T10" fmla="*/ 24 w 131"/>
                  <a:gd name="T11" fmla="*/ 102 h 129"/>
                  <a:gd name="T12" fmla="*/ 16 w 131"/>
                  <a:gd name="T13" fmla="*/ 92 h 129"/>
                  <a:gd name="T14" fmla="*/ 3 w 131"/>
                  <a:gd name="T15" fmla="*/ 80 h 129"/>
                  <a:gd name="T16" fmla="*/ 11 w 131"/>
                  <a:gd name="T17" fmla="*/ 44 h 129"/>
                  <a:gd name="T18" fmla="*/ 29 w 131"/>
                  <a:gd name="T19" fmla="*/ 24 h 129"/>
                  <a:gd name="T20" fmla="*/ 42 w 131"/>
                  <a:gd name="T21" fmla="*/ 10 h 129"/>
                  <a:gd name="T22" fmla="*/ 93 w 131"/>
                  <a:gd name="T23" fmla="*/ 3 h 129"/>
                  <a:gd name="T24" fmla="*/ 123 w 131"/>
                  <a:gd name="T25" fmla="*/ 5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129">
                    <a:moveTo>
                      <a:pt x="123" y="57"/>
                    </a:moveTo>
                    <a:cubicBezTo>
                      <a:pt x="125" y="72"/>
                      <a:pt x="131" y="75"/>
                      <a:pt x="126" y="86"/>
                    </a:cubicBezTo>
                    <a:cubicBezTo>
                      <a:pt x="119" y="99"/>
                      <a:pt x="120" y="112"/>
                      <a:pt x="103" y="120"/>
                    </a:cubicBezTo>
                    <a:cubicBezTo>
                      <a:pt x="93" y="125"/>
                      <a:pt x="92" y="122"/>
                      <a:pt x="83" y="120"/>
                    </a:cubicBezTo>
                    <a:cubicBezTo>
                      <a:pt x="75" y="120"/>
                      <a:pt x="69" y="123"/>
                      <a:pt x="60" y="124"/>
                    </a:cubicBezTo>
                    <a:cubicBezTo>
                      <a:pt x="35" y="129"/>
                      <a:pt x="32" y="121"/>
                      <a:pt x="24" y="102"/>
                    </a:cubicBezTo>
                    <a:cubicBezTo>
                      <a:pt x="21" y="94"/>
                      <a:pt x="24" y="97"/>
                      <a:pt x="16" y="92"/>
                    </a:cubicBezTo>
                    <a:cubicBezTo>
                      <a:pt x="9" y="87"/>
                      <a:pt x="6" y="88"/>
                      <a:pt x="3" y="80"/>
                    </a:cubicBezTo>
                    <a:cubicBezTo>
                      <a:pt x="0" y="70"/>
                      <a:pt x="5" y="52"/>
                      <a:pt x="11" y="44"/>
                    </a:cubicBezTo>
                    <a:cubicBezTo>
                      <a:pt x="16" y="37"/>
                      <a:pt x="24" y="31"/>
                      <a:pt x="29" y="24"/>
                    </a:cubicBezTo>
                    <a:cubicBezTo>
                      <a:pt x="33" y="18"/>
                      <a:pt x="34" y="14"/>
                      <a:pt x="42" y="10"/>
                    </a:cubicBezTo>
                    <a:cubicBezTo>
                      <a:pt x="57" y="2"/>
                      <a:pt x="77" y="0"/>
                      <a:pt x="93" y="3"/>
                    </a:cubicBezTo>
                    <a:cubicBezTo>
                      <a:pt x="129" y="9"/>
                      <a:pt x="123" y="57"/>
                      <a:pt x="123" y="57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9" name="íṣľíďe"/>
              <p:cNvSpPr/>
              <p:nvPr/>
            </p:nvSpPr>
            <p:spPr bwMode="auto">
              <a:xfrm>
                <a:off x="3861" y="2207"/>
                <a:ext cx="606" cy="389"/>
              </a:xfrm>
              <a:custGeom>
                <a:avLst/>
                <a:gdLst>
                  <a:gd name="T0" fmla="*/ 12 w 354"/>
                  <a:gd name="T1" fmla="*/ 105 h 228"/>
                  <a:gd name="T2" fmla="*/ 58 w 354"/>
                  <a:gd name="T3" fmla="*/ 106 h 228"/>
                  <a:gd name="T4" fmla="*/ 78 w 354"/>
                  <a:gd name="T5" fmla="*/ 140 h 228"/>
                  <a:gd name="T6" fmla="*/ 106 w 354"/>
                  <a:gd name="T7" fmla="*/ 159 h 228"/>
                  <a:gd name="T8" fmla="*/ 149 w 354"/>
                  <a:gd name="T9" fmla="*/ 199 h 228"/>
                  <a:gd name="T10" fmla="*/ 188 w 354"/>
                  <a:gd name="T11" fmla="*/ 197 h 228"/>
                  <a:gd name="T12" fmla="*/ 342 w 354"/>
                  <a:gd name="T13" fmla="*/ 175 h 228"/>
                  <a:gd name="T14" fmla="*/ 304 w 354"/>
                  <a:gd name="T15" fmla="*/ 115 h 228"/>
                  <a:gd name="T16" fmla="*/ 283 w 354"/>
                  <a:gd name="T17" fmla="*/ 87 h 228"/>
                  <a:gd name="T18" fmla="*/ 252 w 354"/>
                  <a:gd name="T19" fmla="*/ 87 h 228"/>
                  <a:gd name="T20" fmla="*/ 239 w 354"/>
                  <a:gd name="T21" fmla="*/ 73 h 228"/>
                  <a:gd name="T22" fmla="*/ 233 w 354"/>
                  <a:gd name="T23" fmla="*/ 51 h 228"/>
                  <a:gd name="T24" fmla="*/ 201 w 354"/>
                  <a:gd name="T25" fmla="*/ 42 h 228"/>
                  <a:gd name="T26" fmla="*/ 182 w 354"/>
                  <a:gd name="T27" fmla="*/ 11 h 228"/>
                  <a:gd name="T28" fmla="*/ 125 w 354"/>
                  <a:gd name="T29" fmla="*/ 25 h 228"/>
                  <a:gd name="T30" fmla="*/ 86 w 354"/>
                  <a:gd name="T31" fmla="*/ 1 h 228"/>
                  <a:gd name="T32" fmla="*/ 51 w 354"/>
                  <a:gd name="T33" fmla="*/ 15 h 228"/>
                  <a:gd name="T34" fmla="*/ 14 w 354"/>
                  <a:gd name="T35" fmla="*/ 27 h 228"/>
                  <a:gd name="T36" fmla="*/ 9 w 354"/>
                  <a:gd name="T37" fmla="*/ 59 h 228"/>
                  <a:gd name="T38" fmla="*/ 12 w 354"/>
                  <a:gd name="T39" fmla="*/ 10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4" h="228">
                    <a:moveTo>
                      <a:pt x="12" y="105"/>
                    </a:moveTo>
                    <a:cubicBezTo>
                      <a:pt x="22" y="113"/>
                      <a:pt x="46" y="105"/>
                      <a:pt x="58" y="106"/>
                    </a:cubicBezTo>
                    <a:cubicBezTo>
                      <a:pt x="81" y="108"/>
                      <a:pt x="79" y="121"/>
                      <a:pt x="78" y="140"/>
                    </a:cubicBezTo>
                    <a:cubicBezTo>
                      <a:pt x="78" y="162"/>
                      <a:pt x="87" y="172"/>
                      <a:pt x="106" y="159"/>
                    </a:cubicBezTo>
                    <a:cubicBezTo>
                      <a:pt x="119" y="173"/>
                      <a:pt x="129" y="194"/>
                      <a:pt x="149" y="199"/>
                    </a:cubicBezTo>
                    <a:cubicBezTo>
                      <a:pt x="162" y="203"/>
                      <a:pt x="175" y="196"/>
                      <a:pt x="188" y="197"/>
                    </a:cubicBezTo>
                    <a:cubicBezTo>
                      <a:pt x="232" y="198"/>
                      <a:pt x="317" y="228"/>
                      <a:pt x="342" y="175"/>
                    </a:cubicBezTo>
                    <a:cubicBezTo>
                      <a:pt x="354" y="151"/>
                      <a:pt x="329" y="116"/>
                      <a:pt x="304" y="115"/>
                    </a:cubicBezTo>
                    <a:cubicBezTo>
                      <a:pt x="275" y="113"/>
                      <a:pt x="296" y="99"/>
                      <a:pt x="283" y="87"/>
                    </a:cubicBezTo>
                    <a:cubicBezTo>
                      <a:pt x="278" y="81"/>
                      <a:pt x="260" y="89"/>
                      <a:pt x="252" y="87"/>
                    </a:cubicBezTo>
                    <a:cubicBezTo>
                      <a:pt x="240" y="83"/>
                      <a:pt x="242" y="85"/>
                      <a:pt x="239" y="73"/>
                    </a:cubicBezTo>
                    <a:cubicBezTo>
                      <a:pt x="237" y="64"/>
                      <a:pt x="241" y="59"/>
                      <a:pt x="233" y="51"/>
                    </a:cubicBezTo>
                    <a:cubicBezTo>
                      <a:pt x="227" y="44"/>
                      <a:pt x="210" y="39"/>
                      <a:pt x="201" y="42"/>
                    </a:cubicBezTo>
                    <a:cubicBezTo>
                      <a:pt x="191" y="29"/>
                      <a:pt x="197" y="18"/>
                      <a:pt x="182" y="11"/>
                    </a:cubicBezTo>
                    <a:cubicBezTo>
                      <a:pt x="164" y="2"/>
                      <a:pt x="139" y="13"/>
                      <a:pt x="125" y="25"/>
                    </a:cubicBezTo>
                    <a:cubicBezTo>
                      <a:pt x="114" y="11"/>
                      <a:pt x="104" y="2"/>
                      <a:pt x="86" y="1"/>
                    </a:cubicBezTo>
                    <a:cubicBezTo>
                      <a:pt x="69" y="0"/>
                      <a:pt x="65" y="7"/>
                      <a:pt x="51" y="15"/>
                    </a:cubicBezTo>
                    <a:cubicBezTo>
                      <a:pt x="40" y="21"/>
                      <a:pt x="24" y="19"/>
                      <a:pt x="14" y="27"/>
                    </a:cubicBezTo>
                    <a:cubicBezTo>
                      <a:pt x="1" y="38"/>
                      <a:pt x="8" y="46"/>
                      <a:pt x="9" y="59"/>
                    </a:cubicBezTo>
                    <a:cubicBezTo>
                      <a:pt x="10" y="72"/>
                      <a:pt x="0" y="94"/>
                      <a:pt x="12" y="105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0" name="ï$ḻiḍê"/>
              <p:cNvSpPr/>
              <p:nvPr/>
            </p:nvSpPr>
            <p:spPr bwMode="auto">
              <a:xfrm>
                <a:off x="4265" y="2344"/>
                <a:ext cx="356" cy="478"/>
              </a:xfrm>
              <a:custGeom>
                <a:avLst/>
                <a:gdLst>
                  <a:gd name="T0" fmla="*/ 65 w 208"/>
                  <a:gd name="T1" fmla="*/ 169 h 280"/>
                  <a:gd name="T2" fmla="*/ 92 w 208"/>
                  <a:gd name="T3" fmla="*/ 220 h 280"/>
                  <a:gd name="T4" fmla="*/ 139 w 208"/>
                  <a:gd name="T5" fmla="*/ 203 h 280"/>
                  <a:gd name="T6" fmla="*/ 190 w 208"/>
                  <a:gd name="T7" fmla="*/ 171 h 280"/>
                  <a:gd name="T8" fmla="*/ 200 w 208"/>
                  <a:gd name="T9" fmla="*/ 114 h 280"/>
                  <a:gd name="T10" fmla="*/ 203 w 208"/>
                  <a:gd name="T11" fmla="*/ 65 h 280"/>
                  <a:gd name="T12" fmla="*/ 173 w 208"/>
                  <a:gd name="T13" fmla="*/ 25 h 280"/>
                  <a:gd name="T14" fmla="*/ 133 w 208"/>
                  <a:gd name="T15" fmla="*/ 4 h 280"/>
                  <a:gd name="T16" fmla="*/ 71 w 208"/>
                  <a:gd name="T17" fmla="*/ 31 h 280"/>
                  <a:gd name="T18" fmla="*/ 74 w 208"/>
                  <a:gd name="T19" fmla="*/ 66 h 280"/>
                  <a:gd name="T20" fmla="*/ 55 w 208"/>
                  <a:gd name="T21" fmla="*/ 79 h 280"/>
                  <a:gd name="T22" fmla="*/ 131 w 208"/>
                  <a:gd name="T23" fmla="*/ 200 h 280"/>
                  <a:gd name="T24" fmla="*/ 65 w 208"/>
                  <a:gd name="T25" fmla="*/ 169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8" h="280">
                    <a:moveTo>
                      <a:pt x="65" y="169"/>
                    </a:moveTo>
                    <a:cubicBezTo>
                      <a:pt x="50" y="190"/>
                      <a:pt x="76" y="211"/>
                      <a:pt x="92" y="220"/>
                    </a:cubicBezTo>
                    <a:cubicBezTo>
                      <a:pt x="103" y="207"/>
                      <a:pt x="124" y="209"/>
                      <a:pt x="139" y="203"/>
                    </a:cubicBezTo>
                    <a:cubicBezTo>
                      <a:pt x="158" y="197"/>
                      <a:pt x="178" y="187"/>
                      <a:pt x="190" y="171"/>
                    </a:cubicBezTo>
                    <a:cubicBezTo>
                      <a:pt x="208" y="150"/>
                      <a:pt x="206" y="138"/>
                      <a:pt x="200" y="114"/>
                    </a:cubicBezTo>
                    <a:cubicBezTo>
                      <a:pt x="196" y="97"/>
                      <a:pt x="204" y="83"/>
                      <a:pt x="203" y="65"/>
                    </a:cubicBezTo>
                    <a:cubicBezTo>
                      <a:pt x="203" y="42"/>
                      <a:pt x="188" y="40"/>
                      <a:pt x="173" y="25"/>
                    </a:cubicBezTo>
                    <a:cubicBezTo>
                      <a:pt x="159" y="11"/>
                      <a:pt x="155" y="0"/>
                      <a:pt x="133" y="4"/>
                    </a:cubicBezTo>
                    <a:cubicBezTo>
                      <a:pt x="113" y="7"/>
                      <a:pt x="79" y="12"/>
                      <a:pt x="71" y="31"/>
                    </a:cubicBezTo>
                    <a:cubicBezTo>
                      <a:pt x="67" y="41"/>
                      <a:pt x="78" y="58"/>
                      <a:pt x="74" y="66"/>
                    </a:cubicBezTo>
                    <a:cubicBezTo>
                      <a:pt x="70" y="73"/>
                      <a:pt x="61" y="74"/>
                      <a:pt x="55" y="79"/>
                    </a:cubicBezTo>
                    <a:cubicBezTo>
                      <a:pt x="0" y="117"/>
                      <a:pt x="29" y="280"/>
                      <a:pt x="131" y="200"/>
                    </a:cubicBezTo>
                    <a:lnTo>
                      <a:pt x="65" y="169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1" name="íŝliḋe"/>
              <p:cNvSpPr/>
              <p:nvPr/>
            </p:nvSpPr>
            <p:spPr bwMode="auto">
              <a:xfrm>
                <a:off x="2569" y="928"/>
                <a:ext cx="344" cy="526"/>
              </a:xfrm>
              <a:custGeom>
                <a:avLst/>
                <a:gdLst>
                  <a:gd name="T0" fmla="*/ 81 w 201"/>
                  <a:gd name="T1" fmla="*/ 192 h 308"/>
                  <a:gd name="T2" fmla="*/ 129 w 201"/>
                  <a:gd name="T3" fmla="*/ 225 h 308"/>
                  <a:gd name="T4" fmla="*/ 163 w 201"/>
                  <a:gd name="T5" fmla="*/ 189 h 308"/>
                  <a:gd name="T6" fmla="*/ 194 w 201"/>
                  <a:gd name="T7" fmla="*/ 138 h 308"/>
                  <a:gd name="T8" fmla="*/ 178 w 201"/>
                  <a:gd name="T9" fmla="*/ 82 h 308"/>
                  <a:gd name="T10" fmla="*/ 158 w 201"/>
                  <a:gd name="T11" fmla="*/ 37 h 308"/>
                  <a:gd name="T12" fmla="*/ 114 w 201"/>
                  <a:gd name="T13" fmla="*/ 15 h 308"/>
                  <a:gd name="T14" fmla="*/ 68 w 201"/>
                  <a:gd name="T15" fmla="*/ 14 h 308"/>
                  <a:gd name="T16" fmla="*/ 25 w 201"/>
                  <a:gd name="T17" fmla="*/ 66 h 308"/>
                  <a:gd name="T18" fmla="*/ 43 w 201"/>
                  <a:gd name="T19" fmla="*/ 96 h 308"/>
                  <a:gd name="T20" fmla="*/ 32 w 201"/>
                  <a:gd name="T21" fmla="*/ 116 h 308"/>
                  <a:gd name="T22" fmla="*/ 154 w 201"/>
                  <a:gd name="T23" fmla="*/ 190 h 308"/>
                  <a:gd name="T24" fmla="*/ 81 w 201"/>
                  <a:gd name="T25" fmla="*/ 192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308">
                    <a:moveTo>
                      <a:pt x="81" y="192"/>
                    </a:moveTo>
                    <a:cubicBezTo>
                      <a:pt x="78" y="217"/>
                      <a:pt x="110" y="225"/>
                      <a:pt x="129" y="225"/>
                    </a:cubicBezTo>
                    <a:cubicBezTo>
                      <a:pt x="133" y="209"/>
                      <a:pt x="152" y="201"/>
                      <a:pt x="163" y="189"/>
                    </a:cubicBezTo>
                    <a:cubicBezTo>
                      <a:pt x="177" y="175"/>
                      <a:pt x="190" y="157"/>
                      <a:pt x="194" y="138"/>
                    </a:cubicBezTo>
                    <a:cubicBezTo>
                      <a:pt x="201" y="111"/>
                      <a:pt x="194" y="101"/>
                      <a:pt x="178" y="82"/>
                    </a:cubicBezTo>
                    <a:cubicBezTo>
                      <a:pt x="166" y="69"/>
                      <a:pt x="167" y="53"/>
                      <a:pt x="158" y="37"/>
                    </a:cubicBezTo>
                    <a:cubicBezTo>
                      <a:pt x="148" y="17"/>
                      <a:pt x="134" y="22"/>
                      <a:pt x="114" y="15"/>
                    </a:cubicBezTo>
                    <a:cubicBezTo>
                      <a:pt x="95" y="8"/>
                      <a:pt x="87" y="0"/>
                      <a:pt x="68" y="14"/>
                    </a:cubicBezTo>
                    <a:cubicBezTo>
                      <a:pt x="52" y="26"/>
                      <a:pt x="24" y="45"/>
                      <a:pt x="25" y="66"/>
                    </a:cubicBezTo>
                    <a:cubicBezTo>
                      <a:pt x="26" y="77"/>
                      <a:pt x="43" y="87"/>
                      <a:pt x="43" y="96"/>
                    </a:cubicBezTo>
                    <a:cubicBezTo>
                      <a:pt x="43" y="104"/>
                      <a:pt x="35" y="109"/>
                      <a:pt x="32" y="116"/>
                    </a:cubicBezTo>
                    <a:cubicBezTo>
                      <a:pt x="0" y="174"/>
                      <a:pt x="99" y="308"/>
                      <a:pt x="154" y="190"/>
                    </a:cubicBezTo>
                    <a:lnTo>
                      <a:pt x="81" y="192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2" name="íšḷïdê"/>
              <p:cNvSpPr/>
              <p:nvPr/>
            </p:nvSpPr>
            <p:spPr bwMode="auto">
              <a:xfrm>
                <a:off x="3981" y="637"/>
                <a:ext cx="336" cy="523"/>
              </a:xfrm>
              <a:custGeom>
                <a:avLst/>
                <a:gdLst>
                  <a:gd name="T0" fmla="*/ 82 w 196"/>
                  <a:gd name="T1" fmla="*/ 192 h 306"/>
                  <a:gd name="T2" fmla="*/ 131 w 196"/>
                  <a:gd name="T3" fmla="*/ 222 h 306"/>
                  <a:gd name="T4" fmla="*/ 164 w 196"/>
                  <a:gd name="T5" fmla="*/ 184 h 306"/>
                  <a:gd name="T6" fmla="*/ 192 w 196"/>
                  <a:gd name="T7" fmla="*/ 131 h 306"/>
                  <a:gd name="T8" fmla="*/ 172 w 196"/>
                  <a:gd name="T9" fmla="*/ 77 h 306"/>
                  <a:gd name="T10" fmla="*/ 150 w 196"/>
                  <a:gd name="T11" fmla="*/ 33 h 306"/>
                  <a:gd name="T12" fmla="*/ 104 w 196"/>
                  <a:gd name="T13" fmla="*/ 13 h 306"/>
                  <a:gd name="T14" fmla="*/ 58 w 196"/>
                  <a:gd name="T15" fmla="*/ 15 h 306"/>
                  <a:gd name="T16" fmla="*/ 18 w 196"/>
                  <a:gd name="T17" fmla="*/ 70 h 306"/>
                  <a:gd name="T18" fmla="*/ 38 w 196"/>
                  <a:gd name="T19" fmla="*/ 98 h 306"/>
                  <a:gd name="T20" fmla="*/ 28 w 196"/>
                  <a:gd name="T21" fmla="*/ 119 h 306"/>
                  <a:gd name="T22" fmla="*/ 155 w 196"/>
                  <a:gd name="T23" fmla="*/ 185 h 306"/>
                  <a:gd name="T24" fmla="*/ 82 w 196"/>
                  <a:gd name="T25" fmla="*/ 19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6" h="306">
                    <a:moveTo>
                      <a:pt x="82" y="192"/>
                    </a:moveTo>
                    <a:cubicBezTo>
                      <a:pt x="80" y="218"/>
                      <a:pt x="113" y="223"/>
                      <a:pt x="131" y="222"/>
                    </a:cubicBezTo>
                    <a:cubicBezTo>
                      <a:pt x="135" y="206"/>
                      <a:pt x="153" y="197"/>
                      <a:pt x="164" y="184"/>
                    </a:cubicBezTo>
                    <a:cubicBezTo>
                      <a:pt x="176" y="169"/>
                      <a:pt x="188" y="151"/>
                      <a:pt x="192" y="131"/>
                    </a:cubicBezTo>
                    <a:cubicBezTo>
                      <a:pt x="196" y="104"/>
                      <a:pt x="189" y="94"/>
                      <a:pt x="172" y="77"/>
                    </a:cubicBezTo>
                    <a:cubicBezTo>
                      <a:pt x="159" y="64"/>
                      <a:pt x="159" y="48"/>
                      <a:pt x="150" y="33"/>
                    </a:cubicBezTo>
                    <a:cubicBezTo>
                      <a:pt x="137" y="13"/>
                      <a:pt x="124" y="19"/>
                      <a:pt x="104" y="13"/>
                    </a:cubicBezTo>
                    <a:cubicBezTo>
                      <a:pt x="84" y="8"/>
                      <a:pt x="75" y="0"/>
                      <a:pt x="58" y="15"/>
                    </a:cubicBezTo>
                    <a:cubicBezTo>
                      <a:pt x="43" y="28"/>
                      <a:pt x="16" y="49"/>
                      <a:pt x="18" y="70"/>
                    </a:cubicBezTo>
                    <a:cubicBezTo>
                      <a:pt x="19" y="80"/>
                      <a:pt x="37" y="89"/>
                      <a:pt x="38" y="98"/>
                    </a:cubicBezTo>
                    <a:cubicBezTo>
                      <a:pt x="38" y="107"/>
                      <a:pt x="31" y="112"/>
                      <a:pt x="28" y="119"/>
                    </a:cubicBezTo>
                    <a:cubicBezTo>
                      <a:pt x="0" y="179"/>
                      <a:pt x="108" y="306"/>
                      <a:pt x="155" y="185"/>
                    </a:cubicBezTo>
                    <a:lnTo>
                      <a:pt x="82" y="192"/>
                    </a:ln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3" name="ïśļíḋe"/>
              <p:cNvSpPr/>
              <p:nvPr/>
            </p:nvSpPr>
            <p:spPr bwMode="auto">
              <a:xfrm>
                <a:off x="4407" y="1473"/>
                <a:ext cx="336" cy="302"/>
              </a:xfrm>
              <a:custGeom>
                <a:avLst/>
                <a:gdLst>
                  <a:gd name="T0" fmla="*/ 165 w 196"/>
                  <a:gd name="T1" fmla="*/ 62 h 177"/>
                  <a:gd name="T2" fmla="*/ 147 w 196"/>
                  <a:gd name="T3" fmla="*/ 9 h 177"/>
                  <a:gd name="T4" fmla="*/ 90 w 196"/>
                  <a:gd name="T5" fmla="*/ 7 h 177"/>
                  <a:gd name="T6" fmla="*/ 54 w 196"/>
                  <a:gd name="T7" fmla="*/ 20 h 177"/>
                  <a:gd name="T8" fmla="*/ 29 w 196"/>
                  <a:gd name="T9" fmla="*/ 22 h 177"/>
                  <a:gd name="T10" fmla="*/ 9 w 196"/>
                  <a:gd name="T11" fmla="*/ 103 h 177"/>
                  <a:gd name="T12" fmla="*/ 62 w 196"/>
                  <a:gd name="T13" fmla="*/ 166 h 177"/>
                  <a:gd name="T14" fmla="*/ 151 w 196"/>
                  <a:gd name="T15" fmla="*/ 153 h 177"/>
                  <a:gd name="T16" fmla="*/ 194 w 196"/>
                  <a:gd name="T17" fmla="*/ 67 h 177"/>
                  <a:gd name="T18" fmla="*/ 160 w 196"/>
                  <a:gd name="T19" fmla="*/ 30 h 177"/>
                  <a:gd name="T20" fmla="*/ 165 w 196"/>
                  <a:gd name="T21" fmla="*/ 62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6" h="177">
                    <a:moveTo>
                      <a:pt x="165" y="62"/>
                    </a:moveTo>
                    <a:cubicBezTo>
                      <a:pt x="172" y="50"/>
                      <a:pt x="162" y="16"/>
                      <a:pt x="147" y="9"/>
                    </a:cubicBezTo>
                    <a:cubicBezTo>
                      <a:pt x="129" y="0"/>
                      <a:pt x="109" y="1"/>
                      <a:pt x="90" y="7"/>
                    </a:cubicBezTo>
                    <a:cubicBezTo>
                      <a:pt x="78" y="11"/>
                      <a:pt x="66" y="18"/>
                      <a:pt x="54" y="20"/>
                    </a:cubicBezTo>
                    <a:cubicBezTo>
                      <a:pt x="45" y="22"/>
                      <a:pt x="38" y="19"/>
                      <a:pt x="29" y="22"/>
                    </a:cubicBezTo>
                    <a:cubicBezTo>
                      <a:pt x="5" y="28"/>
                      <a:pt x="0" y="82"/>
                      <a:pt x="9" y="103"/>
                    </a:cubicBezTo>
                    <a:cubicBezTo>
                      <a:pt x="19" y="127"/>
                      <a:pt x="39" y="155"/>
                      <a:pt x="62" y="166"/>
                    </a:cubicBezTo>
                    <a:cubicBezTo>
                      <a:pt x="83" y="177"/>
                      <a:pt x="128" y="162"/>
                      <a:pt x="151" y="153"/>
                    </a:cubicBezTo>
                    <a:cubicBezTo>
                      <a:pt x="170" y="145"/>
                      <a:pt x="196" y="89"/>
                      <a:pt x="194" y="67"/>
                    </a:cubicBezTo>
                    <a:cubicBezTo>
                      <a:pt x="191" y="45"/>
                      <a:pt x="175" y="40"/>
                      <a:pt x="160" y="30"/>
                    </a:cubicBezTo>
                    <a:lnTo>
                      <a:pt x="165" y="62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4" name="îṥḷiḑé"/>
              <p:cNvSpPr/>
              <p:nvPr/>
            </p:nvSpPr>
            <p:spPr bwMode="auto">
              <a:xfrm>
                <a:off x="3144" y="513"/>
                <a:ext cx="331" cy="286"/>
              </a:xfrm>
              <a:custGeom>
                <a:avLst/>
                <a:gdLst>
                  <a:gd name="T0" fmla="*/ 163 w 193"/>
                  <a:gd name="T1" fmla="*/ 58 h 168"/>
                  <a:gd name="T2" fmla="*/ 147 w 193"/>
                  <a:gd name="T3" fmla="*/ 9 h 168"/>
                  <a:gd name="T4" fmla="*/ 91 w 193"/>
                  <a:gd name="T5" fmla="*/ 8 h 168"/>
                  <a:gd name="T6" fmla="*/ 55 w 193"/>
                  <a:gd name="T7" fmla="*/ 21 h 168"/>
                  <a:gd name="T8" fmla="*/ 30 w 193"/>
                  <a:gd name="T9" fmla="*/ 24 h 168"/>
                  <a:gd name="T10" fmla="*/ 9 w 193"/>
                  <a:gd name="T11" fmla="*/ 100 h 168"/>
                  <a:gd name="T12" fmla="*/ 59 w 193"/>
                  <a:gd name="T13" fmla="*/ 158 h 168"/>
                  <a:gd name="T14" fmla="*/ 147 w 193"/>
                  <a:gd name="T15" fmla="*/ 144 h 168"/>
                  <a:gd name="T16" fmla="*/ 191 w 193"/>
                  <a:gd name="T17" fmla="*/ 62 h 168"/>
                  <a:gd name="T18" fmla="*/ 159 w 193"/>
                  <a:gd name="T19" fmla="*/ 28 h 168"/>
                  <a:gd name="T20" fmla="*/ 163 w 193"/>
                  <a:gd name="T21" fmla="*/ 5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3" h="168">
                    <a:moveTo>
                      <a:pt x="163" y="58"/>
                    </a:moveTo>
                    <a:cubicBezTo>
                      <a:pt x="171" y="47"/>
                      <a:pt x="161" y="15"/>
                      <a:pt x="147" y="9"/>
                    </a:cubicBezTo>
                    <a:cubicBezTo>
                      <a:pt x="130" y="0"/>
                      <a:pt x="109" y="3"/>
                      <a:pt x="91" y="8"/>
                    </a:cubicBezTo>
                    <a:cubicBezTo>
                      <a:pt x="79" y="12"/>
                      <a:pt x="67" y="19"/>
                      <a:pt x="55" y="21"/>
                    </a:cubicBezTo>
                    <a:cubicBezTo>
                      <a:pt x="46" y="23"/>
                      <a:pt x="39" y="21"/>
                      <a:pt x="30" y="24"/>
                    </a:cubicBezTo>
                    <a:cubicBezTo>
                      <a:pt x="7" y="30"/>
                      <a:pt x="0" y="81"/>
                      <a:pt x="9" y="100"/>
                    </a:cubicBezTo>
                    <a:cubicBezTo>
                      <a:pt x="18" y="123"/>
                      <a:pt x="37" y="148"/>
                      <a:pt x="59" y="158"/>
                    </a:cubicBezTo>
                    <a:cubicBezTo>
                      <a:pt x="80" y="168"/>
                      <a:pt x="125" y="153"/>
                      <a:pt x="147" y="144"/>
                    </a:cubicBezTo>
                    <a:cubicBezTo>
                      <a:pt x="167" y="136"/>
                      <a:pt x="193" y="83"/>
                      <a:pt x="191" y="62"/>
                    </a:cubicBezTo>
                    <a:cubicBezTo>
                      <a:pt x="190" y="42"/>
                      <a:pt x="173" y="37"/>
                      <a:pt x="159" y="28"/>
                    </a:cubicBezTo>
                    <a:lnTo>
                      <a:pt x="163" y="58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5" name="îṥḻîḑe"/>
              <p:cNvSpPr/>
              <p:nvPr/>
            </p:nvSpPr>
            <p:spPr bwMode="auto">
              <a:xfrm>
                <a:off x="2658" y="1240"/>
                <a:ext cx="596" cy="443"/>
              </a:xfrm>
              <a:custGeom>
                <a:avLst/>
                <a:gdLst>
                  <a:gd name="T0" fmla="*/ 271 w 348"/>
                  <a:gd name="T1" fmla="*/ 53 h 259"/>
                  <a:gd name="T2" fmla="*/ 221 w 348"/>
                  <a:gd name="T3" fmla="*/ 14 h 259"/>
                  <a:gd name="T4" fmla="*/ 189 w 348"/>
                  <a:gd name="T5" fmla="*/ 1 h 259"/>
                  <a:gd name="T6" fmla="*/ 162 w 348"/>
                  <a:gd name="T7" fmla="*/ 16 h 259"/>
                  <a:gd name="T8" fmla="*/ 133 w 348"/>
                  <a:gd name="T9" fmla="*/ 16 h 259"/>
                  <a:gd name="T10" fmla="*/ 99 w 348"/>
                  <a:gd name="T11" fmla="*/ 8 h 259"/>
                  <a:gd name="T12" fmla="*/ 64 w 348"/>
                  <a:gd name="T13" fmla="*/ 63 h 259"/>
                  <a:gd name="T14" fmla="*/ 16 w 348"/>
                  <a:gd name="T15" fmla="*/ 135 h 259"/>
                  <a:gd name="T16" fmla="*/ 38 w 348"/>
                  <a:gd name="T17" fmla="*/ 156 h 259"/>
                  <a:gd name="T18" fmla="*/ 38 w 348"/>
                  <a:gd name="T19" fmla="*/ 198 h 259"/>
                  <a:gd name="T20" fmla="*/ 83 w 348"/>
                  <a:gd name="T21" fmla="*/ 211 h 259"/>
                  <a:gd name="T22" fmla="*/ 117 w 348"/>
                  <a:gd name="T23" fmla="*/ 248 h 259"/>
                  <a:gd name="T24" fmla="*/ 176 w 348"/>
                  <a:gd name="T25" fmla="*/ 240 h 259"/>
                  <a:gd name="T26" fmla="*/ 239 w 348"/>
                  <a:gd name="T27" fmla="*/ 244 h 259"/>
                  <a:gd name="T28" fmla="*/ 269 w 348"/>
                  <a:gd name="T29" fmla="*/ 206 h 259"/>
                  <a:gd name="T30" fmla="*/ 323 w 348"/>
                  <a:gd name="T31" fmla="*/ 171 h 259"/>
                  <a:gd name="T32" fmla="*/ 291 w 348"/>
                  <a:gd name="T33" fmla="*/ 68 h 259"/>
                  <a:gd name="T34" fmla="*/ 271 w 348"/>
                  <a:gd name="T35" fmla="*/ 5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259">
                    <a:moveTo>
                      <a:pt x="271" y="53"/>
                    </a:moveTo>
                    <a:cubicBezTo>
                      <a:pt x="272" y="26"/>
                      <a:pt x="238" y="21"/>
                      <a:pt x="221" y="14"/>
                    </a:cubicBezTo>
                    <a:cubicBezTo>
                      <a:pt x="210" y="10"/>
                      <a:pt x="202" y="1"/>
                      <a:pt x="189" y="1"/>
                    </a:cubicBezTo>
                    <a:cubicBezTo>
                      <a:pt x="170" y="0"/>
                      <a:pt x="174" y="9"/>
                      <a:pt x="162" y="16"/>
                    </a:cubicBezTo>
                    <a:cubicBezTo>
                      <a:pt x="148" y="24"/>
                      <a:pt x="150" y="22"/>
                      <a:pt x="133" y="16"/>
                    </a:cubicBezTo>
                    <a:cubicBezTo>
                      <a:pt x="121" y="11"/>
                      <a:pt x="113" y="6"/>
                      <a:pt x="99" y="8"/>
                    </a:cubicBezTo>
                    <a:cubicBezTo>
                      <a:pt x="77" y="12"/>
                      <a:pt x="61" y="41"/>
                      <a:pt x="64" y="63"/>
                    </a:cubicBezTo>
                    <a:cubicBezTo>
                      <a:pt x="48" y="77"/>
                      <a:pt x="0" y="104"/>
                      <a:pt x="16" y="135"/>
                    </a:cubicBezTo>
                    <a:cubicBezTo>
                      <a:pt x="23" y="147"/>
                      <a:pt x="35" y="143"/>
                      <a:pt x="38" y="156"/>
                    </a:cubicBezTo>
                    <a:cubicBezTo>
                      <a:pt x="41" y="168"/>
                      <a:pt x="32" y="182"/>
                      <a:pt x="38" y="198"/>
                    </a:cubicBezTo>
                    <a:cubicBezTo>
                      <a:pt x="55" y="206"/>
                      <a:pt x="69" y="200"/>
                      <a:pt x="83" y="211"/>
                    </a:cubicBezTo>
                    <a:cubicBezTo>
                      <a:pt x="97" y="222"/>
                      <a:pt x="97" y="241"/>
                      <a:pt x="117" y="248"/>
                    </a:cubicBezTo>
                    <a:cubicBezTo>
                      <a:pt x="141" y="257"/>
                      <a:pt x="156" y="238"/>
                      <a:pt x="176" y="240"/>
                    </a:cubicBezTo>
                    <a:cubicBezTo>
                      <a:pt x="198" y="243"/>
                      <a:pt x="213" y="259"/>
                      <a:pt x="239" y="244"/>
                    </a:cubicBezTo>
                    <a:cubicBezTo>
                      <a:pt x="253" y="235"/>
                      <a:pt x="257" y="216"/>
                      <a:pt x="269" y="206"/>
                    </a:cubicBezTo>
                    <a:cubicBezTo>
                      <a:pt x="288" y="191"/>
                      <a:pt x="309" y="192"/>
                      <a:pt x="323" y="171"/>
                    </a:cubicBezTo>
                    <a:cubicBezTo>
                      <a:pt x="348" y="134"/>
                      <a:pt x="315" y="94"/>
                      <a:pt x="291" y="68"/>
                    </a:cubicBezTo>
                    <a:lnTo>
                      <a:pt x="271" y="53"/>
                    </a:ln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6" name="ísľïḑê"/>
              <p:cNvSpPr/>
              <p:nvPr/>
            </p:nvSpPr>
            <p:spPr bwMode="auto">
              <a:xfrm>
                <a:off x="4395" y="1047"/>
                <a:ext cx="185" cy="205"/>
              </a:xfrm>
              <a:custGeom>
                <a:avLst/>
                <a:gdLst>
                  <a:gd name="T0" fmla="*/ 96 w 108"/>
                  <a:gd name="T1" fmla="*/ 80 h 120"/>
                  <a:gd name="T2" fmla="*/ 106 w 108"/>
                  <a:gd name="T3" fmla="*/ 57 h 120"/>
                  <a:gd name="T4" fmla="*/ 97 w 108"/>
                  <a:gd name="T5" fmla="*/ 24 h 120"/>
                  <a:gd name="T6" fmla="*/ 80 w 108"/>
                  <a:gd name="T7" fmla="*/ 18 h 120"/>
                  <a:gd name="T8" fmla="*/ 63 w 108"/>
                  <a:gd name="T9" fmla="*/ 9 h 120"/>
                  <a:gd name="T10" fmla="*/ 28 w 108"/>
                  <a:gd name="T11" fmla="*/ 19 h 120"/>
                  <a:gd name="T12" fmla="*/ 19 w 108"/>
                  <a:gd name="T13" fmla="*/ 25 h 120"/>
                  <a:gd name="T14" fmla="*/ 6 w 108"/>
                  <a:gd name="T15" fmla="*/ 31 h 120"/>
                  <a:gd name="T16" fmla="*/ 3 w 108"/>
                  <a:gd name="T17" fmla="*/ 62 h 120"/>
                  <a:gd name="T18" fmla="*/ 12 w 108"/>
                  <a:gd name="T19" fmla="*/ 82 h 120"/>
                  <a:gd name="T20" fmla="*/ 19 w 108"/>
                  <a:gd name="T21" fmla="*/ 97 h 120"/>
                  <a:gd name="T22" fmla="*/ 59 w 108"/>
                  <a:gd name="T23" fmla="*/ 116 h 120"/>
                  <a:gd name="T24" fmla="*/ 96 w 108"/>
                  <a:gd name="T25" fmla="*/ 8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20">
                    <a:moveTo>
                      <a:pt x="96" y="80"/>
                    </a:moveTo>
                    <a:cubicBezTo>
                      <a:pt x="102" y="68"/>
                      <a:pt x="108" y="67"/>
                      <a:pt x="106" y="57"/>
                    </a:cubicBezTo>
                    <a:cubicBezTo>
                      <a:pt x="104" y="45"/>
                      <a:pt x="108" y="35"/>
                      <a:pt x="97" y="24"/>
                    </a:cubicBezTo>
                    <a:cubicBezTo>
                      <a:pt x="90" y="17"/>
                      <a:pt x="88" y="20"/>
                      <a:pt x="80" y="18"/>
                    </a:cubicBezTo>
                    <a:cubicBezTo>
                      <a:pt x="74" y="17"/>
                      <a:pt x="70" y="13"/>
                      <a:pt x="63" y="9"/>
                    </a:cubicBezTo>
                    <a:cubicBezTo>
                      <a:pt x="44" y="0"/>
                      <a:pt x="40" y="5"/>
                      <a:pt x="28" y="19"/>
                    </a:cubicBezTo>
                    <a:cubicBezTo>
                      <a:pt x="24" y="24"/>
                      <a:pt x="27" y="22"/>
                      <a:pt x="19" y="25"/>
                    </a:cubicBezTo>
                    <a:cubicBezTo>
                      <a:pt x="13" y="27"/>
                      <a:pt x="10" y="25"/>
                      <a:pt x="6" y="31"/>
                    </a:cubicBezTo>
                    <a:cubicBezTo>
                      <a:pt x="1" y="38"/>
                      <a:pt x="0" y="54"/>
                      <a:pt x="3" y="62"/>
                    </a:cubicBezTo>
                    <a:cubicBezTo>
                      <a:pt x="6" y="69"/>
                      <a:pt x="11" y="76"/>
                      <a:pt x="12" y="82"/>
                    </a:cubicBezTo>
                    <a:cubicBezTo>
                      <a:pt x="14" y="89"/>
                      <a:pt x="14" y="92"/>
                      <a:pt x="19" y="97"/>
                    </a:cubicBezTo>
                    <a:cubicBezTo>
                      <a:pt x="29" y="107"/>
                      <a:pt x="45" y="114"/>
                      <a:pt x="59" y="116"/>
                    </a:cubicBezTo>
                    <a:cubicBezTo>
                      <a:pt x="89" y="120"/>
                      <a:pt x="96" y="80"/>
                      <a:pt x="96" y="80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7" name="i$lîḍè"/>
              <p:cNvSpPr/>
              <p:nvPr/>
            </p:nvSpPr>
            <p:spPr bwMode="auto">
              <a:xfrm>
                <a:off x="3863" y="2726"/>
                <a:ext cx="190" cy="171"/>
              </a:xfrm>
              <a:custGeom>
                <a:avLst/>
                <a:gdLst>
                  <a:gd name="T0" fmla="*/ 95 w 111"/>
                  <a:gd name="T1" fmla="*/ 37 h 100"/>
                  <a:gd name="T2" fmla="*/ 86 w 111"/>
                  <a:gd name="T3" fmla="*/ 6 h 100"/>
                  <a:gd name="T4" fmla="*/ 54 w 111"/>
                  <a:gd name="T5" fmla="*/ 3 h 100"/>
                  <a:gd name="T6" fmla="*/ 33 w 111"/>
                  <a:gd name="T7" fmla="*/ 9 h 100"/>
                  <a:gd name="T8" fmla="*/ 18 w 111"/>
                  <a:gd name="T9" fmla="*/ 9 h 100"/>
                  <a:gd name="T10" fmla="*/ 4 w 111"/>
                  <a:gd name="T11" fmla="*/ 54 h 100"/>
                  <a:gd name="T12" fmla="*/ 32 w 111"/>
                  <a:gd name="T13" fmla="*/ 93 h 100"/>
                  <a:gd name="T14" fmla="*/ 83 w 111"/>
                  <a:gd name="T15" fmla="*/ 88 h 100"/>
                  <a:gd name="T16" fmla="*/ 111 w 111"/>
                  <a:gd name="T17" fmla="*/ 41 h 100"/>
                  <a:gd name="T18" fmla="*/ 93 w 111"/>
                  <a:gd name="T19" fmla="*/ 18 h 100"/>
                  <a:gd name="T20" fmla="*/ 95 w 111"/>
                  <a:gd name="T21" fmla="*/ 3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00">
                    <a:moveTo>
                      <a:pt x="95" y="37"/>
                    </a:moveTo>
                    <a:cubicBezTo>
                      <a:pt x="99" y="31"/>
                      <a:pt x="94" y="11"/>
                      <a:pt x="86" y="6"/>
                    </a:cubicBezTo>
                    <a:cubicBezTo>
                      <a:pt x="76" y="0"/>
                      <a:pt x="65" y="0"/>
                      <a:pt x="54" y="3"/>
                    </a:cubicBezTo>
                    <a:cubicBezTo>
                      <a:pt x="47" y="5"/>
                      <a:pt x="40" y="8"/>
                      <a:pt x="33" y="9"/>
                    </a:cubicBezTo>
                    <a:cubicBezTo>
                      <a:pt x="28" y="9"/>
                      <a:pt x="24" y="8"/>
                      <a:pt x="18" y="9"/>
                    </a:cubicBezTo>
                    <a:cubicBezTo>
                      <a:pt x="5" y="12"/>
                      <a:pt x="0" y="43"/>
                      <a:pt x="4" y="54"/>
                    </a:cubicBezTo>
                    <a:cubicBezTo>
                      <a:pt x="9" y="69"/>
                      <a:pt x="19" y="86"/>
                      <a:pt x="32" y="93"/>
                    </a:cubicBezTo>
                    <a:cubicBezTo>
                      <a:pt x="44" y="100"/>
                      <a:pt x="70" y="93"/>
                      <a:pt x="83" y="88"/>
                    </a:cubicBezTo>
                    <a:cubicBezTo>
                      <a:pt x="95" y="84"/>
                      <a:pt x="111" y="53"/>
                      <a:pt x="111" y="41"/>
                    </a:cubicBezTo>
                    <a:cubicBezTo>
                      <a:pt x="110" y="28"/>
                      <a:pt x="101" y="25"/>
                      <a:pt x="93" y="18"/>
                    </a:cubicBezTo>
                    <a:lnTo>
                      <a:pt x="95" y="37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8" name="íṥļîḑé"/>
              <p:cNvSpPr/>
              <p:nvPr/>
            </p:nvSpPr>
            <p:spPr bwMode="auto">
              <a:xfrm>
                <a:off x="4676" y="2166"/>
                <a:ext cx="185" cy="219"/>
              </a:xfrm>
              <a:custGeom>
                <a:avLst/>
                <a:gdLst>
                  <a:gd name="T0" fmla="*/ 77 w 108"/>
                  <a:gd name="T1" fmla="*/ 51 h 128"/>
                  <a:gd name="T2" fmla="*/ 67 w 108"/>
                  <a:gd name="T3" fmla="*/ 25 h 128"/>
                  <a:gd name="T4" fmla="*/ 43 w 108"/>
                  <a:gd name="T5" fmla="*/ 29 h 128"/>
                  <a:gd name="T6" fmla="*/ 16 w 108"/>
                  <a:gd name="T7" fmla="*/ 41 h 128"/>
                  <a:gd name="T8" fmla="*/ 6 w 108"/>
                  <a:gd name="T9" fmla="*/ 68 h 128"/>
                  <a:gd name="T10" fmla="*/ 1 w 108"/>
                  <a:gd name="T11" fmla="*/ 92 h 128"/>
                  <a:gd name="T12" fmla="*/ 13 w 108"/>
                  <a:gd name="T13" fmla="*/ 114 h 128"/>
                  <a:gd name="T14" fmla="*/ 31 w 108"/>
                  <a:gd name="T15" fmla="*/ 128 h 128"/>
                  <a:gd name="T16" fmla="*/ 64 w 108"/>
                  <a:gd name="T17" fmla="*/ 119 h 128"/>
                  <a:gd name="T18" fmla="*/ 69 w 108"/>
                  <a:gd name="T19" fmla="*/ 110 h 128"/>
                  <a:gd name="T20" fmla="*/ 79 w 108"/>
                  <a:gd name="T21" fmla="*/ 105 h 128"/>
                  <a:gd name="T22" fmla="*/ 47 w 108"/>
                  <a:gd name="T23" fmla="*/ 32 h 128"/>
                  <a:gd name="T24" fmla="*/ 77 w 108"/>
                  <a:gd name="T25" fmla="*/ 5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28">
                    <a:moveTo>
                      <a:pt x="77" y="51"/>
                    </a:moveTo>
                    <a:cubicBezTo>
                      <a:pt x="86" y="42"/>
                      <a:pt x="74" y="30"/>
                      <a:pt x="67" y="25"/>
                    </a:cubicBezTo>
                    <a:cubicBezTo>
                      <a:pt x="61" y="30"/>
                      <a:pt x="51" y="28"/>
                      <a:pt x="43" y="29"/>
                    </a:cubicBezTo>
                    <a:cubicBezTo>
                      <a:pt x="33" y="31"/>
                      <a:pt x="23" y="35"/>
                      <a:pt x="16" y="41"/>
                    </a:cubicBezTo>
                    <a:cubicBezTo>
                      <a:pt x="5" y="50"/>
                      <a:pt x="5" y="56"/>
                      <a:pt x="6" y="68"/>
                    </a:cubicBezTo>
                    <a:cubicBezTo>
                      <a:pt x="7" y="78"/>
                      <a:pt x="3" y="83"/>
                      <a:pt x="1" y="92"/>
                    </a:cubicBezTo>
                    <a:cubicBezTo>
                      <a:pt x="0" y="104"/>
                      <a:pt x="7" y="106"/>
                      <a:pt x="13" y="114"/>
                    </a:cubicBezTo>
                    <a:cubicBezTo>
                      <a:pt x="19" y="122"/>
                      <a:pt x="20" y="128"/>
                      <a:pt x="31" y="128"/>
                    </a:cubicBezTo>
                    <a:cubicBezTo>
                      <a:pt x="41" y="127"/>
                      <a:pt x="58" y="127"/>
                      <a:pt x="64" y="119"/>
                    </a:cubicBezTo>
                    <a:cubicBezTo>
                      <a:pt x="67" y="114"/>
                      <a:pt x="66" y="113"/>
                      <a:pt x="69" y="110"/>
                    </a:cubicBezTo>
                    <a:cubicBezTo>
                      <a:pt x="71" y="106"/>
                      <a:pt x="76" y="106"/>
                      <a:pt x="79" y="105"/>
                    </a:cubicBezTo>
                    <a:cubicBezTo>
                      <a:pt x="108" y="90"/>
                      <a:pt x="103" y="0"/>
                      <a:pt x="47" y="32"/>
                    </a:cubicBezTo>
                    <a:lnTo>
                      <a:pt x="77" y="51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9" name="îṣḻïḍê"/>
              <p:cNvSpPr/>
              <p:nvPr/>
            </p:nvSpPr>
            <p:spPr bwMode="auto">
              <a:xfrm>
                <a:off x="3656" y="2942"/>
                <a:ext cx="205" cy="182"/>
              </a:xfrm>
              <a:custGeom>
                <a:avLst/>
                <a:gdLst>
                  <a:gd name="T0" fmla="*/ 102 w 120"/>
                  <a:gd name="T1" fmla="*/ 39 h 107"/>
                  <a:gd name="T2" fmla="*/ 93 w 120"/>
                  <a:gd name="T3" fmla="*/ 6 h 107"/>
                  <a:gd name="T4" fmla="*/ 58 w 120"/>
                  <a:gd name="T5" fmla="*/ 3 h 107"/>
                  <a:gd name="T6" fmla="*/ 35 w 120"/>
                  <a:gd name="T7" fmla="*/ 10 h 107"/>
                  <a:gd name="T8" fmla="*/ 20 w 120"/>
                  <a:gd name="T9" fmla="*/ 10 h 107"/>
                  <a:gd name="T10" fmla="*/ 5 w 120"/>
                  <a:gd name="T11" fmla="*/ 58 h 107"/>
                  <a:gd name="T12" fmla="*/ 35 w 120"/>
                  <a:gd name="T13" fmla="*/ 99 h 107"/>
                  <a:gd name="T14" fmla="*/ 89 w 120"/>
                  <a:gd name="T15" fmla="*/ 95 h 107"/>
                  <a:gd name="T16" fmla="*/ 119 w 120"/>
                  <a:gd name="T17" fmla="*/ 44 h 107"/>
                  <a:gd name="T18" fmla="*/ 100 w 120"/>
                  <a:gd name="T19" fmla="*/ 20 h 107"/>
                  <a:gd name="T20" fmla="*/ 102 w 120"/>
                  <a:gd name="T21" fmla="*/ 3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07">
                    <a:moveTo>
                      <a:pt x="102" y="39"/>
                    </a:moveTo>
                    <a:cubicBezTo>
                      <a:pt x="107" y="33"/>
                      <a:pt x="102" y="11"/>
                      <a:pt x="93" y="6"/>
                    </a:cubicBezTo>
                    <a:cubicBezTo>
                      <a:pt x="82" y="0"/>
                      <a:pt x="70" y="0"/>
                      <a:pt x="58" y="3"/>
                    </a:cubicBezTo>
                    <a:cubicBezTo>
                      <a:pt x="50" y="5"/>
                      <a:pt x="43" y="9"/>
                      <a:pt x="35" y="10"/>
                    </a:cubicBezTo>
                    <a:cubicBezTo>
                      <a:pt x="30" y="10"/>
                      <a:pt x="26" y="9"/>
                      <a:pt x="20" y="10"/>
                    </a:cubicBezTo>
                    <a:cubicBezTo>
                      <a:pt x="5" y="13"/>
                      <a:pt x="0" y="46"/>
                      <a:pt x="5" y="58"/>
                    </a:cubicBezTo>
                    <a:cubicBezTo>
                      <a:pt x="10" y="74"/>
                      <a:pt x="21" y="92"/>
                      <a:pt x="35" y="99"/>
                    </a:cubicBezTo>
                    <a:cubicBezTo>
                      <a:pt x="47" y="107"/>
                      <a:pt x="75" y="99"/>
                      <a:pt x="89" y="95"/>
                    </a:cubicBezTo>
                    <a:cubicBezTo>
                      <a:pt x="102" y="90"/>
                      <a:pt x="120" y="57"/>
                      <a:pt x="119" y="44"/>
                    </a:cubicBezTo>
                    <a:cubicBezTo>
                      <a:pt x="118" y="30"/>
                      <a:pt x="108" y="26"/>
                      <a:pt x="100" y="20"/>
                    </a:cubicBezTo>
                    <a:lnTo>
                      <a:pt x="102" y="39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0" name="is1íḍê"/>
              <p:cNvSpPr/>
              <p:nvPr/>
            </p:nvSpPr>
            <p:spPr bwMode="auto">
              <a:xfrm>
                <a:off x="4727" y="1122"/>
                <a:ext cx="380" cy="443"/>
              </a:xfrm>
              <a:custGeom>
                <a:avLst/>
                <a:gdLst>
                  <a:gd name="T0" fmla="*/ 144 w 222"/>
                  <a:gd name="T1" fmla="*/ 220 h 259"/>
                  <a:gd name="T2" fmla="*/ 186 w 222"/>
                  <a:gd name="T3" fmla="*/ 191 h 259"/>
                  <a:gd name="T4" fmla="*/ 204 w 222"/>
                  <a:gd name="T5" fmla="*/ 170 h 259"/>
                  <a:gd name="T6" fmla="*/ 199 w 222"/>
                  <a:gd name="T7" fmla="*/ 145 h 259"/>
                  <a:gd name="T8" fmla="*/ 206 w 222"/>
                  <a:gd name="T9" fmla="*/ 123 h 259"/>
                  <a:gd name="T10" fmla="*/ 220 w 222"/>
                  <a:gd name="T11" fmla="*/ 99 h 259"/>
                  <a:gd name="T12" fmla="*/ 187 w 222"/>
                  <a:gd name="T13" fmla="*/ 59 h 259"/>
                  <a:gd name="T14" fmla="*/ 144 w 222"/>
                  <a:gd name="T15" fmla="*/ 5 h 259"/>
                  <a:gd name="T16" fmla="*/ 122 w 222"/>
                  <a:gd name="T17" fmla="*/ 16 h 259"/>
                  <a:gd name="T18" fmla="*/ 90 w 222"/>
                  <a:gd name="T19" fmla="*/ 6 h 259"/>
                  <a:gd name="T20" fmla="*/ 69 w 222"/>
                  <a:gd name="T21" fmla="*/ 37 h 259"/>
                  <a:gd name="T22" fmla="*/ 32 w 222"/>
                  <a:gd name="T23" fmla="*/ 54 h 259"/>
                  <a:gd name="T24" fmla="*/ 24 w 222"/>
                  <a:gd name="T25" fmla="*/ 101 h 259"/>
                  <a:gd name="T26" fmla="*/ 6 w 222"/>
                  <a:gd name="T27" fmla="*/ 149 h 259"/>
                  <a:gd name="T28" fmla="*/ 27 w 222"/>
                  <a:gd name="T29" fmla="*/ 181 h 259"/>
                  <a:gd name="T30" fmla="*/ 41 w 222"/>
                  <a:gd name="T31" fmla="*/ 231 h 259"/>
                  <a:gd name="T32" fmla="*/ 128 w 222"/>
                  <a:gd name="T33" fmla="*/ 232 h 259"/>
                  <a:gd name="T34" fmla="*/ 144 w 222"/>
                  <a:gd name="T35" fmla="*/ 22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2" h="259">
                    <a:moveTo>
                      <a:pt x="144" y="220"/>
                    </a:moveTo>
                    <a:cubicBezTo>
                      <a:pt x="164" y="227"/>
                      <a:pt x="177" y="202"/>
                      <a:pt x="186" y="191"/>
                    </a:cubicBezTo>
                    <a:cubicBezTo>
                      <a:pt x="192" y="183"/>
                      <a:pt x="201" y="180"/>
                      <a:pt x="204" y="170"/>
                    </a:cubicBezTo>
                    <a:cubicBezTo>
                      <a:pt x="210" y="155"/>
                      <a:pt x="202" y="156"/>
                      <a:pt x="199" y="145"/>
                    </a:cubicBezTo>
                    <a:cubicBezTo>
                      <a:pt x="196" y="133"/>
                      <a:pt x="197" y="135"/>
                      <a:pt x="206" y="123"/>
                    </a:cubicBezTo>
                    <a:cubicBezTo>
                      <a:pt x="213" y="115"/>
                      <a:pt x="219" y="110"/>
                      <a:pt x="220" y="99"/>
                    </a:cubicBezTo>
                    <a:cubicBezTo>
                      <a:pt x="222" y="81"/>
                      <a:pt x="205" y="62"/>
                      <a:pt x="187" y="59"/>
                    </a:cubicBezTo>
                    <a:cubicBezTo>
                      <a:pt x="180" y="43"/>
                      <a:pt x="170" y="0"/>
                      <a:pt x="144" y="5"/>
                    </a:cubicBezTo>
                    <a:cubicBezTo>
                      <a:pt x="132" y="7"/>
                      <a:pt x="133" y="17"/>
                      <a:pt x="122" y="16"/>
                    </a:cubicBezTo>
                    <a:cubicBezTo>
                      <a:pt x="112" y="15"/>
                      <a:pt x="103" y="5"/>
                      <a:pt x="90" y="6"/>
                    </a:cubicBezTo>
                    <a:cubicBezTo>
                      <a:pt x="79" y="17"/>
                      <a:pt x="81" y="29"/>
                      <a:pt x="69" y="37"/>
                    </a:cubicBezTo>
                    <a:cubicBezTo>
                      <a:pt x="57" y="45"/>
                      <a:pt x="42" y="41"/>
                      <a:pt x="32" y="54"/>
                    </a:cubicBezTo>
                    <a:cubicBezTo>
                      <a:pt x="19" y="70"/>
                      <a:pt x="30" y="87"/>
                      <a:pt x="24" y="101"/>
                    </a:cubicBezTo>
                    <a:cubicBezTo>
                      <a:pt x="16" y="118"/>
                      <a:pt x="0" y="126"/>
                      <a:pt x="6" y="149"/>
                    </a:cubicBezTo>
                    <a:cubicBezTo>
                      <a:pt x="9" y="162"/>
                      <a:pt x="23" y="170"/>
                      <a:pt x="27" y="181"/>
                    </a:cubicBezTo>
                    <a:cubicBezTo>
                      <a:pt x="35" y="199"/>
                      <a:pt x="29" y="215"/>
                      <a:pt x="41" y="231"/>
                    </a:cubicBezTo>
                    <a:cubicBezTo>
                      <a:pt x="64" y="259"/>
                      <a:pt x="102" y="244"/>
                      <a:pt x="128" y="232"/>
                    </a:cubicBezTo>
                    <a:lnTo>
                      <a:pt x="144" y="220"/>
                    </a:ln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1" name="íšlîḑê"/>
              <p:cNvSpPr/>
              <p:nvPr/>
            </p:nvSpPr>
            <p:spPr bwMode="auto">
              <a:xfrm>
                <a:off x="3536" y="2159"/>
                <a:ext cx="267" cy="419"/>
              </a:xfrm>
              <a:custGeom>
                <a:avLst/>
                <a:gdLst>
                  <a:gd name="T0" fmla="*/ 89 w 156"/>
                  <a:gd name="T1" fmla="*/ 91 h 245"/>
                  <a:gd name="T2" fmla="*/ 49 w 156"/>
                  <a:gd name="T3" fmla="*/ 68 h 245"/>
                  <a:gd name="T4" fmla="*/ 24 w 156"/>
                  <a:gd name="T5" fmla="*/ 99 h 245"/>
                  <a:gd name="T6" fmla="*/ 3 w 156"/>
                  <a:gd name="T7" fmla="*/ 143 h 245"/>
                  <a:gd name="T8" fmla="*/ 20 w 156"/>
                  <a:gd name="T9" fmla="*/ 186 h 245"/>
                  <a:gd name="T10" fmla="*/ 39 w 156"/>
                  <a:gd name="T11" fmla="*/ 221 h 245"/>
                  <a:gd name="T12" fmla="*/ 76 w 156"/>
                  <a:gd name="T13" fmla="*/ 236 h 245"/>
                  <a:gd name="T14" fmla="*/ 113 w 156"/>
                  <a:gd name="T15" fmla="*/ 233 h 245"/>
                  <a:gd name="T16" fmla="*/ 144 w 156"/>
                  <a:gd name="T17" fmla="*/ 188 h 245"/>
                  <a:gd name="T18" fmla="*/ 127 w 156"/>
                  <a:gd name="T19" fmla="*/ 165 h 245"/>
                  <a:gd name="T20" fmla="*/ 135 w 156"/>
                  <a:gd name="T21" fmla="*/ 148 h 245"/>
                  <a:gd name="T22" fmla="*/ 31 w 156"/>
                  <a:gd name="T23" fmla="*/ 98 h 245"/>
                  <a:gd name="T24" fmla="*/ 89 w 156"/>
                  <a:gd name="T25" fmla="*/ 9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45">
                    <a:moveTo>
                      <a:pt x="89" y="91"/>
                    </a:moveTo>
                    <a:cubicBezTo>
                      <a:pt x="90" y="70"/>
                      <a:pt x="64" y="67"/>
                      <a:pt x="49" y="68"/>
                    </a:cubicBezTo>
                    <a:cubicBezTo>
                      <a:pt x="47" y="81"/>
                      <a:pt x="32" y="89"/>
                      <a:pt x="24" y="99"/>
                    </a:cubicBezTo>
                    <a:cubicBezTo>
                      <a:pt x="14" y="112"/>
                      <a:pt x="5" y="127"/>
                      <a:pt x="3" y="143"/>
                    </a:cubicBezTo>
                    <a:cubicBezTo>
                      <a:pt x="0" y="165"/>
                      <a:pt x="6" y="172"/>
                      <a:pt x="20" y="186"/>
                    </a:cubicBezTo>
                    <a:cubicBezTo>
                      <a:pt x="31" y="196"/>
                      <a:pt x="31" y="208"/>
                      <a:pt x="39" y="221"/>
                    </a:cubicBezTo>
                    <a:cubicBezTo>
                      <a:pt x="49" y="236"/>
                      <a:pt x="60" y="232"/>
                      <a:pt x="76" y="236"/>
                    </a:cubicBezTo>
                    <a:cubicBezTo>
                      <a:pt x="92" y="239"/>
                      <a:pt x="99" y="245"/>
                      <a:pt x="113" y="233"/>
                    </a:cubicBezTo>
                    <a:cubicBezTo>
                      <a:pt x="125" y="222"/>
                      <a:pt x="146" y="204"/>
                      <a:pt x="144" y="188"/>
                    </a:cubicBezTo>
                    <a:cubicBezTo>
                      <a:pt x="143" y="179"/>
                      <a:pt x="128" y="173"/>
                      <a:pt x="127" y="165"/>
                    </a:cubicBezTo>
                    <a:cubicBezTo>
                      <a:pt x="127" y="159"/>
                      <a:pt x="132" y="154"/>
                      <a:pt x="135" y="148"/>
                    </a:cubicBezTo>
                    <a:cubicBezTo>
                      <a:pt x="156" y="99"/>
                      <a:pt x="66" y="0"/>
                      <a:pt x="31" y="98"/>
                    </a:cubicBezTo>
                    <a:lnTo>
                      <a:pt x="89" y="91"/>
                    </a:ln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2" name="íšḷîde"/>
              <p:cNvSpPr/>
              <p:nvPr/>
            </p:nvSpPr>
            <p:spPr bwMode="auto">
              <a:xfrm>
                <a:off x="3345" y="171"/>
                <a:ext cx="70" cy="70"/>
              </a:xfrm>
              <a:custGeom>
                <a:avLst/>
                <a:gdLst>
                  <a:gd name="T0" fmla="*/ 32 w 41"/>
                  <a:gd name="T1" fmla="*/ 30 h 41"/>
                  <a:gd name="T2" fmla="*/ 4 w 41"/>
                  <a:gd name="T3" fmla="*/ 40 h 41"/>
                  <a:gd name="T4" fmla="*/ 9 w 41"/>
                  <a:gd name="T5" fmla="*/ 11 h 41"/>
                  <a:gd name="T6" fmla="*/ 37 w 41"/>
                  <a:gd name="T7" fmla="*/ 1 h 41"/>
                  <a:gd name="T8" fmla="*/ 32 w 41"/>
                  <a:gd name="T9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2" y="30"/>
                    </a:moveTo>
                    <a:cubicBezTo>
                      <a:pt x="23" y="41"/>
                      <a:pt x="4" y="40"/>
                      <a:pt x="4" y="40"/>
                    </a:cubicBezTo>
                    <a:cubicBezTo>
                      <a:pt x="4" y="40"/>
                      <a:pt x="0" y="22"/>
                      <a:pt x="9" y="11"/>
                    </a:cubicBezTo>
                    <a:cubicBezTo>
                      <a:pt x="18" y="0"/>
                      <a:pt x="37" y="1"/>
                      <a:pt x="37" y="1"/>
                    </a:cubicBezTo>
                    <a:cubicBezTo>
                      <a:pt x="37" y="1"/>
                      <a:pt x="41" y="19"/>
                      <a:pt x="32" y="30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3" name="ïşlíḓê"/>
              <p:cNvSpPr/>
              <p:nvPr/>
            </p:nvSpPr>
            <p:spPr bwMode="auto">
              <a:xfrm>
                <a:off x="3158" y="133"/>
                <a:ext cx="62" cy="84"/>
              </a:xfrm>
              <a:custGeom>
                <a:avLst/>
                <a:gdLst>
                  <a:gd name="T0" fmla="*/ 32 w 36"/>
                  <a:gd name="T1" fmla="*/ 20 h 49"/>
                  <a:gd name="T2" fmla="*/ 26 w 36"/>
                  <a:gd name="T3" fmla="*/ 49 h 49"/>
                  <a:gd name="T4" fmla="*/ 4 w 36"/>
                  <a:gd name="T5" fmla="*/ 29 h 49"/>
                  <a:gd name="T6" fmla="*/ 10 w 36"/>
                  <a:gd name="T7" fmla="*/ 0 h 49"/>
                  <a:gd name="T8" fmla="*/ 32 w 36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9">
                    <a:moveTo>
                      <a:pt x="32" y="20"/>
                    </a:moveTo>
                    <a:cubicBezTo>
                      <a:pt x="36" y="34"/>
                      <a:pt x="26" y="49"/>
                      <a:pt x="26" y="49"/>
                    </a:cubicBezTo>
                    <a:cubicBezTo>
                      <a:pt x="26" y="49"/>
                      <a:pt x="8" y="43"/>
                      <a:pt x="4" y="29"/>
                    </a:cubicBezTo>
                    <a:cubicBezTo>
                      <a:pt x="0" y="16"/>
                      <a:pt x="10" y="0"/>
                      <a:pt x="10" y="0"/>
                    </a:cubicBezTo>
                    <a:cubicBezTo>
                      <a:pt x="10" y="0"/>
                      <a:pt x="27" y="7"/>
                      <a:pt x="32" y="20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4" name="iSḻiďê"/>
              <p:cNvSpPr/>
              <p:nvPr/>
            </p:nvSpPr>
            <p:spPr bwMode="auto">
              <a:xfrm>
                <a:off x="3172" y="296"/>
                <a:ext cx="87" cy="53"/>
              </a:xfrm>
              <a:custGeom>
                <a:avLst/>
                <a:gdLst>
                  <a:gd name="T0" fmla="*/ 25 w 51"/>
                  <a:gd name="T1" fmla="*/ 30 h 31"/>
                  <a:gd name="T2" fmla="*/ 0 w 51"/>
                  <a:gd name="T3" fmla="*/ 13 h 31"/>
                  <a:gd name="T4" fmla="*/ 27 w 51"/>
                  <a:gd name="T5" fmla="*/ 1 h 31"/>
                  <a:gd name="T6" fmla="*/ 51 w 51"/>
                  <a:gd name="T7" fmla="*/ 17 h 31"/>
                  <a:gd name="T8" fmla="*/ 25 w 5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1">
                    <a:moveTo>
                      <a:pt x="25" y="30"/>
                    </a:moveTo>
                    <a:cubicBezTo>
                      <a:pt x="10" y="29"/>
                      <a:pt x="0" y="13"/>
                      <a:pt x="0" y="13"/>
                    </a:cubicBezTo>
                    <a:cubicBezTo>
                      <a:pt x="0" y="13"/>
                      <a:pt x="13" y="0"/>
                      <a:pt x="27" y="1"/>
                    </a:cubicBezTo>
                    <a:cubicBezTo>
                      <a:pt x="41" y="2"/>
                      <a:pt x="51" y="17"/>
                      <a:pt x="51" y="17"/>
                    </a:cubicBezTo>
                    <a:cubicBezTo>
                      <a:pt x="51" y="17"/>
                      <a:pt x="39" y="31"/>
                      <a:pt x="25" y="30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5" name="íṥļîḑè"/>
              <p:cNvSpPr/>
              <p:nvPr/>
            </p:nvSpPr>
            <p:spPr bwMode="auto">
              <a:xfrm>
                <a:off x="3132" y="371"/>
                <a:ext cx="88" cy="53"/>
              </a:xfrm>
              <a:custGeom>
                <a:avLst/>
                <a:gdLst>
                  <a:gd name="T0" fmla="*/ 25 w 51"/>
                  <a:gd name="T1" fmla="*/ 30 h 31"/>
                  <a:gd name="T2" fmla="*/ 0 w 51"/>
                  <a:gd name="T3" fmla="*/ 14 h 31"/>
                  <a:gd name="T4" fmla="*/ 27 w 51"/>
                  <a:gd name="T5" fmla="*/ 1 h 31"/>
                  <a:gd name="T6" fmla="*/ 51 w 51"/>
                  <a:gd name="T7" fmla="*/ 18 h 31"/>
                  <a:gd name="T8" fmla="*/ 25 w 5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1">
                    <a:moveTo>
                      <a:pt x="25" y="30"/>
                    </a:moveTo>
                    <a:cubicBezTo>
                      <a:pt x="11" y="29"/>
                      <a:pt x="0" y="14"/>
                      <a:pt x="0" y="14"/>
                    </a:cubicBezTo>
                    <a:cubicBezTo>
                      <a:pt x="0" y="14"/>
                      <a:pt x="13" y="0"/>
                      <a:pt x="27" y="1"/>
                    </a:cubicBezTo>
                    <a:cubicBezTo>
                      <a:pt x="41" y="2"/>
                      <a:pt x="51" y="18"/>
                      <a:pt x="51" y="18"/>
                    </a:cubicBezTo>
                    <a:cubicBezTo>
                      <a:pt x="51" y="18"/>
                      <a:pt x="39" y="31"/>
                      <a:pt x="25" y="30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6" name="ïŝḷíḍé"/>
              <p:cNvSpPr/>
              <p:nvPr/>
            </p:nvSpPr>
            <p:spPr bwMode="auto">
              <a:xfrm>
                <a:off x="3281" y="297"/>
                <a:ext cx="62" cy="84"/>
              </a:xfrm>
              <a:custGeom>
                <a:avLst/>
                <a:gdLst>
                  <a:gd name="T0" fmla="*/ 4 w 36"/>
                  <a:gd name="T1" fmla="*/ 20 h 49"/>
                  <a:gd name="T2" fmla="*/ 25 w 36"/>
                  <a:gd name="T3" fmla="*/ 0 h 49"/>
                  <a:gd name="T4" fmla="*/ 32 w 36"/>
                  <a:gd name="T5" fmla="*/ 28 h 49"/>
                  <a:gd name="T6" fmla="*/ 11 w 36"/>
                  <a:gd name="T7" fmla="*/ 49 h 49"/>
                  <a:gd name="T8" fmla="*/ 4 w 36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9">
                    <a:moveTo>
                      <a:pt x="4" y="20"/>
                    </a:moveTo>
                    <a:cubicBezTo>
                      <a:pt x="8" y="7"/>
                      <a:pt x="25" y="0"/>
                      <a:pt x="25" y="0"/>
                    </a:cubicBezTo>
                    <a:cubicBezTo>
                      <a:pt x="25" y="0"/>
                      <a:pt x="36" y="15"/>
                      <a:pt x="32" y="28"/>
                    </a:cubicBezTo>
                    <a:cubicBezTo>
                      <a:pt x="29" y="42"/>
                      <a:pt x="11" y="49"/>
                      <a:pt x="11" y="49"/>
                    </a:cubicBezTo>
                    <a:cubicBezTo>
                      <a:pt x="11" y="49"/>
                      <a:pt x="0" y="34"/>
                      <a:pt x="4" y="20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7" name="ïş1îḋé"/>
              <p:cNvSpPr/>
              <p:nvPr/>
            </p:nvSpPr>
            <p:spPr bwMode="auto">
              <a:xfrm>
                <a:off x="3237" y="212"/>
                <a:ext cx="61" cy="84"/>
              </a:xfrm>
              <a:custGeom>
                <a:avLst/>
                <a:gdLst>
                  <a:gd name="T0" fmla="*/ 4 w 36"/>
                  <a:gd name="T1" fmla="*/ 21 h 49"/>
                  <a:gd name="T2" fmla="*/ 25 w 36"/>
                  <a:gd name="T3" fmla="*/ 0 h 49"/>
                  <a:gd name="T4" fmla="*/ 32 w 36"/>
                  <a:gd name="T5" fmla="*/ 28 h 49"/>
                  <a:gd name="T6" fmla="*/ 11 w 36"/>
                  <a:gd name="T7" fmla="*/ 49 h 49"/>
                  <a:gd name="T8" fmla="*/ 4 w 36"/>
                  <a:gd name="T9" fmla="*/ 2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9">
                    <a:moveTo>
                      <a:pt x="4" y="21"/>
                    </a:moveTo>
                    <a:cubicBezTo>
                      <a:pt x="8" y="7"/>
                      <a:pt x="25" y="0"/>
                      <a:pt x="25" y="0"/>
                    </a:cubicBezTo>
                    <a:cubicBezTo>
                      <a:pt x="25" y="0"/>
                      <a:pt x="36" y="15"/>
                      <a:pt x="32" y="28"/>
                    </a:cubicBezTo>
                    <a:cubicBezTo>
                      <a:pt x="28" y="42"/>
                      <a:pt x="11" y="49"/>
                      <a:pt x="11" y="49"/>
                    </a:cubicBezTo>
                    <a:cubicBezTo>
                      <a:pt x="11" y="49"/>
                      <a:pt x="0" y="34"/>
                      <a:pt x="4" y="21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8" name="ïşļîdè"/>
              <p:cNvSpPr/>
              <p:nvPr/>
            </p:nvSpPr>
            <p:spPr bwMode="auto">
              <a:xfrm>
                <a:off x="3103" y="210"/>
                <a:ext cx="81" cy="67"/>
              </a:xfrm>
              <a:custGeom>
                <a:avLst/>
                <a:gdLst>
                  <a:gd name="T0" fmla="*/ 30 w 47"/>
                  <a:gd name="T1" fmla="*/ 6 h 39"/>
                  <a:gd name="T2" fmla="*/ 47 w 47"/>
                  <a:gd name="T3" fmla="*/ 30 h 39"/>
                  <a:gd name="T4" fmla="*/ 17 w 47"/>
                  <a:gd name="T5" fmla="*/ 33 h 39"/>
                  <a:gd name="T6" fmla="*/ 0 w 47"/>
                  <a:gd name="T7" fmla="*/ 9 h 39"/>
                  <a:gd name="T8" fmla="*/ 30 w 47"/>
                  <a:gd name="T9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9">
                    <a:moveTo>
                      <a:pt x="30" y="6"/>
                    </a:moveTo>
                    <a:cubicBezTo>
                      <a:pt x="42" y="12"/>
                      <a:pt x="47" y="30"/>
                      <a:pt x="47" y="30"/>
                    </a:cubicBezTo>
                    <a:cubicBezTo>
                      <a:pt x="47" y="30"/>
                      <a:pt x="30" y="39"/>
                      <a:pt x="17" y="33"/>
                    </a:cubicBezTo>
                    <a:cubicBezTo>
                      <a:pt x="5" y="27"/>
                      <a:pt x="0" y="9"/>
                      <a:pt x="0" y="9"/>
                    </a:cubicBezTo>
                    <a:cubicBezTo>
                      <a:pt x="0" y="9"/>
                      <a:pt x="17" y="0"/>
                      <a:pt x="30" y="6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9" name="îŝľiḍè"/>
              <p:cNvSpPr/>
              <p:nvPr/>
            </p:nvSpPr>
            <p:spPr bwMode="auto">
              <a:xfrm>
                <a:off x="3978" y="191"/>
                <a:ext cx="68" cy="70"/>
              </a:xfrm>
              <a:custGeom>
                <a:avLst/>
                <a:gdLst>
                  <a:gd name="T0" fmla="*/ 29 w 40"/>
                  <a:gd name="T1" fmla="*/ 32 h 41"/>
                  <a:gd name="T2" fmla="*/ 0 w 40"/>
                  <a:gd name="T3" fmla="*/ 37 h 41"/>
                  <a:gd name="T4" fmla="*/ 11 w 40"/>
                  <a:gd name="T5" fmla="*/ 9 h 41"/>
                  <a:gd name="T6" fmla="*/ 40 w 40"/>
                  <a:gd name="T7" fmla="*/ 4 h 41"/>
                  <a:gd name="T8" fmla="*/ 29 w 40"/>
                  <a:gd name="T9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29" y="32"/>
                    </a:moveTo>
                    <a:cubicBezTo>
                      <a:pt x="19" y="41"/>
                      <a:pt x="0" y="37"/>
                      <a:pt x="0" y="37"/>
                    </a:cubicBezTo>
                    <a:cubicBezTo>
                      <a:pt x="0" y="37"/>
                      <a:pt x="0" y="19"/>
                      <a:pt x="11" y="9"/>
                    </a:cubicBezTo>
                    <a:cubicBezTo>
                      <a:pt x="22" y="0"/>
                      <a:pt x="40" y="4"/>
                      <a:pt x="40" y="4"/>
                    </a:cubicBezTo>
                    <a:cubicBezTo>
                      <a:pt x="40" y="4"/>
                      <a:pt x="40" y="23"/>
                      <a:pt x="29" y="32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0" name="ïSḻíḋe"/>
              <p:cNvSpPr/>
              <p:nvPr/>
            </p:nvSpPr>
            <p:spPr bwMode="auto">
              <a:xfrm>
                <a:off x="4161" y="89"/>
                <a:ext cx="62" cy="85"/>
              </a:xfrm>
              <a:custGeom>
                <a:avLst/>
                <a:gdLst>
                  <a:gd name="T0" fmla="*/ 32 w 36"/>
                  <a:gd name="T1" fmla="*/ 29 h 50"/>
                  <a:gd name="T2" fmla="*/ 11 w 36"/>
                  <a:gd name="T3" fmla="*/ 50 h 50"/>
                  <a:gd name="T4" fmla="*/ 4 w 36"/>
                  <a:gd name="T5" fmla="*/ 21 h 50"/>
                  <a:gd name="T6" fmla="*/ 25 w 36"/>
                  <a:gd name="T7" fmla="*/ 0 h 50"/>
                  <a:gd name="T8" fmla="*/ 32 w 36"/>
                  <a:gd name="T9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0">
                    <a:moveTo>
                      <a:pt x="32" y="29"/>
                    </a:moveTo>
                    <a:cubicBezTo>
                      <a:pt x="28" y="43"/>
                      <a:pt x="11" y="50"/>
                      <a:pt x="11" y="50"/>
                    </a:cubicBezTo>
                    <a:cubicBezTo>
                      <a:pt x="11" y="50"/>
                      <a:pt x="0" y="34"/>
                      <a:pt x="4" y="21"/>
                    </a:cubicBezTo>
                    <a:cubicBezTo>
                      <a:pt x="8" y="7"/>
                      <a:pt x="25" y="0"/>
                      <a:pt x="25" y="0"/>
                    </a:cubicBezTo>
                    <a:cubicBezTo>
                      <a:pt x="25" y="0"/>
                      <a:pt x="36" y="15"/>
                      <a:pt x="32" y="2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1" name="íṧliḓè"/>
              <p:cNvSpPr/>
              <p:nvPr/>
            </p:nvSpPr>
            <p:spPr bwMode="auto">
              <a:xfrm>
                <a:off x="4099" y="227"/>
                <a:ext cx="65" cy="81"/>
              </a:xfrm>
              <a:custGeom>
                <a:avLst/>
                <a:gdLst>
                  <a:gd name="T0" fmla="*/ 6 w 38"/>
                  <a:gd name="T1" fmla="*/ 29 h 47"/>
                  <a:gd name="T2" fmla="*/ 8 w 38"/>
                  <a:gd name="T3" fmla="*/ 0 h 47"/>
                  <a:gd name="T4" fmla="*/ 32 w 38"/>
                  <a:gd name="T5" fmla="*/ 17 h 47"/>
                  <a:gd name="T6" fmla="*/ 29 w 38"/>
                  <a:gd name="T7" fmla="*/ 47 h 47"/>
                  <a:gd name="T8" fmla="*/ 6 w 38"/>
                  <a:gd name="T9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7">
                    <a:moveTo>
                      <a:pt x="6" y="29"/>
                    </a:moveTo>
                    <a:cubicBezTo>
                      <a:pt x="0" y="16"/>
                      <a:pt x="8" y="0"/>
                      <a:pt x="8" y="0"/>
                    </a:cubicBezTo>
                    <a:cubicBezTo>
                      <a:pt x="8" y="0"/>
                      <a:pt x="27" y="4"/>
                      <a:pt x="32" y="17"/>
                    </a:cubicBezTo>
                    <a:cubicBezTo>
                      <a:pt x="38" y="30"/>
                      <a:pt x="29" y="47"/>
                      <a:pt x="29" y="47"/>
                    </a:cubicBezTo>
                    <a:cubicBezTo>
                      <a:pt x="29" y="47"/>
                      <a:pt x="11" y="42"/>
                      <a:pt x="6" y="2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2" name="íśļîḑé"/>
              <p:cNvSpPr/>
              <p:nvPr/>
            </p:nvSpPr>
            <p:spPr bwMode="auto">
              <a:xfrm>
                <a:off x="4022" y="273"/>
                <a:ext cx="69" cy="69"/>
              </a:xfrm>
              <a:custGeom>
                <a:avLst/>
                <a:gdLst>
                  <a:gd name="T0" fmla="*/ 11 w 40"/>
                  <a:gd name="T1" fmla="*/ 31 h 40"/>
                  <a:gd name="T2" fmla="*/ 0 w 40"/>
                  <a:gd name="T3" fmla="*/ 4 h 40"/>
                  <a:gd name="T4" fmla="*/ 29 w 40"/>
                  <a:gd name="T5" fmla="*/ 9 h 40"/>
                  <a:gd name="T6" fmla="*/ 40 w 40"/>
                  <a:gd name="T7" fmla="*/ 36 h 40"/>
                  <a:gd name="T8" fmla="*/ 11 w 40"/>
                  <a:gd name="T9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1" y="31"/>
                    </a:moveTo>
                    <a:cubicBezTo>
                      <a:pt x="0" y="23"/>
                      <a:pt x="0" y="4"/>
                      <a:pt x="0" y="4"/>
                    </a:cubicBezTo>
                    <a:cubicBezTo>
                      <a:pt x="0" y="4"/>
                      <a:pt x="18" y="0"/>
                      <a:pt x="29" y="9"/>
                    </a:cubicBezTo>
                    <a:cubicBezTo>
                      <a:pt x="40" y="17"/>
                      <a:pt x="40" y="36"/>
                      <a:pt x="40" y="36"/>
                    </a:cubicBezTo>
                    <a:cubicBezTo>
                      <a:pt x="40" y="36"/>
                      <a:pt x="22" y="40"/>
                      <a:pt x="11" y="31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3" name="ïṥḷiḋe"/>
              <p:cNvSpPr/>
              <p:nvPr/>
            </p:nvSpPr>
            <p:spPr bwMode="auto">
              <a:xfrm>
                <a:off x="4212" y="287"/>
                <a:ext cx="69" cy="70"/>
              </a:xfrm>
              <a:custGeom>
                <a:avLst/>
                <a:gdLst>
                  <a:gd name="T0" fmla="*/ 11 w 40"/>
                  <a:gd name="T1" fmla="*/ 9 h 41"/>
                  <a:gd name="T2" fmla="*/ 40 w 40"/>
                  <a:gd name="T3" fmla="*/ 4 h 41"/>
                  <a:gd name="T4" fmla="*/ 29 w 40"/>
                  <a:gd name="T5" fmla="*/ 32 h 41"/>
                  <a:gd name="T6" fmla="*/ 0 w 40"/>
                  <a:gd name="T7" fmla="*/ 37 h 41"/>
                  <a:gd name="T8" fmla="*/ 11 w 40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11" y="9"/>
                    </a:moveTo>
                    <a:cubicBezTo>
                      <a:pt x="22" y="0"/>
                      <a:pt x="40" y="4"/>
                      <a:pt x="40" y="4"/>
                    </a:cubicBezTo>
                    <a:cubicBezTo>
                      <a:pt x="40" y="4"/>
                      <a:pt x="40" y="23"/>
                      <a:pt x="29" y="32"/>
                    </a:cubicBezTo>
                    <a:cubicBezTo>
                      <a:pt x="19" y="41"/>
                      <a:pt x="0" y="37"/>
                      <a:pt x="0" y="37"/>
                    </a:cubicBezTo>
                    <a:cubicBezTo>
                      <a:pt x="0" y="37"/>
                      <a:pt x="0" y="18"/>
                      <a:pt x="11" y="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4" name="íṣľiďê"/>
              <p:cNvSpPr/>
              <p:nvPr/>
            </p:nvSpPr>
            <p:spPr bwMode="auto">
              <a:xfrm>
                <a:off x="4178" y="205"/>
                <a:ext cx="70" cy="70"/>
              </a:xfrm>
              <a:custGeom>
                <a:avLst/>
                <a:gdLst>
                  <a:gd name="T0" fmla="*/ 11 w 41"/>
                  <a:gd name="T1" fmla="*/ 9 h 41"/>
                  <a:gd name="T2" fmla="*/ 40 w 41"/>
                  <a:gd name="T3" fmla="*/ 4 h 41"/>
                  <a:gd name="T4" fmla="*/ 30 w 41"/>
                  <a:gd name="T5" fmla="*/ 32 h 41"/>
                  <a:gd name="T6" fmla="*/ 1 w 41"/>
                  <a:gd name="T7" fmla="*/ 37 h 41"/>
                  <a:gd name="T8" fmla="*/ 11 w 41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11" y="9"/>
                    </a:moveTo>
                    <a:cubicBezTo>
                      <a:pt x="22" y="0"/>
                      <a:pt x="40" y="4"/>
                      <a:pt x="40" y="4"/>
                    </a:cubicBezTo>
                    <a:cubicBezTo>
                      <a:pt x="40" y="4"/>
                      <a:pt x="41" y="23"/>
                      <a:pt x="30" y="32"/>
                    </a:cubicBezTo>
                    <a:cubicBezTo>
                      <a:pt x="19" y="41"/>
                      <a:pt x="1" y="37"/>
                      <a:pt x="1" y="37"/>
                    </a:cubicBezTo>
                    <a:cubicBezTo>
                      <a:pt x="1" y="37"/>
                      <a:pt x="0" y="18"/>
                      <a:pt x="11" y="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5" name="iṣľíḑè"/>
              <p:cNvSpPr/>
              <p:nvPr/>
            </p:nvSpPr>
            <p:spPr bwMode="auto">
              <a:xfrm>
                <a:off x="3920" y="316"/>
                <a:ext cx="68" cy="70"/>
              </a:xfrm>
              <a:custGeom>
                <a:avLst/>
                <a:gdLst>
                  <a:gd name="T0" fmla="*/ 10 w 40"/>
                  <a:gd name="T1" fmla="*/ 9 h 41"/>
                  <a:gd name="T2" fmla="*/ 40 w 40"/>
                  <a:gd name="T3" fmla="*/ 4 h 41"/>
                  <a:gd name="T4" fmla="*/ 29 w 40"/>
                  <a:gd name="T5" fmla="*/ 32 h 41"/>
                  <a:gd name="T6" fmla="*/ 0 w 40"/>
                  <a:gd name="T7" fmla="*/ 37 h 41"/>
                  <a:gd name="T8" fmla="*/ 10 w 40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10" y="9"/>
                    </a:moveTo>
                    <a:cubicBezTo>
                      <a:pt x="21" y="0"/>
                      <a:pt x="40" y="4"/>
                      <a:pt x="40" y="4"/>
                    </a:cubicBezTo>
                    <a:cubicBezTo>
                      <a:pt x="40" y="4"/>
                      <a:pt x="40" y="23"/>
                      <a:pt x="29" y="32"/>
                    </a:cubicBezTo>
                    <a:cubicBezTo>
                      <a:pt x="18" y="41"/>
                      <a:pt x="0" y="37"/>
                      <a:pt x="0" y="37"/>
                    </a:cubicBezTo>
                    <a:cubicBezTo>
                      <a:pt x="0" y="37"/>
                      <a:pt x="0" y="19"/>
                      <a:pt x="10" y="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6" name="îṥḷiḋè"/>
              <p:cNvSpPr/>
              <p:nvPr/>
            </p:nvSpPr>
            <p:spPr bwMode="auto">
              <a:xfrm>
                <a:off x="3997" y="2"/>
                <a:ext cx="66" cy="75"/>
              </a:xfrm>
              <a:custGeom>
                <a:avLst/>
                <a:gdLst>
                  <a:gd name="T0" fmla="*/ 32 w 39"/>
                  <a:gd name="T1" fmla="*/ 14 h 44"/>
                  <a:gd name="T2" fmla="*/ 33 w 39"/>
                  <a:gd name="T3" fmla="*/ 44 h 44"/>
                  <a:gd name="T4" fmla="*/ 7 w 39"/>
                  <a:gd name="T5" fmla="*/ 29 h 44"/>
                  <a:gd name="T6" fmla="*/ 6 w 39"/>
                  <a:gd name="T7" fmla="*/ 0 h 44"/>
                  <a:gd name="T8" fmla="*/ 32 w 39"/>
                  <a:gd name="T9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4">
                    <a:moveTo>
                      <a:pt x="32" y="14"/>
                    </a:moveTo>
                    <a:cubicBezTo>
                      <a:pt x="39" y="26"/>
                      <a:pt x="33" y="44"/>
                      <a:pt x="33" y="44"/>
                    </a:cubicBezTo>
                    <a:cubicBezTo>
                      <a:pt x="33" y="44"/>
                      <a:pt x="14" y="41"/>
                      <a:pt x="7" y="29"/>
                    </a:cubicBezTo>
                    <a:cubicBezTo>
                      <a:pt x="0" y="17"/>
                      <a:pt x="6" y="0"/>
                      <a:pt x="6" y="0"/>
                    </a:cubicBezTo>
                    <a:cubicBezTo>
                      <a:pt x="6" y="0"/>
                      <a:pt x="25" y="2"/>
                      <a:pt x="32" y="14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7" name="íŝ1iḍê"/>
              <p:cNvSpPr/>
              <p:nvPr/>
            </p:nvSpPr>
            <p:spPr bwMode="auto">
              <a:xfrm>
                <a:off x="4662" y="272"/>
                <a:ext cx="71" cy="68"/>
              </a:xfrm>
              <a:custGeom>
                <a:avLst/>
                <a:gdLst>
                  <a:gd name="T0" fmla="*/ 29 w 41"/>
                  <a:gd name="T1" fmla="*/ 32 h 40"/>
                  <a:gd name="T2" fmla="*/ 0 w 41"/>
                  <a:gd name="T3" fmla="*/ 35 h 40"/>
                  <a:gd name="T4" fmla="*/ 12 w 41"/>
                  <a:gd name="T5" fmla="*/ 8 h 40"/>
                  <a:gd name="T6" fmla="*/ 41 w 41"/>
                  <a:gd name="T7" fmla="*/ 5 h 40"/>
                  <a:gd name="T8" fmla="*/ 29 w 41"/>
                  <a:gd name="T9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29" y="32"/>
                    </a:moveTo>
                    <a:cubicBezTo>
                      <a:pt x="17" y="40"/>
                      <a:pt x="0" y="35"/>
                      <a:pt x="0" y="35"/>
                    </a:cubicBezTo>
                    <a:cubicBezTo>
                      <a:pt x="0" y="35"/>
                      <a:pt x="1" y="17"/>
                      <a:pt x="12" y="8"/>
                    </a:cubicBezTo>
                    <a:cubicBezTo>
                      <a:pt x="24" y="0"/>
                      <a:pt x="41" y="5"/>
                      <a:pt x="41" y="5"/>
                    </a:cubicBezTo>
                    <a:cubicBezTo>
                      <a:pt x="41" y="5"/>
                      <a:pt x="41" y="24"/>
                      <a:pt x="29" y="32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8" name="ïSlîḋê"/>
              <p:cNvSpPr/>
              <p:nvPr/>
            </p:nvSpPr>
            <p:spPr bwMode="auto">
              <a:xfrm>
                <a:off x="4914" y="466"/>
                <a:ext cx="87" cy="57"/>
              </a:xfrm>
              <a:custGeom>
                <a:avLst/>
                <a:gdLst>
                  <a:gd name="T0" fmla="*/ 28 w 51"/>
                  <a:gd name="T1" fmla="*/ 31 h 33"/>
                  <a:gd name="T2" fmla="*/ 0 w 51"/>
                  <a:gd name="T3" fmla="*/ 21 h 33"/>
                  <a:gd name="T4" fmla="*/ 23 w 51"/>
                  <a:gd name="T5" fmla="*/ 2 h 33"/>
                  <a:gd name="T6" fmla="*/ 51 w 51"/>
                  <a:gd name="T7" fmla="*/ 12 h 33"/>
                  <a:gd name="T8" fmla="*/ 28 w 51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3">
                    <a:moveTo>
                      <a:pt x="28" y="31"/>
                    </a:moveTo>
                    <a:cubicBezTo>
                      <a:pt x="14" y="33"/>
                      <a:pt x="0" y="21"/>
                      <a:pt x="0" y="21"/>
                    </a:cubicBezTo>
                    <a:cubicBezTo>
                      <a:pt x="0" y="21"/>
                      <a:pt x="9" y="5"/>
                      <a:pt x="23" y="2"/>
                    </a:cubicBezTo>
                    <a:cubicBezTo>
                      <a:pt x="37" y="0"/>
                      <a:pt x="51" y="12"/>
                      <a:pt x="51" y="12"/>
                    </a:cubicBezTo>
                    <a:cubicBezTo>
                      <a:pt x="51" y="12"/>
                      <a:pt x="42" y="28"/>
                      <a:pt x="28" y="31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9" name="îṧḷïdé"/>
              <p:cNvSpPr/>
              <p:nvPr/>
            </p:nvSpPr>
            <p:spPr bwMode="auto">
              <a:xfrm>
                <a:off x="4668" y="441"/>
                <a:ext cx="70" cy="70"/>
              </a:xfrm>
              <a:custGeom>
                <a:avLst/>
                <a:gdLst>
                  <a:gd name="T0" fmla="*/ 9 w 41"/>
                  <a:gd name="T1" fmla="*/ 11 h 41"/>
                  <a:gd name="T2" fmla="*/ 37 w 41"/>
                  <a:gd name="T3" fmla="*/ 1 h 41"/>
                  <a:gd name="T4" fmla="*/ 32 w 41"/>
                  <a:gd name="T5" fmla="*/ 30 h 41"/>
                  <a:gd name="T6" fmla="*/ 4 w 41"/>
                  <a:gd name="T7" fmla="*/ 40 h 41"/>
                  <a:gd name="T8" fmla="*/ 9 w 41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9" y="11"/>
                    </a:moveTo>
                    <a:cubicBezTo>
                      <a:pt x="18" y="0"/>
                      <a:pt x="37" y="1"/>
                      <a:pt x="37" y="1"/>
                    </a:cubicBezTo>
                    <a:cubicBezTo>
                      <a:pt x="37" y="1"/>
                      <a:pt x="41" y="19"/>
                      <a:pt x="32" y="30"/>
                    </a:cubicBezTo>
                    <a:cubicBezTo>
                      <a:pt x="23" y="41"/>
                      <a:pt x="4" y="40"/>
                      <a:pt x="4" y="40"/>
                    </a:cubicBezTo>
                    <a:cubicBezTo>
                      <a:pt x="4" y="40"/>
                      <a:pt x="0" y="22"/>
                      <a:pt x="9" y="11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0" name="îsḻíḋe"/>
              <p:cNvSpPr/>
              <p:nvPr/>
            </p:nvSpPr>
            <p:spPr bwMode="auto">
              <a:xfrm>
                <a:off x="4568" y="412"/>
                <a:ext cx="60" cy="85"/>
              </a:xfrm>
              <a:custGeom>
                <a:avLst/>
                <a:gdLst>
                  <a:gd name="T0" fmla="*/ 3 w 35"/>
                  <a:gd name="T1" fmla="*/ 22 h 50"/>
                  <a:gd name="T2" fmla="*/ 23 w 35"/>
                  <a:gd name="T3" fmla="*/ 0 h 50"/>
                  <a:gd name="T4" fmla="*/ 32 w 35"/>
                  <a:gd name="T5" fmla="*/ 28 h 50"/>
                  <a:gd name="T6" fmla="*/ 12 w 35"/>
                  <a:gd name="T7" fmla="*/ 50 h 50"/>
                  <a:gd name="T8" fmla="*/ 3 w 35"/>
                  <a:gd name="T9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0">
                    <a:moveTo>
                      <a:pt x="3" y="22"/>
                    </a:moveTo>
                    <a:cubicBezTo>
                      <a:pt x="6" y="8"/>
                      <a:pt x="23" y="0"/>
                      <a:pt x="23" y="0"/>
                    </a:cubicBezTo>
                    <a:cubicBezTo>
                      <a:pt x="23" y="0"/>
                      <a:pt x="35" y="14"/>
                      <a:pt x="32" y="28"/>
                    </a:cubicBezTo>
                    <a:cubicBezTo>
                      <a:pt x="29" y="42"/>
                      <a:pt x="12" y="50"/>
                      <a:pt x="12" y="50"/>
                    </a:cubicBezTo>
                    <a:cubicBezTo>
                      <a:pt x="12" y="50"/>
                      <a:pt x="0" y="36"/>
                      <a:pt x="3" y="22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1" name="isḷíďe"/>
              <p:cNvSpPr/>
              <p:nvPr/>
            </p:nvSpPr>
            <p:spPr bwMode="auto">
              <a:xfrm>
                <a:off x="4621" y="536"/>
                <a:ext cx="81" cy="65"/>
              </a:xfrm>
              <a:custGeom>
                <a:avLst/>
                <a:gdLst>
                  <a:gd name="T0" fmla="*/ 30 w 47"/>
                  <a:gd name="T1" fmla="*/ 6 h 38"/>
                  <a:gd name="T2" fmla="*/ 47 w 47"/>
                  <a:gd name="T3" fmla="*/ 30 h 38"/>
                  <a:gd name="T4" fmla="*/ 18 w 47"/>
                  <a:gd name="T5" fmla="*/ 33 h 38"/>
                  <a:gd name="T6" fmla="*/ 0 w 47"/>
                  <a:gd name="T7" fmla="*/ 9 h 38"/>
                  <a:gd name="T8" fmla="*/ 30 w 47"/>
                  <a:gd name="T9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30" y="6"/>
                    </a:moveTo>
                    <a:cubicBezTo>
                      <a:pt x="43" y="12"/>
                      <a:pt x="47" y="30"/>
                      <a:pt x="47" y="30"/>
                    </a:cubicBezTo>
                    <a:cubicBezTo>
                      <a:pt x="47" y="30"/>
                      <a:pt x="31" y="38"/>
                      <a:pt x="18" y="33"/>
                    </a:cubicBezTo>
                    <a:cubicBezTo>
                      <a:pt x="5" y="27"/>
                      <a:pt x="0" y="9"/>
                      <a:pt x="0" y="9"/>
                    </a:cubicBezTo>
                    <a:cubicBezTo>
                      <a:pt x="0" y="9"/>
                      <a:pt x="17" y="0"/>
                      <a:pt x="30" y="6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2" name="işlíḑé"/>
              <p:cNvSpPr/>
              <p:nvPr/>
            </p:nvSpPr>
            <p:spPr bwMode="auto">
              <a:xfrm>
                <a:off x="4739" y="504"/>
                <a:ext cx="81" cy="65"/>
              </a:xfrm>
              <a:custGeom>
                <a:avLst/>
                <a:gdLst>
                  <a:gd name="T0" fmla="*/ 29 w 47"/>
                  <a:gd name="T1" fmla="*/ 6 h 38"/>
                  <a:gd name="T2" fmla="*/ 47 w 47"/>
                  <a:gd name="T3" fmla="*/ 29 h 38"/>
                  <a:gd name="T4" fmla="*/ 18 w 47"/>
                  <a:gd name="T5" fmla="*/ 32 h 38"/>
                  <a:gd name="T6" fmla="*/ 0 w 47"/>
                  <a:gd name="T7" fmla="*/ 9 h 38"/>
                  <a:gd name="T8" fmla="*/ 29 w 47"/>
                  <a:gd name="T9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29" y="6"/>
                    </a:moveTo>
                    <a:cubicBezTo>
                      <a:pt x="42" y="11"/>
                      <a:pt x="47" y="29"/>
                      <a:pt x="47" y="29"/>
                    </a:cubicBezTo>
                    <a:cubicBezTo>
                      <a:pt x="47" y="29"/>
                      <a:pt x="31" y="38"/>
                      <a:pt x="18" y="32"/>
                    </a:cubicBezTo>
                    <a:cubicBezTo>
                      <a:pt x="5" y="27"/>
                      <a:pt x="0" y="9"/>
                      <a:pt x="0" y="9"/>
                    </a:cubicBezTo>
                    <a:cubicBezTo>
                      <a:pt x="0" y="9"/>
                      <a:pt x="17" y="0"/>
                      <a:pt x="29" y="6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3" name="ï$lîḍê"/>
              <p:cNvSpPr/>
              <p:nvPr/>
            </p:nvSpPr>
            <p:spPr bwMode="auto">
              <a:xfrm>
                <a:off x="4567" y="330"/>
                <a:ext cx="70" cy="70"/>
              </a:xfrm>
              <a:custGeom>
                <a:avLst/>
                <a:gdLst>
                  <a:gd name="T0" fmla="*/ 32 w 41"/>
                  <a:gd name="T1" fmla="*/ 11 h 41"/>
                  <a:gd name="T2" fmla="*/ 38 w 41"/>
                  <a:gd name="T3" fmla="*/ 40 h 41"/>
                  <a:gd name="T4" fmla="*/ 10 w 41"/>
                  <a:gd name="T5" fmla="*/ 30 h 41"/>
                  <a:gd name="T6" fmla="*/ 4 w 41"/>
                  <a:gd name="T7" fmla="*/ 1 h 41"/>
                  <a:gd name="T8" fmla="*/ 32 w 41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2" y="11"/>
                    </a:moveTo>
                    <a:cubicBezTo>
                      <a:pt x="41" y="21"/>
                      <a:pt x="38" y="40"/>
                      <a:pt x="38" y="40"/>
                    </a:cubicBezTo>
                    <a:cubicBezTo>
                      <a:pt x="38" y="40"/>
                      <a:pt x="19" y="41"/>
                      <a:pt x="10" y="30"/>
                    </a:cubicBezTo>
                    <a:cubicBezTo>
                      <a:pt x="0" y="19"/>
                      <a:pt x="4" y="1"/>
                      <a:pt x="4" y="1"/>
                    </a:cubicBezTo>
                    <a:cubicBezTo>
                      <a:pt x="4" y="1"/>
                      <a:pt x="22" y="0"/>
                      <a:pt x="32" y="11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4" name="îśľîḑê"/>
              <p:cNvSpPr/>
              <p:nvPr/>
            </p:nvSpPr>
            <p:spPr bwMode="auto">
              <a:xfrm>
                <a:off x="4760" y="400"/>
                <a:ext cx="68" cy="73"/>
              </a:xfrm>
              <a:custGeom>
                <a:avLst/>
                <a:gdLst>
                  <a:gd name="T0" fmla="*/ 33 w 40"/>
                  <a:gd name="T1" fmla="*/ 29 h 43"/>
                  <a:gd name="T2" fmla="*/ 7 w 40"/>
                  <a:gd name="T3" fmla="*/ 43 h 43"/>
                  <a:gd name="T4" fmla="*/ 8 w 40"/>
                  <a:gd name="T5" fmla="*/ 14 h 43"/>
                  <a:gd name="T6" fmla="*/ 34 w 40"/>
                  <a:gd name="T7" fmla="*/ 0 h 43"/>
                  <a:gd name="T8" fmla="*/ 33 w 40"/>
                  <a:gd name="T9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3">
                    <a:moveTo>
                      <a:pt x="33" y="29"/>
                    </a:moveTo>
                    <a:cubicBezTo>
                      <a:pt x="25" y="41"/>
                      <a:pt x="7" y="43"/>
                      <a:pt x="7" y="43"/>
                    </a:cubicBezTo>
                    <a:cubicBezTo>
                      <a:pt x="7" y="43"/>
                      <a:pt x="0" y="26"/>
                      <a:pt x="8" y="14"/>
                    </a:cubicBezTo>
                    <a:cubicBezTo>
                      <a:pt x="16" y="2"/>
                      <a:pt x="34" y="0"/>
                      <a:pt x="34" y="0"/>
                    </a:cubicBezTo>
                    <a:cubicBezTo>
                      <a:pt x="34" y="0"/>
                      <a:pt x="40" y="17"/>
                      <a:pt x="33" y="29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5" name="îṧľiḍe"/>
              <p:cNvSpPr/>
              <p:nvPr/>
            </p:nvSpPr>
            <p:spPr bwMode="auto">
              <a:xfrm>
                <a:off x="4288" y="219"/>
                <a:ext cx="70" cy="70"/>
              </a:xfrm>
              <a:custGeom>
                <a:avLst/>
                <a:gdLst>
                  <a:gd name="T0" fmla="*/ 9 w 41"/>
                  <a:gd name="T1" fmla="*/ 30 h 41"/>
                  <a:gd name="T2" fmla="*/ 36 w 41"/>
                  <a:gd name="T3" fmla="*/ 41 h 41"/>
                  <a:gd name="T4" fmla="*/ 32 w 41"/>
                  <a:gd name="T5" fmla="*/ 11 h 41"/>
                  <a:gd name="T6" fmla="*/ 4 w 41"/>
                  <a:gd name="T7" fmla="*/ 0 h 41"/>
                  <a:gd name="T8" fmla="*/ 9 w 41"/>
                  <a:gd name="T9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9" y="30"/>
                    </a:moveTo>
                    <a:cubicBezTo>
                      <a:pt x="18" y="41"/>
                      <a:pt x="36" y="41"/>
                      <a:pt x="36" y="41"/>
                    </a:cubicBezTo>
                    <a:cubicBezTo>
                      <a:pt x="36" y="41"/>
                      <a:pt x="41" y="22"/>
                      <a:pt x="32" y="11"/>
                    </a:cubicBezTo>
                    <a:cubicBezTo>
                      <a:pt x="23" y="0"/>
                      <a:pt x="4" y="0"/>
                      <a:pt x="4" y="0"/>
                    </a:cubicBezTo>
                    <a:cubicBezTo>
                      <a:pt x="4" y="0"/>
                      <a:pt x="0" y="19"/>
                      <a:pt x="9" y="30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6" name="îsľïdè"/>
              <p:cNvSpPr/>
              <p:nvPr/>
            </p:nvSpPr>
            <p:spPr bwMode="auto">
              <a:xfrm>
                <a:off x="4467" y="164"/>
                <a:ext cx="64" cy="84"/>
              </a:xfrm>
              <a:custGeom>
                <a:avLst/>
                <a:gdLst>
                  <a:gd name="T0" fmla="*/ 4 w 37"/>
                  <a:gd name="T1" fmla="*/ 20 h 49"/>
                  <a:gd name="T2" fmla="*/ 10 w 37"/>
                  <a:gd name="T3" fmla="*/ 49 h 49"/>
                  <a:gd name="T4" fmla="*/ 32 w 37"/>
                  <a:gd name="T5" fmla="*/ 29 h 49"/>
                  <a:gd name="T6" fmla="*/ 27 w 37"/>
                  <a:gd name="T7" fmla="*/ 0 h 49"/>
                  <a:gd name="T8" fmla="*/ 4 w 37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4" y="20"/>
                    </a:moveTo>
                    <a:cubicBezTo>
                      <a:pt x="0" y="33"/>
                      <a:pt x="10" y="49"/>
                      <a:pt x="10" y="49"/>
                    </a:cubicBezTo>
                    <a:cubicBezTo>
                      <a:pt x="10" y="49"/>
                      <a:pt x="27" y="43"/>
                      <a:pt x="32" y="29"/>
                    </a:cubicBezTo>
                    <a:cubicBezTo>
                      <a:pt x="37" y="16"/>
                      <a:pt x="27" y="0"/>
                      <a:pt x="27" y="0"/>
                    </a:cubicBezTo>
                    <a:cubicBezTo>
                      <a:pt x="27" y="0"/>
                      <a:pt x="9" y="6"/>
                      <a:pt x="4" y="20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7" name="iṩ1iḓè"/>
              <p:cNvSpPr/>
              <p:nvPr/>
            </p:nvSpPr>
            <p:spPr bwMode="auto">
              <a:xfrm>
                <a:off x="4424" y="325"/>
                <a:ext cx="89" cy="53"/>
              </a:xfrm>
              <a:custGeom>
                <a:avLst/>
                <a:gdLst>
                  <a:gd name="T0" fmla="*/ 27 w 52"/>
                  <a:gd name="T1" fmla="*/ 30 h 31"/>
                  <a:gd name="T2" fmla="*/ 52 w 52"/>
                  <a:gd name="T3" fmla="*/ 14 h 31"/>
                  <a:gd name="T4" fmla="*/ 25 w 52"/>
                  <a:gd name="T5" fmla="*/ 1 h 31"/>
                  <a:gd name="T6" fmla="*/ 0 w 52"/>
                  <a:gd name="T7" fmla="*/ 17 h 31"/>
                  <a:gd name="T8" fmla="*/ 27 w 5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27" y="30"/>
                    </a:moveTo>
                    <a:cubicBezTo>
                      <a:pt x="41" y="30"/>
                      <a:pt x="52" y="14"/>
                      <a:pt x="52" y="14"/>
                    </a:cubicBezTo>
                    <a:cubicBezTo>
                      <a:pt x="52" y="14"/>
                      <a:pt x="39" y="0"/>
                      <a:pt x="25" y="1"/>
                    </a:cubicBezTo>
                    <a:cubicBezTo>
                      <a:pt x="11" y="2"/>
                      <a:pt x="0" y="17"/>
                      <a:pt x="0" y="17"/>
                    </a:cubicBezTo>
                    <a:cubicBezTo>
                      <a:pt x="0" y="17"/>
                      <a:pt x="13" y="31"/>
                      <a:pt x="27" y="30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8" name="îṡ1idê"/>
              <p:cNvSpPr/>
              <p:nvPr/>
            </p:nvSpPr>
            <p:spPr bwMode="auto">
              <a:xfrm>
                <a:off x="4443" y="434"/>
                <a:ext cx="88" cy="53"/>
              </a:xfrm>
              <a:custGeom>
                <a:avLst/>
                <a:gdLst>
                  <a:gd name="T0" fmla="*/ 27 w 51"/>
                  <a:gd name="T1" fmla="*/ 30 h 31"/>
                  <a:gd name="T2" fmla="*/ 51 w 51"/>
                  <a:gd name="T3" fmla="*/ 14 h 31"/>
                  <a:gd name="T4" fmla="*/ 25 w 51"/>
                  <a:gd name="T5" fmla="*/ 1 h 31"/>
                  <a:gd name="T6" fmla="*/ 0 w 51"/>
                  <a:gd name="T7" fmla="*/ 17 h 31"/>
                  <a:gd name="T8" fmla="*/ 27 w 5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1">
                    <a:moveTo>
                      <a:pt x="27" y="30"/>
                    </a:moveTo>
                    <a:cubicBezTo>
                      <a:pt x="41" y="29"/>
                      <a:pt x="51" y="14"/>
                      <a:pt x="51" y="14"/>
                    </a:cubicBezTo>
                    <a:cubicBezTo>
                      <a:pt x="51" y="14"/>
                      <a:pt x="39" y="0"/>
                      <a:pt x="25" y="1"/>
                    </a:cubicBezTo>
                    <a:cubicBezTo>
                      <a:pt x="11" y="1"/>
                      <a:pt x="0" y="17"/>
                      <a:pt x="0" y="17"/>
                    </a:cubicBezTo>
                    <a:cubicBezTo>
                      <a:pt x="0" y="17"/>
                      <a:pt x="12" y="31"/>
                      <a:pt x="27" y="30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9" name="íSḷiḑê"/>
              <p:cNvSpPr/>
              <p:nvPr/>
            </p:nvSpPr>
            <p:spPr bwMode="auto">
              <a:xfrm>
                <a:off x="4341" y="325"/>
                <a:ext cx="61" cy="83"/>
              </a:xfrm>
              <a:custGeom>
                <a:avLst/>
                <a:gdLst>
                  <a:gd name="T0" fmla="*/ 32 w 36"/>
                  <a:gd name="T1" fmla="*/ 21 h 49"/>
                  <a:gd name="T2" fmla="*/ 12 w 36"/>
                  <a:gd name="T3" fmla="*/ 0 h 49"/>
                  <a:gd name="T4" fmla="*/ 4 w 36"/>
                  <a:gd name="T5" fmla="*/ 28 h 49"/>
                  <a:gd name="T6" fmla="*/ 25 w 36"/>
                  <a:gd name="T7" fmla="*/ 49 h 49"/>
                  <a:gd name="T8" fmla="*/ 32 w 36"/>
                  <a:gd name="T9" fmla="*/ 2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9">
                    <a:moveTo>
                      <a:pt x="32" y="21"/>
                    </a:moveTo>
                    <a:cubicBezTo>
                      <a:pt x="29" y="7"/>
                      <a:pt x="12" y="0"/>
                      <a:pt x="12" y="0"/>
                    </a:cubicBezTo>
                    <a:cubicBezTo>
                      <a:pt x="12" y="0"/>
                      <a:pt x="0" y="15"/>
                      <a:pt x="4" y="28"/>
                    </a:cubicBezTo>
                    <a:cubicBezTo>
                      <a:pt x="8" y="42"/>
                      <a:pt x="25" y="49"/>
                      <a:pt x="25" y="49"/>
                    </a:cubicBezTo>
                    <a:cubicBezTo>
                      <a:pt x="25" y="49"/>
                      <a:pt x="36" y="35"/>
                      <a:pt x="32" y="2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0" name="ïṥľïḓe"/>
              <p:cNvSpPr/>
              <p:nvPr/>
            </p:nvSpPr>
            <p:spPr bwMode="auto">
              <a:xfrm>
                <a:off x="4389" y="241"/>
                <a:ext cx="59" cy="84"/>
              </a:xfrm>
              <a:custGeom>
                <a:avLst/>
                <a:gdLst>
                  <a:gd name="T0" fmla="*/ 32 w 35"/>
                  <a:gd name="T1" fmla="*/ 21 h 49"/>
                  <a:gd name="T2" fmla="*/ 11 w 35"/>
                  <a:gd name="T3" fmla="*/ 0 h 49"/>
                  <a:gd name="T4" fmla="*/ 3 w 35"/>
                  <a:gd name="T5" fmla="*/ 28 h 49"/>
                  <a:gd name="T6" fmla="*/ 24 w 35"/>
                  <a:gd name="T7" fmla="*/ 49 h 49"/>
                  <a:gd name="T8" fmla="*/ 32 w 35"/>
                  <a:gd name="T9" fmla="*/ 2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9">
                    <a:moveTo>
                      <a:pt x="32" y="21"/>
                    </a:moveTo>
                    <a:cubicBezTo>
                      <a:pt x="28" y="7"/>
                      <a:pt x="11" y="0"/>
                      <a:pt x="11" y="0"/>
                    </a:cubicBezTo>
                    <a:cubicBezTo>
                      <a:pt x="11" y="0"/>
                      <a:pt x="0" y="14"/>
                      <a:pt x="3" y="28"/>
                    </a:cubicBezTo>
                    <a:cubicBezTo>
                      <a:pt x="7" y="42"/>
                      <a:pt x="24" y="49"/>
                      <a:pt x="24" y="49"/>
                    </a:cubicBezTo>
                    <a:cubicBezTo>
                      <a:pt x="24" y="49"/>
                      <a:pt x="35" y="34"/>
                      <a:pt x="32" y="2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1" name="îšļïḓè"/>
              <p:cNvSpPr/>
              <p:nvPr/>
            </p:nvSpPr>
            <p:spPr bwMode="auto">
              <a:xfrm>
                <a:off x="4724" y="583"/>
                <a:ext cx="60" cy="85"/>
              </a:xfrm>
              <a:custGeom>
                <a:avLst/>
                <a:gdLst>
                  <a:gd name="T0" fmla="*/ 32 w 35"/>
                  <a:gd name="T1" fmla="*/ 21 h 50"/>
                  <a:gd name="T2" fmla="*/ 11 w 35"/>
                  <a:gd name="T3" fmla="*/ 0 h 50"/>
                  <a:gd name="T4" fmla="*/ 4 w 35"/>
                  <a:gd name="T5" fmla="*/ 29 h 50"/>
                  <a:gd name="T6" fmla="*/ 24 w 35"/>
                  <a:gd name="T7" fmla="*/ 50 h 50"/>
                  <a:gd name="T8" fmla="*/ 32 w 35"/>
                  <a:gd name="T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0">
                    <a:moveTo>
                      <a:pt x="32" y="21"/>
                    </a:moveTo>
                    <a:cubicBezTo>
                      <a:pt x="28" y="8"/>
                      <a:pt x="11" y="0"/>
                      <a:pt x="11" y="0"/>
                    </a:cubicBezTo>
                    <a:cubicBezTo>
                      <a:pt x="11" y="0"/>
                      <a:pt x="0" y="15"/>
                      <a:pt x="4" y="29"/>
                    </a:cubicBezTo>
                    <a:cubicBezTo>
                      <a:pt x="7" y="42"/>
                      <a:pt x="24" y="50"/>
                      <a:pt x="24" y="50"/>
                    </a:cubicBezTo>
                    <a:cubicBezTo>
                      <a:pt x="24" y="50"/>
                      <a:pt x="35" y="35"/>
                      <a:pt x="32" y="2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2" name="išliḑê"/>
              <p:cNvSpPr/>
              <p:nvPr/>
            </p:nvSpPr>
            <p:spPr bwMode="auto">
              <a:xfrm>
                <a:off x="3915" y="132"/>
                <a:ext cx="61" cy="83"/>
              </a:xfrm>
              <a:custGeom>
                <a:avLst/>
                <a:gdLst>
                  <a:gd name="T0" fmla="*/ 32 w 36"/>
                  <a:gd name="T1" fmla="*/ 21 h 49"/>
                  <a:gd name="T2" fmla="*/ 11 w 36"/>
                  <a:gd name="T3" fmla="*/ 0 h 49"/>
                  <a:gd name="T4" fmla="*/ 4 w 36"/>
                  <a:gd name="T5" fmla="*/ 28 h 49"/>
                  <a:gd name="T6" fmla="*/ 24 w 36"/>
                  <a:gd name="T7" fmla="*/ 49 h 49"/>
                  <a:gd name="T8" fmla="*/ 32 w 36"/>
                  <a:gd name="T9" fmla="*/ 2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9">
                    <a:moveTo>
                      <a:pt x="32" y="21"/>
                    </a:moveTo>
                    <a:cubicBezTo>
                      <a:pt x="28" y="7"/>
                      <a:pt x="11" y="0"/>
                      <a:pt x="11" y="0"/>
                    </a:cubicBezTo>
                    <a:cubicBezTo>
                      <a:pt x="11" y="0"/>
                      <a:pt x="0" y="15"/>
                      <a:pt x="4" y="28"/>
                    </a:cubicBezTo>
                    <a:cubicBezTo>
                      <a:pt x="7" y="42"/>
                      <a:pt x="24" y="49"/>
                      <a:pt x="24" y="49"/>
                    </a:cubicBezTo>
                    <a:cubicBezTo>
                      <a:pt x="24" y="49"/>
                      <a:pt x="36" y="34"/>
                      <a:pt x="32" y="2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3" name="ïṩļiďe"/>
              <p:cNvSpPr/>
              <p:nvPr/>
            </p:nvSpPr>
            <p:spPr bwMode="auto">
              <a:xfrm>
                <a:off x="4527" y="234"/>
                <a:ext cx="81" cy="65"/>
              </a:xfrm>
              <a:custGeom>
                <a:avLst/>
                <a:gdLst>
                  <a:gd name="T0" fmla="*/ 18 w 47"/>
                  <a:gd name="T1" fmla="*/ 6 h 38"/>
                  <a:gd name="T2" fmla="*/ 0 w 47"/>
                  <a:gd name="T3" fmla="*/ 29 h 38"/>
                  <a:gd name="T4" fmla="*/ 29 w 47"/>
                  <a:gd name="T5" fmla="*/ 33 h 38"/>
                  <a:gd name="T6" fmla="*/ 47 w 47"/>
                  <a:gd name="T7" fmla="*/ 9 h 38"/>
                  <a:gd name="T8" fmla="*/ 18 w 47"/>
                  <a:gd name="T9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8" y="6"/>
                    </a:moveTo>
                    <a:cubicBezTo>
                      <a:pt x="5" y="11"/>
                      <a:pt x="0" y="29"/>
                      <a:pt x="0" y="29"/>
                    </a:cubicBezTo>
                    <a:cubicBezTo>
                      <a:pt x="0" y="29"/>
                      <a:pt x="16" y="38"/>
                      <a:pt x="29" y="33"/>
                    </a:cubicBezTo>
                    <a:cubicBezTo>
                      <a:pt x="42" y="27"/>
                      <a:pt x="47" y="9"/>
                      <a:pt x="47" y="9"/>
                    </a:cubicBezTo>
                    <a:cubicBezTo>
                      <a:pt x="47" y="9"/>
                      <a:pt x="31" y="0"/>
                      <a:pt x="18" y="6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4" name="îṥḷîḓè"/>
              <p:cNvSpPr/>
              <p:nvPr/>
            </p:nvSpPr>
            <p:spPr bwMode="auto">
              <a:xfrm>
                <a:off x="5256" y="1696"/>
                <a:ext cx="52" cy="87"/>
              </a:xfrm>
              <a:custGeom>
                <a:avLst/>
                <a:gdLst>
                  <a:gd name="T0" fmla="*/ 1 w 30"/>
                  <a:gd name="T1" fmla="*/ 26 h 51"/>
                  <a:gd name="T2" fmla="*/ 14 w 30"/>
                  <a:gd name="T3" fmla="*/ 0 h 51"/>
                  <a:gd name="T4" fmla="*/ 30 w 30"/>
                  <a:gd name="T5" fmla="*/ 25 h 51"/>
                  <a:gd name="T6" fmla="*/ 16 w 30"/>
                  <a:gd name="T7" fmla="*/ 51 h 51"/>
                  <a:gd name="T8" fmla="*/ 1 w 30"/>
                  <a:gd name="T9" fmla="*/ 2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1">
                    <a:moveTo>
                      <a:pt x="1" y="26"/>
                    </a:moveTo>
                    <a:cubicBezTo>
                      <a:pt x="0" y="12"/>
                      <a:pt x="14" y="0"/>
                      <a:pt x="14" y="0"/>
                    </a:cubicBezTo>
                    <a:cubicBezTo>
                      <a:pt x="14" y="0"/>
                      <a:pt x="29" y="11"/>
                      <a:pt x="30" y="25"/>
                    </a:cubicBezTo>
                    <a:cubicBezTo>
                      <a:pt x="30" y="39"/>
                      <a:pt x="16" y="51"/>
                      <a:pt x="16" y="51"/>
                    </a:cubicBezTo>
                    <a:cubicBezTo>
                      <a:pt x="16" y="51"/>
                      <a:pt x="1" y="40"/>
                      <a:pt x="1" y="26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5" name="íṣļîḋé"/>
              <p:cNvSpPr/>
              <p:nvPr/>
            </p:nvSpPr>
            <p:spPr bwMode="auto">
              <a:xfrm>
                <a:off x="5405" y="1601"/>
                <a:ext cx="77" cy="66"/>
              </a:xfrm>
              <a:custGeom>
                <a:avLst/>
                <a:gdLst>
                  <a:gd name="T0" fmla="*/ 15 w 45"/>
                  <a:gd name="T1" fmla="*/ 32 h 39"/>
                  <a:gd name="T2" fmla="*/ 0 w 45"/>
                  <a:gd name="T3" fmla="*/ 7 h 39"/>
                  <a:gd name="T4" fmla="*/ 30 w 45"/>
                  <a:gd name="T5" fmla="*/ 7 h 39"/>
                  <a:gd name="T6" fmla="*/ 45 w 45"/>
                  <a:gd name="T7" fmla="*/ 32 h 39"/>
                  <a:gd name="T8" fmla="*/ 15 w 45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9">
                    <a:moveTo>
                      <a:pt x="15" y="32"/>
                    </a:moveTo>
                    <a:cubicBezTo>
                      <a:pt x="3" y="25"/>
                      <a:pt x="0" y="7"/>
                      <a:pt x="0" y="7"/>
                    </a:cubicBezTo>
                    <a:cubicBezTo>
                      <a:pt x="0" y="7"/>
                      <a:pt x="17" y="0"/>
                      <a:pt x="30" y="7"/>
                    </a:cubicBezTo>
                    <a:cubicBezTo>
                      <a:pt x="42" y="14"/>
                      <a:pt x="45" y="32"/>
                      <a:pt x="45" y="32"/>
                    </a:cubicBezTo>
                    <a:cubicBezTo>
                      <a:pt x="45" y="32"/>
                      <a:pt x="28" y="39"/>
                      <a:pt x="15" y="3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6" name="ï$ḷïḑê"/>
              <p:cNvSpPr/>
              <p:nvPr/>
            </p:nvSpPr>
            <p:spPr bwMode="auto">
              <a:xfrm>
                <a:off x="5290" y="1508"/>
                <a:ext cx="71" cy="70"/>
              </a:xfrm>
              <a:custGeom>
                <a:avLst/>
                <a:gdLst>
                  <a:gd name="T0" fmla="*/ 11 w 41"/>
                  <a:gd name="T1" fmla="*/ 9 h 41"/>
                  <a:gd name="T2" fmla="*/ 41 w 41"/>
                  <a:gd name="T3" fmla="*/ 5 h 41"/>
                  <a:gd name="T4" fmla="*/ 30 w 41"/>
                  <a:gd name="T5" fmla="*/ 32 h 41"/>
                  <a:gd name="T6" fmla="*/ 0 w 41"/>
                  <a:gd name="T7" fmla="*/ 37 h 41"/>
                  <a:gd name="T8" fmla="*/ 11 w 41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11" y="9"/>
                    </a:moveTo>
                    <a:cubicBezTo>
                      <a:pt x="23" y="0"/>
                      <a:pt x="41" y="5"/>
                      <a:pt x="41" y="5"/>
                    </a:cubicBezTo>
                    <a:cubicBezTo>
                      <a:pt x="41" y="5"/>
                      <a:pt x="41" y="23"/>
                      <a:pt x="30" y="32"/>
                    </a:cubicBezTo>
                    <a:cubicBezTo>
                      <a:pt x="18" y="41"/>
                      <a:pt x="0" y="37"/>
                      <a:pt x="0" y="37"/>
                    </a:cubicBezTo>
                    <a:cubicBezTo>
                      <a:pt x="0" y="37"/>
                      <a:pt x="0" y="18"/>
                      <a:pt x="11" y="9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7" name="îṣḷîďe"/>
              <p:cNvSpPr/>
              <p:nvPr/>
            </p:nvSpPr>
            <p:spPr bwMode="auto">
              <a:xfrm>
                <a:off x="5371" y="1442"/>
                <a:ext cx="68" cy="70"/>
              </a:xfrm>
              <a:custGeom>
                <a:avLst/>
                <a:gdLst>
                  <a:gd name="T0" fmla="*/ 11 w 40"/>
                  <a:gd name="T1" fmla="*/ 9 h 41"/>
                  <a:gd name="T2" fmla="*/ 40 w 40"/>
                  <a:gd name="T3" fmla="*/ 4 h 41"/>
                  <a:gd name="T4" fmla="*/ 29 w 40"/>
                  <a:gd name="T5" fmla="*/ 32 h 41"/>
                  <a:gd name="T6" fmla="*/ 0 w 40"/>
                  <a:gd name="T7" fmla="*/ 36 h 41"/>
                  <a:gd name="T8" fmla="*/ 11 w 40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11" y="9"/>
                    </a:moveTo>
                    <a:cubicBezTo>
                      <a:pt x="22" y="0"/>
                      <a:pt x="40" y="4"/>
                      <a:pt x="40" y="4"/>
                    </a:cubicBezTo>
                    <a:cubicBezTo>
                      <a:pt x="40" y="4"/>
                      <a:pt x="40" y="23"/>
                      <a:pt x="29" y="32"/>
                    </a:cubicBezTo>
                    <a:cubicBezTo>
                      <a:pt x="18" y="41"/>
                      <a:pt x="0" y="36"/>
                      <a:pt x="0" y="36"/>
                    </a:cubicBezTo>
                    <a:cubicBezTo>
                      <a:pt x="0" y="36"/>
                      <a:pt x="0" y="18"/>
                      <a:pt x="11" y="9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8" name="îśļïḋe"/>
              <p:cNvSpPr/>
              <p:nvPr/>
            </p:nvSpPr>
            <p:spPr bwMode="auto">
              <a:xfrm>
                <a:off x="5208" y="1558"/>
                <a:ext cx="67" cy="77"/>
              </a:xfrm>
              <a:custGeom>
                <a:avLst/>
                <a:gdLst>
                  <a:gd name="T0" fmla="*/ 33 w 39"/>
                  <a:gd name="T1" fmla="*/ 16 h 45"/>
                  <a:gd name="T2" fmla="*/ 31 w 39"/>
                  <a:gd name="T3" fmla="*/ 45 h 45"/>
                  <a:gd name="T4" fmla="*/ 7 w 39"/>
                  <a:gd name="T5" fmla="*/ 29 h 45"/>
                  <a:gd name="T6" fmla="*/ 8 w 39"/>
                  <a:gd name="T7" fmla="*/ 0 h 45"/>
                  <a:gd name="T8" fmla="*/ 33 w 39"/>
                  <a:gd name="T9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5">
                    <a:moveTo>
                      <a:pt x="33" y="16"/>
                    </a:moveTo>
                    <a:cubicBezTo>
                      <a:pt x="39" y="29"/>
                      <a:pt x="31" y="45"/>
                      <a:pt x="31" y="45"/>
                    </a:cubicBezTo>
                    <a:cubicBezTo>
                      <a:pt x="31" y="45"/>
                      <a:pt x="13" y="42"/>
                      <a:pt x="7" y="29"/>
                    </a:cubicBezTo>
                    <a:cubicBezTo>
                      <a:pt x="0" y="16"/>
                      <a:pt x="8" y="0"/>
                      <a:pt x="8" y="0"/>
                    </a:cubicBezTo>
                    <a:cubicBezTo>
                      <a:pt x="8" y="0"/>
                      <a:pt x="27" y="3"/>
                      <a:pt x="33" y="16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9" name="íṣļide"/>
              <p:cNvSpPr/>
              <p:nvPr/>
            </p:nvSpPr>
            <p:spPr bwMode="auto">
              <a:xfrm>
                <a:off x="5398" y="1789"/>
                <a:ext cx="67" cy="78"/>
              </a:xfrm>
              <a:custGeom>
                <a:avLst/>
                <a:gdLst>
                  <a:gd name="T0" fmla="*/ 32 w 39"/>
                  <a:gd name="T1" fmla="*/ 17 h 46"/>
                  <a:gd name="T2" fmla="*/ 31 w 39"/>
                  <a:gd name="T3" fmla="*/ 46 h 46"/>
                  <a:gd name="T4" fmla="*/ 6 w 39"/>
                  <a:gd name="T5" fmla="*/ 30 h 46"/>
                  <a:gd name="T6" fmla="*/ 8 w 39"/>
                  <a:gd name="T7" fmla="*/ 0 h 46"/>
                  <a:gd name="T8" fmla="*/ 32 w 39"/>
                  <a:gd name="T9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6">
                    <a:moveTo>
                      <a:pt x="32" y="17"/>
                    </a:moveTo>
                    <a:cubicBezTo>
                      <a:pt x="39" y="29"/>
                      <a:pt x="31" y="46"/>
                      <a:pt x="31" y="46"/>
                    </a:cubicBezTo>
                    <a:cubicBezTo>
                      <a:pt x="31" y="46"/>
                      <a:pt x="13" y="42"/>
                      <a:pt x="6" y="30"/>
                    </a:cubicBezTo>
                    <a:cubicBezTo>
                      <a:pt x="0" y="17"/>
                      <a:pt x="8" y="0"/>
                      <a:pt x="8" y="0"/>
                    </a:cubicBezTo>
                    <a:cubicBezTo>
                      <a:pt x="8" y="0"/>
                      <a:pt x="26" y="4"/>
                      <a:pt x="32" y="17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0" name="íS1iḍe"/>
              <p:cNvSpPr/>
              <p:nvPr/>
            </p:nvSpPr>
            <p:spPr bwMode="auto">
              <a:xfrm>
                <a:off x="5390" y="1522"/>
                <a:ext cx="84" cy="62"/>
              </a:xfrm>
              <a:custGeom>
                <a:avLst/>
                <a:gdLst>
                  <a:gd name="T0" fmla="*/ 29 w 49"/>
                  <a:gd name="T1" fmla="*/ 32 h 36"/>
                  <a:gd name="T2" fmla="*/ 0 w 49"/>
                  <a:gd name="T3" fmla="*/ 26 h 36"/>
                  <a:gd name="T4" fmla="*/ 20 w 49"/>
                  <a:gd name="T5" fmla="*/ 4 h 36"/>
                  <a:gd name="T6" fmla="*/ 49 w 49"/>
                  <a:gd name="T7" fmla="*/ 10 h 36"/>
                  <a:gd name="T8" fmla="*/ 29 w 49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29" y="32"/>
                    </a:moveTo>
                    <a:cubicBezTo>
                      <a:pt x="15" y="36"/>
                      <a:pt x="0" y="26"/>
                      <a:pt x="0" y="26"/>
                    </a:cubicBezTo>
                    <a:cubicBezTo>
                      <a:pt x="0" y="26"/>
                      <a:pt x="6" y="9"/>
                      <a:pt x="20" y="4"/>
                    </a:cubicBezTo>
                    <a:cubicBezTo>
                      <a:pt x="33" y="0"/>
                      <a:pt x="49" y="10"/>
                      <a:pt x="49" y="10"/>
                    </a:cubicBezTo>
                    <a:cubicBezTo>
                      <a:pt x="49" y="10"/>
                      <a:pt x="42" y="28"/>
                      <a:pt x="29" y="3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1" name="ïṥļîḋè"/>
              <p:cNvSpPr/>
              <p:nvPr/>
            </p:nvSpPr>
            <p:spPr bwMode="auto">
              <a:xfrm>
                <a:off x="4917" y="811"/>
                <a:ext cx="64" cy="82"/>
              </a:xfrm>
              <a:custGeom>
                <a:avLst/>
                <a:gdLst>
                  <a:gd name="T0" fmla="*/ 33 w 37"/>
                  <a:gd name="T1" fmla="*/ 19 h 48"/>
                  <a:gd name="T2" fmla="*/ 27 w 37"/>
                  <a:gd name="T3" fmla="*/ 48 h 48"/>
                  <a:gd name="T4" fmla="*/ 5 w 37"/>
                  <a:gd name="T5" fmla="*/ 29 h 48"/>
                  <a:gd name="T6" fmla="*/ 11 w 37"/>
                  <a:gd name="T7" fmla="*/ 0 h 48"/>
                  <a:gd name="T8" fmla="*/ 33 w 37"/>
                  <a:gd name="T9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8">
                    <a:moveTo>
                      <a:pt x="33" y="19"/>
                    </a:moveTo>
                    <a:cubicBezTo>
                      <a:pt x="37" y="33"/>
                      <a:pt x="27" y="48"/>
                      <a:pt x="27" y="48"/>
                    </a:cubicBezTo>
                    <a:cubicBezTo>
                      <a:pt x="27" y="48"/>
                      <a:pt x="10" y="42"/>
                      <a:pt x="5" y="29"/>
                    </a:cubicBezTo>
                    <a:cubicBezTo>
                      <a:pt x="0" y="15"/>
                      <a:pt x="11" y="0"/>
                      <a:pt x="11" y="0"/>
                    </a:cubicBezTo>
                    <a:cubicBezTo>
                      <a:pt x="11" y="0"/>
                      <a:pt x="28" y="6"/>
                      <a:pt x="33" y="1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2" name="išḻïḍè"/>
              <p:cNvSpPr/>
              <p:nvPr/>
            </p:nvSpPr>
            <p:spPr bwMode="auto">
              <a:xfrm>
                <a:off x="4888" y="617"/>
                <a:ext cx="70" cy="68"/>
              </a:xfrm>
              <a:custGeom>
                <a:avLst/>
                <a:gdLst>
                  <a:gd name="T0" fmla="*/ 29 w 41"/>
                  <a:gd name="T1" fmla="*/ 8 h 40"/>
                  <a:gd name="T2" fmla="*/ 41 w 41"/>
                  <a:gd name="T3" fmla="*/ 35 h 40"/>
                  <a:gd name="T4" fmla="*/ 12 w 41"/>
                  <a:gd name="T5" fmla="*/ 32 h 40"/>
                  <a:gd name="T6" fmla="*/ 0 w 41"/>
                  <a:gd name="T7" fmla="*/ 4 h 40"/>
                  <a:gd name="T8" fmla="*/ 29 w 41"/>
                  <a:gd name="T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29" y="8"/>
                    </a:moveTo>
                    <a:cubicBezTo>
                      <a:pt x="41" y="17"/>
                      <a:pt x="41" y="35"/>
                      <a:pt x="41" y="35"/>
                    </a:cubicBezTo>
                    <a:cubicBezTo>
                      <a:pt x="41" y="35"/>
                      <a:pt x="23" y="40"/>
                      <a:pt x="12" y="32"/>
                    </a:cubicBezTo>
                    <a:cubicBezTo>
                      <a:pt x="0" y="23"/>
                      <a:pt x="0" y="4"/>
                      <a:pt x="0" y="4"/>
                    </a:cubicBezTo>
                    <a:cubicBezTo>
                      <a:pt x="0" y="4"/>
                      <a:pt x="18" y="0"/>
                      <a:pt x="29" y="8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3" name="îSļîďè"/>
              <p:cNvSpPr/>
              <p:nvPr/>
            </p:nvSpPr>
            <p:spPr bwMode="auto">
              <a:xfrm>
                <a:off x="4986" y="728"/>
                <a:ext cx="87" cy="53"/>
              </a:xfrm>
              <a:custGeom>
                <a:avLst/>
                <a:gdLst>
                  <a:gd name="T0" fmla="*/ 26 w 51"/>
                  <a:gd name="T1" fmla="*/ 30 h 31"/>
                  <a:gd name="T2" fmla="*/ 0 w 51"/>
                  <a:gd name="T3" fmla="*/ 17 h 31"/>
                  <a:gd name="T4" fmla="*/ 24 w 51"/>
                  <a:gd name="T5" fmla="*/ 1 h 31"/>
                  <a:gd name="T6" fmla="*/ 51 w 51"/>
                  <a:gd name="T7" fmla="*/ 14 h 31"/>
                  <a:gd name="T8" fmla="*/ 26 w 5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1">
                    <a:moveTo>
                      <a:pt x="26" y="30"/>
                    </a:moveTo>
                    <a:cubicBezTo>
                      <a:pt x="12" y="31"/>
                      <a:pt x="0" y="17"/>
                      <a:pt x="0" y="17"/>
                    </a:cubicBezTo>
                    <a:cubicBezTo>
                      <a:pt x="0" y="17"/>
                      <a:pt x="10" y="2"/>
                      <a:pt x="24" y="1"/>
                    </a:cubicBezTo>
                    <a:cubicBezTo>
                      <a:pt x="39" y="0"/>
                      <a:pt x="51" y="14"/>
                      <a:pt x="51" y="14"/>
                    </a:cubicBezTo>
                    <a:cubicBezTo>
                      <a:pt x="51" y="14"/>
                      <a:pt x="40" y="29"/>
                      <a:pt x="26" y="30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4" name="ïṥľíḋé"/>
              <p:cNvSpPr/>
              <p:nvPr/>
            </p:nvSpPr>
            <p:spPr bwMode="auto">
              <a:xfrm>
                <a:off x="5003" y="806"/>
                <a:ext cx="75" cy="67"/>
              </a:xfrm>
              <a:custGeom>
                <a:avLst/>
                <a:gdLst>
                  <a:gd name="T0" fmla="*/ 30 w 44"/>
                  <a:gd name="T1" fmla="*/ 32 h 39"/>
                  <a:gd name="T2" fmla="*/ 0 w 44"/>
                  <a:gd name="T3" fmla="*/ 33 h 39"/>
                  <a:gd name="T4" fmla="*/ 15 w 44"/>
                  <a:gd name="T5" fmla="*/ 7 h 39"/>
                  <a:gd name="T6" fmla="*/ 44 w 44"/>
                  <a:gd name="T7" fmla="*/ 6 h 39"/>
                  <a:gd name="T8" fmla="*/ 30 w 44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30" y="32"/>
                    </a:moveTo>
                    <a:cubicBezTo>
                      <a:pt x="17" y="39"/>
                      <a:pt x="0" y="33"/>
                      <a:pt x="0" y="33"/>
                    </a:cubicBezTo>
                    <a:cubicBezTo>
                      <a:pt x="0" y="33"/>
                      <a:pt x="2" y="14"/>
                      <a:pt x="15" y="7"/>
                    </a:cubicBezTo>
                    <a:cubicBezTo>
                      <a:pt x="27" y="0"/>
                      <a:pt x="44" y="6"/>
                      <a:pt x="44" y="6"/>
                    </a:cubicBezTo>
                    <a:cubicBezTo>
                      <a:pt x="44" y="6"/>
                      <a:pt x="42" y="25"/>
                      <a:pt x="30" y="32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5" name="ïṥ1íḑé"/>
              <p:cNvSpPr/>
              <p:nvPr/>
            </p:nvSpPr>
            <p:spPr bwMode="auto">
              <a:xfrm>
                <a:off x="5090" y="625"/>
                <a:ext cx="64" cy="82"/>
              </a:xfrm>
              <a:custGeom>
                <a:avLst/>
                <a:gdLst>
                  <a:gd name="T0" fmla="*/ 4 w 37"/>
                  <a:gd name="T1" fmla="*/ 29 h 48"/>
                  <a:gd name="T2" fmla="*/ 10 w 37"/>
                  <a:gd name="T3" fmla="*/ 0 h 48"/>
                  <a:gd name="T4" fmla="*/ 32 w 37"/>
                  <a:gd name="T5" fmla="*/ 19 h 48"/>
                  <a:gd name="T6" fmla="*/ 27 w 37"/>
                  <a:gd name="T7" fmla="*/ 48 h 48"/>
                  <a:gd name="T8" fmla="*/ 4 w 37"/>
                  <a:gd name="T9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8">
                    <a:moveTo>
                      <a:pt x="4" y="29"/>
                    </a:moveTo>
                    <a:cubicBezTo>
                      <a:pt x="0" y="16"/>
                      <a:pt x="10" y="0"/>
                      <a:pt x="10" y="0"/>
                    </a:cubicBezTo>
                    <a:cubicBezTo>
                      <a:pt x="10" y="0"/>
                      <a:pt x="27" y="6"/>
                      <a:pt x="32" y="19"/>
                    </a:cubicBezTo>
                    <a:cubicBezTo>
                      <a:pt x="37" y="33"/>
                      <a:pt x="27" y="48"/>
                      <a:pt x="27" y="48"/>
                    </a:cubicBezTo>
                    <a:cubicBezTo>
                      <a:pt x="27" y="48"/>
                      <a:pt x="9" y="42"/>
                      <a:pt x="4" y="2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6" name="îṥ1îḓè"/>
              <p:cNvSpPr/>
              <p:nvPr/>
            </p:nvSpPr>
            <p:spPr bwMode="auto">
              <a:xfrm>
                <a:off x="5001" y="629"/>
                <a:ext cx="64" cy="82"/>
              </a:xfrm>
              <a:custGeom>
                <a:avLst/>
                <a:gdLst>
                  <a:gd name="T0" fmla="*/ 5 w 37"/>
                  <a:gd name="T1" fmla="*/ 29 h 48"/>
                  <a:gd name="T2" fmla="*/ 10 w 37"/>
                  <a:gd name="T3" fmla="*/ 0 h 48"/>
                  <a:gd name="T4" fmla="*/ 32 w 37"/>
                  <a:gd name="T5" fmla="*/ 19 h 48"/>
                  <a:gd name="T6" fmla="*/ 27 w 37"/>
                  <a:gd name="T7" fmla="*/ 48 h 48"/>
                  <a:gd name="T8" fmla="*/ 5 w 37"/>
                  <a:gd name="T9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8">
                    <a:moveTo>
                      <a:pt x="5" y="29"/>
                    </a:moveTo>
                    <a:cubicBezTo>
                      <a:pt x="0" y="15"/>
                      <a:pt x="10" y="0"/>
                      <a:pt x="10" y="0"/>
                    </a:cubicBezTo>
                    <a:cubicBezTo>
                      <a:pt x="10" y="0"/>
                      <a:pt x="28" y="6"/>
                      <a:pt x="32" y="19"/>
                    </a:cubicBezTo>
                    <a:cubicBezTo>
                      <a:pt x="37" y="32"/>
                      <a:pt x="27" y="48"/>
                      <a:pt x="27" y="48"/>
                    </a:cubicBezTo>
                    <a:cubicBezTo>
                      <a:pt x="27" y="48"/>
                      <a:pt x="9" y="42"/>
                      <a:pt x="5" y="2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7" name="îS1iḓè"/>
              <p:cNvSpPr/>
              <p:nvPr/>
            </p:nvSpPr>
            <p:spPr bwMode="auto">
              <a:xfrm>
                <a:off x="5015" y="909"/>
                <a:ext cx="62" cy="84"/>
              </a:xfrm>
              <a:custGeom>
                <a:avLst/>
                <a:gdLst>
                  <a:gd name="T0" fmla="*/ 4 w 36"/>
                  <a:gd name="T1" fmla="*/ 29 h 49"/>
                  <a:gd name="T2" fmla="*/ 10 w 36"/>
                  <a:gd name="T3" fmla="*/ 0 h 49"/>
                  <a:gd name="T4" fmla="*/ 32 w 36"/>
                  <a:gd name="T5" fmla="*/ 20 h 49"/>
                  <a:gd name="T6" fmla="*/ 26 w 36"/>
                  <a:gd name="T7" fmla="*/ 49 h 49"/>
                  <a:gd name="T8" fmla="*/ 4 w 36"/>
                  <a:gd name="T9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9">
                    <a:moveTo>
                      <a:pt x="4" y="29"/>
                    </a:moveTo>
                    <a:cubicBezTo>
                      <a:pt x="0" y="16"/>
                      <a:pt x="10" y="0"/>
                      <a:pt x="10" y="0"/>
                    </a:cubicBezTo>
                    <a:cubicBezTo>
                      <a:pt x="10" y="0"/>
                      <a:pt x="27" y="6"/>
                      <a:pt x="32" y="20"/>
                    </a:cubicBezTo>
                    <a:cubicBezTo>
                      <a:pt x="36" y="33"/>
                      <a:pt x="26" y="49"/>
                      <a:pt x="26" y="49"/>
                    </a:cubicBezTo>
                    <a:cubicBezTo>
                      <a:pt x="26" y="49"/>
                      <a:pt x="9" y="43"/>
                      <a:pt x="4" y="29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8" name="íṥlíḓe"/>
              <p:cNvSpPr/>
              <p:nvPr/>
            </p:nvSpPr>
            <p:spPr bwMode="auto">
              <a:xfrm>
                <a:off x="4892" y="711"/>
                <a:ext cx="85" cy="58"/>
              </a:xfrm>
              <a:custGeom>
                <a:avLst/>
                <a:gdLst>
                  <a:gd name="T0" fmla="*/ 22 w 50"/>
                  <a:gd name="T1" fmla="*/ 3 h 34"/>
                  <a:gd name="T2" fmla="*/ 50 w 50"/>
                  <a:gd name="T3" fmla="*/ 12 h 34"/>
                  <a:gd name="T4" fmla="*/ 28 w 50"/>
                  <a:gd name="T5" fmla="*/ 32 h 34"/>
                  <a:gd name="T6" fmla="*/ 0 w 50"/>
                  <a:gd name="T7" fmla="*/ 22 h 34"/>
                  <a:gd name="T8" fmla="*/ 22 w 50"/>
                  <a:gd name="T9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4">
                    <a:moveTo>
                      <a:pt x="22" y="3"/>
                    </a:moveTo>
                    <a:cubicBezTo>
                      <a:pt x="36" y="0"/>
                      <a:pt x="50" y="12"/>
                      <a:pt x="50" y="12"/>
                    </a:cubicBezTo>
                    <a:cubicBezTo>
                      <a:pt x="50" y="12"/>
                      <a:pt x="42" y="29"/>
                      <a:pt x="28" y="32"/>
                    </a:cubicBezTo>
                    <a:cubicBezTo>
                      <a:pt x="14" y="34"/>
                      <a:pt x="0" y="22"/>
                      <a:pt x="0" y="22"/>
                    </a:cubicBezTo>
                    <a:cubicBezTo>
                      <a:pt x="0" y="22"/>
                      <a:pt x="8" y="5"/>
                      <a:pt x="22" y="3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9" name="îṧ1îḋê"/>
              <p:cNvSpPr/>
              <p:nvPr/>
            </p:nvSpPr>
            <p:spPr bwMode="auto">
              <a:xfrm>
                <a:off x="5429" y="1160"/>
                <a:ext cx="87" cy="53"/>
              </a:xfrm>
              <a:custGeom>
                <a:avLst/>
                <a:gdLst>
                  <a:gd name="T0" fmla="*/ 25 w 51"/>
                  <a:gd name="T1" fmla="*/ 30 h 31"/>
                  <a:gd name="T2" fmla="*/ 0 w 51"/>
                  <a:gd name="T3" fmla="*/ 14 h 31"/>
                  <a:gd name="T4" fmla="*/ 27 w 51"/>
                  <a:gd name="T5" fmla="*/ 1 h 31"/>
                  <a:gd name="T6" fmla="*/ 51 w 51"/>
                  <a:gd name="T7" fmla="*/ 17 h 31"/>
                  <a:gd name="T8" fmla="*/ 25 w 5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1">
                    <a:moveTo>
                      <a:pt x="25" y="30"/>
                    </a:moveTo>
                    <a:cubicBezTo>
                      <a:pt x="11" y="29"/>
                      <a:pt x="0" y="14"/>
                      <a:pt x="0" y="14"/>
                    </a:cubicBezTo>
                    <a:cubicBezTo>
                      <a:pt x="0" y="14"/>
                      <a:pt x="13" y="0"/>
                      <a:pt x="27" y="1"/>
                    </a:cubicBezTo>
                    <a:cubicBezTo>
                      <a:pt x="41" y="2"/>
                      <a:pt x="51" y="17"/>
                      <a:pt x="51" y="17"/>
                    </a:cubicBezTo>
                    <a:cubicBezTo>
                      <a:pt x="51" y="17"/>
                      <a:pt x="39" y="31"/>
                      <a:pt x="25" y="30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0" name="îṣliḓé"/>
              <p:cNvSpPr/>
              <p:nvPr/>
            </p:nvSpPr>
            <p:spPr bwMode="auto">
              <a:xfrm>
                <a:off x="5431" y="1332"/>
                <a:ext cx="75" cy="69"/>
              </a:xfrm>
              <a:custGeom>
                <a:avLst/>
                <a:gdLst>
                  <a:gd name="T0" fmla="*/ 15 w 44"/>
                  <a:gd name="T1" fmla="*/ 33 h 40"/>
                  <a:gd name="T2" fmla="*/ 0 w 44"/>
                  <a:gd name="T3" fmla="*/ 7 h 40"/>
                  <a:gd name="T4" fmla="*/ 29 w 44"/>
                  <a:gd name="T5" fmla="*/ 7 h 40"/>
                  <a:gd name="T6" fmla="*/ 44 w 44"/>
                  <a:gd name="T7" fmla="*/ 32 h 40"/>
                  <a:gd name="T8" fmla="*/ 15 w 44"/>
                  <a:gd name="T9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0">
                    <a:moveTo>
                      <a:pt x="15" y="33"/>
                    </a:moveTo>
                    <a:cubicBezTo>
                      <a:pt x="2" y="26"/>
                      <a:pt x="0" y="7"/>
                      <a:pt x="0" y="7"/>
                    </a:cubicBezTo>
                    <a:cubicBezTo>
                      <a:pt x="0" y="7"/>
                      <a:pt x="17" y="0"/>
                      <a:pt x="29" y="7"/>
                    </a:cubicBezTo>
                    <a:cubicBezTo>
                      <a:pt x="41" y="14"/>
                      <a:pt x="44" y="32"/>
                      <a:pt x="44" y="32"/>
                    </a:cubicBezTo>
                    <a:cubicBezTo>
                      <a:pt x="44" y="32"/>
                      <a:pt x="27" y="40"/>
                      <a:pt x="15" y="33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1" name="íŝľídê"/>
              <p:cNvSpPr/>
              <p:nvPr/>
            </p:nvSpPr>
            <p:spPr bwMode="auto">
              <a:xfrm>
                <a:off x="5294" y="1237"/>
                <a:ext cx="85" cy="58"/>
              </a:xfrm>
              <a:custGeom>
                <a:avLst/>
                <a:gdLst>
                  <a:gd name="T0" fmla="*/ 22 w 50"/>
                  <a:gd name="T1" fmla="*/ 3 h 34"/>
                  <a:gd name="T2" fmla="*/ 50 w 50"/>
                  <a:gd name="T3" fmla="*/ 12 h 34"/>
                  <a:gd name="T4" fmla="*/ 28 w 50"/>
                  <a:gd name="T5" fmla="*/ 32 h 34"/>
                  <a:gd name="T6" fmla="*/ 0 w 50"/>
                  <a:gd name="T7" fmla="*/ 22 h 34"/>
                  <a:gd name="T8" fmla="*/ 22 w 50"/>
                  <a:gd name="T9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4">
                    <a:moveTo>
                      <a:pt x="22" y="3"/>
                    </a:moveTo>
                    <a:cubicBezTo>
                      <a:pt x="36" y="0"/>
                      <a:pt x="50" y="12"/>
                      <a:pt x="50" y="12"/>
                    </a:cubicBezTo>
                    <a:cubicBezTo>
                      <a:pt x="50" y="12"/>
                      <a:pt x="42" y="29"/>
                      <a:pt x="28" y="32"/>
                    </a:cubicBezTo>
                    <a:cubicBezTo>
                      <a:pt x="14" y="34"/>
                      <a:pt x="0" y="22"/>
                      <a:pt x="0" y="22"/>
                    </a:cubicBezTo>
                    <a:cubicBezTo>
                      <a:pt x="0" y="22"/>
                      <a:pt x="8" y="6"/>
                      <a:pt x="22" y="3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2" name="išľidê"/>
              <p:cNvSpPr/>
              <p:nvPr/>
            </p:nvSpPr>
            <p:spPr bwMode="auto">
              <a:xfrm>
                <a:off x="5345" y="1689"/>
                <a:ext cx="69" cy="70"/>
              </a:xfrm>
              <a:custGeom>
                <a:avLst/>
                <a:gdLst>
                  <a:gd name="T0" fmla="*/ 11 w 40"/>
                  <a:gd name="T1" fmla="*/ 9 h 41"/>
                  <a:gd name="T2" fmla="*/ 40 w 40"/>
                  <a:gd name="T3" fmla="*/ 5 h 41"/>
                  <a:gd name="T4" fmla="*/ 29 w 40"/>
                  <a:gd name="T5" fmla="*/ 32 h 41"/>
                  <a:gd name="T6" fmla="*/ 0 w 40"/>
                  <a:gd name="T7" fmla="*/ 37 h 41"/>
                  <a:gd name="T8" fmla="*/ 11 w 40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11" y="9"/>
                    </a:moveTo>
                    <a:cubicBezTo>
                      <a:pt x="22" y="0"/>
                      <a:pt x="40" y="5"/>
                      <a:pt x="40" y="5"/>
                    </a:cubicBezTo>
                    <a:cubicBezTo>
                      <a:pt x="40" y="5"/>
                      <a:pt x="40" y="23"/>
                      <a:pt x="29" y="32"/>
                    </a:cubicBezTo>
                    <a:cubicBezTo>
                      <a:pt x="18" y="41"/>
                      <a:pt x="0" y="37"/>
                      <a:pt x="0" y="37"/>
                    </a:cubicBezTo>
                    <a:cubicBezTo>
                      <a:pt x="0" y="37"/>
                      <a:pt x="0" y="18"/>
                      <a:pt x="11" y="9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3" name="íŝḷidê"/>
              <p:cNvSpPr/>
              <p:nvPr/>
            </p:nvSpPr>
            <p:spPr bwMode="auto">
              <a:xfrm>
                <a:off x="5213" y="1274"/>
                <a:ext cx="65" cy="79"/>
              </a:xfrm>
              <a:custGeom>
                <a:avLst/>
                <a:gdLst>
                  <a:gd name="T0" fmla="*/ 32 w 38"/>
                  <a:gd name="T1" fmla="*/ 16 h 46"/>
                  <a:gd name="T2" fmla="*/ 31 w 38"/>
                  <a:gd name="T3" fmla="*/ 46 h 46"/>
                  <a:gd name="T4" fmla="*/ 6 w 38"/>
                  <a:gd name="T5" fmla="*/ 29 h 46"/>
                  <a:gd name="T6" fmla="*/ 7 w 38"/>
                  <a:gd name="T7" fmla="*/ 0 h 46"/>
                  <a:gd name="T8" fmla="*/ 32 w 38"/>
                  <a:gd name="T9" fmla="*/ 1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6">
                    <a:moveTo>
                      <a:pt x="32" y="16"/>
                    </a:moveTo>
                    <a:cubicBezTo>
                      <a:pt x="38" y="29"/>
                      <a:pt x="31" y="46"/>
                      <a:pt x="31" y="46"/>
                    </a:cubicBezTo>
                    <a:cubicBezTo>
                      <a:pt x="31" y="46"/>
                      <a:pt x="12" y="42"/>
                      <a:pt x="6" y="29"/>
                    </a:cubicBezTo>
                    <a:cubicBezTo>
                      <a:pt x="0" y="17"/>
                      <a:pt x="7" y="0"/>
                      <a:pt x="7" y="0"/>
                    </a:cubicBezTo>
                    <a:cubicBezTo>
                      <a:pt x="7" y="0"/>
                      <a:pt x="26" y="3"/>
                      <a:pt x="32" y="16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4" name="íṩḷïḓé"/>
              <p:cNvSpPr/>
              <p:nvPr/>
            </p:nvSpPr>
            <p:spPr bwMode="auto">
              <a:xfrm>
                <a:off x="5325" y="1322"/>
                <a:ext cx="66" cy="79"/>
              </a:xfrm>
              <a:custGeom>
                <a:avLst/>
                <a:gdLst>
                  <a:gd name="T0" fmla="*/ 32 w 39"/>
                  <a:gd name="T1" fmla="*/ 17 h 46"/>
                  <a:gd name="T2" fmla="*/ 31 w 39"/>
                  <a:gd name="T3" fmla="*/ 46 h 46"/>
                  <a:gd name="T4" fmla="*/ 6 w 39"/>
                  <a:gd name="T5" fmla="*/ 30 h 46"/>
                  <a:gd name="T6" fmla="*/ 8 w 39"/>
                  <a:gd name="T7" fmla="*/ 0 h 46"/>
                  <a:gd name="T8" fmla="*/ 32 w 39"/>
                  <a:gd name="T9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6">
                    <a:moveTo>
                      <a:pt x="32" y="17"/>
                    </a:moveTo>
                    <a:cubicBezTo>
                      <a:pt x="39" y="29"/>
                      <a:pt x="31" y="46"/>
                      <a:pt x="31" y="46"/>
                    </a:cubicBezTo>
                    <a:cubicBezTo>
                      <a:pt x="31" y="46"/>
                      <a:pt x="13" y="43"/>
                      <a:pt x="6" y="30"/>
                    </a:cubicBezTo>
                    <a:cubicBezTo>
                      <a:pt x="0" y="17"/>
                      <a:pt x="8" y="0"/>
                      <a:pt x="8" y="0"/>
                    </a:cubicBezTo>
                    <a:cubicBezTo>
                      <a:pt x="8" y="0"/>
                      <a:pt x="26" y="4"/>
                      <a:pt x="32" y="17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5" name="ísliďe"/>
              <p:cNvSpPr/>
              <p:nvPr/>
            </p:nvSpPr>
            <p:spPr bwMode="auto">
              <a:xfrm>
                <a:off x="5323" y="1105"/>
                <a:ext cx="53" cy="89"/>
              </a:xfrm>
              <a:custGeom>
                <a:avLst/>
                <a:gdLst>
                  <a:gd name="T0" fmla="*/ 30 w 31"/>
                  <a:gd name="T1" fmla="*/ 26 h 52"/>
                  <a:gd name="T2" fmla="*/ 16 w 31"/>
                  <a:gd name="T3" fmla="*/ 52 h 52"/>
                  <a:gd name="T4" fmla="*/ 1 w 31"/>
                  <a:gd name="T5" fmla="*/ 27 h 52"/>
                  <a:gd name="T6" fmla="*/ 15 w 31"/>
                  <a:gd name="T7" fmla="*/ 0 h 52"/>
                  <a:gd name="T8" fmla="*/ 30 w 31"/>
                  <a:gd name="T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2">
                    <a:moveTo>
                      <a:pt x="30" y="26"/>
                    </a:moveTo>
                    <a:cubicBezTo>
                      <a:pt x="31" y="40"/>
                      <a:pt x="16" y="52"/>
                      <a:pt x="16" y="52"/>
                    </a:cubicBezTo>
                    <a:cubicBezTo>
                      <a:pt x="16" y="52"/>
                      <a:pt x="1" y="41"/>
                      <a:pt x="1" y="27"/>
                    </a:cubicBezTo>
                    <a:cubicBezTo>
                      <a:pt x="0" y="12"/>
                      <a:pt x="15" y="0"/>
                      <a:pt x="15" y="0"/>
                    </a:cubicBezTo>
                    <a:cubicBezTo>
                      <a:pt x="15" y="0"/>
                      <a:pt x="30" y="11"/>
                      <a:pt x="30" y="26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6" name="iṥlíďe"/>
              <p:cNvSpPr/>
              <p:nvPr/>
            </p:nvSpPr>
            <p:spPr bwMode="auto">
              <a:xfrm>
                <a:off x="5391" y="1262"/>
                <a:ext cx="84" cy="64"/>
              </a:xfrm>
              <a:custGeom>
                <a:avLst/>
                <a:gdLst>
                  <a:gd name="T0" fmla="*/ 29 w 49"/>
                  <a:gd name="T1" fmla="*/ 33 h 37"/>
                  <a:gd name="T2" fmla="*/ 0 w 49"/>
                  <a:gd name="T3" fmla="*/ 27 h 37"/>
                  <a:gd name="T4" fmla="*/ 20 w 49"/>
                  <a:gd name="T5" fmla="*/ 5 h 37"/>
                  <a:gd name="T6" fmla="*/ 49 w 49"/>
                  <a:gd name="T7" fmla="*/ 11 h 37"/>
                  <a:gd name="T8" fmla="*/ 29 w 49"/>
                  <a:gd name="T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7">
                    <a:moveTo>
                      <a:pt x="29" y="33"/>
                    </a:moveTo>
                    <a:cubicBezTo>
                      <a:pt x="15" y="37"/>
                      <a:pt x="0" y="27"/>
                      <a:pt x="0" y="27"/>
                    </a:cubicBezTo>
                    <a:cubicBezTo>
                      <a:pt x="0" y="27"/>
                      <a:pt x="6" y="9"/>
                      <a:pt x="20" y="5"/>
                    </a:cubicBezTo>
                    <a:cubicBezTo>
                      <a:pt x="33" y="0"/>
                      <a:pt x="49" y="11"/>
                      <a:pt x="49" y="11"/>
                    </a:cubicBezTo>
                    <a:cubicBezTo>
                      <a:pt x="49" y="11"/>
                      <a:pt x="42" y="28"/>
                      <a:pt x="29" y="33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7" name="ïSľíḋê"/>
              <p:cNvSpPr/>
              <p:nvPr/>
            </p:nvSpPr>
            <p:spPr bwMode="auto">
              <a:xfrm>
                <a:off x="5143" y="842"/>
                <a:ext cx="52" cy="87"/>
              </a:xfrm>
              <a:custGeom>
                <a:avLst/>
                <a:gdLst>
                  <a:gd name="T0" fmla="*/ 0 w 30"/>
                  <a:gd name="T1" fmla="*/ 25 h 51"/>
                  <a:gd name="T2" fmla="*/ 15 w 30"/>
                  <a:gd name="T3" fmla="*/ 51 h 51"/>
                  <a:gd name="T4" fmla="*/ 30 w 30"/>
                  <a:gd name="T5" fmla="*/ 26 h 51"/>
                  <a:gd name="T6" fmla="*/ 15 w 30"/>
                  <a:gd name="T7" fmla="*/ 0 h 51"/>
                  <a:gd name="T8" fmla="*/ 0 w 30"/>
                  <a:gd name="T9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1">
                    <a:moveTo>
                      <a:pt x="0" y="25"/>
                    </a:moveTo>
                    <a:cubicBezTo>
                      <a:pt x="0" y="39"/>
                      <a:pt x="15" y="51"/>
                      <a:pt x="15" y="51"/>
                    </a:cubicBezTo>
                    <a:cubicBezTo>
                      <a:pt x="15" y="51"/>
                      <a:pt x="29" y="40"/>
                      <a:pt x="30" y="26"/>
                    </a:cubicBezTo>
                    <a:cubicBezTo>
                      <a:pt x="30" y="12"/>
                      <a:pt x="15" y="0"/>
                      <a:pt x="15" y="0"/>
                    </a:cubicBezTo>
                    <a:cubicBezTo>
                      <a:pt x="15" y="0"/>
                      <a:pt x="1" y="11"/>
                      <a:pt x="0" y="25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8" name="îṩḷíḋé"/>
              <p:cNvSpPr/>
              <p:nvPr/>
            </p:nvSpPr>
            <p:spPr bwMode="auto">
              <a:xfrm>
                <a:off x="5297" y="928"/>
                <a:ext cx="76" cy="66"/>
              </a:xfrm>
              <a:custGeom>
                <a:avLst/>
                <a:gdLst>
                  <a:gd name="T0" fmla="*/ 15 w 44"/>
                  <a:gd name="T1" fmla="*/ 7 h 39"/>
                  <a:gd name="T2" fmla="*/ 0 w 44"/>
                  <a:gd name="T3" fmla="*/ 33 h 39"/>
                  <a:gd name="T4" fmla="*/ 30 w 44"/>
                  <a:gd name="T5" fmla="*/ 32 h 39"/>
                  <a:gd name="T6" fmla="*/ 44 w 44"/>
                  <a:gd name="T7" fmla="*/ 6 h 39"/>
                  <a:gd name="T8" fmla="*/ 15 w 44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15" y="7"/>
                    </a:moveTo>
                    <a:cubicBezTo>
                      <a:pt x="2" y="14"/>
                      <a:pt x="0" y="33"/>
                      <a:pt x="0" y="33"/>
                    </a:cubicBezTo>
                    <a:cubicBezTo>
                      <a:pt x="0" y="33"/>
                      <a:pt x="18" y="39"/>
                      <a:pt x="30" y="32"/>
                    </a:cubicBezTo>
                    <a:cubicBezTo>
                      <a:pt x="42" y="24"/>
                      <a:pt x="44" y="6"/>
                      <a:pt x="44" y="6"/>
                    </a:cubicBezTo>
                    <a:cubicBezTo>
                      <a:pt x="44" y="6"/>
                      <a:pt x="27" y="0"/>
                      <a:pt x="15" y="7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9" name="iŝļíḑè"/>
              <p:cNvSpPr/>
              <p:nvPr/>
            </p:nvSpPr>
            <p:spPr bwMode="auto">
              <a:xfrm>
                <a:off x="5184" y="1020"/>
                <a:ext cx="70" cy="68"/>
              </a:xfrm>
              <a:custGeom>
                <a:avLst/>
                <a:gdLst>
                  <a:gd name="T0" fmla="*/ 12 w 41"/>
                  <a:gd name="T1" fmla="*/ 32 h 40"/>
                  <a:gd name="T2" fmla="*/ 41 w 41"/>
                  <a:gd name="T3" fmla="*/ 35 h 40"/>
                  <a:gd name="T4" fmla="*/ 29 w 41"/>
                  <a:gd name="T5" fmla="*/ 8 h 40"/>
                  <a:gd name="T6" fmla="*/ 0 w 41"/>
                  <a:gd name="T7" fmla="*/ 5 h 40"/>
                  <a:gd name="T8" fmla="*/ 12 w 41"/>
                  <a:gd name="T9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12" y="32"/>
                    </a:moveTo>
                    <a:cubicBezTo>
                      <a:pt x="24" y="40"/>
                      <a:pt x="41" y="35"/>
                      <a:pt x="41" y="35"/>
                    </a:cubicBezTo>
                    <a:cubicBezTo>
                      <a:pt x="41" y="35"/>
                      <a:pt x="41" y="17"/>
                      <a:pt x="29" y="8"/>
                    </a:cubicBezTo>
                    <a:cubicBezTo>
                      <a:pt x="18" y="0"/>
                      <a:pt x="0" y="5"/>
                      <a:pt x="0" y="5"/>
                    </a:cubicBezTo>
                    <a:cubicBezTo>
                      <a:pt x="0" y="5"/>
                      <a:pt x="1" y="23"/>
                      <a:pt x="12" y="3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0" name="ïśḻîḓê"/>
              <p:cNvSpPr/>
              <p:nvPr/>
            </p:nvSpPr>
            <p:spPr bwMode="auto">
              <a:xfrm>
                <a:off x="5130" y="1116"/>
                <a:ext cx="70" cy="68"/>
              </a:xfrm>
              <a:custGeom>
                <a:avLst/>
                <a:gdLst>
                  <a:gd name="T0" fmla="*/ 12 w 41"/>
                  <a:gd name="T1" fmla="*/ 32 h 40"/>
                  <a:gd name="T2" fmla="*/ 41 w 41"/>
                  <a:gd name="T3" fmla="*/ 35 h 40"/>
                  <a:gd name="T4" fmla="*/ 30 w 41"/>
                  <a:gd name="T5" fmla="*/ 8 h 40"/>
                  <a:gd name="T6" fmla="*/ 0 w 41"/>
                  <a:gd name="T7" fmla="*/ 5 h 40"/>
                  <a:gd name="T8" fmla="*/ 12 w 41"/>
                  <a:gd name="T9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12" y="32"/>
                    </a:moveTo>
                    <a:cubicBezTo>
                      <a:pt x="24" y="40"/>
                      <a:pt x="41" y="35"/>
                      <a:pt x="41" y="35"/>
                    </a:cubicBezTo>
                    <a:cubicBezTo>
                      <a:pt x="41" y="35"/>
                      <a:pt x="41" y="17"/>
                      <a:pt x="30" y="8"/>
                    </a:cubicBezTo>
                    <a:cubicBezTo>
                      <a:pt x="18" y="0"/>
                      <a:pt x="0" y="5"/>
                      <a:pt x="0" y="5"/>
                    </a:cubicBezTo>
                    <a:cubicBezTo>
                      <a:pt x="0" y="5"/>
                      <a:pt x="1" y="23"/>
                      <a:pt x="12" y="3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1" name="îšḻídé"/>
              <p:cNvSpPr/>
              <p:nvPr/>
            </p:nvSpPr>
            <p:spPr bwMode="auto">
              <a:xfrm>
                <a:off x="5102" y="965"/>
                <a:ext cx="65" cy="79"/>
              </a:xfrm>
              <a:custGeom>
                <a:avLst/>
                <a:gdLst>
                  <a:gd name="T0" fmla="*/ 32 w 38"/>
                  <a:gd name="T1" fmla="*/ 29 h 46"/>
                  <a:gd name="T2" fmla="*/ 30 w 38"/>
                  <a:gd name="T3" fmla="*/ 0 h 46"/>
                  <a:gd name="T4" fmla="*/ 6 w 38"/>
                  <a:gd name="T5" fmla="*/ 17 h 46"/>
                  <a:gd name="T6" fmla="*/ 8 w 38"/>
                  <a:gd name="T7" fmla="*/ 46 h 46"/>
                  <a:gd name="T8" fmla="*/ 32 w 38"/>
                  <a:gd name="T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6">
                    <a:moveTo>
                      <a:pt x="32" y="29"/>
                    </a:moveTo>
                    <a:cubicBezTo>
                      <a:pt x="38" y="16"/>
                      <a:pt x="30" y="0"/>
                      <a:pt x="30" y="0"/>
                    </a:cubicBezTo>
                    <a:cubicBezTo>
                      <a:pt x="30" y="0"/>
                      <a:pt x="12" y="4"/>
                      <a:pt x="6" y="17"/>
                    </a:cubicBezTo>
                    <a:cubicBezTo>
                      <a:pt x="0" y="30"/>
                      <a:pt x="8" y="46"/>
                      <a:pt x="8" y="46"/>
                    </a:cubicBezTo>
                    <a:cubicBezTo>
                      <a:pt x="8" y="46"/>
                      <a:pt x="27" y="42"/>
                      <a:pt x="32" y="29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2" name="îşḷîdê"/>
              <p:cNvSpPr/>
              <p:nvPr/>
            </p:nvSpPr>
            <p:spPr bwMode="auto">
              <a:xfrm>
                <a:off x="5191" y="929"/>
                <a:ext cx="67" cy="81"/>
              </a:xfrm>
              <a:custGeom>
                <a:avLst/>
                <a:gdLst>
                  <a:gd name="T0" fmla="*/ 33 w 39"/>
                  <a:gd name="T1" fmla="*/ 29 h 47"/>
                  <a:gd name="T2" fmla="*/ 30 w 39"/>
                  <a:gd name="T3" fmla="*/ 0 h 47"/>
                  <a:gd name="T4" fmla="*/ 6 w 39"/>
                  <a:gd name="T5" fmla="*/ 17 h 47"/>
                  <a:gd name="T6" fmla="*/ 9 w 39"/>
                  <a:gd name="T7" fmla="*/ 47 h 47"/>
                  <a:gd name="T8" fmla="*/ 33 w 39"/>
                  <a:gd name="T9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7">
                    <a:moveTo>
                      <a:pt x="33" y="29"/>
                    </a:moveTo>
                    <a:cubicBezTo>
                      <a:pt x="39" y="16"/>
                      <a:pt x="30" y="0"/>
                      <a:pt x="30" y="0"/>
                    </a:cubicBezTo>
                    <a:cubicBezTo>
                      <a:pt x="30" y="0"/>
                      <a:pt x="12" y="4"/>
                      <a:pt x="6" y="17"/>
                    </a:cubicBezTo>
                    <a:cubicBezTo>
                      <a:pt x="0" y="30"/>
                      <a:pt x="9" y="47"/>
                      <a:pt x="9" y="47"/>
                    </a:cubicBezTo>
                    <a:cubicBezTo>
                      <a:pt x="9" y="47"/>
                      <a:pt x="27" y="42"/>
                      <a:pt x="33" y="29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3" name="íslïḋè"/>
              <p:cNvSpPr/>
              <p:nvPr/>
            </p:nvSpPr>
            <p:spPr bwMode="auto">
              <a:xfrm>
                <a:off x="5234" y="1406"/>
                <a:ext cx="65" cy="80"/>
              </a:xfrm>
              <a:custGeom>
                <a:avLst/>
                <a:gdLst>
                  <a:gd name="T0" fmla="*/ 32 w 38"/>
                  <a:gd name="T1" fmla="*/ 30 h 47"/>
                  <a:gd name="T2" fmla="*/ 30 w 38"/>
                  <a:gd name="T3" fmla="*/ 0 h 47"/>
                  <a:gd name="T4" fmla="*/ 6 w 38"/>
                  <a:gd name="T5" fmla="*/ 18 h 47"/>
                  <a:gd name="T6" fmla="*/ 8 w 38"/>
                  <a:gd name="T7" fmla="*/ 47 h 47"/>
                  <a:gd name="T8" fmla="*/ 32 w 3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7">
                    <a:moveTo>
                      <a:pt x="32" y="30"/>
                    </a:moveTo>
                    <a:cubicBezTo>
                      <a:pt x="38" y="17"/>
                      <a:pt x="30" y="0"/>
                      <a:pt x="30" y="0"/>
                    </a:cubicBezTo>
                    <a:cubicBezTo>
                      <a:pt x="30" y="0"/>
                      <a:pt x="11" y="5"/>
                      <a:pt x="6" y="18"/>
                    </a:cubicBezTo>
                    <a:cubicBezTo>
                      <a:pt x="0" y="31"/>
                      <a:pt x="8" y="47"/>
                      <a:pt x="8" y="47"/>
                    </a:cubicBezTo>
                    <a:cubicBezTo>
                      <a:pt x="8" y="47"/>
                      <a:pt x="26" y="43"/>
                      <a:pt x="32" y="30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4" name="ïsḷîde"/>
              <p:cNvSpPr/>
              <p:nvPr/>
            </p:nvSpPr>
            <p:spPr bwMode="auto">
              <a:xfrm>
                <a:off x="5159" y="728"/>
                <a:ext cx="65" cy="80"/>
              </a:xfrm>
              <a:custGeom>
                <a:avLst/>
                <a:gdLst>
                  <a:gd name="T0" fmla="*/ 32 w 38"/>
                  <a:gd name="T1" fmla="*/ 30 h 47"/>
                  <a:gd name="T2" fmla="*/ 30 w 38"/>
                  <a:gd name="T3" fmla="*/ 0 h 47"/>
                  <a:gd name="T4" fmla="*/ 6 w 38"/>
                  <a:gd name="T5" fmla="*/ 17 h 47"/>
                  <a:gd name="T6" fmla="*/ 8 w 38"/>
                  <a:gd name="T7" fmla="*/ 47 h 47"/>
                  <a:gd name="T8" fmla="*/ 32 w 3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7">
                    <a:moveTo>
                      <a:pt x="32" y="30"/>
                    </a:moveTo>
                    <a:cubicBezTo>
                      <a:pt x="38" y="17"/>
                      <a:pt x="30" y="0"/>
                      <a:pt x="30" y="0"/>
                    </a:cubicBezTo>
                    <a:cubicBezTo>
                      <a:pt x="30" y="0"/>
                      <a:pt x="12" y="5"/>
                      <a:pt x="6" y="17"/>
                    </a:cubicBezTo>
                    <a:cubicBezTo>
                      <a:pt x="0" y="30"/>
                      <a:pt x="8" y="47"/>
                      <a:pt x="8" y="47"/>
                    </a:cubicBezTo>
                    <a:cubicBezTo>
                      <a:pt x="8" y="47"/>
                      <a:pt x="26" y="42"/>
                      <a:pt x="32" y="30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5" name="íŝḻïḑé"/>
              <p:cNvSpPr/>
              <p:nvPr/>
            </p:nvSpPr>
            <p:spPr bwMode="auto">
              <a:xfrm>
                <a:off x="5308" y="1020"/>
                <a:ext cx="83" cy="61"/>
              </a:xfrm>
              <a:custGeom>
                <a:avLst/>
                <a:gdLst>
                  <a:gd name="T0" fmla="*/ 29 w 49"/>
                  <a:gd name="T1" fmla="*/ 4 h 36"/>
                  <a:gd name="T2" fmla="*/ 0 w 49"/>
                  <a:gd name="T3" fmla="*/ 11 h 36"/>
                  <a:gd name="T4" fmla="*/ 20 w 49"/>
                  <a:gd name="T5" fmla="*/ 32 h 36"/>
                  <a:gd name="T6" fmla="*/ 49 w 49"/>
                  <a:gd name="T7" fmla="*/ 25 h 36"/>
                  <a:gd name="T8" fmla="*/ 29 w 49"/>
                  <a:gd name="T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29" y="4"/>
                    </a:moveTo>
                    <a:cubicBezTo>
                      <a:pt x="15" y="0"/>
                      <a:pt x="0" y="11"/>
                      <a:pt x="0" y="11"/>
                    </a:cubicBezTo>
                    <a:cubicBezTo>
                      <a:pt x="0" y="11"/>
                      <a:pt x="7" y="28"/>
                      <a:pt x="20" y="32"/>
                    </a:cubicBezTo>
                    <a:cubicBezTo>
                      <a:pt x="34" y="36"/>
                      <a:pt x="49" y="25"/>
                      <a:pt x="49" y="25"/>
                    </a:cubicBezTo>
                    <a:cubicBezTo>
                      <a:pt x="49" y="25"/>
                      <a:pt x="42" y="8"/>
                      <a:pt x="29" y="4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6" name="iṡlîḓè"/>
              <p:cNvSpPr/>
              <p:nvPr/>
            </p:nvSpPr>
            <p:spPr bwMode="auto">
              <a:xfrm>
                <a:off x="4856" y="1293"/>
                <a:ext cx="87" cy="53"/>
              </a:xfrm>
              <a:custGeom>
                <a:avLst/>
                <a:gdLst>
                  <a:gd name="T0" fmla="*/ 25 w 51"/>
                  <a:gd name="T1" fmla="*/ 30 h 31"/>
                  <a:gd name="T2" fmla="*/ 0 w 51"/>
                  <a:gd name="T3" fmla="*/ 14 h 31"/>
                  <a:gd name="T4" fmla="*/ 27 w 51"/>
                  <a:gd name="T5" fmla="*/ 1 h 31"/>
                  <a:gd name="T6" fmla="*/ 51 w 51"/>
                  <a:gd name="T7" fmla="*/ 17 h 31"/>
                  <a:gd name="T8" fmla="*/ 25 w 5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1">
                    <a:moveTo>
                      <a:pt x="25" y="30"/>
                    </a:moveTo>
                    <a:cubicBezTo>
                      <a:pt x="11" y="29"/>
                      <a:pt x="0" y="14"/>
                      <a:pt x="0" y="14"/>
                    </a:cubicBezTo>
                    <a:cubicBezTo>
                      <a:pt x="0" y="14"/>
                      <a:pt x="13" y="0"/>
                      <a:pt x="27" y="1"/>
                    </a:cubicBezTo>
                    <a:cubicBezTo>
                      <a:pt x="41" y="2"/>
                      <a:pt x="51" y="17"/>
                      <a:pt x="51" y="17"/>
                    </a:cubicBezTo>
                    <a:cubicBezTo>
                      <a:pt x="51" y="17"/>
                      <a:pt x="39" y="31"/>
                      <a:pt x="25" y="30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7" name="ïśľiḓè"/>
              <p:cNvSpPr/>
              <p:nvPr/>
            </p:nvSpPr>
            <p:spPr bwMode="auto">
              <a:xfrm>
                <a:off x="4857" y="1466"/>
                <a:ext cx="76" cy="66"/>
              </a:xfrm>
              <a:custGeom>
                <a:avLst/>
                <a:gdLst>
                  <a:gd name="T0" fmla="*/ 15 w 44"/>
                  <a:gd name="T1" fmla="*/ 32 h 39"/>
                  <a:gd name="T2" fmla="*/ 0 w 44"/>
                  <a:gd name="T3" fmla="*/ 7 h 39"/>
                  <a:gd name="T4" fmla="*/ 29 w 44"/>
                  <a:gd name="T5" fmla="*/ 7 h 39"/>
                  <a:gd name="T6" fmla="*/ 44 w 44"/>
                  <a:gd name="T7" fmla="*/ 32 h 39"/>
                  <a:gd name="T8" fmla="*/ 15 w 44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15" y="32"/>
                    </a:moveTo>
                    <a:cubicBezTo>
                      <a:pt x="2" y="26"/>
                      <a:pt x="0" y="7"/>
                      <a:pt x="0" y="7"/>
                    </a:cubicBezTo>
                    <a:cubicBezTo>
                      <a:pt x="0" y="7"/>
                      <a:pt x="17" y="0"/>
                      <a:pt x="29" y="7"/>
                    </a:cubicBezTo>
                    <a:cubicBezTo>
                      <a:pt x="41" y="14"/>
                      <a:pt x="44" y="32"/>
                      <a:pt x="44" y="32"/>
                    </a:cubicBezTo>
                    <a:cubicBezTo>
                      <a:pt x="44" y="32"/>
                      <a:pt x="27" y="39"/>
                      <a:pt x="15" y="32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8" name="ïṡļîdè"/>
              <p:cNvSpPr/>
              <p:nvPr/>
            </p:nvSpPr>
            <p:spPr bwMode="auto">
              <a:xfrm>
                <a:off x="4721" y="1370"/>
                <a:ext cx="85" cy="58"/>
              </a:xfrm>
              <a:custGeom>
                <a:avLst/>
                <a:gdLst>
                  <a:gd name="T0" fmla="*/ 22 w 50"/>
                  <a:gd name="T1" fmla="*/ 3 h 34"/>
                  <a:gd name="T2" fmla="*/ 50 w 50"/>
                  <a:gd name="T3" fmla="*/ 12 h 34"/>
                  <a:gd name="T4" fmla="*/ 28 w 50"/>
                  <a:gd name="T5" fmla="*/ 31 h 34"/>
                  <a:gd name="T6" fmla="*/ 0 w 50"/>
                  <a:gd name="T7" fmla="*/ 22 h 34"/>
                  <a:gd name="T8" fmla="*/ 22 w 50"/>
                  <a:gd name="T9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4">
                    <a:moveTo>
                      <a:pt x="22" y="3"/>
                    </a:moveTo>
                    <a:cubicBezTo>
                      <a:pt x="36" y="0"/>
                      <a:pt x="50" y="12"/>
                      <a:pt x="50" y="12"/>
                    </a:cubicBezTo>
                    <a:cubicBezTo>
                      <a:pt x="50" y="12"/>
                      <a:pt x="42" y="29"/>
                      <a:pt x="28" y="31"/>
                    </a:cubicBezTo>
                    <a:cubicBezTo>
                      <a:pt x="14" y="34"/>
                      <a:pt x="0" y="22"/>
                      <a:pt x="0" y="22"/>
                    </a:cubicBezTo>
                    <a:cubicBezTo>
                      <a:pt x="0" y="22"/>
                      <a:pt x="8" y="5"/>
                      <a:pt x="22" y="3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9" name="iš1îḑé"/>
              <p:cNvSpPr/>
              <p:nvPr/>
            </p:nvSpPr>
            <p:spPr bwMode="auto">
              <a:xfrm>
                <a:off x="4640" y="1408"/>
                <a:ext cx="65" cy="76"/>
              </a:xfrm>
              <a:custGeom>
                <a:avLst/>
                <a:gdLst>
                  <a:gd name="T0" fmla="*/ 32 w 38"/>
                  <a:gd name="T1" fmla="*/ 16 h 45"/>
                  <a:gd name="T2" fmla="*/ 30 w 38"/>
                  <a:gd name="T3" fmla="*/ 45 h 45"/>
                  <a:gd name="T4" fmla="*/ 6 w 38"/>
                  <a:gd name="T5" fmla="*/ 29 h 45"/>
                  <a:gd name="T6" fmla="*/ 7 w 38"/>
                  <a:gd name="T7" fmla="*/ 0 h 45"/>
                  <a:gd name="T8" fmla="*/ 32 w 38"/>
                  <a:gd name="T9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5">
                    <a:moveTo>
                      <a:pt x="32" y="16"/>
                    </a:moveTo>
                    <a:cubicBezTo>
                      <a:pt x="38" y="29"/>
                      <a:pt x="30" y="45"/>
                      <a:pt x="30" y="45"/>
                    </a:cubicBezTo>
                    <a:cubicBezTo>
                      <a:pt x="30" y="45"/>
                      <a:pt x="12" y="42"/>
                      <a:pt x="6" y="29"/>
                    </a:cubicBezTo>
                    <a:cubicBezTo>
                      <a:pt x="0" y="16"/>
                      <a:pt x="7" y="0"/>
                      <a:pt x="7" y="0"/>
                    </a:cubicBezTo>
                    <a:cubicBezTo>
                      <a:pt x="7" y="0"/>
                      <a:pt x="26" y="3"/>
                      <a:pt x="32" y="16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0" name="iṧḷîďè"/>
              <p:cNvSpPr/>
              <p:nvPr/>
            </p:nvSpPr>
            <p:spPr bwMode="auto">
              <a:xfrm>
                <a:off x="4751" y="1455"/>
                <a:ext cx="67" cy="79"/>
              </a:xfrm>
              <a:custGeom>
                <a:avLst/>
                <a:gdLst>
                  <a:gd name="T0" fmla="*/ 32 w 39"/>
                  <a:gd name="T1" fmla="*/ 17 h 46"/>
                  <a:gd name="T2" fmla="*/ 31 w 39"/>
                  <a:gd name="T3" fmla="*/ 46 h 46"/>
                  <a:gd name="T4" fmla="*/ 6 w 39"/>
                  <a:gd name="T5" fmla="*/ 30 h 46"/>
                  <a:gd name="T6" fmla="*/ 8 w 39"/>
                  <a:gd name="T7" fmla="*/ 0 h 46"/>
                  <a:gd name="T8" fmla="*/ 32 w 39"/>
                  <a:gd name="T9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6">
                    <a:moveTo>
                      <a:pt x="32" y="17"/>
                    </a:moveTo>
                    <a:cubicBezTo>
                      <a:pt x="39" y="29"/>
                      <a:pt x="31" y="46"/>
                      <a:pt x="31" y="46"/>
                    </a:cubicBezTo>
                    <a:cubicBezTo>
                      <a:pt x="31" y="46"/>
                      <a:pt x="12" y="42"/>
                      <a:pt x="6" y="30"/>
                    </a:cubicBezTo>
                    <a:cubicBezTo>
                      <a:pt x="0" y="17"/>
                      <a:pt x="8" y="0"/>
                      <a:pt x="8" y="0"/>
                    </a:cubicBezTo>
                    <a:cubicBezTo>
                      <a:pt x="8" y="0"/>
                      <a:pt x="26" y="4"/>
                      <a:pt x="32" y="17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1" name="îṣľiḍé"/>
              <p:cNvSpPr/>
              <p:nvPr/>
            </p:nvSpPr>
            <p:spPr bwMode="auto">
              <a:xfrm>
                <a:off x="4750" y="1238"/>
                <a:ext cx="53" cy="89"/>
              </a:xfrm>
              <a:custGeom>
                <a:avLst/>
                <a:gdLst>
                  <a:gd name="T0" fmla="*/ 30 w 31"/>
                  <a:gd name="T1" fmla="*/ 25 h 52"/>
                  <a:gd name="T2" fmla="*/ 16 w 31"/>
                  <a:gd name="T3" fmla="*/ 52 h 52"/>
                  <a:gd name="T4" fmla="*/ 1 w 31"/>
                  <a:gd name="T5" fmla="*/ 26 h 52"/>
                  <a:gd name="T6" fmla="*/ 15 w 31"/>
                  <a:gd name="T7" fmla="*/ 0 h 52"/>
                  <a:gd name="T8" fmla="*/ 30 w 31"/>
                  <a:gd name="T9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2">
                    <a:moveTo>
                      <a:pt x="30" y="25"/>
                    </a:moveTo>
                    <a:cubicBezTo>
                      <a:pt x="31" y="40"/>
                      <a:pt x="16" y="52"/>
                      <a:pt x="16" y="52"/>
                    </a:cubicBezTo>
                    <a:cubicBezTo>
                      <a:pt x="16" y="52"/>
                      <a:pt x="1" y="41"/>
                      <a:pt x="1" y="26"/>
                    </a:cubicBezTo>
                    <a:cubicBezTo>
                      <a:pt x="0" y="12"/>
                      <a:pt x="15" y="0"/>
                      <a:pt x="15" y="0"/>
                    </a:cubicBezTo>
                    <a:cubicBezTo>
                      <a:pt x="15" y="0"/>
                      <a:pt x="30" y="11"/>
                      <a:pt x="30" y="25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2" name="îšľïdê"/>
              <p:cNvSpPr/>
              <p:nvPr/>
            </p:nvSpPr>
            <p:spPr bwMode="auto">
              <a:xfrm>
                <a:off x="4818" y="1396"/>
                <a:ext cx="82" cy="63"/>
              </a:xfrm>
              <a:custGeom>
                <a:avLst/>
                <a:gdLst>
                  <a:gd name="T0" fmla="*/ 29 w 48"/>
                  <a:gd name="T1" fmla="*/ 32 h 37"/>
                  <a:gd name="T2" fmla="*/ 0 w 48"/>
                  <a:gd name="T3" fmla="*/ 27 h 37"/>
                  <a:gd name="T4" fmla="*/ 20 w 48"/>
                  <a:gd name="T5" fmla="*/ 5 h 37"/>
                  <a:gd name="T6" fmla="*/ 48 w 48"/>
                  <a:gd name="T7" fmla="*/ 10 h 37"/>
                  <a:gd name="T8" fmla="*/ 29 w 48"/>
                  <a:gd name="T9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7">
                    <a:moveTo>
                      <a:pt x="29" y="32"/>
                    </a:moveTo>
                    <a:cubicBezTo>
                      <a:pt x="15" y="37"/>
                      <a:pt x="0" y="27"/>
                      <a:pt x="0" y="27"/>
                    </a:cubicBezTo>
                    <a:cubicBezTo>
                      <a:pt x="0" y="27"/>
                      <a:pt x="6" y="9"/>
                      <a:pt x="20" y="5"/>
                    </a:cubicBezTo>
                    <a:cubicBezTo>
                      <a:pt x="33" y="0"/>
                      <a:pt x="48" y="10"/>
                      <a:pt x="48" y="10"/>
                    </a:cubicBezTo>
                    <a:cubicBezTo>
                      <a:pt x="48" y="10"/>
                      <a:pt x="42" y="28"/>
                      <a:pt x="29" y="32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3" name="ïṧľíďé"/>
              <p:cNvSpPr/>
              <p:nvPr/>
            </p:nvSpPr>
            <p:spPr bwMode="auto">
              <a:xfrm>
                <a:off x="3682" y="914"/>
                <a:ext cx="65" cy="80"/>
              </a:xfrm>
              <a:custGeom>
                <a:avLst/>
                <a:gdLst>
                  <a:gd name="T0" fmla="*/ 5 w 38"/>
                  <a:gd name="T1" fmla="*/ 29 h 47"/>
                  <a:gd name="T2" fmla="*/ 28 w 38"/>
                  <a:gd name="T3" fmla="*/ 47 h 47"/>
                  <a:gd name="T4" fmla="*/ 33 w 38"/>
                  <a:gd name="T5" fmla="*/ 18 h 47"/>
                  <a:gd name="T6" fmla="*/ 10 w 38"/>
                  <a:gd name="T7" fmla="*/ 0 h 47"/>
                  <a:gd name="T8" fmla="*/ 5 w 38"/>
                  <a:gd name="T9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7">
                    <a:moveTo>
                      <a:pt x="5" y="29"/>
                    </a:moveTo>
                    <a:cubicBezTo>
                      <a:pt x="10" y="42"/>
                      <a:pt x="28" y="47"/>
                      <a:pt x="28" y="47"/>
                    </a:cubicBezTo>
                    <a:cubicBezTo>
                      <a:pt x="28" y="47"/>
                      <a:pt x="38" y="32"/>
                      <a:pt x="33" y="18"/>
                    </a:cubicBezTo>
                    <a:cubicBezTo>
                      <a:pt x="28" y="5"/>
                      <a:pt x="10" y="0"/>
                      <a:pt x="10" y="0"/>
                    </a:cubicBezTo>
                    <a:cubicBezTo>
                      <a:pt x="10" y="0"/>
                      <a:pt x="0" y="15"/>
                      <a:pt x="5" y="29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4" name="îŝļíḓé"/>
              <p:cNvSpPr/>
              <p:nvPr/>
            </p:nvSpPr>
            <p:spPr bwMode="auto">
              <a:xfrm>
                <a:off x="3861" y="928"/>
                <a:ext cx="71" cy="70"/>
              </a:xfrm>
              <a:custGeom>
                <a:avLst/>
                <a:gdLst>
                  <a:gd name="T0" fmla="*/ 9 w 41"/>
                  <a:gd name="T1" fmla="*/ 12 h 41"/>
                  <a:gd name="T2" fmla="*/ 5 w 41"/>
                  <a:gd name="T3" fmla="*/ 41 h 41"/>
                  <a:gd name="T4" fmla="*/ 32 w 41"/>
                  <a:gd name="T5" fmla="*/ 29 h 41"/>
                  <a:gd name="T6" fmla="*/ 36 w 41"/>
                  <a:gd name="T7" fmla="*/ 0 h 41"/>
                  <a:gd name="T8" fmla="*/ 9 w 41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9" y="12"/>
                    </a:moveTo>
                    <a:cubicBezTo>
                      <a:pt x="0" y="23"/>
                      <a:pt x="5" y="41"/>
                      <a:pt x="5" y="41"/>
                    </a:cubicBezTo>
                    <a:cubicBezTo>
                      <a:pt x="5" y="41"/>
                      <a:pt x="24" y="41"/>
                      <a:pt x="32" y="29"/>
                    </a:cubicBezTo>
                    <a:cubicBezTo>
                      <a:pt x="41" y="18"/>
                      <a:pt x="36" y="0"/>
                      <a:pt x="36" y="0"/>
                    </a:cubicBezTo>
                    <a:cubicBezTo>
                      <a:pt x="36" y="0"/>
                      <a:pt x="17" y="0"/>
                      <a:pt x="9" y="1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5" name="îŝḷîḍê"/>
              <p:cNvSpPr/>
              <p:nvPr/>
            </p:nvSpPr>
            <p:spPr bwMode="auto">
              <a:xfrm>
                <a:off x="3781" y="1061"/>
                <a:ext cx="86" cy="61"/>
              </a:xfrm>
              <a:custGeom>
                <a:avLst/>
                <a:gdLst>
                  <a:gd name="T0" fmla="*/ 21 w 50"/>
                  <a:gd name="T1" fmla="*/ 32 h 36"/>
                  <a:gd name="T2" fmla="*/ 50 w 50"/>
                  <a:gd name="T3" fmla="*/ 25 h 36"/>
                  <a:gd name="T4" fmla="*/ 29 w 50"/>
                  <a:gd name="T5" fmla="*/ 4 h 36"/>
                  <a:gd name="T6" fmla="*/ 0 w 50"/>
                  <a:gd name="T7" fmla="*/ 12 h 36"/>
                  <a:gd name="T8" fmla="*/ 21 w 50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6">
                    <a:moveTo>
                      <a:pt x="21" y="32"/>
                    </a:moveTo>
                    <a:cubicBezTo>
                      <a:pt x="35" y="36"/>
                      <a:pt x="50" y="25"/>
                      <a:pt x="50" y="25"/>
                    </a:cubicBezTo>
                    <a:cubicBezTo>
                      <a:pt x="50" y="25"/>
                      <a:pt x="43" y="8"/>
                      <a:pt x="29" y="4"/>
                    </a:cubicBezTo>
                    <a:cubicBezTo>
                      <a:pt x="15" y="0"/>
                      <a:pt x="0" y="12"/>
                      <a:pt x="0" y="12"/>
                    </a:cubicBezTo>
                    <a:cubicBezTo>
                      <a:pt x="0" y="12"/>
                      <a:pt x="8" y="29"/>
                      <a:pt x="21" y="3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6" name="îsľiḑe"/>
              <p:cNvSpPr/>
              <p:nvPr/>
            </p:nvSpPr>
            <p:spPr bwMode="auto">
              <a:xfrm>
                <a:off x="3771" y="967"/>
                <a:ext cx="53" cy="87"/>
              </a:xfrm>
              <a:custGeom>
                <a:avLst/>
                <a:gdLst>
                  <a:gd name="T0" fmla="*/ 30 w 31"/>
                  <a:gd name="T1" fmla="*/ 26 h 51"/>
                  <a:gd name="T2" fmla="*/ 17 w 31"/>
                  <a:gd name="T3" fmla="*/ 0 h 51"/>
                  <a:gd name="T4" fmla="*/ 1 w 31"/>
                  <a:gd name="T5" fmla="*/ 25 h 51"/>
                  <a:gd name="T6" fmla="*/ 14 w 31"/>
                  <a:gd name="T7" fmla="*/ 51 h 51"/>
                  <a:gd name="T8" fmla="*/ 30 w 31"/>
                  <a:gd name="T9" fmla="*/ 2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1">
                    <a:moveTo>
                      <a:pt x="30" y="26"/>
                    </a:moveTo>
                    <a:cubicBezTo>
                      <a:pt x="31" y="12"/>
                      <a:pt x="17" y="0"/>
                      <a:pt x="17" y="0"/>
                    </a:cubicBezTo>
                    <a:cubicBezTo>
                      <a:pt x="17" y="0"/>
                      <a:pt x="1" y="11"/>
                      <a:pt x="1" y="25"/>
                    </a:cubicBezTo>
                    <a:cubicBezTo>
                      <a:pt x="0" y="39"/>
                      <a:pt x="14" y="51"/>
                      <a:pt x="14" y="51"/>
                    </a:cubicBezTo>
                    <a:cubicBezTo>
                      <a:pt x="14" y="51"/>
                      <a:pt x="29" y="41"/>
                      <a:pt x="30" y="26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7" name="ïṣḻïde"/>
              <p:cNvSpPr/>
              <p:nvPr/>
            </p:nvSpPr>
            <p:spPr bwMode="auto">
              <a:xfrm>
                <a:off x="3986" y="1396"/>
                <a:ext cx="52" cy="87"/>
              </a:xfrm>
              <a:custGeom>
                <a:avLst/>
                <a:gdLst>
                  <a:gd name="T0" fmla="*/ 30 w 30"/>
                  <a:gd name="T1" fmla="*/ 26 h 51"/>
                  <a:gd name="T2" fmla="*/ 16 w 30"/>
                  <a:gd name="T3" fmla="*/ 0 h 51"/>
                  <a:gd name="T4" fmla="*/ 1 w 30"/>
                  <a:gd name="T5" fmla="*/ 25 h 51"/>
                  <a:gd name="T6" fmla="*/ 14 w 30"/>
                  <a:gd name="T7" fmla="*/ 51 h 51"/>
                  <a:gd name="T8" fmla="*/ 30 w 30"/>
                  <a:gd name="T9" fmla="*/ 2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1">
                    <a:moveTo>
                      <a:pt x="30" y="26"/>
                    </a:moveTo>
                    <a:cubicBezTo>
                      <a:pt x="30" y="12"/>
                      <a:pt x="16" y="0"/>
                      <a:pt x="16" y="0"/>
                    </a:cubicBezTo>
                    <a:cubicBezTo>
                      <a:pt x="16" y="0"/>
                      <a:pt x="1" y="11"/>
                      <a:pt x="1" y="25"/>
                    </a:cubicBezTo>
                    <a:cubicBezTo>
                      <a:pt x="0" y="39"/>
                      <a:pt x="14" y="51"/>
                      <a:pt x="14" y="51"/>
                    </a:cubicBezTo>
                    <a:cubicBezTo>
                      <a:pt x="14" y="51"/>
                      <a:pt x="29" y="41"/>
                      <a:pt x="30" y="26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8" name="iṡḷiḑê"/>
              <p:cNvSpPr/>
              <p:nvPr/>
            </p:nvSpPr>
            <p:spPr bwMode="auto">
              <a:xfrm>
                <a:off x="3665" y="793"/>
                <a:ext cx="53" cy="87"/>
              </a:xfrm>
              <a:custGeom>
                <a:avLst/>
                <a:gdLst>
                  <a:gd name="T0" fmla="*/ 30 w 31"/>
                  <a:gd name="T1" fmla="*/ 26 h 51"/>
                  <a:gd name="T2" fmla="*/ 17 w 31"/>
                  <a:gd name="T3" fmla="*/ 0 h 51"/>
                  <a:gd name="T4" fmla="*/ 1 w 31"/>
                  <a:gd name="T5" fmla="*/ 25 h 51"/>
                  <a:gd name="T6" fmla="*/ 14 w 31"/>
                  <a:gd name="T7" fmla="*/ 51 h 51"/>
                  <a:gd name="T8" fmla="*/ 30 w 31"/>
                  <a:gd name="T9" fmla="*/ 2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1">
                    <a:moveTo>
                      <a:pt x="30" y="26"/>
                    </a:moveTo>
                    <a:cubicBezTo>
                      <a:pt x="31" y="12"/>
                      <a:pt x="17" y="0"/>
                      <a:pt x="17" y="0"/>
                    </a:cubicBezTo>
                    <a:cubicBezTo>
                      <a:pt x="17" y="0"/>
                      <a:pt x="2" y="11"/>
                      <a:pt x="1" y="25"/>
                    </a:cubicBezTo>
                    <a:cubicBezTo>
                      <a:pt x="0" y="39"/>
                      <a:pt x="14" y="51"/>
                      <a:pt x="14" y="51"/>
                    </a:cubicBezTo>
                    <a:cubicBezTo>
                      <a:pt x="14" y="51"/>
                      <a:pt x="30" y="41"/>
                      <a:pt x="30" y="26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9" name="íṣḻïdè"/>
              <p:cNvSpPr/>
              <p:nvPr/>
            </p:nvSpPr>
            <p:spPr bwMode="auto">
              <a:xfrm>
                <a:off x="3899" y="1015"/>
                <a:ext cx="87" cy="53"/>
              </a:xfrm>
              <a:custGeom>
                <a:avLst/>
                <a:gdLst>
                  <a:gd name="T0" fmla="*/ 25 w 51"/>
                  <a:gd name="T1" fmla="*/ 1 h 31"/>
                  <a:gd name="T2" fmla="*/ 0 w 51"/>
                  <a:gd name="T3" fmla="*/ 18 h 31"/>
                  <a:gd name="T4" fmla="*/ 27 w 51"/>
                  <a:gd name="T5" fmla="*/ 30 h 31"/>
                  <a:gd name="T6" fmla="*/ 51 w 51"/>
                  <a:gd name="T7" fmla="*/ 13 h 31"/>
                  <a:gd name="T8" fmla="*/ 25 w 51"/>
                  <a:gd name="T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1">
                    <a:moveTo>
                      <a:pt x="25" y="1"/>
                    </a:moveTo>
                    <a:cubicBezTo>
                      <a:pt x="10" y="2"/>
                      <a:pt x="0" y="18"/>
                      <a:pt x="0" y="18"/>
                    </a:cubicBezTo>
                    <a:cubicBezTo>
                      <a:pt x="0" y="18"/>
                      <a:pt x="13" y="31"/>
                      <a:pt x="27" y="30"/>
                    </a:cubicBezTo>
                    <a:cubicBezTo>
                      <a:pt x="41" y="29"/>
                      <a:pt x="51" y="13"/>
                      <a:pt x="51" y="13"/>
                    </a:cubicBezTo>
                    <a:cubicBezTo>
                      <a:pt x="51" y="13"/>
                      <a:pt x="39" y="0"/>
                      <a:pt x="25" y="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0" name="îsḷîḓê"/>
              <p:cNvSpPr/>
              <p:nvPr/>
            </p:nvSpPr>
            <p:spPr bwMode="auto">
              <a:xfrm>
                <a:off x="2960" y="2038"/>
                <a:ext cx="70" cy="68"/>
              </a:xfrm>
              <a:custGeom>
                <a:avLst/>
                <a:gdLst>
                  <a:gd name="T0" fmla="*/ 9 w 41"/>
                  <a:gd name="T1" fmla="*/ 11 h 40"/>
                  <a:gd name="T2" fmla="*/ 5 w 41"/>
                  <a:gd name="T3" fmla="*/ 40 h 40"/>
                  <a:gd name="T4" fmla="*/ 32 w 41"/>
                  <a:gd name="T5" fmla="*/ 29 h 40"/>
                  <a:gd name="T6" fmla="*/ 36 w 41"/>
                  <a:gd name="T7" fmla="*/ 0 h 40"/>
                  <a:gd name="T8" fmla="*/ 9 w 41"/>
                  <a:gd name="T9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9" y="11"/>
                    </a:moveTo>
                    <a:cubicBezTo>
                      <a:pt x="0" y="22"/>
                      <a:pt x="5" y="40"/>
                      <a:pt x="5" y="40"/>
                    </a:cubicBezTo>
                    <a:cubicBezTo>
                      <a:pt x="5" y="40"/>
                      <a:pt x="23" y="40"/>
                      <a:pt x="32" y="29"/>
                    </a:cubicBezTo>
                    <a:cubicBezTo>
                      <a:pt x="41" y="17"/>
                      <a:pt x="36" y="0"/>
                      <a:pt x="36" y="0"/>
                    </a:cubicBezTo>
                    <a:cubicBezTo>
                      <a:pt x="36" y="0"/>
                      <a:pt x="17" y="0"/>
                      <a:pt x="9" y="1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1" name="ïsľídê"/>
              <p:cNvSpPr/>
              <p:nvPr/>
            </p:nvSpPr>
            <p:spPr bwMode="auto">
              <a:xfrm>
                <a:off x="2879" y="2171"/>
                <a:ext cx="86" cy="60"/>
              </a:xfrm>
              <a:custGeom>
                <a:avLst/>
                <a:gdLst>
                  <a:gd name="T0" fmla="*/ 21 w 50"/>
                  <a:gd name="T1" fmla="*/ 32 h 35"/>
                  <a:gd name="T2" fmla="*/ 50 w 50"/>
                  <a:gd name="T3" fmla="*/ 24 h 35"/>
                  <a:gd name="T4" fmla="*/ 29 w 50"/>
                  <a:gd name="T5" fmla="*/ 4 h 35"/>
                  <a:gd name="T6" fmla="*/ 0 w 50"/>
                  <a:gd name="T7" fmla="*/ 11 h 35"/>
                  <a:gd name="T8" fmla="*/ 21 w 50"/>
                  <a:gd name="T9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5">
                    <a:moveTo>
                      <a:pt x="21" y="32"/>
                    </a:moveTo>
                    <a:cubicBezTo>
                      <a:pt x="35" y="35"/>
                      <a:pt x="50" y="24"/>
                      <a:pt x="50" y="24"/>
                    </a:cubicBezTo>
                    <a:cubicBezTo>
                      <a:pt x="50" y="24"/>
                      <a:pt x="42" y="7"/>
                      <a:pt x="29" y="4"/>
                    </a:cubicBezTo>
                    <a:cubicBezTo>
                      <a:pt x="15" y="0"/>
                      <a:pt x="0" y="11"/>
                      <a:pt x="0" y="11"/>
                    </a:cubicBezTo>
                    <a:cubicBezTo>
                      <a:pt x="0" y="11"/>
                      <a:pt x="8" y="28"/>
                      <a:pt x="21" y="3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2" name="îş1íḑè"/>
              <p:cNvSpPr/>
              <p:nvPr/>
            </p:nvSpPr>
            <p:spPr bwMode="auto">
              <a:xfrm>
                <a:off x="2864" y="2280"/>
                <a:ext cx="85" cy="60"/>
              </a:xfrm>
              <a:custGeom>
                <a:avLst/>
                <a:gdLst>
                  <a:gd name="T0" fmla="*/ 21 w 50"/>
                  <a:gd name="T1" fmla="*/ 32 h 35"/>
                  <a:gd name="T2" fmla="*/ 50 w 50"/>
                  <a:gd name="T3" fmla="*/ 24 h 35"/>
                  <a:gd name="T4" fmla="*/ 29 w 50"/>
                  <a:gd name="T5" fmla="*/ 3 h 35"/>
                  <a:gd name="T6" fmla="*/ 0 w 50"/>
                  <a:gd name="T7" fmla="*/ 11 h 35"/>
                  <a:gd name="T8" fmla="*/ 21 w 50"/>
                  <a:gd name="T9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5">
                    <a:moveTo>
                      <a:pt x="21" y="32"/>
                    </a:moveTo>
                    <a:cubicBezTo>
                      <a:pt x="35" y="35"/>
                      <a:pt x="50" y="24"/>
                      <a:pt x="50" y="24"/>
                    </a:cubicBezTo>
                    <a:cubicBezTo>
                      <a:pt x="50" y="24"/>
                      <a:pt x="42" y="7"/>
                      <a:pt x="29" y="3"/>
                    </a:cubicBezTo>
                    <a:cubicBezTo>
                      <a:pt x="15" y="0"/>
                      <a:pt x="0" y="11"/>
                      <a:pt x="0" y="11"/>
                    </a:cubicBezTo>
                    <a:cubicBezTo>
                      <a:pt x="0" y="11"/>
                      <a:pt x="8" y="28"/>
                      <a:pt x="21" y="3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3" name="ïŝļíḍè"/>
              <p:cNvSpPr/>
              <p:nvPr/>
            </p:nvSpPr>
            <p:spPr bwMode="auto">
              <a:xfrm>
                <a:off x="2799" y="2142"/>
                <a:ext cx="51" cy="89"/>
              </a:xfrm>
              <a:custGeom>
                <a:avLst/>
                <a:gdLst>
                  <a:gd name="T0" fmla="*/ 30 w 30"/>
                  <a:gd name="T1" fmla="*/ 27 h 52"/>
                  <a:gd name="T2" fmla="*/ 16 w 30"/>
                  <a:gd name="T3" fmla="*/ 0 h 52"/>
                  <a:gd name="T4" fmla="*/ 0 w 30"/>
                  <a:gd name="T5" fmla="*/ 25 h 52"/>
                  <a:gd name="T6" fmla="*/ 14 w 30"/>
                  <a:gd name="T7" fmla="*/ 52 h 52"/>
                  <a:gd name="T8" fmla="*/ 30 w 30"/>
                  <a:gd name="T9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2">
                    <a:moveTo>
                      <a:pt x="30" y="27"/>
                    </a:moveTo>
                    <a:cubicBezTo>
                      <a:pt x="30" y="13"/>
                      <a:pt x="16" y="0"/>
                      <a:pt x="16" y="0"/>
                    </a:cubicBezTo>
                    <a:cubicBezTo>
                      <a:pt x="16" y="0"/>
                      <a:pt x="1" y="11"/>
                      <a:pt x="0" y="25"/>
                    </a:cubicBezTo>
                    <a:cubicBezTo>
                      <a:pt x="0" y="39"/>
                      <a:pt x="14" y="52"/>
                      <a:pt x="14" y="52"/>
                    </a:cubicBezTo>
                    <a:cubicBezTo>
                      <a:pt x="14" y="52"/>
                      <a:pt x="29" y="41"/>
                      <a:pt x="30" y="27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4" name="ïṡlïḋé"/>
              <p:cNvSpPr/>
              <p:nvPr/>
            </p:nvSpPr>
            <p:spPr bwMode="auto">
              <a:xfrm>
                <a:off x="2869" y="2077"/>
                <a:ext cx="51" cy="87"/>
              </a:xfrm>
              <a:custGeom>
                <a:avLst/>
                <a:gdLst>
                  <a:gd name="T0" fmla="*/ 30 w 30"/>
                  <a:gd name="T1" fmla="*/ 26 h 51"/>
                  <a:gd name="T2" fmla="*/ 16 w 30"/>
                  <a:gd name="T3" fmla="*/ 0 h 51"/>
                  <a:gd name="T4" fmla="*/ 0 w 30"/>
                  <a:gd name="T5" fmla="*/ 25 h 51"/>
                  <a:gd name="T6" fmla="*/ 14 w 30"/>
                  <a:gd name="T7" fmla="*/ 51 h 51"/>
                  <a:gd name="T8" fmla="*/ 30 w 30"/>
                  <a:gd name="T9" fmla="*/ 2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1">
                    <a:moveTo>
                      <a:pt x="30" y="26"/>
                    </a:moveTo>
                    <a:cubicBezTo>
                      <a:pt x="30" y="12"/>
                      <a:pt x="16" y="0"/>
                      <a:pt x="16" y="0"/>
                    </a:cubicBezTo>
                    <a:cubicBezTo>
                      <a:pt x="16" y="0"/>
                      <a:pt x="1" y="10"/>
                      <a:pt x="0" y="25"/>
                    </a:cubicBezTo>
                    <a:cubicBezTo>
                      <a:pt x="0" y="39"/>
                      <a:pt x="14" y="51"/>
                      <a:pt x="14" y="51"/>
                    </a:cubicBezTo>
                    <a:cubicBezTo>
                      <a:pt x="14" y="51"/>
                      <a:pt x="29" y="40"/>
                      <a:pt x="30" y="26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5" name="iŝ1iḍé"/>
              <p:cNvSpPr/>
              <p:nvPr/>
            </p:nvSpPr>
            <p:spPr bwMode="auto">
              <a:xfrm>
                <a:off x="2997" y="2123"/>
                <a:ext cx="88" cy="55"/>
              </a:xfrm>
              <a:custGeom>
                <a:avLst/>
                <a:gdLst>
                  <a:gd name="T0" fmla="*/ 24 w 51"/>
                  <a:gd name="T1" fmla="*/ 2 h 32"/>
                  <a:gd name="T2" fmla="*/ 0 w 51"/>
                  <a:gd name="T3" fmla="*/ 18 h 32"/>
                  <a:gd name="T4" fmla="*/ 27 w 51"/>
                  <a:gd name="T5" fmla="*/ 31 h 32"/>
                  <a:gd name="T6" fmla="*/ 51 w 51"/>
                  <a:gd name="T7" fmla="*/ 14 h 32"/>
                  <a:gd name="T8" fmla="*/ 24 w 51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2">
                    <a:moveTo>
                      <a:pt x="24" y="2"/>
                    </a:moveTo>
                    <a:cubicBezTo>
                      <a:pt x="10" y="3"/>
                      <a:pt x="0" y="18"/>
                      <a:pt x="0" y="18"/>
                    </a:cubicBezTo>
                    <a:cubicBezTo>
                      <a:pt x="0" y="18"/>
                      <a:pt x="13" y="32"/>
                      <a:pt x="27" y="31"/>
                    </a:cubicBezTo>
                    <a:cubicBezTo>
                      <a:pt x="41" y="29"/>
                      <a:pt x="51" y="14"/>
                      <a:pt x="51" y="14"/>
                    </a:cubicBezTo>
                    <a:cubicBezTo>
                      <a:pt x="51" y="14"/>
                      <a:pt x="38" y="0"/>
                      <a:pt x="24" y="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6" name="í$ḻiďê"/>
              <p:cNvSpPr/>
              <p:nvPr/>
            </p:nvSpPr>
            <p:spPr bwMode="auto">
              <a:xfrm>
                <a:off x="4188" y="2342"/>
                <a:ext cx="84" cy="61"/>
              </a:xfrm>
              <a:custGeom>
                <a:avLst/>
                <a:gdLst>
                  <a:gd name="T0" fmla="*/ 28 w 49"/>
                  <a:gd name="T1" fmla="*/ 4 h 36"/>
                  <a:gd name="T2" fmla="*/ 0 w 49"/>
                  <a:gd name="T3" fmla="*/ 10 h 36"/>
                  <a:gd name="T4" fmla="*/ 20 w 49"/>
                  <a:gd name="T5" fmla="*/ 32 h 36"/>
                  <a:gd name="T6" fmla="*/ 49 w 49"/>
                  <a:gd name="T7" fmla="*/ 25 h 36"/>
                  <a:gd name="T8" fmla="*/ 28 w 49"/>
                  <a:gd name="T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28" y="4"/>
                    </a:moveTo>
                    <a:cubicBezTo>
                      <a:pt x="15" y="0"/>
                      <a:pt x="0" y="10"/>
                      <a:pt x="0" y="10"/>
                    </a:cubicBezTo>
                    <a:cubicBezTo>
                      <a:pt x="0" y="10"/>
                      <a:pt x="7" y="28"/>
                      <a:pt x="20" y="32"/>
                    </a:cubicBezTo>
                    <a:cubicBezTo>
                      <a:pt x="34" y="36"/>
                      <a:pt x="49" y="25"/>
                      <a:pt x="49" y="25"/>
                    </a:cubicBezTo>
                    <a:cubicBezTo>
                      <a:pt x="49" y="25"/>
                      <a:pt x="42" y="8"/>
                      <a:pt x="28" y="4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7" name="ïṣlïḑé"/>
              <p:cNvSpPr/>
              <p:nvPr/>
            </p:nvSpPr>
            <p:spPr bwMode="auto">
              <a:xfrm>
                <a:off x="4019" y="2342"/>
                <a:ext cx="68" cy="68"/>
              </a:xfrm>
              <a:custGeom>
                <a:avLst/>
                <a:gdLst>
                  <a:gd name="T0" fmla="*/ 11 w 40"/>
                  <a:gd name="T1" fmla="*/ 8 h 40"/>
                  <a:gd name="T2" fmla="*/ 0 w 40"/>
                  <a:gd name="T3" fmla="*/ 36 h 40"/>
                  <a:gd name="T4" fmla="*/ 29 w 40"/>
                  <a:gd name="T5" fmla="*/ 31 h 40"/>
                  <a:gd name="T6" fmla="*/ 40 w 40"/>
                  <a:gd name="T7" fmla="*/ 4 h 40"/>
                  <a:gd name="T8" fmla="*/ 11 w 40"/>
                  <a:gd name="T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1" y="8"/>
                    </a:moveTo>
                    <a:cubicBezTo>
                      <a:pt x="0" y="17"/>
                      <a:pt x="0" y="36"/>
                      <a:pt x="0" y="36"/>
                    </a:cubicBezTo>
                    <a:cubicBezTo>
                      <a:pt x="0" y="36"/>
                      <a:pt x="18" y="40"/>
                      <a:pt x="29" y="31"/>
                    </a:cubicBezTo>
                    <a:cubicBezTo>
                      <a:pt x="40" y="23"/>
                      <a:pt x="40" y="4"/>
                      <a:pt x="40" y="4"/>
                    </a:cubicBezTo>
                    <a:cubicBezTo>
                      <a:pt x="40" y="4"/>
                      <a:pt x="22" y="0"/>
                      <a:pt x="11" y="8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8" name="îS1îdè"/>
              <p:cNvSpPr/>
              <p:nvPr/>
            </p:nvSpPr>
            <p:spPr bwMode="auto">
              <a:xfrm>
                <a:off x="3942" y="2263"/>
                <a:ext cx="68" cy="69"/>
              </a:xfrm>
              <a:custGeom>
                <a:avLst/>
                <a:gdLst>
                  <a:gd name="T0" fmla="*/ 11 w 40"/>
                  <a:gd name="T1" fmla="*/ 9 h 40"/>
                  <a:gd name="T2" fmla="*/ 0 w 40"/>
                  <a:gd name="T3" fmla="*/ 36 h 40"/>
                  <a:gd name="T4" fmla="*/ 29 w 40"/>
                  <a:gd name="T5" fmla="*/ 32 h 40"/>
                  <a:gd name="T6" fmla="*/ 40 w 40"/>
                  <a:gd name="T7" fmla="*/ 4 h 40"/>
                  <a:gd name="T8" fmla="*/ 11 w 40"/>
                  <a:gd name="T9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1" y="9"/>
                    </a:moveTo>
                    <a:cubicBezTo>
                      <a:pt x="0" y="17"/>
                      <a:pt x="0" y="36"/>
                      <a:pt x="0" y="36"/>
                    </a:cubicBezTo>
                    <a:cubicBezTo>
                      <a:pt x="0" y="36"/>
                      <a:pt x="18" y="40"/>
                      <a:pt x="29" y="32"/>
                    </a:cubicBezTo>
                    <a:cubicBezTo>
                      <a:pt x="40" y="23"/>
                      <a:pt x="40" y="4"/>
                      <a:pt x="40" y="4"/>
                    </a:cubicBezTo>
                    <a:cubicBezTo>
                      <a:pt x="40" y="4"/>
                      <a:pt x="22" y="0"/>
                      <a:pt x="11" y="9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9" name="îśḷíďè"/>
              <p:cNvSpPr/>
              <p:nvPr/>
            </p:nvSpPr>
            <p:spPr bwMode="auto">
              <a:xfrm>
                <a:off x="4089" y="2274"/>
                <a:ext cx="70" cy="68"/>
              </a:xfrm>
              <a:custGeom>
                <a:avLst/>
                <a:gdLst>
                  <a:gd name="T0" fmla="*/ 11 w 41"/>
                  <a:gd name="T1" fmla="*/ 31 h 40"/>
                  <a:gd name="T2" fmla="*/ 40 w 41"/>
                  <a:gd name="T3" fmla="*/ 36 h 40"/>
                  <a:gd name="T4" fmla="*/ 30 w 41"/>
                  <a:gd name="T5" fmla="*/ 9 h 40"/>
                  <a:gd name="T6" fmla="*/ 1 w 41"/>
                  <a:gd name="T7" fmla="*/ 3 h 40"/>
                  <a:gd name="T8" fmla="*/ 11 w 41"/>
                  <a:gd name="T9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11" y="31"/>
                    </a:moveTo>
                    <a:cubicBezTo>
                      <a:pt x="22" y="40"/>
                      <a:pt x="40" y="36"/>
                      <a:pt x="40" y="36"/>
                    </a:cubicBezTo>
                    <a:cubicBezTo>
                      <a:pt x="40" y="36"/>
                      <a:pt x="41" y="18"/>
                      <a:pt x="30" y="9"/>
                    </a:cubicBezTo>
                    <a:cubicBezTo>
                      <a:pt x="19" y="0"/>
                      <a:pt x="1" y="3"/>
                      <a:pt x="1" y="3"/>
                    </a:cubicBezTo>
                    <a:cubicBezTo>
                      <a:pt x="1" y="3"/>
                      <a:pt x="0" y="22"/>
                      <a:pt x="11" y="3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0" name="îsḷîḍè"/>
              <p:cNvSpPr/>
              <p:nvPr/>
            </p:nvSpPr>
            <p:spPr bwMode="auto">
              <a:xfrm>
                <a:off x="4099" y="2369"/>
                <a:ext cx="71" cy="69"/>
              </a:xfrm>
              <a:custGeom>
                <a:avLst/>
                <a:gdLst>
                  <a:gd name="T0" fmla="*/ 11 w 41"/>
                  <a:gd name="T1" fmla="*/ 31 h 40"/>
                  <a:gd name="T2" fmla="*/ 40 w 41"/>
                  <a:gd name="T3" fmla="*/ 36 h 40"/>
                  <a:gd name="T4" fmla="*/ 30 w 41"/>
                  <a:gd name="T5" fmla="*/ 9 h 40"/>
                  <a:gd name="T6" fmla="*/ 1 w 41"/>
                  <a:gd name="T7" fmla="*/ 3 h 40"/>
                  <a:gd name="T8" fmla="*/ 11 w 41"/>
                  <a:gd name="T9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11" y="31"/>
                    </a:moveTo>
                    <a:cubicBezTo>
                      <a:pt x="22" y="40"/>
                      <a:pt x="40" y="36"/>
                      <a:pt x="40" y="36"/>
                    </a:cubicBezTo>
                    <a:cubicBezTo>
                      <a:pt x="40" y="36"/>
                      <a:pt x="41" y="18"/>
                      <a:pt x="30" y="9"/>
                    </a:cubicBezTo>
                    <a:cubicBezTo>
                      <a:pt x="19" y="0"/>
                      <a:pt x="1" y="3"/>
                      <a:pt x="1" y="3"/>
                    </a:cubicBezTo>
                    <a:cubicBezTo>
                      <a:pt x="1" y="3"/>
                      <a:pt x="0" y="22"/>
                      <a:pt x="11" y="31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1" name="ïṥļîďè"/>
              <p:cNvSpPr/>
              <p:nvPr/>
            </p:nvSpPr>
            <p:spPr bwMode="auto">
              <a:xfrm>
                <a:off x="3627" y="2280"/>
                <a:ext cx="70" cy="71"/>
              </a:xfrm>
              <a:custGeom>
                <a:avLst/>
                <a:gdLst>
                  <a:gd name="T0" fmla="*/ 11 w 41"/>
                  <a:gd name="T1" fmla="*/ 32 h 41"/>
                  <a:gd name="T2" fmla="*/ 40 w 41"/>
                  <a:gd name="T3" fmla="*/ 37 h 41"/>
                  <a:gd name="T4" fmla="*/ 30 w 41"/>
                  <a:gd name="T5" fmla="*/ 9 h 41"/>
                  <a:gd name="T6" fmla="*/ 1 w 41"/>
                  <a:gd name="T7" fmla="*/ 4 h 41"/>
                  <a:gd name="T8" fmla="*/ 11 w 41"/>
                  <a:gd name="T9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11" y="32"/>
                    </a:moveTo>
                    <a:cubicBezTo>
                      <a:pt x="22" y="41"/>
                      <a:pt x="40" y="37"/>
                      <a:pt x="40" y="37"/>
                    </a:cubicBezTo>
                    <a:cubicBezTo>
                      <a:pt x="40" y="37"/>
                      <a:pt x="41" y="18"/>
                      <a:pt x="30" y="9"/>
                    </a:cubicBezTo>
                    <a:cubicBezTo>
                      <a:pt x="19" y="0"/>
                      <a:pt x="1" y="4"/>
                      <a:pt x="1" y="4"/>
                    </a:cubicBezTo>
                    <a:cubicBezTo>
                      <a:pt x="1" y="4"/>
                      <a:pt x="0" y="22"/>
                      <a:pt x="11" y="32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2" name="íṧḷîḑé"/>
              <p:cNvSpPr/>
              <p:nvPr/>
            </p:nvSpPr>
            <p:spPr bwMode="auto">
              <a:xfrm>
                <a:off x="3988" y="2465"/>
                <a:ext cx="69" cy="73"/>
              </a:xfrm>
              <a:custGeom>
                <a:avLst/>
                <a:gdLst>
                  <a:gd name="T0" fmla="*/ 32 w 40"/>
                  <a:gd name="T1" fmla="*/ 29 h 43"/>
                  <a:gd name="T2" fmla="*/ 33 w 40"/>
                  <a:gd name="T3" fmla="*/ 0 h 43"/>
                  <a:gd name="T4" fmla="*/ 7 w 40"/>
                  <a:gd name="T5" fmla="*/ 14 h 43"/>
                  <a:gd name="T6" fmla="*/ 6 w 40"/>
                  <a:gd name="T7" fmla="*/ 43 h 43"/>
                  <a:gd name="T8" fmla="*/ 32 w 40"/>
                  <a:gd name="T9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3">
                    <a:moveTo>
                      <a:pt x="32" y="29"/>
                    </a:moveTo>
                    <a:cubicBezTo>
                      <a:pt x="40" y="17"/>
                      <a:pt x="33" y="0"/>
                      <a:pt x="33" y="0"/>
                    </a:cubicBezTo>
                    <a:cubicBezTo>
                      <a:pt x="33" y="0"/>
                      <a:pt x="15" y="2"/>
                      <a:pt x="7" y="14"/>
                    </a:cubicBezTo>
                    <a:cubicBezTo>
                      <a:pt x="0" y="26"/>
                      <a:pt x="6" y="43"/>
                      <a:pt x="6" y="43"/>
                    </a:cubicBezTo>
                    <a:cubicBezTo>
                      <a:pt x="6" y="43"/>
                      <a:pt x="25" y="41"/>
                      <a:pt x="32" y="29"/>
                    </a:cubicBezTo>
                    <a:close/>
                  </a:path>
                </a:pathLst>
              </a:custGeom>
              <a:solidFill>
                <a:srgbClr val="0D3E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3" name="işḷîde"/>
              <p:cNvSpPr/>
              <p:nvPr/>
            </p:nvSpPr>
            <p:spPr bwMode="auto">
              <a:xfrm>
                <a:off x="5205" y="2292"/>
                <a:ext cx="65" cy="81"/>
              </a:xfrm>
              <a:custGeom>
                <a:avLst/>
                <a:gdLst>
                  <a:gd name="T0" fmla="*/ 6 w 38"/>
                  <a:gd name="T1" fmla="*/ 30 h 47"/>
                  <a:gd name="T2" fmla="*/ 9 w 38"/>
                  <a:gd name="T3" fmla="*/ 0 h 47"/>
                  <a:gd name="T4" fmla="*/ 33 w 38"/>
                  <a:gd name="T5" fmla="*/ 18 h 47"/>
                  <a:gd name="T6" fmla="*/ 30 w 38"/>
                  <a:gd name="T7" fmla="*/ 47 h 47"/>
                  <a:gd name="T8" fmla="*/ 6 w 3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7">
                    <a:moveTo>
                      <a:pt x="6" y="30"/>
                    </a:moveTo>
                    <a:cubicBezTo>
                      <a:pt x="0" y="17"/>
                      <a:pt x="9" y="0"/>
                      <a:pt x="9" y="0"/>
                    </a:cubicBezTo>
                    <a:cubicBezTo>
                      <a:pt x="9" y="0"/>
                      <a:pt x="27" y="5"/>
                      <a:pt x="33" y="18"/>
                    </a:cubicBezTo>
                    <a:cubicBezTo>
                      <a:pt x="38" y="31"/>
                      <a:pt x="30" y="47"/>
                      <a:pt x="30" y="47"/>
                    </a:cubicBezTo>
                    <a:cubicBezTo>
                      <a:pt x="30" y="47"/>
                      <a:pt x="12" y="43"/>
                      <a:pt x="6" y="30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4" name="îṩļîḍe"/>
              <p:cNvSpPr/>
              <p:nvPr/>
            </p:nvSpPr>
            <p:spPr bwMode="auto">
              <a:xfrm>
                <a:off x="5243" y="2497"/>
                <a:ext cx="75" cy="69"/>
              </a:xfrm>
              <a:custGeom>
                <a:avLst/>
                <a:gdLst>
                  <a:gd name="T0" fmla="*/ 14 w 44"/>
                  <a:gd name="T1" fmla="*/ 33 h 40"/>
                  <a:gd name="T2" fmla="*/ 0 w 44"/>
                  <a:gd name="T3" fmla="*/ 7 h 40"/>
                  <a:gd name="T4" fmla="*/ 30 w 44"/>
                  <a:gd name="T5" fmla="*/ 8 h 40"/>
                  <a:gd name="T6" fmla="*/ 44 w 44"/>
                  <a:gd name="T7" fmla="*/ 34 h 40"/>
                  <a:gd name="T8" fmla="*/ 14 w 44"/>
                  <a:gd name="T9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0">
                    <a:moveTo>
                      <a:pt x="14" y="33"/>
                    </a:moveTo>
                    <a:cubicBezTo>
                      <a:pt x="2" y="25"/>
                      <a:pt x="0" y="7"/>
                      <a:pt x="0" y="7"/>
                    </a:cubicBezTo>
                    <a:cubicBezTo>
                      <a:pt x="0" y="7"/>
                      <a:pt x="18" y="0"/>
                      <a:pt x="30" y="8"/>
                    </a:cubicBezTo>
                    <a:cubicBezTo>
                      <a:pt x="42" y="15"/>
                      <a:pt x="44" y="34"/>
                      <a:pt x="44" y="34"/>
                    </a:cubicBezTo>
                    <a:cubicBezTo>
                      <a:pt x="44" y="34"/>
                      <a:pt x="26" y="40"/>
                      <a:pt x="14" y="33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5" name="ïşlîḑê"/>
              <p:cNvSpPr/>
              <p:nvPr/>
            </p:nvSpPr>
            <p:spPr bwMode="auto">
              <a:xfrm>
                <a:off x="5123" y="2409"/>
                <a:ext cx="87" cy="56"/>
              </a:xfrm>
              <a:custGeom>
                <a:avLst/>
                <a:gdLst>
                  <a:gd name="T0" fmla="*/ 24 w 51"/>
                  <a:gd name="T1" fmla="*/ 2 h 33"/>
                  <a:gd name="T2" fmla="*/ 51 w 51"/>
                  <a:gd name="T3" fmla="*/ 13 h 33"/>
                  <a:gd name="T4" fmla="*/ 28 w 51"/>
                  <a:gd name="T5" fmla="*/ 31 h 33"/>
                  <a:gd name="T6" fmla="*/ 0 w 51"/>
                  <a:gd name="T7" fmla="*/ 20 h 33"/>
                  <a:gd name="T8" fmla="*/ 24 w 51"/>
                  <a:gd name="T9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3">
                    <a:moveTo>
                      <a:pt x="24" y="2"/>
                    </a:moveTo>
                    <a:cubicBezTo>
                      <a:pt x="38" y="0"/>
                      <a:pt x="51" y="13"/>
                      <a:pt x="51" y="13"/>
                    </a:cubicBezTo>
                    <a:cubicBezTo>
                      <a:pt x="51" y="13"/>
                      <a:pt x="42" y="29"/>
                      <a:pt x="28" y="31"/>
                    </a:cubicBezTo>
                    <a:cubicBezTo>
                      <a:pt x="14" y="33"/>
                      <a:pt x="0" y="20"/>
                      <a:pt x="0" y="20"/>
                    </a:cubicBezTo>
                    <a:cubicBezTo>
                      <a:pt x="0" y="20"/>
                      <a:pt x="10" y="4"/>
                      <a:pt x="24" y="2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6" name="iSlïďe"/>
              <p:cNvSpPr/>
              <p:nvPr/>
            </p:nvSpPr>
            <p:spPr bwMode="auto">
              <a:xfrm>
                <a:off x="5112" y="2318"/>
                <a:ext cx="72" cy="70"/>
              </a:xfrm>
              <a:custGeom>
                <a:avLst/>
                <a:gdLst>
                  <a:gd name="T0" fmla="*/ 12 w 42"/>
                  <a:gd name="T1" fmla="*/ 8 h 41"/>
                  <a:gd name="T2" fmla="*/ 42 w 42"/>
                  <a:gd name="T3" fmla="*/ 6 h 41"/>
                  <a:gd name="T4" fmla="*/ 29 w 42"/>
                  <a:gd name="T5" fmla="*/ 32 h 41"/>
                  <a:gd name="T6" fmla="*/ 0 w 42"/>
                  <a:gd name="T7" fmla="*/ 35 h 41"/>
                  <a:gd name="T8" fmla="*/ 12 w 42"/>
                  <a:gd name="T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1">
                    <a:moveTo>
                      <a:pt x="12" y="8"/>
                    </a:moveTo>
                    <a:cubicBezTo>
                      <a:pt x="24" y="0"/>
                      <a:pt x="42" y="6"/>
                      <a:pt x="42" y="6"/>
                    </a:cubicBezTo>
                    <a:cubicBezTo>
                      <a:pt x="42" y="6"/>
                      <a:pt x="41" y="24"/>
                      <a:pt x="29" y="32"/>
                    </a:cubicBezTo>
                    <a:cubicBezTo>
                      <a:pt x="18" y="41"/>
                      <a:pt x="0" y="35"/>
                      <a:pt x="0" y="35"/>
                    </a:cubicBezTo>
                    <a:cubicBezTo>
                      <a:pt x="0" y="35"/>
                      <a:pt x="1" y="17"/>
                      <a:pt x="12" y="8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7" name="is1îdè"/>
              <p:cNvSpPr/>
              <p:nvPr/>
            </p:nvSpPr>
            <p:spPr bwMode="auto">
              <a:xfrm>
                <a:off x="5049" y="2491"/>
                <a:ext cx="65" cy="80"/>
              </a:xfrm>
              <a:custGeom>
                <a:avLst/>
                <a:gdLst>
                  <a:gd name="T0" fmla="*/ 32 w 38"/>
                  <a:gd name="T1" fmla="*/ 18 h 47"/>
                  <a:gd name="T2" fmla="*/ 29 w 38"/>
                  <a:gd name="T3" fmla="*/ 47 h 47"/>
                  <a:gd name="T4" fmla="*/ 6 w 38"/>
                  <a:gd name="T5" fmla="*/ 30 h 47"/>
                  <a:gd name="T6" fmla="*/ 9 w 38"/>
                  <a:gd name="T7" fmla="*/ 0 h 47"/>
                  <a:gd name="T8" fmla="*/ 32 w 38"/>
                  <a:gd name="T9" fmla="*/ 1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7">
                    <a:moveTo>
                      <a:pt x="32" y="18"/>
                    </a:moveTo>
                    <a:cubicBezTo>
                      <a:pt x="38" y="31"/>
                      <a:pt x="29" y="47"/>
                      <a:pt x="29" y="47"/>
                    </a:cubicBezTo>
                    <a:cubicBezTo>
                      <a:pt x="29" y="47"/>
                      <a:pt x="11" y="43"/>
                      <a:pt x="6" y="30"/>
                    </a:cubicBezTo>
                    <a:cubicBezTo>
                      <a:pt x="0" y="17"/>
                      <a:pt x="9" y="0"/>
                      <a:pt x="9" y="0"/>
                    </a:cubicBezTo>
                    <a:cubicBezTo>
                      <a:pt x="9" y="0"/>
                      <a:pt x="27" y="5"/>
                      <a:pt x="32" y="18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8" name="îşļïḋê"/>
              <p:cNvSpPr/>
              <p:nvPr/>
            </p:nvSpPr>
            <p:spPr bwMode="auto">
              <a:xfrm>
                <a:off x="5136" y="2482"/>
                <a:ext cx="67" cy="80"/>
              </a:xfrm>
              <a:custGeom>
                <a:avLst/>
                <a:gdLst>
                  <a:gd name="T0" fmla="*/ 33 w 39"/>
                  <a:gd name="T1" fmla="*/ 17 h 47"/>
                  <a:gd name="T2" fmla="*/ 30 w 39"/>
                  <a:gd name="T3" fmla="*/ 47 h 47"/>
                  <a:gd name="T4" fmla="*/ 6 w 39"/>
                  <a:gd name="T5" fmla="*/ 29 h 47"/>
                  <a:gd name="T6" fmla="*/ 9 w 39"/>
                  <a:gd name="T7" fmla="*/ 0 h 47"/>
                  <a:gd name="T8" fmla="*/ 33 w 39"/>
                  <a:gd name="T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7">
                    <a:moveTo>
                      <a:pt x="33" y="17"/>
                    </a:moveTo>
                    <a:cubicBezTo>
                      <a:pt x="39" y="30"/>
                      <a:pt x="30" y="47"/>
                      <a:pt x="30" y="47"/>
                    </a:cubicBezTo>
                    <a:cubicBezTo>
                      <a:pt x="30" y="47"/>
                      <a:pt x="12" y="42"/>
                      <a:pt x="6" y="29"/>
                    </a:cubicBezTo>
                    <a:cubicBezTo>
                      <a:pt x="0" y="16"/>
                      <a:pt x="9" y="0"/>
                      <a:pt x="9" y="0"/>
                    </a:cubicBezTo>
                    <a:cubicBezTo>
                      <a:pt x="9" y="0"/>
                      <a:pt x="27" y="4"/>
                      <a:pt x="33" y="17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9" name="îşḻîdê"/>
              <p:cNvSpPr/>
              <p:nvPr/>
            </p:nvSpPr>
            <p:spPr bwMode="auto">
              <a:xfrm>
                <a:off x="5102" y="2202"/>
                <a:ext cx="65" cy="80"/>
              </a:xfrm>
              <a:custGeom>
                <a:avLst/>
                <a:gdLst>
                  <a:gd name="T0" fmla="*/ 32 w 38"/>
                  <a:gd name="T1" fmla="*/ 18 h 47"/>
                  <a:gd name="T2" fmla="*/ 29 w 38"/>
                  <a:gd name="T3" fmla="*/ 47 h 47"/>
                  <a:gd name="T4" fmla="*/ 5 w 38"/>
                  <a:gd name="T5" fmla="*/ 29 h 47"/>
                  <a:gd name="T6" fmla="*/ 9 w 38"/>
                  <a:gd name="T7" fmla="*/ 0 h 47"/>
                  <a:gd name="T8" fmla="*/ 32 w 38"/>
                  <a:gd name="T9" fmla="*/ 1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7">
                    <a:moveTo>
                      <a:pt x="32" y="18"/>
                    </a:moveTo>
                    <a:cubicBezTo>
                      <a:pt x="38" y="31"/>
                      <a:pt x="29" y="47"/>
                      <a:pt x="29" y="47"/>
                    </a:cubicBezTo>
                    <a:cubicBezTo>
                      <a:pt x="29" y="47"/>
                      <a:pt x="11" y="42"/>
                      <a:pt x="5" y="29"/>
                    </a:cubicBezTo>
                    <a:cubicBezTo>
                      <a:pt x="0" y="16"/>
                      <a:pt x="9" y="0"/>
                      <a:pt x="9" y="0"/>
                    </a:cubicBezTo>
                    <a:cubicBezTo>
                      <a:pt x="9" y="0"/>
                      <a:pt x="27" y="5"/>
                      <a:pt x="32" y="18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0" name="îś1îḓê"/>
              <p:cNvSpPr/>
              <p:nvPr/>
            </p:nvSpPr>
            <p:spPr bwMode="auto">
              <a:xfrm>
                <a:off x="5220" y="2414"/>
                <a:ext cx="84" cy="60"/>
              </a:xfrm>
              <a:custGeom>
                <a:avLst/>
                <a:gdLst>
                  <a:gd name="T0" fmla="*/ 28 w 49"/>
                  <a:gd name="T1" fmla="*/ 32 h 35"/>
                  <a:gd name="T2" fmla="*/ 0 w 49"/>
                  <a:gd name="T3" fmla="*/ 24 h 35"/>
                  <a:gd name="T4" fmla="*/ 20 w 49"/>
                  <a:gd name="T5" fmla="*/ 3 h 35"/>
                  <a:gd name="T6" fmla="*/ 49 w 49"/>
                  <a:gd name="T7" fmla="*/ 11 h 35"/>
                  <a:gd name="T8" fmla="*/ 28 w 49"/>
                  <a:gd name="T9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5">
                    <a:moveTo>
                      <a:pt x="28" y="32"/>
                    </a:moveTo>
                    <a:cubicBezTo>
                      <a:pt x="14" y="35"/>
                      <a:pt x="0" y="24"/>
                      <a:pt x="0" y="24"/>
                    </a:cubicBezTo>
                    <a:cubicBezTo>
                      <a:pt x="0" y="24"/>
                      <a:pt x="7" y="7"/>
                      <a:pt x="20" y="3"/>
                    </a:cubicBezTo>
                    <a:cubicBezTo>
                      <a:pt x="34" y="0"/>
                      <a:pt x="49" y="11"/>
                      <a:pt x="49" y="11"/>
                    </a:cubicBezTo>
                    <a:cubicBezTo>
                      <a:pt x="49" y="11"/>
                      <a:pt x="42" y="28"/>
                      <a:pt x="28" y="32"/>
                    </a:cubicBezTo>
                    <a:close/>
                  </a:path>
                </a:pathLst>
              </a:custGeom>
              <a:solidFill>
                <a:srgbClr val="116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1" name="išlïḑé"/>
              <p:cNvSpPr/>
              <p:nvPr/>
            </p:nvSpPr>
            <p:spPr bwMode="auto">
              <a:xfrm>
                <a:off x="2643" y="2767"/>
                <a:ext cx="63" cy="84"/>
              </a:xfrm>
              <a:custGeom>
                <a:avLst/>
                <a:gdLst>
                  <a:gd name="T0" fmla="*/ 4 w 37"/>
                  <a:gd name="T1" fmla="*/ 29 h 49"/>
                  <a:gd name="T2" fmla="*/ 10 w 37"/>
                  <a:gd name="T3" fmla="*/ 0 h 49"/>
                  <a:gd name="T4" fmla="*/ 32 w 37"/>
                  <a:gd name="T5" fmla="*/ 20 h 49"/>
                  <a:gd name="T6" fmla="*/ 27 w 37"/>
                  <a:gd name="T7" fmla="*/ 49 h 49"/>
                  <a:gd name="T8" fmla="*/ 4 w 37"/>
                  <a:gd name="T9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4" y="29"/>
                    </a:moveTo>
                    <a:cubicBezTo>
                      <a:pt x="0" y="16"/>
                      <a:pt x="10" y="0"/>
                      <a:pt x="10" y="0"/>
                    </a:cubicBezTo>
                    <a:cubicBezTo>
                      <a:pt x="10" y="0"/>
                      <a:pt x="27" y="6"/>
                      <a:pt x="32" y="20"/>
                    </a:cubicBezTo>
                    <a:cubicBezTo>
                      <a:pt x="37" y="33"/>
                      <a:pt x="27" y="49"/>
                      <a:pt x="27" y="49"/>
                    </a:cubicBezTo>
                    <a:cubicBezTo>
                      <a:pt x="27" y="49"/>
                      <a:pt x="9" y="43"/>
                      <a:pt x="4" y="29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2" name="í$1îḑe"/>
              <p:cNvSpPr/>
              <p:nvPr/>
            </p:nvSpPr>
            <p:spPr bwMode="auto">
              <a:xfrm>
                <a:off x="2472" y="2807"/>
                <a:ext cx="55" cy="87"/>
              </a:xfrm>
              <a:custGeom>
                <a:avLst/>
                <a:gdLst>
                  <a:gd name="T0" fmla="*/ 2 w 32"/>
                  <a:gd name="T1" fmla="*/ 24 h 51"/>
                  <a:gd name="T2" fmla="*/ 19 w 32"/>
                  <a:gd name="T3" fmla="*/ 0 h 51"/>
                  <a:gd name="T4" fmla="*/ 31 w 32"/>
                  <a:gd name="T5" fmla="*/ 27 h 51"/>
                  <a:gd name="T6" fmla="*/ 13 w 32"/>
                  <a:gd name="T7" fmla="*/ 51 h 51"/>
                  <a:gd name="T8" fmla="*/ 2 w 32"/>
                  <a:gd name="T9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1">
                    <a:moveTo>
                      <a:pt x="2" y="24"/>
                    </a:moveTo>
                    <a:cubicBezTo>
                      <a:pt x="3" y="10"/>
                      <a:pt x="19" y="0"/>
                      <a:pt x="19" y="0"/>
                    </a:cubicBezTo>
                    <a:cubicBezTo>
                      <a:pt x="19" y="0"/>
                      <a:pt x="32" y="13"/>
                      <a:pt x="31" y="27"/>
                    </a:cubicBezTo>
                    <a:cubicBezTo>
                      <a:pt x="29" y="41"/>
                      <a:pt x="13" y="51"/>
                      <a:pt x="13" y="51"/>
                    </a:cubicBezTo>
                    <a:cubicBezTo>
                      <a:pt x="13" y="51"/>
                      <a:pt x="0" y="38"/>
                      <a:pt x="2" y="24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3" name="işlidé"/>
              <p:cNvSpPr/>
              <p:nvPr/>
            </p:nvSpPr>
            <p:spPr bwMode="auto">
              <a:xfrm>
                <a:off x="2504" y="2655"/>
                <a:ext cx="69" cy="71"/>
              </a:xfrm>
              <a:custGeom>
                <a:avLst/>
                <a:gdLst>
                  <a:gd name="T0" fmla="*/ 32 w 40"/>
                  <a:gd name="T1" fmla="*/ 13 h 42"/>
                  <a:gd name="T2" fmla="*/ 35 w 40"/>
                  <a:gd name="T3" fmla="*/ 42 h 42"/>
                  <a:gd name="T4" fmla="*/ 8 w 40"/>
                  <a:gd name="T5" fmla="*/ 29 h 42"/>
                  <a:gd name="T6" fmla="*/ 6 w 40"/>
                  <a:gd name="T7" fmla="*/ 0 h 42"/>
                  <a:gd name="T8" fmla="*/ 32 w 40"/>
                  <a:gd name="T9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32" y="13"/>
                    </a:moveTo>
                    <a:cubicBezTo>
                      <a:pt x="40" y="24"/>
                      <a:pt x="35" y="42"/>
                      <a:pt x="35" y="42"/>
                    </a:cubicBezTo>
                    <a:cubicBezTo>
                      <a:pt x="35" y="42"/>
                      <a:pt x="16" y="41"/>
                      <a:pt x="8" y="29"/>
                    </a:cubicBezTo>
                    <a:cubicBezTo>
                      <a:pt x="0" y="17"/>
                      <a:pt x="6" y="0"/>
                      <a:pt x="6" y="0"/>
                    </a:cubicBezTo>
                    <a:cubicBezTo>
                      <a:pt x="6" y="0"/>
                      <a:pt x="24" y="1"/>
                      <a:pt x="32" y="13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4" name="íšḷídé"/>
              <p:cNvSpPr/>
              <p:nvPr/>
            </p:nvSpPr>
            <p:spPr bwMode="auto">
              <a:xfrm>
                <a:off x="2549" y="2562"/>
                <a:ext cx="79" cy="67"/>
              </a:xfrm>
              <a:custGeom>
                <a:avLst/>
                <a:gdLst>
                  <a:gd name="T0" fmla="*/ 30 w 46"/>
                  <a:gd name="T1" fmla="*/ 7 h 39"/>
                  <a:gd name="T2" fmla="*/ 46 w 46"/>
                  <a:gd name="T3" fmla="*/ 32 h 39"/>
                  <a:gd name="T4" fmla="*/ 16 w 46"/>
                  <a:gd name="T5" fmla="*/ 33 h 39"/>
                  <a:gd name="T6" fmla="*/ 0 w 46"/>
                  <a:gd name="T7" fmla="*/ 8 h 39"/>
                  <a:gd name="T8" fmla="*/ 30 w 46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30" y="7"/>
                    </a:moveTo>
                    <a:cubicBezTo>
                      <a:pt x="42" y="14"/>
                      <a:pt x="46" y="32"/>
                      <a:pt x="46" y="32"/>
                    </a:cubicBezTo>
                    <a:cubicBezTo>
                      <a:pt x="46" y="32"/>
                      <a:pt x="29" y="39"/>
                      <a:pt x="16" y="33"/>
                    </a:cubicBezTo>
                    <a:cubicBezTo>
                      <a:pt x="4" y="26"/>
                      <a:pt x="0" y="8"/>
                      <a:pt x="0" y="8"/>
                    </a:cubicBezTo>
                    <a:cubicBezTo>
                      <a:pt x="0" y="8"/>
                      <a:pt x="17" y="0"/>
                      <a:pt x="30" y="7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5" name="ïṩḻíḋé"/>
              <p:cNvSpPr/>
              <p:nvPr/>
            </p:nvSpPr>
            <p:spPr bwMode="auto">
              <a:xfrm>
                <a:off x="2426" y="2591"/>
                <a:ext cx="70" cy="69"/>
              </a:xfrm>
              <a:custGeom>
                <a:avLst/>
                <a:gdLst>
                  <a:gd name="T0" fmla="*/ 32 w 41"/>
                  <a:gd name="T1" fmla="*/ 29 h 40"/>
                  <a:gd name="T2" fmla="*/ 4 w 41"/>
                  <a:gd name="T3" fmla="*/ 40 h 40"/>
                  <a:gd name="T4" fmla="*/ 9 w 41"/>
                  <a:gd name="T5" fmla="*/ 11 h 40"/>
                  <a:gd name="T6" fmla="*/ 37 w 41"/>
                  <a:gd name="T7" fmla="*/ 0 h 40"/>
                  <a:gd name="T8" fmla="*/ 32 w 41"/>
                  <a:gd name="T9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32" y="29"/>
                    </a:moveTo>
                    <a:cubicBezTo>
                      <a:pt x="22" y="40"/>
                      <a:pt x="4" y="40"/>
                      <a:pt x="4" y="40"/>
                    </a:cubicBezTo>
                    <a:cubicBezTo>
                      <a:pt x="4" y="40"/>
                      <a:pt x="0" y="22"/>
                      <a:pt x="9" y="11"/>
                    </a:cubicBezTo>
                    <a:cubicBezTo>
                      <a:pt x="18" y="0"/>
                      <a:pt x="37" y="0"/>
                      <a:pt x="37" y="0"/>
                    </a:cubicBezTo>
                    <a:cubicBezTo>
                      <a:pt x="37" y="0"/>
                      <a:pt x="41" y="19"/>
                      <a:pt x="32" y="29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6" name="ïṥliḑè"/>
              <p:cNvSpPr/>
              <p:nvPr/>
            </p:nvSpPr>
            <p:spPr bwMode="auto">
              <a:xfrm>
                <a:off x="2424" y="2713"/>
                <a:ext cx="70" cy="70"/>
              </a:xfrm>
              <a:custGeom>
                <a:avLst/>
                <a:gdLst>
                  <a:gd name="T0" fmla="*/ 32 w 41"/>
                  <a:gd name="T1" fmla="*/ 30 h 41"/>
                  <a:gd name="T2" fmla="*/ 4 w 41"/>
                  <a:gd name="T3" fmla="*/ 40 h 41"/>
                  <a:gd name="T4" fmla="*/ 10 w 41"/>
                  <a:gd name="T5" fmla="*/ 11 h 41"/>
                  <a:gd name="T6" fmla="*/ 37 w 41"/>
                  <a:gd name="T7" fmla="*/ 1 h 41"/>
                  <a:gd name="T8" fmla="*/ 32 w 41"/>
                  <a:gd name="T9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2" y="30"/>
                    </a:moveTo>
                    <a:cubicBezTo>
                      <a:pt x="23" y="41"/>
                      <a:pt x="4" y="40"/>
                      <a:pt x="4" y="40"/>
                    </a:cubicBezTo>
                    <a:cubicBezTo>
                      <a:pt x="4" y="40"/>
                      <a:pt x="0" y="22"/>
                      <a:pt x="10" y="11"/>
                    </a:cubicBezTo>
                    <a:cubicBezTo>
                      <a:pt x="19" y="0"/>
                      <a:pt x="37" y="1"/>
                      <a:pt x="37" y="1"/>
                    </a:cubicBezTo>
                    <a:cubicBezTo>
                      <a:pt x="37" y="1"/>
                      <a:pt x="41" y="19"/>
                      <a:pt x="32" y="30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7" name="iṣliḍê"/>
              <p:cNvSpPr/>
              <p:nvPr/>
            </p:nvSpPr>
            <p:spPr bwMode="auto">
              <a:xfrm>
                <a:off x="2634" y="2591"/>
                <a:ext cx="79" cy="67"/>
              </a:xfrm>
              <a:custGeom>
                <a:avLst/>
                <a:gdLst>
                  <a:gd name="T0" fmla="*/ 29 w 46"/>
                  <a:gd name="T1" fmla="*/ 33 h 39"/>
                  <a:gd name="T2" fmla="*/ 0 w 46"/>
                  <a:gd name="T3" fmla="*/ 30 h 39"/>
                  <a:gd name="T4" fmla="*/ 17 w 46"/>
                  <a:gd name="T5" fmla="*/ 6 h 39"/>
                  <a:gd name="T6" fmla="*/ 46 w 46"/>
                  <a:gd name="T7" fmla="*/ 8 h 39"/>
                  <a:gd name="T8" fmla="*/ 29 w 46"/>
                  <a:gd name="T9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29" y="33"/>
                    </a:moveTo>
                    <a:cubicBezTo>
                      <a:pt x="17" y="39"/>
                      <a:pt x="0" y="30"/>
                      <a:pt x="0" y="30"/>
                    </a:cubicBezTo>
                    <a:cubicBezTo>
                      <a:pt x="0" y="30"/>
                      <a:pt x="4" y="12"/>
                      <a:pt x="17" y="6"/>
                    </a:cubicBezTo>
                    <a:cubicBezTo>
                      <a:pt x="30" y="0"/>
                      <a:pt x="46" y="8"/>
                      <a:pt x="46" y="8"/>
                    </a:cubicBezTo>
                    <a:cubicBezTo>
                      <a:pt x="46" y="8"/>
                      <a:pt x="42" y="26"/>
                      <a:pt x="29" y="33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8" name="ïšľïḑe"/>
              <p:cNvSpPr/>
              <p:nvPr/>
            </p:nvSpPr>
            <p:spPr bwMode="auto">
              <a:xfrm>
                <a:off x="2516" y="2755"/>
                <a:ext cx="71" cy="69"/>
              </a:xfrm>
              <a:custGeom>
                <a:avLst/>
                <a:gdLst>
                  <a:gd name="T0" fmla="*/ 10 w 41"/>
                  <a:gd name="T1" fmla="*/ 30 h 40"/>
                  <a:gd name="T2" fmla="*/ 4 w 41"/>
                  <a:gd name="T3" fmla="*/ 1 h 40"/>
                  <a:gd name="T4" fmla="*/ 32 w 41"/>
                  <a:gd name="T5" fmla="*/ 10 h 40"/>
                  <a:gd name="T6" fmla="*/ 38 w 41"/>
                  <a:gd name="T7" fmla="*/ 39 h 40"/>
                  <a:gd name="T8" fmla="*/ 10 w 41"/>
                  <a:gd name="T9" fmla="*/ 3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10" y="30"/>
                    </a:moveTo>
                    <a:cubicBezTo>
                      <a:pt x="0" y="19"/>
                      <a:pt x="4" y="1"/>
                      <a:pt x="4" y="1"/>
                    </a:cubicBezTo>
                    <a:cubicBezTo>
                      <a:pt x="4" y="1"/>
                      <a:pt x="22" y="0"/>
                      <a:pt x="32" y="10"/>
                    </a:cubicBezTo>
                    <a:cubicBezTo>
                      <a:pt x="41" y="21"/>
                      <a:pt x="38" y="39"/>
                      <a:pt x="38" y="39"/>
                    </a:cubicBezTo>
                    <a:cubicBezTo>
                      <a:pt x="38" y="39"/>
                      <a:pt x="19" y="40"/>
                      <a:pt x="10" y="30"/>
                    </a:cubicBezTo>
                    <a:close/>
                  </a:path>
                </a:pathLst>
              </a:custGeom>
              <a:solidFill>
                <a:srgbClr val="40A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2" name="îṥlîdê"/>
            <p:cNvSpPr/>
            <p:nvPr/>
          </p:nvSpPr>
          <p:spPr bwMode="auto">
            <a:xfrm>
              <a:off x="7582221" y="4815328"/>
              <a:ext cx="94036" cy="74541"/>
            </a:xfrm>
            <a:custGeom>
              <a:avLst/>
              <a:gdLst>
                <a:gd name="T0" fmla="*/ 18 w 48"/>
                <a:gd name="T1" fmla="*/ 6 h 38"/>
                <a:gd name="T2" fmla="*/ 0 w 48"/>
                <a:gd name="T3" fmla="*/ 29 h 38"/>
                <a:gd name="T4" fmla="*/ 30 w 48"/>
                <a:gd name="T5" fmla="*/ 33 h 38"/>
                <a:gd name="T6" fmla="*/ 48 w 48"/>
                <a:gd name="T7" fmla="*/ 9 h 38"/>
                <a:gd name="T8" fmla="*/ 18 w 4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8">
                  <a:moveTo>
                    <a:pt x="18" y="6"/>
                  </a:moveTo>
                  <a:cubicBezTo>
                    <a:pt x="5" y="11"/>
                    <a:pt x="0" y="29"/>
                    <a:pt x="0" y="29"/>
                  </a:cubicBezTo>
                  <a:cubicBezTo>
                    <a:pt x="0" y="29"/>
                    <a:pt x="16" y="38"/>
                    <a:pt x="30" y="33"/>
                  </a:cubicBezTo>
                  <a:cubicBezTo>
                    <a:pt x="43" y="27"/>
                    <a:pt x="48" y="9"/>
                    <a:pt x="48" y="9"/>
                  </a:cubicBezTo>
                  <a:cubicBezTo>
                    <a:pt x="48" y="9"/>
                    <a:pt x="31" y="0"/>
                    <a:pt x="18" y="6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iṧḷîde"/>
            <p:cNvSpPr/>
            <p:nvPr/>
          </p:nvSpPr>
          <p:spPr bwMode="auto">
            <a:xfrm>
              <a:off x="7583367" y="5022895"/>
              <a:ext cx="82568" cy="79128"/>
            </a:xfrm>
            <a:custGeom>
              <a:avLst/>
              <a:gdLst>
                <a:gd name="T0" fmla="*/ 30 w 42"/>
                <a:gd name="T1" fmla="*/ 8 h 40"/>
                <a:gd name="T2" fmla="*/ 0 w 42"/>
                <a:gd name="T3" fmla="*/ 5 h 40"/>
                <a:gd name="T4" fmla="*/ 13 w 42"/>
                <a:gd name="T5" fmla="*/ 32 h 40"/>
                <a:gd name="T6" fmla="*/ 42 w 42"/>
                <a:gd name="T7" fmla="*/ 35 h 40"/>
                <a:gd name="T8" fmla="*/ 30 w 42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0">
                  <a:moveTo>
                    <a:pt x="30" y="8"/>
                  </a:moveTo>
                  <a:cubicBezTo>
                    <a:pt x="18" y="0"/>
                    <a:pt x="0" y="5"/>
                    <a:pt x="0" y="5"/>
                  </a:cubicBezTo>
                  <a:cubicBezTo>
                    <a:pt x="0" y="5"/>
                    <a:pt x="1" y="24"/>
                    <a:pt x="13" y="32"/>
                  </a:cubicBezTo>
                  <a:cubicBezTo>
                    <a:pt x="24" y="40"/>
                    <a:pt x="42" y="35"/>
                    <a:pt x="42" y="35"/>
                  </a:cubicBezTo>
                  <a:cubicBezTo>
                    <a:pt x="42" y="35"/>
                    <a:pt x="41" y="16"/>
                    <a:pt x="30" y="8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î$ḻíḓê"/>
            <p:cNvSpPr/>
            <p:nvPr/>
          </p:nvSpPr>
          <p:spPr bwMode="auto">
            <a:xfrm>
              <a:off x="7440021" y="4935740"/>
              <a:ext cx="68807" cy="97476"/>
            </a:xfrm>
            <a:custGeom>
              <a:avLst/>
              <a:gdLst>
                <a:gd name="T0" fmla="*/ 3 w 35"/>
                <a:gd name="T1" fmla="*/ 21 h 50"/>
                <a:gd name="T2" fmla="*/ 11 w 35"/>
                <a:gd name="T3" fmla="*/ 50 h 50"/>
                <a:gd name="T4" fmla="*/ 31 w 35"/>
                <a:gd name="T5" fmla="*/ 28 h 50"/>
                <a:gd name="T6" fmla="*/ 23 w 35"/>
                <a:gd name="T7" fmla="*/ 0 h 50"/>
                <a:gd name="T8" fmla="*/ 3 w 35"/>
                <a:gd name="T9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0">
                  <a:moveTo>
                    <a:pt x="3" y="21"/>
                  </a:moveTo>
                  <a:cubicBezTo>
                    <a:pt x="0" y="35"/>
                    <a:pt x="11" y="50"/>
                    <a:pt x="11" y="50"/>
                  </a:cubicBezTo>
                  <a:cubicBezTo>
                    <a:pt x="11" y="50"/>
                    <a:pt x="28" y="42"/>
                    <a:pt x="31" y="28"/>
                  </a:cubicBezTo>
                  <a:cubicBezTo>
                    <a:pt x="35" y="14"/>
                    <a:pt x="23" y="0"/>
                    <a:pt x="23" y="0"/>
                  </a:cubicBezTo>
                  <a:cubicBezTo>
                    <a:pt x="23" y="0"/>
                    <a:pt x="6" y="8"/>
                    <a:pt x="3" y="21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îšlidè"/>
            <p:cNvSpPr/>
            <p:nvPr/>
          </p:nvSpPr>
          <p:spPr bwMode="auto">
            <a:xfrm>
              <a:off x="7315022" y="4921979"/>
              <a:ext cx="68807" cy="97476"/>
            </a:xfrm>
            <a:custGeom>
              <a:avLst/>
              <a:gdLst>
                <a:gd name="T0" fmla="*/ 3 w 35"/>
                <a:gd name="T1" fmla="*/ 21 h 50"/>
                <a:gd name="T2" fmla="*/ 11 w 35"/>
                <a:gd name="T3" fmla="*/ 50 h 50"/>
                <a:gd name="T4" fmla="*/ 31 w 35"/>
                <a:gd name="T5" fmla="*/ 28 h 50"/>
                <a:gd name="T6" fmla="*/ 23 w 35"/>
                <a:gd name="T7" fmla="*/ 0 h 50"/>
                <a:gd name="T8" fmla="*/ 3 w 35"/>
                <a:gd name="T9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0">
                  <a:moveTo>
                    <a:pt x="3" y="21"/>
                  </a:moveTo>
                  <a:cubicBezTo>
                    <a:pt x="0" y="35"/>
                    <a:pt x="11" y="50"/>
                    <a:pt x="11" y="50"/>
                  </a:cubicBezTo>
                  <a:cubicBezTo>
                    <a:pt x="11" y="50"/>
                    <a:pt x="28" y="42"/>
                    <a:pt x="31" y="28"/>
                  </a:cubicBezTo>
                  <a:cubicBezTo>
                    <a:pt x="35" y="14"/>
                    <a:pt x="23" y="0"/>
                    <a:pt x="23" y="0"/>
                  </a:cubicBezTo>
                  <a:cubicBezTo>
                    <a:pt x="23" y="0"/>
                    <a:pt x="6" y="7"/>
                    <a:pt x="3" y="21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iṡľïḍe"/>
            <p:cNvSpPr/>
            <p:nvPr/>
          </p:nvSpPr>
          <p:spPr bwMode="auto">
            <a:xfrm>
              <a:off x="7438874" y="4842851"/>
              <a:ext cx="99770" cy="57339"/>
            </a:xfrm>
            <a:custGeom>
              <a:avLst/>
              <a:gdLst>
                <a:gd name="T0" fmla="*/ 25 w 51"/>
                <a:gd name="T1" fmla="*/ 29 h 29"/>
                <a:gd name="T2" fmla="*/ 51 w 51"/>
                <a:gd name="T3" fmla="*/ 15 h 29"/>
                <a:gd name="T4" fmla="*/ 26 w 51"/>
                <a:gd name="T5" fmla="*/ 0 h 29"/>
                <a:gd name="T6" fmla="*/ 0 w 51"/>
                <a:gd name="T7" fmla="*/ 14 h 29"/>
                <a:gd name="T8" fmla="*/ 25 w 51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25" y="29"/>
                  </a:moveTo>
                  <a:cubicBezTo>
                    <a:pt x="39" y="29"/>
                    <a:pt x="51" y="15"/>
                    <a:pt x="51" y="15"/>
                  </a:cubicBezTo>
                  <a:cubicBezTo>
                    <a:pt x="51" y="15"/>
                    <a:pt x="40" y="0"/>
                    <a:pt x="26" y="0"/>
                  </a:cubicBezTo>
                  <a:cubicBezTo>
                    <a:pt x="12" y="0"/>
                    <a:pt x="0" y="14"/>
                    <a:pt x="0" y="14"/>
                  </a:cubicBezTo>
                  <a:cubicBezTo>
                    <a:pt x="0" y="14"/>
                    <a:pt x="11" y="29"/>
                    <a:pt x="25" y="2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işḻîḓé"/>
            <p:cNvSpPr/>
            <p:nvPr/>
          </p:nvSpPr>
          <p:spPr bwMode="auto">
            <a:xfrm>
              <a:off x="7515708" y="4921979"/>
              <a:ext cx="102063" cy="56192"/>
            </a:xfrm>
            <a:custGeom>
              <a:avLst/>
              <a:gdLst>
                <a:gd name="T0" fmla="*/ 26 w 52"/>
                <a:gd name="T1" fmla="*/ 29 h 29"/>
                <a:gd name="T2" fmla="*/ 52 w 52"/>
                <a:gd name="T3" fmla="*/ 15 h 29"/>
                <a:gd name="T4" fmla="*/ 26 w 52"/>
                <a:gd name="T5" fmla="*/ 0 h 29"/>
                <a:gd name="T6" fmla="*/ 0 w 52"/>
                <a:gd name="T7" fmla="*/ 14 h 29"/>
                <a:gd name="T8" fmla="*/ 26 w 5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9">
                  <a:moveTo>
                    <a:pt x="26" y="29"/>
                  </a:moveTo>
                  <a:cubicBezTo>
                    <a:pt x="40" y="29"/>
                    <a:pt x="52" y="15"/>
                    <a:pt x="52" y="15"/>
                  </a:cubicBezTo>
                  <a:cubicBezTo>
                    <a:pt x="52" y="15"/>
                    <a:pt x="41" y="0"/>
                    <a:pt x="26" y="0"/>
                  </a:cubicBezTo>
                  <a:cubicBezTo>
                    <a:pt x="12" y="0"/>
                    <a:pt x="0" y="14"/>
                    <a:pt x="0" y="14"/>
                  </a:cubicBezTo>
                  <a:cubicBezTo>
                    <a:pt x="0" y="14"/>
                    <a:pt x="12" y="29"/>
                    <a:pt x="26" y="2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íṩľídê"/>
            <p:cNvSpPr/>
            <p:nvPr/>
          </p:nvSpPr>
          <p:spPr bwMode="auto">
            <a:xfrm>
              <a:off x="7030622" y="5182296"/>
              <a:ext cx="102063" cy="56192"/>
            </a:xfrm>
            <a:custGeom>
              <a:avLst/>
              <a:gdLst>
                <a:gd name="T0" fmla="*/ 26 w 52"/>
                <a:gd name="T1" fmla="*/ 29 h 29"/>
                <a:gd name="T2" fmla="*/ 52 w 52"/>
                <a:gd name="T3" fmla="*/ 15 h 29"/>
                <a:gd name="T4" fmla="*/ 26 w 52"/>
                <a:gd name="T5" fmla="*/ 0 h 29"/>
                <a:gd name="T6" fmla="*/ 0 w 52"/>
                <a:gd name="T7" fmla="*/ 14 h 29"/>
                <a:gd name="T8" fmla="*/ 26 w 5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9">
                  <a:moveTo>
                    <a:pt x="26" y="29"/>
                  </a:moveTo>
                  <a:cubicBezTo>
                    <a:pt x="40" y="29"/>
                    <a:pt x="52" y="15"/>
                    <a:pt x="52" y="15"/>
                  </a:cubicBezTo>
                  <a:cubicBezTo>
                    <a:pt x="52" y="15"/>
                    <a:pt x="40" y="0"/>
                    <a:pt x="26" y="0"/>
                  </a:cubicBezTo>
                  <a:cubicBezTo>
                    <a:pt x="12" y="0"/>
                    <a:pt x="0" y="14"/>
                    <a:pt x="0" y="14"/>
                  </a:cubicBezTo>
                  <a:cubicBezTo>
                    <a:pt x="0" y="14"/>
                    <a:pt x="11" y="29"/>
                    <a:pt x="26" y="2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íṩļiḋè"/>
            <p:cNvSpPr/>
            <p:nvPr/>
          </p:nvSpPr>
          <p:spPr bwMode="auto">
            <a:xfrm>
              <a:off x="7787493" y="4435746"/>
              <a:ext cx="100916" cy="58486"/>
            </a:xfrm>
            <a:custGeom>
              <a:avLst/>
              <a:gdLst>
                <a:gd name="T0" fmla="*/ 25 w 51"/>
                <a:gd name="T1" fmla="*/ 29 h 30"/>
                <a:gd name="T2" fmla="*/ 51 w 51"/>
                <a:gd name="T3" fmla="*/ 15 h 30"/>
                <a:gd name="T4" fmla="*/ 26 w 51"/>
                <a:gd name="T5" fmla="*/ 0 h 30"/>
                <a:gd name="T6" fmla="*/ 0 w 51"/>
                <a:gd name="T7" fmla="*/ 14 h 30"/>
                <a:gd name="T8" fmla="*/ 25 w 51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0">
                  <a:moveTo>
                    <a:pt x="25" y="29"/>
                  </a:moveTo>
                  <a:cubicBezTo>
                    <a:pt x="39" y="30"/>
                    <a:pt x="51" y="15"/>
                    <a:pt x="51" y="15"/>
                  </a:cubicBezTo>
                  <a:cubicBezTo>
                    <a:pt x="51" y="15"/>
                    <a:pt x="40" y="0"/>
                    <a:pt x="26" y="0"/>
                  </a:cubicBezTo>
                  <a:cubicBezTo>
                    <a:pt x="11" y="0"/>
                    <a:pt x="0" y="14"/>
                    <a:pt x="0" y="14"/>
                  </a:cubicBezTo>
                  <a:cubicBezTo>
                    <a:pt x="0" y="14"/>
                    <a:pt x="11" y="29"/>
                    <a:pt x="25" y="2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iṥ1íḋé"/>
            <p:cNvSpPr/>
            <p:nvPr/>
          </p:nvSpPr>
          <p:spPr bwMode="auto">
            <a:xfrm>
              <a:off x="7505387" y="5068766"/>
              <a:ext cx="63073" cy="99770"/>
            </a:xfrm>
            <a:custGeom>
              <a:avLst/>
              <a:gdLst>
                <a:gd name="T0" fmla="*/ 30 w 32"/>
                <a:gd name="T1" fmla="*/ 24 h 51"/>
                <a:gd name="T2" fmla="*/ 13 w 32"/>
                <a:gd name="T3" fmla="*/ 0 h 51"/>
                <a:gd name="T4" fmla="*/ 1 w 32"/>
                <a:gd name="T5" fmla="*/ 27 h 51"/>
                <a:gd name="T6" fmla="*/ 19 w 32"/>
                <a:gd name="T7" fmla="*/ 51 h 51"/>
                <a:gd name="T8" fmla="*/ 30 w 32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1">
                  <a:moveTo>
                    <a:pt x="30" y="24"/>
                  </a:moveTo>
                  <a:cubicBezTo>
                    <a:pt x="29" y="10"/>
                    <a:pt x="13" y="0"/>
                    <a:pt x="13" y="0"/>
                  </a:cubicBezTo>
                  <a:cubicBezTo>
                    <a:pt x="13" y="0"/>
                    <a:pt x="0" y="13"/>
                    <a:pt x="1" y="27"/>
                  </a:cubicBezTo>
                  <a:cubicBezTo>
                    <a:pt x="3" y="41"/>
                    <a:pt x="19" y="51"/>
                    <a:pt x="19" y="51"/>
                  </a:cubicBezTo>
                  <a:cubicBezTo>
                    <a:pt x="19" y="51"/>
                    <a:pt x="32" y="38"/>
                    <a:pt x="30" y="24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ïṣľïḍé"/>
            <p:cNvSpPr/>
            <p:nvPr/>
          </p:nvSpPr>
          <p:spPr bwMode="auto">
            <a:xfrm>
              <a:off x="5577658" y="5459816"/>
              <a:ext cx="98623" cy="68807"/>
            </a:xfrm>
            <a:custGeom>
              <a:avLst/>
              <a:gdLst>
                <a:gd name="T0" fmla="*/ 28 w 50"/>
                <a:gd name="T1" fmla="*/ 4 h 35"/>
                <a:gd name="T2" fmla="*/ 50 w 50"/>
                <a:gd name="T3" fmla="*/ 24 h 35"/>
                <a:gd name="T4" fmla="*/ 21 w 50"/>
                <a:gd name="T5" fmla="*/ 32 h 35"/>
                <a:gd name="T6" fmla="*/ 0 w 50"/>
                <a:gd name="T7" fmla="*/ 12 h 35"/>
                <a:gd name="T8" fmla="*/ 28 w 50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28" y="4"/>
                  </a:moveTo>
                  <a:cubicBezTo>
                    <a:pt x="42" y="7"/>
                    <a:pt x="50" y="24"/>
                    <a:pt x="50" y="24"/>
                  </a:cubicBezTo>
                  <a:cubicBezTo>
                    <a:pt x="50" y="24"/>
                    <a:pt x="35" y="35"/>
                    <a:pt x="21" y="32"/>
                  </a:cubicBezTo>
                  <a:cubicBezTo>
                    <a:pt x="7" y="29"/>
                    <a:pt x="0" y="12"/>
                    <a:pt x="0" y="12"/>
                  </a:cubicBezTo>
                  <a:cubicBezTo>
                    <a:pt x="0" y="12"/>
                    <a:pt x="14" y="0"/>
                    <a:pt x="28" y="4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îśľîḑe"/>
            <p:cNvSpPr/>
            <p:nvPr/>
          </p:nvSpPr>
          <p:spPr bwMode="auto">
            <a:xfrm>
              <a:off x="5652198" y="5667383"/>
              <a:ext cx="81421" cy="79128"/>
            </a:xfrm>
            <a:custGeom>
              <a:avLst/>
              <a:gdLst>
                <a:gd name="T0" fmla="*/ 10 w 41"/>
                <a:gd name="T1" fmla="*/ 9 h 40"/>
                <a:gd name="T2" fmla="*/ 39 w 41"/>
                <a:gd name="T3" fmla="*/ 2 h 40"/>
                <a:gd name="T4" fmla="*/ 30 w 41"/>
                <a:gd name="T5" fmla="*/ 30 h 40"/>
                <a:gd name="T6" fmla="*/ 2 w 41"/>
                <a:gd name="T7" fmla="*/ 38 h 40"/>
                <a:gd name="T8" fmla="*/ 10 w 41"/>
                <a:gd name="T9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10" y="9"/>
                  </a:moveTo>
                  <a:cubicBezTo>
                    <a:pt x="20" y="0"/>
                    <a:pt x="39" y="2"/>
                    <a:pt x="39" y="2"/>
                  </a:cubicBezTo>
                  <a:cubicBezTo>
                    <a:pt x="39" y="2"/>
                    <a:pt x="41" y="20"/>
                    <a:pt x="30" y="30"/>
                  </a:cubicBezTo>
                  <a:cubicBezTo>
                    <a:pt x="20" y="40"/>
                    <a:pt x="2" y="38"/>
                    <a:pt x="2" y="38"/>
                  </a:cubicBezTo>
                  <a:cubicBezTo>
                    <a:pt x="2" y="38"/>
                    <a:pt x="0" y="19"/>
                    <a:pt x="10" y="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işľidè"/>
            <p:cNvSpPr/>
            <p:nvPr/>
          </p:nvSpPr>
          <p:spPr bwMode="auto">
            <a:xfrm>
              <a:off x="5792105" y="5558439"/>
              <a:ext cx="74541" cy="94036"/>
            </a:xfrm>
            <a:custGeom>
              <a:avLst/>
              <a:gdLst>
                <a:gd name="T0" fmla="*/ 32 w 38"/>
                <a:gd name="T1" fmla="*/ 19 h 48"/>
                <a:gd name="T2" fmla="*/ 29 w 38"/>
                <a:gd name="T3" fmla="*/ 48 h 48"/>
                <a:gd name="T4" fmla="*/ 5 w 38"/>
                <a:gd name="T5" fmla="*/ 30 h 48"/>
                <a:gd name="T6" fmla="*/ 9 w 38"/>
                <a:gd name="T7" fmla="*/ 0 h 48"/>
                <a:gd name="T8" fmla="*/ 32 w 38"/>
                <a:gd name="T9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2" y="19"/>
                  </a:moveTo>
                  <a:cubicBezTo>
                    <a:pt x="38" y="32"/>
                    <a:pt x="29" y="48"/>
                    <a:pt x="29" y="48"/>
                  </a:cubicBezTo>
                  <a:cubicBezTo>
                    <a:pt x="29" y="48"/>
                    <a:pt x="11" y="43"/>
                    <a:pt x="5" y="30"/>
                  </a:cubicBezTo>
                  <a:cubicBezTo>
                    <a:pt x="0" y="16"/>
                    <a:pt x="9" y="0"/>
                    <a:pt x="9" y="0"/>
                  </a:cubicBezTo>
                  <a:cubicBezTo>
                    <a:pt x="9" y="0"/>
                    <a:pt x="27" y="5"/>
                    <a:pt x="32" y="1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îśḻîḑé"/>
            <p:cNvSpPr/>
            <p:nvPr/>
          </p:nvSpPr>
          <p:spPr bwMode="auto">
            <a:xfrm>
              <a:off x="5841416" y="5667383"/>
              <a:ext cx="74541" cy="94036"/>
            </a:xfrm>
            <a:custGeom>
              <a:avLst/>
              <a:gdLst>
                <a:gd name="T0" fmla="*/ 32 w 38"/>
                <a:gd name="T1" fmla="*/ 18 h 48"/>
                <a:gd name="T2" fmla="*/ 28 w 38"/>
                <a:gd name="T3" fmla="*/ 48 h 48"/>
                <a:gd name="T4" fmla="*/ 5 w 38"/>
                <a:gd name="T5" fmla="*/ 29 h 48"/>
                <a:gd name="T6" fmla="*/ 9 w 38"/>
                <a:gd name="T7" fmla="*/ 0 h 48"/>
                <a:gd name="T8" fmla="*/ 32 w 38"/>
                <a:gd name="T9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2" y="18"/>
                  </a:moveTo>
                  <a:cubicBezTo>
                    <a:pt x="38" y="32"/>
                    <a:pt x="28" y="48"/>
                    <a:pt x="28" y="48"/>
                  </a:cubicBezTo>
                  <a:cubicBezTo>
                    <a:pt x="28" y="48"/>
                    <a:pt x="11" y="43"/>
                    <a:pt x="5" y="29"/>
                  </a:cubicBezTo>
                  <a:cubicBezTo>
                    <a:pt x="0" y="16"/>
                    <a:pt x="9" y="0"/>
                    <a:pt x="9" y="0"/>
                  </a:cubicBezTo>
                  <a:cubicBezTo>
                    <a:pt x="9" y="0"/>
                    <a:pt x="27" y="5"/>
                    <a:pt x="32" y="18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ïS1iḓê"/>
            <p:cNvSpPr/>
            <p:nvPr/>
          </p:nvSpPr>
          <p:spPr bwMode="auto">
            <a:xfrm>
              <a:off x="5748527" y="5464403"/>
              <a:ext cx="98623" cy="66513"/>
            </a:xfrm>
            <a:custGeom>
              <a:avLst/>
              <a:gdLst>
                <a:gd name="T0" fmla="*/ 27 w 50"/>
                <a:gd name="T1" fmla="*/ 31 h 34"/>
                <a:gd name="T2" fmla="*/ 0 w 50"/>
                <a:gd name="T3" fmla="*/ 21 h 34"/>
                <a:gd name="T4" fmla="*/ 22 w 50"/>
                <a:gd name="T5" fmla="*/ 2 h 34"/>
                <a:gd name="T6" fmla="*/ 50 w 50"/>
                <a:gd name="T7" fmla="*/ 12 h 34"/>
                <a:gd name="T8" fmla="*/ 27 w 5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27" y="31"/>
                  </a:moveTo>
                  <a:cubicBezTo>
                    <a:pt x="14" y="34"/>
                    <a:pt x="0" y="21"/>
                    <a:pt x="0" y="21"/>
                  </a:cubicBezTo>
                  <a:cubicBezTo>
                    <a:pt x="0" y="21"/>
                    <a:pt x="8" y="5"/>
                    <a:pt x="22" y="2"/>
                  </a:cubicBezTo>
                  <a:cubicBezTo>
                    <a:pt x="36" y="0"/>
                    <a:pt x="50" y="12"/>
                    <a:pt x="50" y="12"/>
                  </a:cubicBezTo>
                  <a:cubicBezTo>
                    <a:pt x="50" y="12"/>
                    <a:pt x="41" y="29"/>
                    <a:pt x="27" y="31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iṣḷíďe"/>
            <p:cNvSpPr/>
            <p:nvPr/>
          </p:nvSpPr>
          <p:spPr bwMode="auto">
            <a:xfrm>
              <a:off x="5684308" y="5553852"/>
              <a:ext cx="97476" cy="65367"/>
            </a:xfrm>
            <a:custGeom>
              <a:avLst/>
              <a:gdLst>
                <a:gd name="T0" fmla="*/ 27 w 50"/>
                <a:gd name="T1" fmla="*/ 31 h 33"/>
                <a:gd name="T2" fmla="*/ 0 w 50"/>
                <a:gd name="T3" fmla="*/ 21 h 33"/>
                <a:gd name="T4" fmla="*/ 22 w 50"/>
                <a:gd name="T5" fmla="*/ 2 h 33"/>
                <a:gd name="T6" fmla="*/ 50 w 50"/>
                <a:gd name="T7" fmla="*/ 12 h 33"/>
                <a:gd name="T8" fmla="*/ 27 w 50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3">
                  <a:moveTo>
                    <a:pt x="27" y="31"/>
                  </a:moveTo>
                  <a:cubicBezTo>
                    <a:pt x="14" y="33"/>
                    <a:pt x="0" y="21"/>
                    <a:pt x="0" y="21"/>
                  </a:cubicBezTo>
                  <a:cubicBezTo>
                    <a:pt x="0" y="21"/>
                    <a:pt x="8" y="5"/>
                    <a:pt x="22" y="2"/>
                  </a:cubicBezTo>
                  <a:cubicBezTo>
                    <a:pt x="36" y="0"/>
                    <a:pt x="50" y="12"/>
                    <a:pt x="50" y="12"/>
                  </a:cubicBezTo>
                  <a:cubicBezTo>
                    <a:pt x="50" y="12"/>
                    <a:pt x="41" y="28"/>
                    <a:pt x="27" y="31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íṡ1îďé"/>
            <p:cNvSpPr/>
            <p:nvPr/>
          </p:nvSpPr>
          <p:spPr bwMode="auto">
            <a:xfrm>
              <a:off x="5754261" y="5752244"/>
              <a:ext cx="61926" cy="99770"/>
            </a:xfrm>
            <a:custGeom>
              <a:avLst/>
              <a:gdLst>
                <a:gd name="T0" fmla="*/ 1 w 31"/>
                <a:gd name="T1" fmla="*/ 26 h 51"/>
                <a:gd name="T2" fmla="*/ 15 w 31"/>
                <a:gd name="T3" fmla="*/ 0 h 51"/>
                <a:gd name="T4" fmla="*/ 30 w 31"/>
                <a:gd name="T5" fmla="*/ 25 h 51"/>
                <a:gd name="T6" fmla="*/ 16 w 31"/>
                <a:gd name="T7" fmla="*/ 51 h 51"/>
                <a:gd name="T8" fmla="*/ 1 w 31"/>
                <a:gd name="T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1">
                  <a:moveTo>
                    <a:pt x="1" y="26"/>
                  </a:moveTo>
                  <a:cubicBezTo>
                    <a:pt x="0" y="12"/>
                    <a:pt x="15" y="0"/>
                    <a:pt x="15" y="0"/>
                  </a:cubicBezTo>
                  <a:cubicBezTo>
                    <a:pt x="15" y="0"/>
                    <a:pt x="30" y="11"/>
                    <a:pt x="30" y="25"/>
                  </a:cubicBezTo>
                  <a:cubicBezTo>
                    <a:pt x="31" y="39"/>
                    <a:pt x="16" y="51"/>
                    <a:pt x="16" y="51"/>
                  </a:cubicBezTo>
                  <a:cubicBezTo>
                    <a:pt x="16" y="51"/>
                    <a:pt x="1" y="40"/>
                    <a:pt x="1" y="26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íšḷíďè"/>
            <p:cNvSpPr/>
            <p:nvPr/>
          </p:nvSpPr>
          <p:spPr bwMode="auto">
            <a:xfrm>
              <a:off x="4177445" y="4194923"/>
              <a:ext cx="97476" cy="68807"/>
            </a:xfrm>
            <a:custGeom>
              <a:avLst/>
              <a:gdLst>
                <a:gd name="T0" fmla="*/ 28 w 50"/>
                <a:gd name="T1" fmla="*/ 3 h 35"/>
                <a:gd name="T2" fmla="*/ 50 w 50"/>
                <a:gd name="T3" fmla="*/ 23 h 35"/>
                <a:gd name="T4" fmla="*/ 22 w 50"/>
                <a:gd name="T5" fmla="*/ 32 h 35"/>
                <a:gd name="T6" fmla="*/ 0 w 50"/>
                <a:gd name="T7" fmla="*/ 11 h 35"/>
                <a:gd name="T8" fmla="*/ 28 w 50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28" y="3"/>
                  </a:moveTo>
                  <a:cubicBezTo>
                    <a:pt x="42" y="6"/>
                    <a:pt x="50" y="23"/>
                    <a:pt x="50" y="23"/>
                  </a:cubicBezTo>
                  <a:cubicBezTo>
                    <a:pt x="50" y="23"/>
                    <a:pt x="35" y="35"/>
                    <a:pt x="22" y="32"/>
                  </a:cubicBezTo>
                  <a:cubicBezTo>
                    <a:pt x="8" y="28"/>
                    <a:pt x="0" y="11"/>
                    <a:pt x="0" y="11"/>
                  </a:cubicBezTo>
                  <a:cubicBezTo>
                    <a:pt x="0" y="11"/>
                    <a:pt x="15" y="0"/>
                    <a:pt x="28" y="3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ïṧľïďê"/>
            <p:cNvSpPr/>
            <p:nvPr/>
          </p:nvSpPr>
          <p:spPr bwMode="auto">
            <a:xfrm>
              <a:off x="4216436" y="4498819"/>
              <a:ext cx="77981" cy="80274"/>
            </a:xfrm>
            <a:custGeom>
              <a:avLst/>
              <a:gdLst>
                <a:gd name="T0" fmla="*/ 10 w 40"/>
                <a:gd name="T1" fmla="*/ 10 h 41"/>
                <a:gd name="T2" fmla="*/ 38 w 40"/>
                <a:gd name="T3" fmla="*/ 2 h 41"/>
                <a:gd name="T4" fmla="*/ 30 w 40"/>
                <a:gd name="T5" fmla="*/ 31 h 41"/>
                <a:gd name="T6" fmla="*/ 2 w 40"/>
                <a:gd name="T7" fmla="*/ 38 h 41"/>
                <a:gd name="T8" fmla="*/ 10 w 40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10" y="10"/>
                  </a:moveTo>
                  <a:cubicBezTo>
                    <a:pt x="20" y="0"/>
                    <a:pt x="38" y="2"/>
                    <a:pt x="38" y="2"/>
                  </a:cubicBezTo>
                  <a:cubicBezTo>
                    <a:pt x="38" y="2"/>
                    <a:pt x="40" y="21"/>
                    <a:pt x="30" y="31"/>
                  </a:cubicBezTo>
                  <a:cubicBezTo>
                    <a:pt x="20" y="41"/>
                    <a:pt x="2" y="38"/>
                    <a:pt x="2" y="38"/>
                  </a:cubicBezTo>
                  <a:cubicBezTo>
                    <a:pt x="2" y="38"/>
                    <a:pt x="0" y="20"/>
                    <a:pt x="10" y="10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ïṡ1îdè"/>
            <p:cNvSpPr/>
            <p:nvPr/>
          </p:nvSpPr>
          <p:spPr bwMode="auto">
            <a:xfrm>
              <a:off x="4390745" y="4292399"/>
              <a:ext cx="74541" cy="92889"/>
            </a:xfrm>
            <a:custGeom>
              <a:avLst/>
              <a:gdLst>
                <a:gd name="T0" fmla="*/ 33 w 38"/>
                <a:gd name="T1" fmla="*/ 18 h 47"/>
                <a:gd name="T2" fmla="*/ 29 w 38"/>
                <a:gd name="T3" fmla="*/ 47 h 47"/>
                <a:gd name="T4" fmla="*/ 6 w 38"/>
                <a:gd name="T5" fmla="*/ 29 h 47"/>
                <a:gd name="T6" fmla="*/ 10 w 38"/>
                <a:gd name="T7" fmla="*/ 0 h 47"/>
                <a:gd name="T8" fmla="*/ 33 w 38"/>
                <a:gd name="T9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3" y="18"/>
                  </a:moveTo>
                  <a:cubicBezTo>
                    <a:pt x="38" y="31"/>
                    <a:pt x="29" y="47"/>
                    <a:pt x="29" y="47"/>
                  </a:cubicBezTo>
                  <a:cubicBezTo>
                    <a:pt x="29" y="47"/>
                    <a:pt x="11" y="42"/>
                    <a:pt x="6" y="29"/>
                  </a:cubicBezTo>
                  <a:cubicBezTo>
                    <a:pt x="0" y="16"/>
                    <a:pt x="10" y="0"/>
                    <a:pt x="10" y="0"/>
                  </a:cubicBezTo>
                  <a:cubicBezTo>
                    <a:pt x="10" y="0"/>
                    <a:pt x="27" y="5"/>
                    <a:pt x="33" y="18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îṩļîḑe"/>
            <p:cNvSpPr/>
            <p:nvPr/>
          </p:nvSpPr>
          <p:spPr bwMode="auto">
            <a:xfrm>
              <a:off x="4972161" y="5274038"/>
              <a:ext cx="74541" cy="91742"/>
            </a:xfrm>
            <a:custGeom>
              <a:avLst/>
              <a:gdLst>
                <a:gd name="T0" fmla="*/ 32 w 38"/>
                <a:gd name="T1" fmla="*/ 18 h 47"/>
                <a:gd name="T2" fmla="*/ 29 w 38"/>
                <a:gd name="T3" fmla="*/ 47 h 47"/>
                <a:gd name="T4" fmla="*/ 5 w 38"/>
                <a:gd name="T5" fmla="*/ 29 h 47"/>
                <a:gd name="T6" fmla="*/ 9 w 38"/>
                <a:gd name="T7" fmla="*/ 0 h 47"/>
                <a:gd name="T8" fmla="*/ 32 w 38"/>
                <a:gd name="T9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2" y="18"/>
                  </a:moveTo>
                  <a:cubicBezTo>
                    <a:pt x="38" y="31"/>
                    <a:pt x="29" y="47"/>
                    <a:pt x="29" y="47"/>
                  </a:cubicBezTo>
                  <a:cubicBezTo>
                    <a:pt x="29" y="47"/>
                    <a:pt x="11" y="42"/>
                    <a:pt x="5" y="29"/>
                  </a:cubicBezTo>
                  <a:cubicBezTo>
                    <a:pt x="0" y="16"/>
                    <a:pt x="9" y="0"/>
                    <a:pt x="9" y="0"/>
                  </a:cubicBezTo>
                  <a:cubicBezTo>
                    <a:pt x="9" y="0"/>
                    <a:pt x="27" y="5"/>
                    <a:pt x="32" y="18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íṧ1íďé"/>
            <p:cNvSpPr/>
            <p:nvPr/>
          </p:nvSpPr>
          <p:spPr bwMode="auto">
            <a:xfrm>
              <a:off x="4440057" y="4402489"/>
              <a:ext cx="74541" cy="91742"/>
            </a:xfrm>
            <a:custGeom>
              <a:avLst/>
              <a:gdLst>
                <a:gd name="T0" fmla="*/ 33 w 38"/>
                <a:gd name="T1" fmla="*/ 18 h 47"/>
                <a:gd name="T2" fmla="*/ 29 w 38"/>
                <a:gd name="T3" fmla="*/ 47 h 47"/>
                <a:gd name="T4" fmla="*/ 6 w 38"/>
                <a:gd name="T5" fmla="*/ 29 h 47"/>
                <a:gd name="T6" fmla="*/ 9 w 38"/>
                <a:gd name="T7" fmla="*/ 0 h 47"/>
                <a:gd name="T8" fmla="*/ 33 w 38"/>
                <a:gd name="T9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3" y="18"/>
                  </a:moveTo>
                  <a:cubicBezTo>
                    <a:pt x="38" y="31"/>
                    <a:pt x="29" y="47"/>
                    <a:pt x="29" y="47"/>
                  </a:cubicBezTo>
                  <a:cubicBezTo>
                    <a:pt x="29" y="47"/>
                    <a:pt x="11" y="42"/>
                    <a:pt x="6" y="29"/>
                  </a:cubicBezTo>
                  <a:cubicBezTo>
                    <a:pt x="0" y="16"/>
                    <a:pt x="9" y="0"/>
                    <a:pt x="9" y="0"/>
                  </a:cubicBezTo>
                  <a:cubicBezTo>
                    <a:pt x="9" y="0"/>
                    <a:pt x="27" y="5"/>
                    <a:pt x="33" y="18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išľiḋé"/>
            <p:cNvSpPr/>
            <p:nvPr/>
          </p:nvSpPr>
          <p:spPr bwMode="auto">
            <a:xfrm>
              <a:off x="4347168" y="4197217"/>
              <a:ext cx="98623" cy="66513"/>
            </a:xfrm>
            <a:custGeom>
              <a:avLst/>
              <a:gdLst>
                <a:gd name="T0" fmla="*/ 28 w 50"/>
                <a:gd name="T1" fmla="*/ 32 h 34"/>
                <a:gd name="T2" fmla="*/ 0 w 50"/>
                <a:gd name="T3" fmla="*/ 22 h 34"/>
                <a:gd name="T4" fmla="*/ 23 w 50"/>
                <a:gd name="T5" fmla="*/ 3 h 34"/>
                <a:gd name="T6" fmla="*/ 50 w 50"/>
                <a:gd name="T7" fmla="*/ 13 h 34"/>
                <a:gd name="T8" fmla="*/ 28 w 50"/>
                <a:gd name="T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28" y="32"/>
                  </a:moveTo>
                  <a:cubicBezTo>
                    <a:pt x="14" y="34"/>
                    <a:pt x="0" y="22"/>
                    <a:pt x="0" y="22"/>
                  </a:cubicBezTo>
                  <a:cubicBezTo>
                    <a:pt x="0" y="22"/>
                    <a:pt x="9" y="5"/>
                    <a:pt x="23" y="3"/>
                  </a:cubicBezTo>
                  <a:cubicBezTo>
                    <a:pt x="36" y="0"/>
                    <a:pt x="50" y="13"/>
                    <a:pt x="50" y="13"/>
                  </a:cubicBezTo>
                  <a:cubicBezTo>
                    <a:pt x="50" y="13"/>
                    <a:pt x="42" y="29"/>
                    <a:pt x="28" y="32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ïṥ1îḋê"/>
            <p:cNvSpPr/>
            <p:nvPr/>
          </p:nvSpPr>
          <p:spPr bwMode="auto">
            <a:xfrm>
              <a:off x="4282949" y="4286665"/>
              <a:ext cx="98623" cy="66513"/>
            </a:xfrm>
            <a:custGeom>
              <a:avLst/>
              <a:gdLst>
                <a:gd name="T0" fmla="*/ 28 w 50"/>
                <a:gd name="T1" fmla="*/ 31 h 34"/>
                <a:gd name="T2" fmla="*/ 0 w 50"/>
                <a:gd name="T3" fmla="*/ 21 h 34"/>
                <a:gd name="T4" fmla="*/ 23 w 50"/>
                <a:gd name="T5" fmla="*/ 2 h 34"/>
                <a:gd name="T6" fmla="*/ 50 w 50"/>
                <a:gd name="T7" fmla="*/ 12 h 34"/>
                <a:gd name="T8" fmla="*/ 28 w 5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28" y="31"/>
                  </a:moveTo>
                  <a:cubicBezTo>
                    <a:pt x="14" y="34"/>
                    <a:pt x="0" y="21"/>
                    <a:pt x="0" y="21"/>
                  </a:cubicBezTo>
                  <a:cubicBezTo>
                    <a:pt x="0" y="21"/>
                    <a:pt x="9" y="5"/>
                    <a:pt x="23" y="2"/>
                  </a:cubicBezTo>
                  <a:cubicBezTo>
                    <a:pt x="36" y="0"/>
                    <a:pt x="50" y="12"/>
                    <a:pt x="50" y="12"/>
                  </a:cubicBezTo>
                  <a:cubicBezTo>
                    <a:pt x="50" y="12"/>
                    <a:pt x="42" y="29"/>
                    <a:pt x="28" y="31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ísḷïḑé"/>
            <p:cNvSpPr/>
            <p:nvPr/>
          </p:nvSpPr>
          <p:spPr bwMode="auto">
            <a:xfrm>
              <a:off x="4355196" y="4402489"/>
              <a:ext cx="59632" cy="99770"/>
            </a:xfrm>
            <a:custGeom>
              <a:avLst/>
              <a:gdLst>
                <a:gd name="T0" fmla="*/ 0 w 30"/>
                <a:gd name="T1" fmla="*/ 26 h 51"/>
                <a:gd name="T2" fmla="*/ 14 w 30"/>
                <a:gd name="T3" fmla="*/ 0 h 51"/>
                <a:gd name="T4" fmla="*/ 29 w 30"/>
                <a:gd name="T5" fmla="*/ 25 h 51"/>
                <a:gd name="T6" fmla="*/ 16 w 30"/>
                <a:gd name="T7" fmla="*/ 51 h 51"/>
                <a:gd name="T8" fmla="*/ 0 w 30"/>
                <a:gd name="T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1">
                  <a:moveTo>
                    <a:pt x="0" y="26"/>
                  </a:moveTo>
                  <a:cubicBezTo>
                    <a:pt x="0" y="12"/>
                    <a:pt x="14" y="0"/>
                    <a:pt x="14" y="0"/>
                  </a:cubicBezTo>
                  <a:cubicBezTo>
                    <a:pt x="14" y="0"/>
                    <a:pt x="29" y="11"/>
                    <a:pt x="29" y="25"/>
                  </a:cubicBezTo>
                  <a:cubicBezTo>
                    <a:pt x="30" y="39"/>
                    <a:pt x="16" y="51"/>
                    <a:pt x="16" y="51"/>
                  </a:cubicBezTo>
                  <a:cubicBezTo>
                    <a:pt x="16" y="51"/>
                    <a:pt x="1" y="40"/>
                    <a:pt x="0" y="26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iṣľîdè"/>
            <p:cNvSpPr/>
            <p:nvPr/>
          </p:nvSpPr>
          <p:spPr bwMode="auto">
            <a:xfrm>
              <a:off x="4669412" y="2801592"/>
              <a:ext cx="71100" cy="98623"/>
            </a:xfrm>
            <a:custGeom>
              <a:avLst/>
              <a:gdLst>
                <a:gd name="T0" fmla="*/ 4 w 36"/>
                <a:gd name="T1" fmla="*/ 21 h 50"/>
                <a:gd name="T2" fmla="*/ 25 w 36"/>
                <a:gd name="T3" fmla="*/ 0 h 50"/>
                <a:gd name="T4" fmla="*/ 32 w 36"/>
                <a:gd name="T5" fmla="*/ 29 h 50"/>
                <a:gd name="T6" fmla="*/ 11 w 36"/>
                <a:gd name="T7" fmla="*/ 50 h 50"/>
                <a:gd name="T8" fmla="*/ 4 w 36"/>
                <a:gd name="T9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4" y="21"/>
                  </a:moveTo>
                  <a:cubicBezTo>
                    <a:pt x="8" y="8"/>
                    <a:pt x="25" y="0"/>
                    <a:pt x="25" y="0"/>
                  </a:cubicBezTo>
                  <a:cubicBezTo>
                    <a:pt x="25" y="0"/>
                    <a:pt x="36" y="15"/>
                    <a:pt x="32" y="29"/>
                  </a:cubicBezTo>
                  <a:cubicBezTo>
                    <a:pt x="28" y="43"/>
                    <a:pt x="11" y="50"/>
                    <a:pt x="11" y="50"/>
                  </a:cubicBezTo>
                  <a:cubicBezTo>
                    <a:pt x="11" y="50"/>
                    <a:pt x="0" y="35"/>
                    <a:pt x="4" y="21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iŝlïde"/>
            <p:cNvSpPr/>
            <p:nvPr/>
          </p:nvSpPr>
          <p:spPr bwMode="auto">
            <a:xfrm>
              <a:off x="4961839" y="2422009"/>
              <a:ext cx="57339" cy="102063"/>
            </a:xfrm>
            <a:prstGeom prst="ellipse">
              <a:avLst/>
            </a:pr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iṩḻîḑe"/>
            <p:cNvSpPr/>
            <p:nvPr/>
          </p:nvSpPr>
          <p:spPr bwMode="auto">
            <a:xfrm>
              <a:off x="4774915" y="2615814"/>
              <a:ext cx="95183" cy="72247"/>
            </a:xfrm>
            <a:custGeom>
              <a:avLst/>
              <a:gdLst>
                <a:gd name="T0" fmla="*/ 19 w 48"/>
                <a:gd name="T1" fmla="*/ 5 h 37"/>
                <a:gd name="T2" fmla="*/ 48 w 48"/>
                <a:gd name="T3" fmla="*/ 10 h 37"/>
                <a:gd name="T4" fmla="*/ 29 w 48"/>
                <a:gd name="T5" fmla="*/ 33 h 37"/>
                <a:gd name="T6" fmla="*/ 0 w 48"/>
                <a:gd name="T7" fmla="*/ 28 h 37"/>
                <a:gd name="T8" fmla="*/ 19 w 48"/>
                <a:gd name="T9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19" y="5"/>
                  </a:moveTo>
                  <a:cubicBezTo>
                    <a:pt x="32" y="0"/>
                    <a:pt x="48" y="10"/>
                    <a:pt x="48" y="10"/>
                  </a:cubicBezTo>
                  <a:cubicBezTo>
                    <a:pt x="48" y="10"/>
                    <a:pt x="42" y="28"/>
                    <a:pt x="29" y="33"/>
                  </a:cubicBezTo>
                  <a:cubicBezTo>
                    <a:pt x="15" y="37"/>
                    <a:pt x="0" y="28"/>
                    <a:pt x="0" y="28"/>
                  </a:cubicBezTo>
                  <a:cubicBezTo>
                    <a:pt x="0" y="28"/>
                    <a:pt x="5" y="10"/>
                    <a:pt x="19" y="5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íṣ1íďè"/>
            <p:cNvSpPr/>
            <p:nvPr/>
          </p:nvSpPr>
          <p:spPr bwMode="auto">
            <a:xfrm>
              <a:off x="4885006" y="2571090"/>
              <a:ext cx="94036" cy="74541"/>
            </a:xfrm>
            <a:custGeom>
              <a:avLst/>
              <a:gdLst>
                <a:gd name="T0" fmla="*/ 19 w 48"/>
                <a:gd name="T1" fmla="*/ 5 h 38"/>
                <a:gd name="T2" fmla="*/ 48 w 48"/>
                <a:gd name="T3" fmla="*/ 10 h 38"/>
                <a:gd name="T4" fmla="*/ 29 w 48"/>
                <a:gd name="T5" fmla="*/ 33 h 38"/>
                <a:gd name="T6" fmla="*/ 0 w 48"/>
                <a:gd name="T7" fmla="*/ 28 h 38"/>
                <a:gd name="T8" fmla="*/ 19 w 48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8">
                  <a:moveTo>
                    <a:pt x="19" y="5"/>
                  </a:moveTo>
                  <a:cubicBezTo>
                    <a:pt x="32" y="0"/>
                    <a:pt x="48" y="10"/>
                    <a:pt x="48" y="10"/>
                  </a:cubicBezTo>
                  <a:cubicBezTo>
                    <a:pt x="48" y="10"/>
                    <a:pt x="43" y="28"/>
                    <a:pt x="29" y="33"/>
                  </a:cubicBezTo>
                  <a:cubicBezTo>
                    <a:pt x="16" y="38"/>
                    <a:pt x="0" y="28"/>
                    <a:pt x="0" y="28"/>
                  </a:cubicBezTo>
                  <a:cubicBezTo>
                    <a:pt x="0" y="28"/>
                    <a:pt x="6" y="10"/>
                    <a:pt x="19" y="5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íşlîḋè"/>
            <p:cNvSpPr/>
            <p:nvPr/>
          </p:nvSpPr>
          <p:spPr bwMode="auto">
            <a:xfrm>
              <a:off x="4679733" y="2631869"/>
              <a:ext cx="64219" cy="97476"/>
            </a:xfrm>
            <a:custGeom>
              <a:avLst/>
              <a:gdLst>
                <a:gd name="T0" fmla="*/ 31 w 33"/>
                <a:gd name="T1" fmla="*/ 23 h 50"/>
                <a:gd name="T2" fmla="*/ 20 w 33"/>
                <a:gd name="T3" fmla="*/ 50 h 50"/>
                <a:gd name="T4" fmla="*/ 2 w 33"/>
                <a:gd name="T5" fmla="*/ 27 h 50"/>
                <a:gd name="T6" fmla="*/ 13 w 33"/>
                <a:gd name="T7" fmla="*/ 0 h 50"/>
                <a:gd name="T8" fmla="*/ 31 w 33"/>
                <a:gd name="T9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0">
                  <a:moveTo>
                    <a:pt x="31" y="23"/>
                  </a:moveTo>
                  <a:cubicBezTo>
                    <a:pt x="33" y="37"/>
                    <a:pt x="20" y="50"/>
                    <a:pt x="20" y="50"/>
                  </a:cubicBezTo>
                  <a:cubicBezTo>
                    <a:pt x="20" y="50"/>
                    <a:pt x="4" y="41"/>
                    <a:pt x="2" y="27"/>
                  </a:cubicBezTo>
                  <a:cubicBezTo>
                    <a:pt x="0" y="13"/>
                    <a:pt x="13" y="0"/>
                    <a:pt x="13" y="0"/>
                  </a:cubicBezTo>
                  <a:cubicBezTo>
                    <a:pt x="13" y="0"/>
                    <a:pt x="29" y="9"/>
                    <a:pt x="31" y="23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íṩlîḋè"/>
            <p:cNvSpPr/>
            <p:nvPr/>
          </p:nvSpPr>
          <p:spPr bwMode="auto">
            <a:xfrm>
              <a:off x="4768035" y="2698382"/>
              <a:ext cx="64219" cy="99770"/>
            </a:xfrm>
            <a:custGeom>
              <a:avLst/>
              <a:gdLst>
                <a:gd name="T0" fmla="*/ 31 w 33"/>
                <a:gd name="T1" fmla="*/ 23 h 51"/>
                <a:gd name="T2" fmla="*/ 20 w 33"/>
                <a:gd name="T3" fmla="*/ 51 h 51"/>
                <a:gd name="T4" fmla="*/ 2 w 33"/>
                <a:gd name="T5" fmla="*/ 28 h 51"/>
                <a:gd name="T6" fmla="*/ 13 w 33"/>
                <a:gd name="T7" fmla="*/ 0 h 51"/>
                <a:gd name="T8" fmla="*/ 31 w 33"/>
                <a:gd name="T9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1">
                  <a:moveTo>
                    <a:pt x="31" y="23"/>
                  </a:moveTo>
                  <a:cubicBezTo>
                    <a:pt x="33" y="37"/>
                    <a:pt x="20" y="51"/>
                    <a:pt x="20" y="51"/>
                  </a:cubicBezTo>
                  <a:cubicBezTo>
                    <a:pt x="20" y="51"/>
                    <a:pt x="4" y="42"/>
                    <a:pt x="2" y="28"/>
                  </a:cubicBezTo>
                  <a:cubicBezTo>
                    <a:pt x="0" y="14"/>
                    <a:pt x="13" y="0"/>
                    <a:pt x="13" y="0"/>
                  </a:cubicBezTo>
                  <a:cubicBezTo>
                    <a:pt x="13" y="0"/>
                    <a:pt x="29" y="9"/>
                    <a:pt x="31" y="23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4" name="íṩḷiďé"/>
            <p:cNvSpPr/>
            <p:nvPr/>
          </p:nvSpPr>
          <p:spPr bwMode="auto">
            <a:xfrm>
              <a:off x="4883859" y="2673153"/>
              <a:ext cx="99770" cy="56192"/>
            </a:xfrm>
            <a:prstGeom prst="ellipse">
              <a:avLst/>
            </a:pr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5" name="íSļïḑê"/>
            <p:cNvSpPr/>
            <p:nvPr/>
          </p:nvSpPr>
          <p:spPr bwMode="auto">
            <a:xfrm>
              <a:off x="6661360" y="5381835"/>
              <a:ext cx="99770" cy="60779"/>
            </a:xfrm>
            <a:custGeom>
              <a:avLst/>
              <a:gdLst>
                <a:gd name="T0" fmla="*/ 27 w 51"/>
                <a:gd name="T1" fmla="*/ 30 h 31"/>
                <a:gd name="T2" fmla="*/ 0 w 51"/>
                <a:gd name="T3" fmla="*/ 17 h 31"/>
                <a:gd name="T4" fmla="*/ 25 w 51"/>
                <a:gd name="T5" fmla="*/ 1 h 31"/>
                <a:gd name="T6" fmla="*/ 51 w 51"/>
                <a:gd name="T7" fmla="*/ 14 h 31"/>
                <a:gd name="T8" fmla="*/ 27 w 5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1">
                  <a:moveTo>
                    <a:pt x="27" y="30"/>
                  </a:moveTo>
                  <a:cubicBezTo>
                    <a:pt x="12" y="31"/>
                    <a:pt x="0" y="17"/>
                    <a:pt x="0" y="17"/>
                  </a:cubicBezTo>
                  <a:cubicBezTo>
                    <a:pt x="0" y="17"/>
                    <a:pt x="11" y="1"/>
                    <a:pt x="25" y="1"/>
                  </a:cubicBezTo>
                  <a:cubicBezTo>
                    <a:pt x="39" y="0"/>
                    <a:pt x="51" y="14"/>
                    <a:pt x="51" y="14"/>
                  </a:cubicBezTo>
                  <a:cubicBezTo>
                    <a:pt x="51" y="14"/>
                    <a:pt x="41" y="29"/>
                    <a:pt x="27" y="30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6" name="ïṣľîḍê"/>
            <p:cNvSpPr/>
            <p:nvPr/>
          </p:nvSpPr>
          <p:spPr bwMode="auto">
            <a:xfrm>
              <a:off x="6903330" y="5407064"/>
              <a:ext cx="80274" cy="80274"/>
            </a:xfrm>
            <a:custGeom>
              <a:avLst/>
              <a:gdLst>
                <a:gd name="T0" fmla="*/ 29 w 41"/>
                <a:gd name="T1" fmla="*/ 32 h 41"/>
                <a:gd name="T2" fmla="*/ 0 w 41"/>
                <a:gd name="T3" fmla="*/ 36 h 41"/>
                <a:gd name="T4" fmla="*/ 12 w 41"/>
                <a:gd name="T5" fmla="*/ 9 h 41"/>
                <a:gd name="T6" fmla="*/ 41 w 41"/>
                <a:gd name="T7" fmla="*/ 5 h 41"/>
                <a:gd name="T8" fmla="*/ 29 w 41"/>
                <a:gd name="T9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29" y="32"/>
                  </a:moveTo>
                  <a:cubicBezTo>
                    <a:pt x="18" y="41"/>
                    <a:pt x="0" y="36"/>
                    <a:pt x="0" y="36"/>
                  </a:cubicBezTo>
                  <a:cubicBezTo>
                    <a:pt x="0" y="36"/>
                    <a:pt x="0" y="17"/>
                    <a:pt x="12" y="9"/>
                  </a:cubicBezTo>
                  <a:cubicBezTo>
                    <a:pt x="23" y="0"/>
                    <a:pt x="41" y="5"/>
                    <a:pt x="41" y="5"/>
                  </a:cubicBezTo>
                  <a:cubicBezTo>
                    <a:pt x="41" y="5"/>
                    <a:pt x="41" y="24"/>
                    <a:pt x="29" y="32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7" name="íŝḷïḍe"/>
            <p:cNvSpPr/>
            <p:nvPr/>
          </p:nvSpPr>
          <p:spPr bwMode="auto">
            <a:xfrm>
              <a:off x="6759983" y="5481605"/>
              <a:ext cx="68807" cy="98623"/>
            </a:xfrm>
            <a:custGeom>
              <a:avLst/>
              <a:gdLst>
                <a:gd name="T0" fmla="*/ 3 w 35"/>
                <a:gd name="T1" fmla="*/ 22 h 50"/>
                <a:gd name="T2" fmla="*/ 23 w 35"/>
                <a:gd name="T3" fmla="*/ 0 h 50"/>
                <a:gd name="T4" fmla="*/ 32 w 35"/>
                <a:gd name="T5" fmla="*/ 28 h 50"/>
                <a:gd name="T6" fmla="*/ 12 w 35"/>
                <a:gd name="T7" fmla="*/ 50 h 50"/>
                <a:gd name="T8" fmla="*/ 3 w 35"/>
                <a:gd name="T9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0">
                  <a:moveTo>
                    <a:pt x="3" y="22"/>
                  </a:moveTo>
                  <a:cubicBezTo>
                    <a:pt x="7" y="8"/>
                    <a:pt x="23" y="0"/>
                    <a:pt x="23" y="0"/>
                  </a:cubicBezTo>
                  <a:cubicBezTo>
                    <a:pt x="23" y="0"/>
                    <a:pt x="35" y="14"/>
                    <a:pt x="32" y="28"/>
                  </a:cubicBezTo>
                  <a:cubicBezTo>
                    <a:pt x="29" y="42"/>
                    <a:pt x="12" y="50"/>
                    <a:pt x="12" y="50"/>
                  </a:cubicBezTo>
                  <a:cubicBezTo>
                    <a:pt x="12" y="50"/>
                    <a:pt x="0" y="36"/>
                    <a:pt x="3" y="22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8" name="iṣľîḑé"/>
            <p:cNvSpPr/>
            <p:nvPr/>
          </p:nvSpPr>
          <p:spPr bwMode="auto">
            <a:xfrm>
              <a:off x="6661360" y="5467844"/>
              <a:ext cx="71100" cy="96329"/>
            </a:xfrm>
            <a:custGeom>
              <a:avLst/>
              <a:gdLst>
                <a:gd name="T0" fmla="*/ 4 w 36"/>
                <a:gd name="T1" fmla="*/ 28 h 49"/>
                <a:gd name="T2" fmla="*/ 12 w 36"/>
                <a:gd name="T3" fmla="*/ 0 h 49"/>
                <a:gd name="T4" fmla="*/ 32 w 36"/>
                <a:gd name="T5" fmla="*/ 21 h 49"/>
                <a:gd name="T6" fmla="*/ 25 w 36"/>
                <a:gd name="T7" fmla="*/ 49 h 49"/>
                <a:gd name="T8" fmla="*/ 4 w 36"/>
                <a:gd name="T9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4" y="28"/>
                  </a:moveTo>
                  <a:cubicBezTo>
                    <a:pt x="0" y="15"/>
                    <a:pt x="12" y="0"/>
                    <a:pt x="12" y="0"/>
                  </a:cubicBezTo>
                  <a:cubicBezTo>
                    <a:pt x="12" y="0"/>
                    <a:pt x="29" y="7"/>
                    <a:pt x="32" y="21"/>
                  </a:cubicBezTo>
                  <a:cubicBezTo>
                    <a:pt x="36" y="35"/>
                    <a:pt x="25" y="49"/>
                    <a:pt x="25" y="49"/>
                  </a:cubicBezTo>
                  <a:cubicBezTo>
                    <a:pt x="25" y="49"/>
                    <a:pt x="8" y="42"/>
                    <a:pt x="4" y="28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9" name="ïŝlîḍe"/>
            <p:cNvSpPr/>
            <p:nvPr/>
          </p:nvSpPr>
          <p:spPr bwMode="auto">
            <a:xfrm>
              <a:off x="6812734" y="5630686"/>
              <a:ext cx="99770" cy="58486"/>
            </a:xfrm>
            <a:custGeom>
              <a:avLst/>
              <a:gdLst>
                <a:gd name="T0" fmla="*/ 25 w 51"/>
                <a:gd name="T1" fmla="*/ 0 h 30"/>
                <a:gd name="T2" fmla="*/ 51 w 51"/>
                <a:gd name="T3" fmla="*/ 14 h 30"/>
                <a:gd name="T4" fmla="*/ 26 w 51"/>
                <a:gd name="T5" fmla="*/ 30 h 30"/>
                <a:gd name="T6" fmla="*/ 0 w 51"/>
                <a:gd name="T7" fmla="*/ 16 h 30"/>
                <a:gd name="T8" fmla="*/ 25 w 5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0">
                  <a:moveTo>
                    <a:pt x="25" y="0"/>
                  </a:moveTo>
                  <a:cubicBezTo>
                    <a:pt x="39" y="0"/>
                    <a:pt x="51" y="14"/>
                    <a:pt x="51" y="14"/>
                  </a:cubicBezTo>
                  <a:cubicBezTo>
                    <a:pt x="51" y="14"/>
                    <a:pt x="40" y="29"/>
                    <a:pt x="26" y="30"/>
                  </a:cubicBezTo>
                  <a:cubicBezTo>
                    <a:pt x="12" y="30"/>
                    <a:pt x="0" y="16"/>
                    <a:pt x="0" y="16"/>
                  </a:cubicBezTo>
                  <a:cubicBezTo>
                    <a:pt x="0" y="16"/>
                    <a:pt x="10" y="1"/>
                    <a:pt x="25" y="0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0" name="iśḷîďê"/>
            <p:cNvSpPr/>
            <p:nvPr/>
          </p:nvSpPr>
          <p:spPr bwMode="auto">
            <a:xfrm>
              <a:off x="6837963" y="5530916"/>
              <a:ext cx="99770" cy="60779"/>
            </a:xfrm>
            <a:custGeom>
              <a:avLst/>
              <a:gdLst>
                <a:gd name="T0" fmla="*/ 24 w 51"/>
                <a:gd name="T1" fmla="*/ 1 h 31"/>
                <a:gd name="T2" fmla="*/ 51 w 51"/>
                <a:gd name="T3" fmla="*/ 14 h 31"/>
                <a:gd name="T4" fmla="*/ 26 w 51"/>
                <a:gd name="T5" fmla="*/ 30 h 31"/>
                <a:gd name="T6" fmla="*/ 0 w 51"/>
                <a:gd name="T7" fmla="*/ 17 h 31"/>
                <a:gd name="T8" fmla="*/ 24 w 51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1">
                  <a:moveTo>
                    <a:pt x="24" y="1"/>
                  </a:moveTo>
                  <a:cubicBezTo>
                    <a:pt x="39" y="0"/>
                    <a:pt x="51" y="14"/>
                    <a:pt x="51" y="14"/>
                  </a:cubicBezTo>
                  <a:cubicBezTo>
                    <a:pt x="51" y="14"/>
                    <a:pt x="40" y="30"/>
                    <a:pt x="26" y="30"/>
                  </a:cubicBezTo>
                  <a:cubicBezTo>
                    <a:pt x="12" y="31"/>
                    <a:pt x="0" y="17"/>
                    <a:pt x="0" y="17"/>
                  </a:cubicBezTo>
                  <a:cubicBezTo>
                    <a:pt x="0" y="17"/>
                    <a:pt x="10" y="2"/>
                    <a:pt x="24" y="1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1" name="ïṡľíḑé"/>
            <p:cNvSpPr/>
            <p:nvPr/>
          </p:nvSpPr>
          <p:spPr bwMode="auto">
            <a:xfrm>
              <a:off x="6522601" y="5456376"/>
              <a:ext cx="99770" cy="60779"/>
            </a:xfrm>
            <a:custGeom>
              <a:avLst/>
              <a:gdLst>
                <a:gd name="T0" fmla="*/ 25 w 51"/>
                <a:gd name="T1" fmla="*/ 1 h 31"/>
                <a:gd name="T2" fmla="*/ 51 w 51"/>
                <a:gd name="T3" fmla="*/ 14 h 31"/>
                <a:gd name="T4" fmla="*/ 26 w 51"/>
                <a:gd name="T5" fmla="*/ 30 h 31"/>
                <a:gd name="T6" fmla="*/ 0 w 51"/>
                <a:gd name="T7" fmla="*/ 17 h 31"/>
                <a:gd name="T8" fmla="*/ 25 w 51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1">
                  <a:moveTo>
                    <a:pt x="25" y="1"/>
                  </a:moveTo>
                  <a:cubicBezTo>
                    <a:pt x="39" y="0"/>
                    <a:pt x="51" y="14"/>
                    <a:pt x="51" y="14"/>
                  </a:cubicBezTo>
                  <a:cubicBezTo>
                    <a:pt x="51" y="14"/>
                    <a:pt x="41" y="29"/>
                    <a:pt x="26" y="30"/>
                  </a:cubicBezTo>
                  <a:cubicBezTo>
                    <a:pt x="12" y="31"/>
                    <a:pt x="0" y="17"/>
                    <a:pt x="0" y="17"/>
                  </a:cubicBezTo>
                  <a:cubicBezTo>
                    <a:pt x="0" y="17"/>
                    <a:pt x="11" y="1"/>
                    <a:pt x="25" y="1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iŝ1ídé"/>
            <p:cNvSpPr/>
            <p:nvPr/>
          </p:nvSpPr>
          <p:spPr bwMode="auto">
            <a:xfrm>
              <a:off x="6808147" y="5381835"/>
              <a:ext cx="63073" cy="99770"/>
            </a:xfrm>
            <a:custGeom>
              <a:avLst/>
              <a:gdLst>
                <a:gd name="T0" fmla="*/ 31 w 32"/>
                <a:gd name="T1" fmla="*/ 27 h 51"/>
                <a:gd name="T2" fmla="*/ 14 w 32"/>
                <a:gd name="T3" fmla="*/ 51 h 51"/>
                <a:gd name="T4" fmla="*/ 2 w 32"/>
                <a:gd name="T5" fmla="*/ 24 h 51"/>
                <a:gd name="T6" fmla="*/ 19 w 32"/>
                <a:gd name="T7" fmla="*/ 0 h 51"/>
                <a:gd name="T8" fmla="*/ 31 w 32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1">
                  <a:moveTo>
                    <a:pt x="31" y="27"/>
                  </a:moveTo>
                  <a:cubicBezTo>
                    <a:pt x="30" y="41"/>
                    <a:pt x="14" y="51"/>
                    <a:pt x="14" y="51"/>
                  </a:cubicBezTo>
                  <a:cubicBezTo>
                    <a:pt x="14" y="51"/>
                    <a:pt x="0" y="38"/>
                    <a:pt x="2" y="24"/>
                  </a:cubicBezTo>
                  <a:cubicBezTo>
                    <a:pt x="3" y="10"/>
                    <a:pt x="19" y="0"/>
                    <a:pt x="19" y="0"/>
                  </a:cubicBezTo>
                  <a:cubicBezTo>
                    <a:pt x="19" y="0"/>
                    <a:pt x="32" y="13"/>
                    <a:pt x="31" y="27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îṩḻîdè"/>
            <p:cNvSpPr/>
            <p:nvPr/>
          </p:nvSpPr>
          <p:spPr bwMode="auto">
            <a:xfrm>
              <a:off x="4867804" y="5315322"/>
              <a:ext cx="63073" cy="99770"/>
            </a:xfrm>
            <a:custGeom>
              <a:avLst/>
              <a:gdLst>
                <a:gd name="T0" fmla="*/ 30 w 32"/>
                <a:gd name="T1" fmla="*/ 27 h 51"/>
                <a:gd name="T2" fmla="*/ 13 w 32"/>
                <a:gd name="T3" fmla="*/ 51 h 51"/>
                <a:gd name="T4" fmla="*/ 1 w 32"/>
                <a:gd name="T5" fmla="*/ 24 h 51"/>
                <a:gd name="T6" fmla="*/ 18 w 32"/>
                <a:gd name="T7" fmla="*/ 0 h 51"/>
                <a:gd name="T8" fmla="*/ 30 w 32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1">
                  <a:moveTo>
                    <a:pt x="30" y="27"/>
                  </a:moveTo>
                  <a:cubicBezTo>
                    <a:pt x="29" y="41"/>
                    <a:pt x="13" y="51"/>
                    <a:pt x="13" y="51"/>
                  </a:cubicBezTo>
                  <a:cubicBezTo>
                    <a:pt x="13" y="51"/>
                    <a:pt x="0" y="38"/>
                    <a:pt x="1" y="24"/>
                  </a:cubicBezTo>
                  <a:cubicBezTo>
                    <a:pt x="2" y="10"/>
                    <a:pt x="18" y="0"/>
                    <a:pt x="18" y="0"/>
                  </a:cubicBezTo>
                  <a:cubicBezTo>
                    <a:pt x="18" y="0"/>
                    <a:pt x="32" y="13"/>
                    <a:pt x="30" y="27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iṧľïďê"/>
            <p:cNvSpPr/>
            <p:nvPr/>
          </p:nvSpPr>
          <p:spPr bwMode="auto">
            <a:xfrm>
              <a:off x="6139578" y="5834812"/>
              <a:ext cx="72247" cy="94036"/>
            </a:xfrm>
            <a:custGeom>
              <a:avLst/>
              <a:gdLst>
                <a:gd name="T0" fmla="*/ 5 w 37"/>
                <a:gd name="T1" fmla="*/ 19 h 48"/>
                <a:gd name="T2" fmla="*/ 28 w 37"/>
                <a:gd name="T3" fmla="*/ 0 h 48"/>
                <a:gd name="T4" fmla="*/ 33 w 37"/>
                <a:gd name="T5" fmla="*/ 29 h 48"/>
                <a:gd name="T6" fmla="*/ 10 w 37"/>
                <a:gd name="T7" fmla="*/ 48 h 48"/>
                <a:gd name="T8" fmla="*/ 5 w 37"/>
                <a:gd name="T9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8">
                  <a:moveTo>
                    <a:pt x="5" y="19"/>
                  </a:moveTo>
                  <a:cubicBezTo>
                    <a:pt x="10" y="6"/>
                    <a:pt x="28" y="0"/>
                    <a:pt x="28" y="0"/>
                  </a:cubicBezTo>
                  <a:cubicBezTo>
                    <a:pt x="28" y="0"/>
                    <a:pt x="37" y="16"/>
                    <a:pt x="33" y="29"/>
                  </a:cubicBezTo>
                  <a:cubicBezTo>
                    <a:pt x="28" y="42"/>
                    <a:pt x="10" y="48"/>
                    <a:pt x="10" y="48"/>
                  </a:cubicBezTo>
                  <a:cubicBezTo>
                    <a:pt x="10" y="48"/>
                    <a:pt x="0" y="32"/>
                    <a:pt x="5" y="19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5" name="îślíḍe"/>
            <p:cNvSpPr/>
            <p:nvPr/>
          </p:nvSpPr>
          <p:spPr bwMode="auto">
            <a:xfrm>
              <a:off x="5938892" y="5779767"/>
              <a:ext cx="80274" cy="77981"/>
            </a:xfrm>
            <a:custGeom>
              <a:avLst/>
              <a:gdLst>
                <a:gd name="T0" fmla="*/ 10 w 41"/>
                <a:gd name="T1" fmla="*/ 10 h 40"/>
                <a:gd name="T2" fmla="*/ 39 w 41"/>
                <a:gd name="T3" fmla="*/ 2 h 40"/>
                <a:gd name="T4" fmla="*/ 31 w 41"/>
                <a:gd name="T5" fmla="*/ 31 h 40"/>
                <a:gd name="T6" fmla="*/ 2 w 41"/>
                <a:gd name="T7" fmla="*/ 38 h 40"/>
                <a:gd name="T8" fmla="*/ 10 w 41"/>
                <a:gd name="T9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10" y="10"/>
                  </a:moveTo>
                  <a:cubicBezTo>
                    <a:pt x="20" y="0"/>
                    <a:pt x="39" y="2"/>
                    <a:pt x="39" y="2"/>
                  </a:cubicBezTo>
                  <a:cubicBezTo>
                    <a:pt x="39" y="2"/>
                    <a:pt x="41" y="21"/>
                    <a:pt x="31" y="31"/>
                  </a:cubicBezTo>
                  <a:cubicBezTo>
                    <a:pt x="21" y="40"/>
                    <a:pt x="2" y="38"/>
                    <a:pt x="2" y="38"/>
                  </a:cubicBezTo>
                  <a:cubicBezTo>
                    <a:pt x="2" y="38"/>
                    <a:pt x="0" y="20"/>
                    <a:pt x="10" y="10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6" name="iŝḷïďe"/>
            <p:cNvSpPr/>
            <p:nvPr/>
          </p:nvSpPr>
          <p:spPr bwMode="auto">
            <a:xfrm>
              <a:off x="6100587" y="5655915"/>
              <a:ext cx="61926" cy="99770"/>
            </a:xfrm>
            <a:custGeom>
              <a:avLst/>
              <a:gdLst>
                <a:gd name="T0" fmla="*/ 31 w 32"/>
                <a:gd name="T1" fmla="*/ 27 h 51"/>
                <a:gd name="T2" fmla="*/ 14 w 32"/>
                <a:gd name="T3" fmla="*/ 51 h 51"/>
                <a:gd name="T4" fmla="*/ 2 w 32"/>
                <a:gd name="T5" fmla="*/ 24 h 51"/>
                <a:gd name="T6" fmla="*/ 18 w 32"/>
                <a:gd name="T7" fmla="*/ 0 h 51"/>
                <a:gd name="T8" fmla="*/ 31 w 32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1">
                  <a:moveTo>
                    <a:pt x="31" y="27"/>
                  </a:moveTo>
                  <a:cubicBezTo>
                    <a:pt x="29" y="41"/>
                    <a:pt x="14" y="51"/>
                    <a:pt x="14" y="51"/>
                  </a:cubicBezTo>
                  <a:cubicBezTo>
                    <a:pt x="14" y="51"/>
                    <a:pt x="0" y="38"/>
                    <a:pt x="2" y="24"/>
                  </a:cubicBezTo>
                  <a:cubicBezTo>
                    <a:pt x="3" y="10"/>
                    <a:pt x="18" y="0"/>
                    <a:pt x="18" y="0"/>
                  </a:cubicBezTo>
                  <a:cubicBezTo>
                    <a:pt x="18" y="0"/>
                    <a:pt x="32" y="13"/>
                    <a:pt x="31" y="27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7" name="îṣ1îḓê"/>
            <p:cNvSpPr/>
            <p:nvPr/>
          </p:nvSpPr>
          <p:spPr bwMode="auto">
            <a:xfrm>
              <a:off x="5574217" y="5560732"/>
              <a:ext cx="74541" cy="94036"/>
            </a:xfrm>
            <a:custGeom>
              <a:avLst/>
              <a:gdLst>
                <a:gd name="T0" fmla="*/ 33 w 38"/>
                <a:gd name="T1" fmla="*/ 19 h 48"/>
                <a:gd name="T2" fmla="*/ 29 w 38"/>
                <a:gd name="T3" fmla="*/ 48 h 48"/>
                <a:gd name="T4" fmla="*/ 6 w 38"/>
                <a:gd name="T5" fmla="*/ 30 h 48"/>
                <a:gd name="T6" fmla="*/ 10 w 38"/>
                <a:gd name="T7" fmla="*/ 0 h 48"/>
                <a:gd name="T8" fmla="*/ 33 w 38"/>
                <a:gd name="T9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3" y="19"/>
                  </a:moveTo>
                  <a:cubicBezTo>
                    <a:pt x="38" y="32"/>
                    <a:pt x="29" y="48"/>
                    <a:pt x="29" y="48"/>
                  </a:cubicBezTo>
                  <a:cubicBezTo>
                    <a:pt x="29" y="48"/>
                    <a:pt x="11" y="43"/>
                    <a:pt x="6" y="30"/>
                  </a:cubicBezTo>
                  <a:cubicBezTo>
                    <a:pt x="0" y="17"/>
                    <a:pt x="10" y="0"/>
                    <a:pt x="10" y="0"/>
                  </a:cubicBezTo>
                  <a:cubicBezTo>
                    <a:pt x="10" y="0"/>
                    <a:pt x="28" y="5"/>
                    <a:pt x="33" y="19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8" name="îṣļîḋê"/>
            <p:cNvSpPr/>
            <p:nvPr/>
          </p:nvSpPr>
          <p:spPr bwMode="auto">
            <a:xfrm>
              <a:off x="6059304" y="5558439"/>
              <a:ext cx="99770" cy="66513"/>
            </a:xfrm>
            <a:custGeom>
              <a:avLst/>
              <a:gdLst>
                <a:gd name="T0" fmla="*/ 28 w 51"/>
                <a:gd name="T1" fmla="*/ 31 h 34"/>
                <a:gd name="T2" fmla="*/ 0 w 51"/>
                <a:gd name="T3" fmla="*/ 22 h 34"/>
                <a:gd name="T4" fmla="*/ 23 w 51"/>
                <a:gd name="T5" fmla="*/ 3 h 34"/>
                <a:gd name="T6" fmla="*/ 51 w 51"/>
                <a:gd name="T7" fmla="*/ 12 h 34"/>
                <a:gd name="T8" fmla="*/ 28 w 51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4">
                  <a:moveTo>
                    <a:pt x="28" y="31"/>
                  </a:moveTo>
                  <a:cubicBezTo>
                    <a:pt x="14" y="34"/>
                    <a:pt x="0" y="22"/>
                    <a:pt x="0" y="22"/>
                  </a:cubicBezTo>
                  <a:cubicBezTo>
                    <a:pt x="0" y="22"/>
                    <a:pt x="9" y="5"/>
                    <a:pt x="23" y="3"/>
                  </a:cubicBezTo>
                  <a:cubicBezTo>
                    <a:pt x="37" y="0"/>
                    <a:pt x="51" y="12"/>
                    <a:pt x="51" y="12"/>
                  </a:cubicBezTo>
                  <a:cubicBezTo>
                    <a:pt x="51" y="12"/>
                    <a:pt x="42" y="29"/>
                    <a:pt x="28" y="31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9" name="iṩlíḍe"/>
            <p:cNvSpPr/>
            <p:nvPr/>
          </p:nvSpPr>
          <p:spPr bwMode="auto">
            <a:xfrm>
              <a:off x="5971002" y="5666235"/>
              <a:ext cx="97476" cy="66513"/>
            </a:xfrm>
            <a:custGeom>
              <a:avLst/>
              <a:gdLst>
                <a:gd name="T0" fmla="*/ 28 w 50"/>
                <a:gd name="T1" fmla="*/ 31 h 34"/>
                <a:gd name="T2" fmla="*/ 0 w 50"/>
                <a:gd name="T3" fmla="*/ 21 h 34"/>
                <a:gd name="T4" fmla="*/ 22 w 50"/>
                <a:gd name="T5" fmla="*/ 2 h 34"/>
                <a:gd name="T6" fmla="*/ 50 w 50"/>
                <a:gd name="T7" fmla="*/ 12 h 34"/>
                <a:gd name="T8" fmla="*/ 28 w 5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28" y="31"/>
                  </a:moveTo>
                  <a:cubicBezTo>
                    <a:pt x="14" y="34"/>
                    <a:pt x="0" y="21"/>
                    <a:pt x="0" y="21"/>
                  </a:cubicBezTo>
                  <a:cubicBezTo>
                    <a:pt x="0" y="21"/>
                    <a:pt x="8" y="5"/>
                    <a:pt x="22" y="2"/>
                  </a:cubicBezTo>
                  <a:cubicBezTo>
                    <a:pt x="36" y="0"/>
                    <a:pt x="50" y="12"/>
                    <a:pt x="50" y="12"/>
                  </a:cubicBezTo>
                  <a:cubicBezTo>
                    <a:pt x="50" y="12"/>
                    <a:pt x="41" y="28"/>
                    <a:pt x="28" y="31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0" name="íSľîďè"/>
            <p:cNvSpPr/>
            <p:nvPr/>
          </p:nvSpPr>
          <p:spPr bwMode="auto">
            <a:xfrm>
              <a:off x="6208384" y="5722428"/>
              <a:ext cx="96329" cy="68807"/>
            </a:xfrm>
            <a:custGeom>
              <a:avLst/>
              <a:gdLst>
                <a:gd name="T0" fmla="*/ 21 w 49"/>
                <a:gd name="T1" fmla="*/ 32 h 35"/>
                <a:gd name="T2" fmla="*/ 0 w 49"/>
                <a:gd name="T3" fmla="*/ 11 h 35"/>
                <a:gd name="T4" fmla="*/ 28 w 49"/>
                <a:gd name="T5" fmla="*/ 3 h 35"/>
                <a:gd name="T6" fmla="*/ 49 w 49"/>
                <a:gd name="T7" fmla="*/ 24 h 35"/>
                <a:gd name="T8" fmla="*/ 21 w 49"/>
                <a:gd name="T9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1" y="32"/>
                  </a:moveTo>
                  <a:cubicBezTo>
                    <a:pt x="7" y="28"/>
                    <a:pt x="0" y="11"/>
                    <a:pt x="0" y="11"/>
                  </a:cubicBezTo>
                  <a:cubicBezTo>
                    <a:pt x="0" y="11"/>
                    <a:pt x="14" y="0"/>
                    <a:pt x="28" y="3"/>
                  </a:cubicBezTo>
                  <a:cubicBezTo>
                    <a:pt x="42" y="7"/>
                    <a:pt x="49" y="24"/>
                    <a:pt x="49" y="24"/>
                  </a:cubicBezTo>
                  <a:cubicBezTo>
                    <a:pt x="49" y="24"/>
                    <a:pt x="35" y="35"/>
                    <a:pt x="21" y="32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1" name="îŝlïdè"/>
            <p:cNvSpPr/>
            <p:nvPr/>
          </p:nvSpPr>
          <p:spPr bwMode="auto">
            <a:xfrm>
              <a:off x="6040955" y="5752244"/>
              <a:ext cx="59632" cy="99770"/>
            </a:xfrm>
            <a:custGeom>
              <a:avLst/>
              <a:gdLst>
                <a:gd name="T0" fmla="*/ 0 w 30"/>
                <a:gd name="T1" fmla="*/ 26 h 51"/>
                <a:gd name="T2" fmla="*/ 14 w 30"/>
                <a:gd name="T3" fmla="*/ 0 h 51"/>
                <a:gd name="T4" fmla="*/ 29 w 30"/>
                <a:gd name="T5" fmla="*/ 25 h 51"/>
                <a:gd name="T6" fmla="*/ 16 w 30"/>
                <a:gd name="T7" fmla="*/ 51 h 51"/>
                <a:gd name="T8" fmla="*/ 0 w 30"/>
                <a:gd name="T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1">
                  <a:moveTo>
                    <a:pt x="0" y="26"/>
                  </a:moveTo>
                  <a:cubicBezTo>
                    <a:pt x="0" y="12"/>
                    <a:pt x="14" y="0"/>
                    <a:pt x="14" y="0"/>
                  </a:cubicBezTo>
                  <a:cubicBezTo>
                    <a:pt x="14" y="0"/>
                    <a:pt x="29" y="11"/>
                    <a:pt x="29" y="25"/>
                  </a:cubicBezTo>
                  <a:cubicBezTo>
                    <a:pt x="30" y="39"/>
                    <a:pt x="16" y="51"/>
                    <a:pt x="16" y="51"/>
                  </a:cubicBezTo>
                  <a:cubicBezTo>
                    <a:pt x="16" y="51"/>
                    <a:pt x="1" y="41"/>
                    <a:pt x="0" y="26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2" name="ïṣļïdè"/>
            <p:cNvSpPr/>
            <p:nvPr/>
          </p:nvSpPr>
          <p:spPr bwMode="auto">
            <a:xfrm>
              <a:off x="6557004" y="5607750"/>
              <a:ext cx="96329" cy="69954"/>
            </a:xfrm>
            <a:custGeom>
              <a:avLst/>
              <a:gdLst>
                <a:gd name="T0" fmla="*/ 29 w 49"/>
                <a:gd name="T1" fmla="*/ 4 h 36"/>
                <a:gd name="T2" fmla="*/ 0 w 49"/>
                <a:gd name="T3" fmla="*/ 11 h 36"/>
                <a:gd name="T4" fmla="*/ 20 w 49"/>
                <a:gd name="T5" fmla="*/ 32 h 36"/>
                <a:gd name="T6" fmla="*/ 49 w 49"/>
                <a:gd name="T7" fmla="*/ 26 h 36"/>
                <a:gd name="T8" fmla="*/ 29 w 4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6">
                  <a:moveTo>
                    <a:pt x="29" y="4"/>
                  </a:moveTo>
                  <a:cubicBezTo>
                    <a:pt x="15" y="0"/>
                    <a:pt x="0" y="11"/>
                    <a:pt x="0" y="11"/>
                  </a:cubicBezTo>
                  <a:cubicBezTo>
                    <a:pt x="0" y="11"/>
                    <a:pt x="7" y="28"/>
                    <a:pt x="20" y="32"/>
                  </a:cubicBezTo>
                  <a:cubicBezTo>
                    <a:pt x="34" y="36"/>
                    <a:pt x="49" y="26"/>
                    <a:pt x="49" y="26"/>
                  </a:cubicBezTo>
                  <a:cubicBezTo>
                    <a:pt x="49" y="26"/>
                    <a:pt x="42" y="8"/>
                    <a:pt x="29" y="4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3" name="íṥ1îḍè"/>
            <p:cNvSpPr/>
            <p:nvPr/>
          </p:nvSpPr>
          <p:spPr bwMode="auto">
            <a:xfrm>
              <a:off x="6434299" y="5754537"/>
              <a:ext cx="69954" cy="95183"/>
            </a:xfrm>
            <a:custGeom>
              <a:avLst/>
              <a:gdLst>
                <a:gd name="T0" fmla="*/ 32 w 36"/>
                <a:gd name="T1" fmla="*/ 20 h 49"/>
                <a:gd name="T2" fmla="*/ 12 w 36"/>
                <a:gd name="T3" fmla="*/ 0 h 49"/>
                <a:gd name="T4" fmla="*/ 4 w 36"/>
                <a:gd name="T5" fmla="*/ 28 h 49"/>
                <a:gd name="T6" fmla="*/ 25 w 36"/>
                <a:gd name="T7" fmla="*/ 49 h 49"/>
                <a:gd name="T8" fmla="*/ 32 w 36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32" y="20"/>
                  </a:moveTo>
                  <a:cubicBezTo>
                    <a:pt x="29" y="7"/>
                    <a:pt x="12" y="0"/>
                    <a:pt x="12" y="0"/>
                  </a:cubicBezTo>
                  <a:cubicBezTo>
                    <a:pt x="12" y="0"/>
                    <a:pt x="0" y="14"/>
                    <a:pt x="4" y="28"/>
                  </a:cubicBezTo>
                  <a:cubicBezTo>
                    <a:pt x="8" y="42"/>
                    <a:pt x="25" y="49"/>
                    <a:pt x="25" y="49"/>
                  </a:cubicBezTo>
                  <a:cubicBezTo>
                    <a:pt x="25" y="49"/>
                    <a:pt x="36" y="34"/>
                    <a:pt x="32" y="20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4" name="íS1idê"/>
            <p:cNvSpPr/>
            <p:nvPr/>
          </p:nvSpPr>
          <p:spPr bwMode="auto">
            <a:xfrm>
              <a:off x="6363199" y="5605457"/>
              <a:ext cx="80274" cy="80274"/>
            </a:xfrm>
            <a:custGeom>
              <a:avLst/>
              <a:gdLst>
                <a:gd name="T0" fmla="*/ 11 w 41"/>
                <a:gd name="T1" fmla="*/ 9 h 41"/>
                <a:gd name="T2" fmla="*/ 0 w 41"/>
                <a:gd name="T3" fmla="*/ 36 h 41"/>
                <a:gd name="T4" fmla="*/ 29 w 41"/>
                <a:gd name="T5" fmla="*/ 32 h 41"/>
                <a:gd name="T6" fmla="*/ 41 w 41"/>
                <a:gd name="T7" fmla="*/ 5 h 41"/>
                <a:gd name="T8" fmla="*/ 11 w 41"/>
                <a:gd name="T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11" y="9"/>
                  </a:moveTo>
                  <a:cubicBezTo>
                    <a:pt x="0" y="17"/>
                    <a:pt x="0" y="36"/>
                    <a:pt x="0" y="36"/>
                  </a:cubicBezTo>
                  <a:cubicBezTo>
                    <a:pt x="0" y="36"/>
                    <a:pt x="18" y="41"/>
                    <a:pt x="29" y="32"/>
                  </a:cubicBezTo>
                  <a:cubicBezTo>
                    <a:pt x="40" y="23"/>
                    <a:pt x="41" y="5"/>
                    <a:pt x="41" y="5"/>
                  </a:cubicBezTo>
                  <a:cubicBezTo>
                    <a:pt x="41" y="5"/>
                    <a:pt x="23" y="0"/>
                    <a:pt x="11" y="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5" name="ïṧlîḍê"/>
            <p:cNvSpPr/>
            <p:nvPr/>
          </p:nvSpPr>
          <p:spPr bwMode="auto">
            <a:xfrm>
              <a:off x="6274897" y="5514861"/>
              <a:ext cx="80274" cy="79128"/>
            </a:xfrm>
            <a:custGeom>
              <a:avLst/>
              <a:gdLst>
                <a:gd name="T0" fmla="*/ 12 w 41"/>
                <a:gd name="T1" fmla="*/ 9 h 40"/>
                <a:gd name="T2" fmla="*/ 0 w 41"/>
                <a:gd name="T3" fmla="*/ 36 h 40"/>
                <a:gd name="T4" fmla="*/ 29 w 41"/>
                <a:gd name="T5" fmla="*/ 32 h 40"/>
                <a:gd name="T6" fmla="*/ 41 w 41"/>
                <a:gd name="T7" fmla="*/ 5 h 40"/>
                <a:gd name="T8" fmla="*/ 12 w 41"/>
                <a:gd name="T9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12" y="9"/>
                  </a:moveTo>
                  <a:cubicBezTo>
                    <a:pt x="0" y="17"/>
                    <a:pt x="0" y="36"/>
                    <a:pt x="0" y="36"/>
                  </a:cubicBezTo>
                  <a:cubicBezTo>
                    <a:pt x="0" y="36"/>
                    <a:pt x="18" y="40"/>
                    <a:pt x="29" y="32"/>
                  </a:cubicBezTo>
                  <a:cubicBezTo>
                    <a:pt x="41" y="23"/>
                    <a:pt x="41" y="5"/>
                    <a:pt x="41" y="5"/>
                  </a:cubicBezTo>
                  <a:cubicBezTo>
                    <a:pt x="41" y="5"/>
                    <a:pt x="23" y="0"/>
                    <a:pt x="12" y="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6" name="îSḷîdê"/>
            <p:cNvSpPr/>
            <p:nvPr/>
          </p:nvSpPr>
          <p:spPr bwMode="auto">
            <a:xfrm>
              <a:off x="6445766" y="5526329"/>
              <a:ext cx="77981" cy="81421"/>
            </a:xfrm>
            <a:custGeom>
              <a:avLst/>
              <a:gdLst>
                <a:gd name="T0" fmla="*/ 11 w 40"/>
                <a:gd name="T1" fmla="*/ 32 h 41"/>
                <a:gd name="T2" fmla="*/ 40 w 40"/>
                <a:gd name="T3" fmla="*/ 38 h 41"/>
                <a:gd name="T4" fmla="*/ 30 w 40"/>
                <a:gd name="T5" fmla="*/ 10 h 41"/>
                <a:gd name="T6" fmla="*/ 1 w 40"/>
                <a:gd name="T7" fmla="*/ 4 h 41"/>
                <a:gd name="T8" fmla="*/ 11 w 40"/>
                <a:gd name="T9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11" y="32"/>
                  </a:moveTo>
                  <a:cubicBezTo>
                    <a:pt x="21" y="41"/>
                    <a:pt x="40" y="38"/>
                    <a:pt x="40" y="38"/>
                  </a:cubicBezTo>
                  <a:cubicBezTo>
                    <a:pt x="40" y="38"/>
                    <a:pt x="40" y="19"/>
                    <a:pt x="30" y="10"/>
                  </a:cubicBezTo>
                  <a:cubicBezTo>
                    <a:pt x="19" y="0"/>
                    <a:pt x="1" y="4"/>
                    <a:pt x="1" y="4"/>
                  </a:cubicBezTo>
                  <a:cubicBezTo>
                    <a:pt x="1" y="4"/>
                    <a:pt x="0" y="23"/>
                    <a:pt x="11" y="32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îŝļiḓé"/>
            <p:cNvSpPr/>
            <p:nvPr/>
          </p:nvSpPr>
          <p:spPr bwMode="auto">
            <a:xfrm>
              <a:off x="6454941" y="5638713"/>
              <a:ext cx="81421" cy="77981"/>
            </a:xfrm>
            <a:custGeom>
              <a:avLst/>
              <a:gdLst>
                <a:gd name="T0" fmla="*/ 11 w 41"/>
                <a:gd name="T1" fmla="*/ 31 h 40"/>
                <a:gd name="T2" fmla="*/ 40 w 41"/>
                <a:gd name="T3" fmla="*/ 37 h 40"/>
                <a:gd name="T4" fmla="*/ 30 w 41"/>
                <a:gd name="T5" fmla="*/ 9 h 40"/>
                <a:gd name="T6" fmla="*/ 1 w 41"/>
                <a:gd name="T7" fmla="*/ 3 h 40"/>
                <a:gd name="T8" fmla="*/ 11 w 41"/>
                <a:gd name="T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11" y="31"/>
                  </a:moveTo>
                  <a:cubicBezTo>
                    <a:pt x="22" y="40"/>
                    <a:pt x="40" y="37"/>
                    <a:pt x="40" y="37"/>
                  </a:cubicBezTo>
                  <a:cubicBezTo>
                    <a:pt x="40" y="37"/>
                    <a:pt x="41" y="18"/>
                    <a:pt x="30" y="9"/>
                  </a:cubicBezTo>
                  <a:cubicBezTo>
                    <a:pt x="19" y="0"/>
                    <a:pt x="1" y="3"/>
                    <a:pt x="1" y="3"/>
                  </a:cubicBezTo>
                  <a:cubicBezTo>
                    <a:pt x="1" y="3"/>
                    <a:pt x="0" y="22"/>
                    <a:pt x="11" y="31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8" name="íśľïḋê"/>
            <p:cNvSpPr/>
            <p:nvPr/>
          </p:nvSpPr>
          <p:spPr bwMode="auto">
            <a:xfrm>
              <a:off x="5915956" y="5530916"/>
              <a:ext cx="77981" cy="80274"/>
            </a:xfrm>
            <a:custGeom>
              <a:avLst/>
              <a:gdLst>
                <a:gd name="T0" fmla="*/ 11 w 40"/>
                <a:gd name="T1" fmla="*/ 32 h 41"/>
                <a:gd name="T2" fmla="*/ 40 w 40"/>
                <a:gd name="T3" fmla="*/ 37 h 41"/>
                <a:gd name="T4" fmla="*/ 30 w 40"/>
                <a:gd name="T5" fmla="*/ 10 h 41"/>
                <a:gd name="T6" fmla="*/ 1 w 40"/>
                <a:gd name="T7" fmla="*/ 4 h 41"/>
                <a:gd name="T8" fmla="*/ 11 w 40"/>
                <a:gd name="T9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11" y="32"/>
                  </a:moveTo>
                  <a:cubicBezTo>
                    <a:pt x="21" y="41"/>
                    <a:pt x="40" y="37"/>
                    <a:pt x="40" y="37"/>
                  </a:cubicBezTo>
                  <a:cubicBezTo>
                    <a:pt x="40" y="37"/>
                    <a:pt x="40" y="19"/>
                    <a:pt x="30" y="10"/>
                  </a:cubicBezTo>
                  <a:cubicBezTo>
                    <a:pt x="19" y="0"/>
                    <a:pt x="1" y="4"/>
                    <a:pt x="1" y="4"/>
                  </a:cubicBezTo>
                  <a:cubicBezTo>
                    <a:pt x="1" y="4"/>
                    <a:pt x="0" y="22"/>
                    <a:pt x="11" y="32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iŝļiḋê"/>
            <p:cNvSpPr/>
            <p:nvPr/>
          </p:nvSpPr>
          <p:spPr bwMode="auto">
            <a:xfrm>
              <a:off x="6688883" y="5663942"/>
              <a:ext cx="77981" cy="80274"/>
            </a:xfrm>
            <a:custGeom>
              <a:avLst/>
              <a:gdLst>
                <a:gd name="T0" fmla="*/ 10 w 40"/>
                <a:gd name="T1" fmla="*/ 32 h 41"/>
                <a:gd name="T2" fmla="*/ 39 w 40"/>
                <a:gd name="T3" fmla="*/ 37 h 41"/>
                <a:gd name="T4" fmla="*/ 30 w 40"/>
                <a:gd name="T5" fmla="*/ 10 h 41"/>
                <a:gd name="T6" fmla="*/ 1 w 40"/>
                <a:gd name="T7" fmla="*/ 4 h 41"/>
                <a:gd name="T8" fmla="*/ 10 w 40"/>
                <a:gd name="T9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10" y="32"/>
                  </a:moveTo>
                  <a:cubicBezTo>
                    <a:pt x="21" y="41"/>
                    <a:pt x="39" y="37"/>
                    <a:pt x="39" y="37"/>
                  </a:cubicBezTo>
                  <a:cubicBezTo>
                    <a:pt x="39" y="37"/>
                    <a:pt x="40" y="19"/>
                    <a:pt x="30" y="10"/>
                  </a:cubicBezTo>
                  <a:cubicBezTo>
                    <a:pt x="19" y="0"/>
                    <a:pt x="1" y="4"/>
                    <a:pt x="1" y="4"/>
                  </a:cubicBezTo>
                  <a:cubicBezTo>
                    <a:pt x="1" y="4"/>
                    <a:pt x="0" y="23"/>
                    <a:pt x="10" y="32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iśļíďè"/>
            <p:cNvSpPr/>
            <p:nvPr/>
          </p:nvSpPr>
          <p:spPr bwMode="auto">
            <a:xfrm>
              <a:off x="6325355" y="5746510"/>
              <a:ext cx="79128" cy="83715"/>
            </a:xfrm>
            <a:custGeom>
              <a:avLst/>
              <a:gdLst>
                <a:gd name="T0" fmla="*/ 32 w 40"/>
                <a:gd name="T1" fmla="*/ 29 h 43"/>
                <a:gd name="T2" fmla="*/ 34 w 40"/>
                <a:gd name="T3" fmla="*/ 0 h 43"/>
                <a:gd name="T4" fmla="*/ 8 w 40"/>
                <a:gd name="T5" fmla="*/ 14 h 43"/>
                <a:gd name="T6" fmla="*/ 6 w 40"/>
                <a:gd name="T7" fmla="*/ 43 h 43"/>
                <a:gd name="T8" fmla="*/ 32 w 40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3">
                  <a:moveTo>
                    <a:pt x="32" y="29"/>
                  </a:moveTo>
                  <a:cubicBezTo>
                    <a:pt x="40" y="18"/>
                    <a:pt x="34" y="0"/>
                    <a:pt x="34" y="0"/>
                  </a:cubicBezTo>
                  <a:cubicBezTo>
                    <a:pt x="34" y="0"/>
                    <a:pt x="15" y="2"/>
                    <a:pt x="8" y="14"/>
                  </a:cubicBezTo>
                  <a:cubicBezTo>
                    <a:pt x="0" y="26"/>
                    <a:pt x="6" y="43"/>
                    <a:pt x="6" y="43"/>
                  </a:cubicBezTo>
                  <a:cubicBezTo>
                    <a:pt x="6" y="43"/>
                    <a:pt x="25" y="41"/>
                    <a:pt x="32" y="2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iS1îdê"/>
            <p:cNvSpPr/>
            <p:nvPr/>
          </p:nvSpPr>
          <p:spPr bwMode="auto">
            <a:xfrm>
              <a:off x="4426296" y="3530940"/>
              <a:ext cx="74541" cy="94036"/>
            </a:xfrm>
            <a:custGeom>
              <a:avLst/>
              <a:gdLst>
                <a:gd name="T0" fmla="*/ 5 w 38"/>
                <a:gd name="T1" fmla="*/ 19 h 48"/>
                <a:gd name="T2" fmla="*/ 29 w 38"/>
                <a:gd name="T3" fmla="*/ 0 h 48"/>
                <a:gd name="T4" fmla="*/ 33 w 38"/>
                <a:gd name="T5" fmla="*/ 30 h 48"/>
                <a:gd name="T6" fmla="*/ 9 w 38"/>
                <a:gd name="T7" fmla="*/ 48 h 48"/>
                <a:gd name="T8" fmla="*/ 5 w 38"/>
                <a:gd name="T9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5" y="19"/>
                  </a:moveTo>
                  <a:cubicBezTo>
                    <a:pt x="11" y="6"/>
                    <a:pt x="29" y="0"/>
                    <a:pt x="29" y="0"/>
                  </a:cubicBezTo>
                  <a:cubicBezTo>
                    <a:pt x="29" y="0"/>
                    <a:pt x="38" y="17"/>
                    <a:pt x="33" y="30"/>
                  </a:cubicBezTo>
                  <a:cubicBezTo>
                    <a:pt x="27" y="43"/>
                    <a:pt x="9" y="48"/>
                    <a:pt x="9" y="48"/>
                  </a:cubicBezTo>
                  <a:cubicBezTo>
                    <a:pt x="9" y="48"/>
                    <a:pt x="0" y="32"/>
                    <a:pt x="5" y="19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îṥļidê"/>
            <p:cNvSpPr/>
            <p:nvPr/>
          </p:nvSpPr>
          <p:spPr bwMode="auto">
            <a:xfrm>
              <a:off x="4300151" y="3724746"/>
              <a:ext cx="68807" cy="97476"/>
            </a:xfrm>
            <a:custGeom>
              <a:avLst/>
              <a:gdLst>
                <a:gd name="T0" fmla="*/ 3 w 35"/>
                <a:gd name="T1" fmla="*/ 28 h 50"/>
                <a:gd name="T2" fmla="*/ 12 w 35"/>
                <a:gd name="T3" fmla="*/ 0 h 50"/>
                <a:gd name="T4" fmla="*/ 32 w 35"/>
                <a:gd name="T5" fmla="*/ 22 h 50"/>
                <a:gd name="T6" fmla="*/ 23 w 35"/>
                <a:gd name="T7" fmla="*/ 50 h 50"/>
                <a:gd name="T8" fmla="*/ 3 w 35"/>
                <a:gd name="T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0">
                  <a:moveTo>
                    <a:pt x="3" y="28"/>
                  </a:moveTo>
                  <a:cubicBezTo>
                    <a:pt x="0" y="14"/>
                    <a:pt x="12" y="0"/>
                    <a:pt x="12" y="0"/>
                  </a:cubicBezTo>
                  <a:cubicBezTo>
                    <a:pt x="12" y="0"/>
                    <a:pt x="29" y="8"/>
                    <a:pt x="32" y="22"/>
                  </a:cubicBezTo>
                  <a:cubicBezTo>
                    <a:pt x="35" y="35"/>
                    <a:pt x="23" y="50"/>
                    <a:pt x="23" y="50"/>
                  </a:cubicBezTo>
                  <a:cubicBezTo>
                    <a:pt x="23" y="50"/>
                    <a:pt x="6" y="42"/>
                    <a:pt x="3" y="28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ïślîďê"/>
            <p:cNvSpPr/>
            <p:nvPr/>
          </p:nvSpPr>
          <p:spPr bwMode="auto">
            <a:xfrm>
              <a:off x="4086850" y="3489657"/>
              <a:ext cx="80274" cy="77981"/>
            </a:xfrm>
            <a:custGeom>
              <a:avLst/>
              <a:gdLst>
                <a:gd name="T0" fmla="*/ 29 w 41"/>
                <a:gd name="T1" fmla="*/ 8 h 40"/>
                <a:gd name="T2" fmla="*/ 41 w 41"/>
                <a:gd name="T3" fmla="*/ 35 h 40"/>
                <a:gd name="T4" fmla="*/ 12 w 41"/>
                <a:gd name="T5" fmla="*/ 31 h 40"/>
                <a:gd name="T6" fmla="*/ 0 w 41"/>
                <a:gd name="T7" fmla="*/ 4 h 40"/>
                <a:gd name="T8" fmla="*/ 29 w 41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29" y="8"/>
                  </a:moveTo>
                  <a:cubicBezTo>
                    <a:pt x="41" y="17"/>
                    <a:pt x="41" y="35"/>
                    <a:pt x="41" y="35"/>
                  </a:cubicBezTo>
                  <a:cubicBezTo>
                    <a:pt x="41" y="35"/>
                    <a:pt x="23" y="40"/>
                    <a:pt x="12" y="31"/>
                  </a:cubicBezTo>
                  <a:cubicBezTo>
                    <a:pt x="0" y="23"/>
                    <a:pt x="0" y="4"/>
                    <a:pt x="0" y="4"/>
                  </a:cubicBezTo>
                  <a:cubicBezTo>
                    <a:pt x="0" y="4"/>
                    <a:pt x="18" y="0"/>
                    <a:pt x="29" y="8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4" name="îSļíḑê"/>
            <p:cNvSpPr/>
            <p:nvPr/>
          </p:nvSpPr>
          <p:spPr bwMode="auto">
            <a:xfrm>
              <a:off x="4324232" y="3487363"/>
              <a:ext cx="99770" cy="66513"/>
            </a:xfrm>
            <a:custGeom>
              <a:avLst/>
              <a:gdLst>
                <a:gd name="T0" fmla="*/ 28 w 51"/>
                <a:gd name="T1" fmla="*/ 3 h 34"/>
                <a:gd name="T2" fmla="*/ 51 w 51"/>
                <a:gd name="T3" fmla="*/ 21 h 34"/>
                <a:gd name="T4" fmla="*/ 23 w 51"/>
                <a:gd name="T5" fmla="*/ 32 h 34"/>
                <a:gd name="T6" fmla="*/ 0 w 51"/>
                <a:gd name="T7" fmla="*/ 13 h 34"/>
                <a:gd name="T8" fmla="*/ 28 w 51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4">
                  <a:moveTo>
                    <a:pt x="28" y="3"/>
                  </a:moveTo>
                  <a:cubicBezTo>
                    <a:pt x="42" y="5"/>
                    <a:pt x="51" y="21"/>
                    <a:pt x="51" y="21"/>
                  </a:cubicBezTo>
                  <a:cubicBezTo>
                    <a:pt x="51" y="21"/>
                    <a:pt x="37" y="34"/>
                    <a:pt x="23" y="32"/>
                  </a:cubicBezTo>
                  <a:cubicBezTo>
                    <a:pt x="9" y="29"/>
                    <a:pt x="0" y="13"/>
                    <a:pt x="0" y="13"/>
                  </a:cubicBezTo>
                  <a:cubicBezTo>
                    <a:pt x="0" y="13"/>
                    <a:pt x="14" y="0"/>
                    <a:pt x="28" y="3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5" name="íŝḻïḑé"/>
            <p:cNvSpPr/>
            <p:nvPr/>
          </p:nvSpPr>
          <p:spPr bwMode="auto">
            <a:xfrm>
              <a:off x="4167125" y="3848597"/>
              <a:ext cx="74541" cy="94036"/>
            </a:xfrm>
            <a:custGeom>
              <a:avLst/>
              <a:gdLst>
                <a:gd name="T0" fmla="*/ 33 w 38"/>
                <a:gd name="T1" fmla="*/ 29 h 48"/>
                <a:gd name="T2" fmla="*/ 10 w 38"/>
                <a:gd name="T3" fmla="*/ 48 h 48"/>
                <a:gd name="T4" fmla="*/ 6 w 38"/>
                <a:gd name="T5" fmla="*/ 19 h 48"/>
                <a:gd name="T6" fmla="*/ 29 w 38"/>
                <a:gd name="T7" fmla="*/ 0 h 48"/>
                <a:gd name="T8" fmla="*/ 33 w 38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3" y="29"/>
                  </a:moveTo>
                  <a:cubicBezTo>
                    <a:pt x="28" y="43"/>
                    <a:pt x="10" y="48"/>
                    <a:pt x="10" y="48"/>
                  </a:cubicBezTo>
                  <a:cubicBezTo>
                    <a:pt x="10" y="48"/>
                    <a:pt x="0" y="32"/>
                    <a:pt x="6" y="19"/>
                  </a:cubicBezTo>
                  <a:cubicBezTo>
                    <a:pt x="11" y="5"/>
                    <a:pt x="29" y="0"/>
                    <a:pt x="29" y="0"/>
                  </a:cubicBezTo>
                  <a:cubicBezTo>
                    <a:pt x="29" y="0"/>
                    <a:pt x="38" y="16"/>
                    <a:pt x="33" y="29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6" name="íśḷíďé"/>
            <p:cNvSpPr/>
            <p:nvPr/>
          </p:nvSpPr>
          <p:spPr bwMode="auto">
            <a:xfrm>
              <a:off x="4217583" y="3628417"/>
              <a:ext cx="73394" cy="94036"/>
            </a:xfrm>
            <a:custGeom>
              <a:avLst/>
              <a:gdLst>
                <a:gd name="T0" fmla="*/ 32 w 37"/>
                <a:gd name="T1" fmla="*/ 29 h 48"/>
                <a:gd name="T2" fmla="*/ 9 w 37"/>
                <a:gd name="T3" fmla="*/ 48 h 48"/>
                <a:gd name="T4" fmla="*/ 5 w 37"/>
                <a:gd name="T5" fmla="*/ 18 h 48"/>
                <a:gd name="T6" fmla="*/ 28 w 37"/>
                <a:gd name="T7" fmla="*/ 0 h 48"/>
                <a:gd name="T8" fmla="*/ 32 w 37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8">
                  <a:moveTo>
                    <a:pt x="32" y="29"/>
                  </a:moveTo>
                  <a:cubicBezTo>
                    <a:pt x="27" y="42"/>
                    <a:pt x="9" y="48"/>
                    <a:pt x="9" y="48"/>
                  </a:cubicBezTo>
                  <a:cubicBezTo>
                    <a:pt x="9" y="48"/>
                    <a:pt x="0" y="32"/>
                    <a:pt x="5" y="18"/>
                  </a:cubicBezTo>
                  <a:cubicBezTo>
                    <a:pt x="10" y="5"/>
                    <a:pt x="28" y="0"/>
                    <a:pt x="28" y="0"/>
                  </a:cubicBezTo>
                  <a:cubicBezTo>
                    <a:pt x="28" y="0"/>
                    <a:pt x="37" y="16"/>
                    <a:pt x="32" y="29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7" name="íŝ1íḋé"/>
            <p:cNvSpPr/>
            <p:nvPr/>
          </p:nvSpPr>
          <p:spPr bwMode="auto">
            <a:xfrm>
              <a:off x="4415974" y="3373833"/>
              <a:ext cx="74541" cy="94036"/>
            </a:xfrm>
            <a:custGeom>
              <a:avLst/>
              <a:gdLst>
                <a:gd name="T0" fmla="*/ 33 w 38"/>
                <a:gd name="T1" fmla="*/ 29 h 48"/>
                <a:gd name="T2" fmla="*/ 10 w 38"/>
                <a:gd name="T3" fmla="*/ 48 h 48"/>
                <a:gd name="T4" fmla="*/ 6 w 38"/>
                <a:gd name="T5" fmla="*/ 18 h 48"/>
                <a:gd name="T6" fmla="*/ 29 w 38"/>
                <a:gd name="T7" fmla="*/ 0 h 48"/>
                <a:gd name="T8" fmla="*/ 33 w 38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3" y="29"/>
                  </a:moveTo>
                  <a:cubicBezTo>
                    <a:pt x="27" y="42"/>
                    <a:pt x="10" y="48"/>
                    <a:pt x="10" y="48"/>
                  </a:cubicBezTo>
                  <a:cubicBezTo>
                    <a:pt x="10" y="48"/>
                    <a:pt x="0" y="32"/>
                    <a:pt x="6" y="18"/>
                  </a:cubicBezTo>
                  <a:cubicBezTo>
                    <a:pt x="11" y="5"/>
                    <a:pt x="29" y="0"/>
                    <a:pt x="29" y="0"/>
                  </a:cubicBezTo>
                  <a:cubicBezTo>
                    <a:pt x="29" y="0"/>
                    <a:pt x="38" y="16"/>
                    <a:pt x="33" y="29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8" name="íşḷïḋê"/>
            <p:cNvSpPr/>
            <p:nvPr/>
          </p:nvSpPr>
          <p:spPr bwMode="auto">
            <a:xfrm>
              <a:off x="4349462" y="3647911"/>
              <a:ext cx="86008" cy="76834"/>
            </a:xfrm>
            <a:custGeom>
              <a:avLst/>
              <a:gdLst>
                <a:gd name="T0" fmla="*/ 14 w 44"/>
                <a:gd name="T1" fmla="*/ 32 h 39"/>
                <a:gd name="T2" fmla="*/ 0 w 44"/>
                <a:gd name="T3" fmla="*/ 7 h 39"/>
                <a:gd name="T4" fmla="*/ 29 w 44"/>
                <a:gd name="T5" fmla="*/ 7 h 39"/>
                <a:gd name="T6" fmla="*/ 44 w 44"/>
                <a:gd name="T7" fmla="*/ 33 h 39"/>
                <a:gd name="T8" fmla="*/ 14 w 44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14" y="32"/>
                  </a:moveTo>
                  <a:cubicBezTo>
                    <a:pt x="2" y="25"/>
                    <a:pt x="0" y="7"/>
                    <a:pt x="0" y="7"/>
                  </a:cubicBezTo>
                  <a:cubicBezTo>
                    <a:pt x="0" y="7"/>
                    <a:pt x="17" y="0"/>
                    <a:pt x="29" y="7"/>
                  </a:cubicBezTo>
                  <a:cubicBezTo>
                    <a:pt x="41" y="14"/>
                    <a:pt x="44" y="33"/>
                    <a:pt x="44" y="33"/>
                  </a:cubicBezTo>
                  <a:cubicBezTo>
                    <a:pt x="44" y="33"/>
                    <a:pt x="27" y="39"/>
                    <a:pt x="14" y="32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9" name="îṣľïḓê"/>
            <p:cNvSpPr/>
            <p:nvPr/>
          </p:nvSpPr>
          <p:spPr bwMode="auto">
            <a:xfrm>
              <a:off x="4329967" y="3301585"/>
              <a:ext cx="77981" cy="88302"/>
            </a:xfrm>
            <a:custGeom>
              <a:avLst/>
              <a:gdLst>
                <a:gd name="T0" fmla="*/ 33 w 40"/>
                <a:gd name="T1" fmla="*/ 30 h 45"/>
                <a:gd name="T2" fmla="*/ 33 w 40"/>
                <a:gd name="T3" fmla="*/ 0 h 45"/>
                <a:gd name="T4" fmla="*/ 7 w 40"/>
                <a:gd name="T5" fmla="*/ 15 h 45"/>
                <a:gd name="T6" fmla="*/ 7 w 40"/>
                <a:gd name="T7" fmla="*/ 45 h 45"/>
                <a:gd name="T8" fmla="*/ 33 w 40"/>
                <a:gd name="T9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5">
                  <a:moveTo>
                    <a:pt x="33" y="30"/>
                  </a:moveTo>
                  <a:cubicBezTo>
                    <a:pt x="40" y="18"/>
                    <a:pt x="33" y="0"/>
                    <a:pt x="33" y="0"/>
                  </a:cubicBezTo>
                  <a:cubicBezTo>
                    <a:pt x="33" y="0"/>
                    <a:pt x="14" y="3"/>
                    <a:pt x="7" y="15"/>
                  </a:cubicBezTo>
                  <a:cubicBezTo>
                    <a:pt x="0" y="27"/>
                    <a:pt x="7" y="45"/>
                    <a:pt x="7" y="45"/>
                  </a:cubicBezTo>
                  <a:cubicBezTo>
                    <a:pt x="7" y="45"/>
                    <a:pt x="25" y="42"/>
                    <a:pt x="33" y="30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0" name="îṧľíḍè"/>
            <p:cNvSpPr/>
            <p:nvPr/>
          </p:nvSpPr>
          <p:spPr bwMode="auto">
            <a:xfrm>
              <a:off x="4194647" y="3149065"/>
              <a:ext cx="99770" cy="58486"/>
            </a:xfrm>
            <a:custGeom>
              <a:avLst/>
              <a:gdLst>
                <a:gd name="T0" fmla="*/ 26 w 51"/>
                <a:gd name="T1" fmla="*/ 29 h 30"/>
                <a:gd name="T2" fmla="*/ 51 w 51"/>
                <a:gd name="T3" fmla="*/ 14 h 30"/>
                <a:gd name="T4" fmla="*/ 25 w 51"/>
                <a:gd name="T5" fmla="*/ 0 h 30"/>
                <a:gd name="T6" fmla="*/ 0 w 51"/>
                <a:gd name="T7" fmla="*/ 15 h 30"/>
                <a:gd name="T8" fmla="*/ 26 w 51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0">
                  <a:moveTo>
                    <a:pt x="26" y="29"/>
                  </a:moveTo>
                  <a:cubicBezTo>
                    <a:pt x="40" y="29"/>
                    <a:pt x="51" y="14"/>
                    <a:pt x="51" y="14"/>
                  </a:cubicBezTo>
                  <a:cubicBezTo>
                    <a:pt x="51" y="14"/>
                    <a:pt x="39" y="0"/>
                    <a:pt x="25" y="0"/>
                  </a:cubicBezTo>
                  <a:cubicBezTo>
                    <a:pt x="11" y="0"/>
                    <a:pt x="0" y="15"/>
                    <a:pt x="0" y="15"/>
                  </a:cubicBezTo>
                  <a:cubicBezTo>
                    <a:pt x="0" y="15"/>
                    <a:pt x="12" y="30"/>
                    <a:pt x="26" y="29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1" name="iṣ1ïḓé"/>
            <p:cNvSpPr/>
            <p:nvPr/>
          </p:nvSpPr>
          <p:spPr bwMode="auto">
            <a:xfrm>
              <a:off x="4374691" y="3103194"/>
              <a:ext cx="74541" cy="90596"/>
            </a:xfrm>
            <a:custGeom>
              <a:avLst/>
              <a:gdLst>
                <a:gd name="T0" fmla="*/ 33 w 38"/>
                <a:gd name="T1" fmla="*/ 17 h 46"/>
                <a:gd name="T2" fmla="*/ 9 w 38"/>
                <a:gd name="T3" fmla="*/ 0 h 46"/>
                <a:gd name="T4" fmla="*/ 6 w 38"/>
                <a:gd name="T5" fmla="*/ 29 h 46"/>
                <a:gd name="T6" fmla="*/ 30 w 38"/>
                <a:gd name="T7" fmla="*/ 46 h 46"/>
                <a:gd name="T8" fmla="*/ 33 w 38"/>
                <a:gd name="T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6">
                  <a:moveTo>
                    <a:pt x="33" y="17"/>
                  </a:moveTo>
                  <a:cubicBezTo>
                    <a:pt x="27" y="4"/>
                    <a:pt x="9" y="0"/>
                    <a:pt x="9" y="0"/>
                  </a:cubicBezTo>
                  <a:cubicBezTo>
                    <a:pt x="9" y="0"/>
                    <a:pt x="0" y="16"/>
                    <a:pt x="6" y="29"/>
                  </a:cubicBezTo>
                  <a:cubicBezTo>
                    <a:pt x="12" y="42"/>
                    <a:pt x="30" y="46"/>
                    <a:pt x="30" y="46"/>
                  </a:cubicBezTo>
                  <a:cubicBezTo>
                    <a:pt x="30" y="46"/>
                    <a:pt x="38" y="30"/>
                    <a:pt x="33" y="17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2" name="iṩlîde"/>
            <p:cNvSpPr/>
            <p:nvPr/>
          </p:nvSpPr>
          <p:spPr bwMode="auto">
            <a:xfrm>
              <a:off x="4483635" y="3036681"/>
              <a:ext cx="75687" cy="92889"/>
            </a:xfrm>
            <a:custGeom>
              <a:avLst/>
              <a:gdLst>
                <a:gd name="T0" fmla="*/ 33 w 39"/>
                <a:gd name="T1" fmla="*/ 18 h 47"/>
                <a:gd name="T2" fmla="*/ 9 w 39"/>
                <a:gd name="T3" fmla="*/ 0 h 47"/>
                <a:gd name="T4" fmla="*/ 6 w 39"/>
                <a:gd name="T5" fmla="*/ 30 h 47"/>
                <a:gd name="T6" fmla="*/ 30 w 39"/>
                <a:gd name="T7" fmla="*/ 47 h 47"/>
                <a:gd name="T8" fmla="*/ 33 w 39"/>
                <a:gd name="T9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33" y="18"/>
                  </a:moveTo>
                  <a:cubicBezTo>
                    <a:pt x="27" y="5"/>
                    <a:pt x="9" y="0"/>
                    <a:pt x="9" y="0"/>
                  </a:cubicBezTo>
                  <a:cubicBezTo>
                    <a:pt x="9" y="0"/>
                    <a:pt x="0" y="17"/>
                    <a:pt x="6" y="30"/>
                  </a:cubicBezTo>
                  <a:cubicBezTo>
                    <a:pt x="12" y="43"/>
                    <a:pt x="30" y="47"/>
                    <a:pt x="30" y="47"/>
                  </a:cubicBezTo>
                  <a:cubicBezTo>
                    <a:pt x="30" y="47"/>
                    <a:pt x="39" y="31"/>
                    <a:pt x="33" y="18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3" name="îsḻïdé"/>
            <p:cNvSpPr/>
            <p:nvPr/>
          </p:nvSpPr>
          <p:spPr bwMode="auto">
            <a:xfrm>
              <a:off x="4428589" y="3207550"/>
              <a:ext cx="81421" cy="77981"/>
            </a:xfrm>
            <a:custGeom>
              <a:avLst/>
              <a:gdLst>
                <a:gd name="T0" fmla="*/ 13 w 42"/>
                <a:gd name="T1" fmla="*/ 8 h 40"/>
                <a:gd name="T2" fmla="*/ 0 w 42"/>
                <a:gd name="T3" fmla="*/ 35 h 40"/>
                <a:gd name="T4" fmla="*/ 30 w 42"/>
                <a:gd name="T5" fmla="*/ 32 h 40"/>
                <a:gd name="T6" fmla="*/ 42 w 42"/>
                <a:gd name="T7" fmla="*/ 5 h 40"/>
                <a:gd name="T8" fmla="*/ 13 w 42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0">
                  <a:moveTo>
                    <a:pt x="13" y="8"/>
                  </a:moveTo>
                  <a:cubicBezTo>
                    <a:pt x="1" y="16"/>
                    <a:pt x="0" y="35"/>
                    <a:pt x="0" y="35"/>
                  </a:cubicBezTo>
                  <a:cubicBezTo>
                    <a:pt x="0" y="35"/>
                    <a:pt x="18" y="40"/>
                    <a:pt x="30" y="32"/>
                  </a:cubicBezTo>
                  <a:cubicBezTo>
                    <a:pt x="41" y="23"/>
                    <a:pt x="42" y="5"/>
                    <a:pt x="42" y="5"/>
                  </a:cubicBezTo>
                  <a:cubicBezTo>
                    <a:pt x="42" y="5"/>
                    <a:pt x="24" y="0"/>
                    <a:pt x="13" y="8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4" name="iṥľïḍê"/>
            <p:cNvSpPr/>
            <p:nvPr/>
          </p:nvSpPr>
          <p:spPr bwMode="auto">
            <a:xfrm>
              <a:off x="4319645" y="3191495"/>
              <a:ext cx="81421" cy="79128"/>
            </a:xfrm>
            <a:custGeom>
              <a:avLst/>
              <a:gdLst>
                <a:gd name="T0" fmla="*/ 12 w 41"/>
                <a:gd name="T1" fmla="*/ 8 h 40"/>
                <a:gd name="T2" fmla="*/ 0 w 41"/>
                <a:gd name="T3" fmla="*/ 35 h 40"/>
                <a:gd name="T4" fmla="*/ 29 w 41"/>
                <a:gd name="T5" fmla="*/ 32 h 40"/>
                <a:gd name="T6" fmla="*/ 41 w 41"/>
                <a:gd name="T7" fmla="*/ 5 h 40"/>
                <a:gd name="T8" fmla="*/ 12 w 41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12" y="8"/>
                  </a:moveTo>
                  <a:cubicBezTo>
                    <a:pt x="0" y="17"/>
                    <a:pt x="0" y="35"/>
                    <a:pt x="0" y="35"/>
                  </a:cubicBezTo>
                  <a:cubicBezTo>
                    <a:pt x="0" y="35"/>
                    <a:pt x="17" y="40"/>
                    <a:pt x="29" y="32"/>
                  </a:cubicBezTo>
                  <a:cubicBezTo>
                    <a:pt x="40" y="24"/>
                    <a:pt x="41" y="5"/>
                    <a:pt x="41" y="5"/>
                  </a:cubicBezTo>
                  <a:cubicBezTo>
                    <a:pt x="41" y="5"/>
                    <a:pt x="23" y="0"/>
                    <a:pt x="12" y="8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5" name="íṩļïḑe"/>
            <p:cNvSpPr/>
            <p:nvPr/>
          </p:nvSpPr>
          <p:spPr bwMode="auto">
            <a:xfrm>
              <a:off x="4547854" y="2690355"/>
              <a:ext cx="80274" cy="80274"/>
            </a:xfrm>
            <a:custGeom>
              <a:avLst/>
              <a:gdLst>
                <a:gd name="T0" fmla="*/ 12 w 41"/>
                <a:gd name="T1" fmla="*/ 9 h 41"/>
                <a:gd name="T2" fmla="*/ 0 w 41"/>
                <a:gd name="T3" fmla="*/ 36 h 41"/>
                <a:gd name="T4" fmla="*/ 29 w 41"/>
                <a:gd name="T5" fmla="*/ 32 h 41"/>
                <a:gd name="T6" fmla="*/ 41 w 41"/>
                <a:gd name="T7" fmla="*/ 5 h 41"/>
                <a:gd name="T8" fmla="*/ 12 w 41"/>
                <a:gd name="T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12" y="9"/>
                  </a:moveTo>
                  <a:cubicBezTo>
                    <a:pt x="0" y="17"/>
                    <a:pt x="0" y="36"/>
                    <a:pt x="0" y="36"/>
                  </a:cubicBezTo>
                  <a:cubicBezTo>
                    <a:pt x="0" y="36"/>
                    <a:pt x="17" y="41"/>
                    <a:pt x="29" y="32"/>
                  </a:cubicBezTo>
                  <a:cubicBezTo>
                    <a:pt x="40" y="24"/>
                    <a:pt x="41" y="5"/>
                    <a:pt x="41" y="5"/>
                  </a:cubicBezTo>
                  <a:cubicBezTo>
                    <a:pt x="41" y="5"/>
                    <a:pt x="23" y="0"/>
                    <a:pt x="12" y="9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6" name="íSlîḋé"/>
            <p:cNvSpPr/>
            <p:nvPr/>
          </p:nvSpPr>
          <p:spPr bwMode="auto">
            <a:xfrm>
              <a:off x="4239371" y="3411676"/>
              <a:ext cx="80274" cy="77981"/>
            </a:xfrm>
            <a:custGeom>
              <a:avLst/>
              <a:gdLst>
                <a:gd name="T0" fmla="*/ 12 w 41"/>
                <a:gd name="T1" fmla="*/ 8 h 40"/>
                <a:gd name="T2" fmla="*/ 0 w 41"/>
                <a:gd name="T3" fmla="*/ 35 h 40"/>
                <a:gd name="T4" fmla="*/ 29 w 41"/>
                <a:gd name="T5" fmla="*/ 32 h 40"/>
                <a:gd name="T6" fmla="*/ 41 w 41"/>
                <a:gd name="T7" fmla="*/ 5 h 40"/>
                <a:gd name="T8" fmla="*/ 12 w 41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12" y="8"/>
                  </a:moveTo>
                  <a:cubicBezTo>
                    <a:pt x="1" y="17"/>
                    <a:pt x="0" y="35"/>
                    <a:pt x="0" y="35"/>
                  </a:cubicBezTo>
                  <a:cubicBezTo>
                    <a:pt x="0" y="35"/>
                    <a:pt x="18" y="40"/>
                    <a:pt x="29" y="32"/>
                  </a:cubicBezTo>
                  <a:cubicBezTo>
                    <a:pt x="41" y="24"/>
                    <a:pt x="41" y="5"/>
                    <a:pt x="41" y="5"/>
                  </a:cubicBezTo>
                  <a:cubicBezTo>
                    <a:pt x="41" y="5"/>
                    <a:pt x="24" y="0"/>
                    <a:pt x="12" y="8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7" name="îṥlïḓê"/>
            <p:cNvSpPr/>
            <p:nvPr/>
          </p:nvSpPr>
          <p:spPr bwMode="auto">
            <a:xfrm>
              <a:off x="4241665" y="3038974"/>
              <a:ext cx="80274" cy="80274"/>
            </a:xfrm>
            <a:custGeom>
              <a:avLst/>
              <a:gdLst>
                <a:gd name="T0" fmla="*/ 10 w 41"/>
                <a:gd name="T1" fmla="*/ 31 h 41"/>
                <a:gd name="T2" fmla="*/ 38 w 41"/>
                <a:gd name="T3" fmla="*/ 39 h 41"/>
                <a:gd name="T4" fmla="*/ 31 w 41"/>
                <a:gd name="T5" fmla="*/ 10 h 41"/>
                <a:gd name="T6" fmla="*/ 2 w 41"/>
                <a:gd name="T7" fmla="*/ 2 h 41"/>
                <a:gd name="T8" fmla="*/ 10 w 41"/>
                <a:gd name="T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10" y="31"/>
                  </a:moveTo>
                  <a:cubicBezTo>
                    <a:pt x="20" y="41"/>
                    <a:pt x="38" y="39"/>
                    <a:pt x="38" y="39"/>
                  </a:cubicBezTo>
                  <a:cubicBezTo>
                    <a:pt x="38" y="39"/>
                    <a:pt x="41" y="20"/>
                    <a:pt x="31" y="10"/>
                  </a:cubicBezTo>
                  <a:cubicBezTo>
                    <a:pt x="21" y="0"/>
                    <a:pt x="2" y="2"/>
                    <a:pt x="2" y="2"/>
                  </a:cubicBezTo>
                  <a:cubicBezTo>
                    <a:pt x="2" y="2"/>
                    <a:pt x="0" y="20"/>
                    <a:pt x="10" y="31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8" name="îSľíḋé"/>
            <p:cNvSpPr/>
            <p:nvPr/>
          </p:nvSpPr>
          <p:spPr bwMode="auto">
            <a:xfrm>
              <a:off x="6798973" y="4866934"/>
              <a:ext cx="77981" cy="80274"/>
            </a:xfrm>
            <a:custGeom>
              <a:avLst/>
              <a:gdLst>
                <a:gd name="T0" fmla="*/ 29 w 40"/>
                <a:gd name="T1" fmla="*/ 32 h 41"/>
                <a:gd name="T2" fmla="*/ 40 w 40"/>
                <a:gd name="T3" fmla="*/ 5 h 41"/>
                <a:gd name="T4" fmla="*/ 11 w 40"/>
                <a:gd name="T5" fmla="*/ 9 h 41"/>
                <a:gd name="T6" fmla="*/ 0 w 40"/>
                <a:gd name="T7" fmla="*/ 36 h 41"/>
                <a:gd name="T8" fmla="*/ 29 w 40"/>
                <a:gd name="T9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9" y="32"/>
                  </a:moveTo>
                  <a:cubicBezTo>
                    <a:pt x="40" y="24"/>
                    <a:pt x="40" y="5"/>
                    <a:pt x="40" y="5"/>
                  </a:cubicBezTo>
                  <a:cubicBezTo>
                    <a:pt x="40" y="5"/>
                    <a:pt x="22" y="0"/>
                    <a:pt x="11" y="9"/>
                  </a:cubicBezTo>
                  <a:cubicBezTo>
                    <a:pt x="0" y="17"/>
                    <a:pt x="0" y="36"/>
                    <a:pt x="0" y="36"/>
                  </a:cubicBezTo>
                  <a:cubicBezTo>
                    <a:pt x="0" y="36"/>
                    <a:pt x="18" y="41"/>
                    <a:pt x="29" y="32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9" name="ïšḷîḋê"/>
            <p:cNvSpPr/>
            <p:nvPr/>
          </p:nvSpPr>
          <p:spPr bwMode="auto">
            <a:xfrm>
              <a:off x="6741634" y="4667395"/>
              <a:ext cx="94036" cy="74541"/>
            </a:xfrm>
            <a:custGeom>
              <a:avLst/>
              <a:gdLst>
                <a:gd name="T0" fmla="*/ 18 w 48"/>
                <a:gd name="T1" fmla="*/ 33 h 38"/>
                <a:gd name="T2" fmla="*/ 48 w 48"/>
                <a:gd name="T3" fmla="*/ 28 h 38"/>
                <a:gd name="T4" fmla="*/ 29 w 48"/>
                <a:gd name="T5" fmla="*/ 5 h 38"/>
                <a:gd name="T6" fmla="*/ 0 w 48"/>
                <a:gd name="T7" fmla="*/ 10 h 38"/>
                <a:gd name="T8" fmla="*/ 18 w 48"/>
                <a:gd name="T9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8">
                  <a:moveTo>
                    <a:pt x="18" y="33"/>
                  </a:moveTo>
                  <a:cubicBezTo>
                    <a:pt x="32" y="38"/>
                    <a:pt x="48" y="28"/>
                    <a:pt x="48" y="28"/>
                  </a:cubicBezTo>
                  <a:cubicBezTo>
                    <a:pt x="48" y="28"/>
                    <a:pt x="42" y="10"/>
                    <a:pt x="29" y="5"/>
                  </a:cubicBezTo>
                  <a:cubicBezTo>
                    <a:pt x="15" y="0"/>
                    <a:pt x="0" y="10"/>
                    <a:pt x="0" y="10"/>
                  </a:cubicBezTo>
                  <a:cubicBezTo>
                    <a:pt x="0" y="10"/>
                    <a:pt x="5" y="28"/>
                    <a:pt x="18" y="33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0" name="iśliḑe"/>
            <p:cNvSpPr/>
            <p:nvPr/>
          </p:nvSpPr>
          <p:spPr bwMode="auto">
            <a:xfrm>
              <a:off x="6923972" y="4690330"/>
              <a:ext cx="59632" cy="102063"/>
            </a:xfrm>
            <a:custGeom>
              <a:avLst/>
              <a:gdLst>
                <a:gd name="T0" fmla="*/ 30 w 30"/>
                <a:gd name="T1" fmla="*/ 26 h 52"/>
                <a:gd name="T2" fmla="*/ 14 w 30"/>
                <a:gd name="T3" fmla="*/ 0 h 52"/>
                <a:gd name="T4" fmla="*/ 1 w 30"/>
                <a:gd name="T5" fmla="*/ 27 h 52"/>
                <a:gd name="T6" fmla="*/ 16 w 30"/>
                <a:gd name="T7" fmla="*/ 52 h 52"/>
                <a:gd name="T8" fmla="*/ 30 w 30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2">
                  <a:moveTo>
                    <a:pt x="30" y="26"/>
                  </a:moveTo>
                  <a:cubicBezTo>
                    <a:pt x="29" y="12"/>
                    <a:pt x="14" y="0"/>
                    <a:pt x="14" y="0"/>
                  </a:cubicBezTo>
                  <a:cubicBezTo>
                    <a:pt x="14" y="0"/>
                    <a:pt x="0" y="12"/>
                    <a:pt x="1" y="27"/>
                  </a:cubicBezTo>
                  <a:cubicBezTo>
                    <a:pt x="1" y="41"/>
                    <a:pt x="16" y="52"/>
                    <a:pt x="16" y="52"/>
                  </a:cubicBezTo>
                  <a:cubicBezTo>
                    <a:pt x="16" y="52"/>
                    <a:pt x="30" y="40"/>
                    <a:pt x="30" y="26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1" name="iSḻiḋe"/>
            <p:cNvSpPr/>
            <p:nvPr/>
          </p:nvSpPr>
          <p:spPr bwMode="auto">
            <a:xfrm>
              <a:off x="7050117" y="4673128"/>
              <a:ext cx="58486" cy="99770"/>
            </a:xfrm>
            <a:custGeom>
              <a:avLst/>
              <a:gdLst>
                <a:gd name="T0" fmla="*/ 30 w 30"/>
                <a:gd name="T1" fmla="*/ 25 h 51"/>
                <a:gd name="T2" fmla="*/ 14 w 30"/>
                <a:gd name="T3" fmla="*/ 0 h 51"/>
                <a:gd name="T4" fmla="*/ 0 w 30"/>
                <a:gd name="T5" fmla="*/ 26 h 51"/>
                <a:gd name="T6" fmla="*/ 16 w 30"/>
                <a:gd name="T7" fmla="*/ 51 h 51"/>
                <a:gd name="T8" fmla="*/ 30 w 30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1">
                  <a:moveTo>
                    <a:pt x="30" y="25"/>
                  </a:moveTo>
                  <a:cubicBezTo>
                    <a:pt x="29" y="11"/>
                    <a:pt x="14" y="0"/>
                    <a:pt x="14" y="0"/>
                  </a:cubicBezTo>
                  <a:cubicBezTo>
                    <a:pt x="14" y="0"/>
                    <a:pt x="0" y="12"/>
                    <a:pt x="0" y="26"/>
                  </a:cubicBezTo>
                  <a:cubicBezTo>
                    <a:pt x="1" y="40"/>
                    <a:pt x="16" y="51"/>
                    <a:pt x="16" y="51"/>
                  </a:cubicBezTo>
                  <a:cubicBezTo>
                    <a:pt x="16" y="51"/>
                    <a:pt x="30" y="39"/>
                    <a:pt x="30" y="25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2" name="ïşḻíḋè"/>
            <p:cNvSpPr/>
            <p:nvPr/>
          </p:nvSpPr>
          <p:spPr bwMode="auto">
            <a:xfrm>
              <a:off x="6824202" y="4762577"/>
              <a:ext cx="98623" cy="68807"/>
            </a:xfrm>
            <a:custGeom>
              <a:avLst/>
              <a:gdLst>
                <a:gd name="T0" fmla="*/ 22 w 50"/>
                <a:gd name="T1" fmla="*/ 4 h 35"/>
                <a:gd name="T2" fmla="*/ 0 w 50"/>
                <a:gd name="T3" fmla="*/ 24 h 35"/>
                <a:gd name="T4" fmla="*/ 29 w 50"/>
                <a:gd name="T5" fmla="*/ 32 h 35"/>
                <a:gd name="T6" fmla="*/ 50 w 50"/>
                <a:gd name="T7" fmla="*/ 12 h 35"/>
                <a:gd name="T8" fmla="*/ 22 w 50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22" y="4"/>
                  </a:moveTo>
                  <a:cubicBezTo>
                    <a:pt x="8" y="7"/>
                    <a:pt x="0" y="24"/>
                    <a:pt x="0" y="24"/>
                  </a:cubicBezTo>
                  <a:cubicBezTo>
                    <a:pt x="0" y="24"/>
                    <a:pt x="15" y="35"/>
                    <a:pt x="29" y="32"/>
                  </a:cubicBezTo>
                  <a:cubicBezTo>
                    <a:pt x="42" y="29"/>
                    <a:pt x="50" y="12"/>
                    <a:pt x="50" y="12"/>
                  </a:cubicBezTo>
                  <a:cubicBezTo>
                    <a:pt x="50" y="12"/>
                    <a:pt x="36" y="0"/>
                    <a:pt x="22" y="4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3" name="ísḷîdè"/>
            <p:cNvSpPr/>
            <p:nvPr/>
          </p:nvSpPr>
          <p:spPr bwMode="auto">
            <a:xfrm>
              <a:off x="7287499" y="4318775"/>
              <a:ext cx="98623" cy="67660"/>
            </a:xfrm>
            <a:custGeom>
              <a:avLst/>
              <a:gdLst>
                <a:gd name="T0" fmla="*/ 21 w 50"/>
                <a:gd name="T1" fmla="*/ 4 h 35"/>
                <a:gd name="T2" fmla="*/ 0 w 50"/>
                <a:gd name="T3" fmla="*/ 24 h 35"/>
                <a:gd name="T4" fmla="*/ 28 w 50"/>
                <a:gd name="T5" fmla="*/ 32 h 35"/>
                <a:gd name="T6" fmla="*/ 50 w 50"/>
                <a:gd name="T7" fmla="*/ 12 h 35"/>
                <a:gd name="T8" fmla="*/ 21 w 50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21" y="4"/>
                  </a:moveTo>
                  <a:cubicBezTo>
                    <a:pt x="8" y="7"/>
                    <a:pt x="0" y="24"/>
                    <a:pt x="0" y="24"/>
                  </a:cubicBezTo>
                  <a:cubicBezTo>
                    <a:pt x="0" y="24"/>
                    <a:pt x="14" y="35"/>
                    <a:pt x="28" y="32"/>
                  </a:cubicBezTo>
                  <a:cubicBezTo>
                    <a:pt x="42" y="29"/>
                    <a:pt x="50" y="12"/>
                    <a:pt x="50" y="12"/>
                  </a:cubicBezTo>
                  <a:cubicBezTo>
                    <a:pt x="50" y="12"/>
                    <a:pt x="35" y="0"/>
                    <a:pt x="21" y="4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4" name="íşlïďé"/>
            <p:cNvSpPr/>
            <p:nvPr/>
          </p:nvSpPr>
          <p:spPr bwMode="auto">
            <a:xfrm>
              <a:off x="6667094" y="4935740"/>
              <a:ext cx="98623" cy="67660"/>
            </a:xfrm>
            <a:custGeom>
              <a:avLst/>
              <a:gdLst>
                <a:gd name="T0" fmla="*/ 21 w 50"/>
                <a:gd name="T1" fmla="*/ 4 h 35"/>
                <a:gd name="T2" fmla="*/ 0 w 50"/>
                <a:gd name="T3" fmla="*/ 24 h 35"/>
                <a:gd name="T4" fmla="*/ 28 w 50"/>
                <a:gd name="T5" fmla="*/ 32 h 35"/>
                <a:gd name="T6" fmla="*/ 50 w 50"/>
                <a:gd name="T7" fmla="*/ 12 h 35"/>
                <a:gd name="T8" fmla="*/ 21 w 50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21" y="4"/>
                  </a:moveTo>
                  <a:cubicBezTo>
                    <a:pt x="8" y="7"/>
                    <a:pt x="0" y="24"/>
                    <a:pt x="0" y="24"/>
                  </a:cubicBezTo>
                  <a:cubicBezTo>
                    <a:pt x="0" y="24"/>
                    <a:pt x="14" y="35"/>
                    <a:pt x="28" y="32"/>
                  </a:cubicBezTo>
                  <a:cubicBezTo>
                    <a:pt x="42" y="29"/>
                    <a:pt x="50" y="12"/>
                    <a:pt x="50" y="12"/>
                  </a:cubicBezTo>
                  <a:cubicBezTo>
                    <a:pt x="50" y="12"/>
                    <a:pt x="35" y="0"/>
                    <a:pt x="21" y="4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5" name="íṣḷíḑê"/>
            <p:cNvSpPr/>
            <p:nvPr/>
          </p:nvSpPr>
          <p:spPr bwMode="auto">
            <a:xfrm>
              <a:off x="6821909" y="4580240"/>
              <a:ext cx="74541" cy="92889"/>
            </a:xfrm>
            <a:custGeom>
              <a:avLst/>
              <a:gdLst>
                <a:gd name="T0" fmla="*/ 5 w 38"/>
                <a:gd name="T1" fmla="*/ 29 h 47"/>
                <a:gd name="T2" fmla="*/ 29 w 38"/>
                <a:gd name="T3" fmla="*/ 47 h 47"/>
                <a:gd name="T4" fmla="*/ 33 w 38"/>
                <a:gd name="T5" fmla="*/ 18 h 47"/>
                <a:gd name="T6" fmla="*/ 9 w 38"/>
                <a:gd name="T7" fmla="*/ 0 h 47"/>
                <a:gd name="T8" fmla="*/ 5 w 38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5" y="29"/>
                  </a:moveTo>
                  <a:cubicBezTo>
                    <a:pt x="11" y="42"/>
                    <a:pt x="29" y="47"/>
                    <a:pt x="29" y="47"/>
                  </a:cubicBezTo>
                  <a:cubicBezTo>
                    <a:pt x="29" y="47"/>
                    <a:pt x="38" y="31"/>
                    <a:pt x="33" y="18"/>
                  </a:cubicBezTo>
                  <a:cubicBezTo>
                    <a:pt x="27" y="5"/>
                    <a:pt x="9" y="0"/>
                    <a:pt x="9" y="0"/>
                  </a:cubicBezTo>
                  <a:cubicBezTo>
                    <a:pt x="9" y="0"/>
                    <a:pt x="0" y="16"/>
                    <a:pt x="5" y="29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6" name="íṥ1ïḓé"/>
            <p:cNvSpPr/>
            <p:nvPr/>
          </p:nvSpPr>
          <p:spPr bwMode="auto">
            <a:xfrm>
              <a:off x="5813894" y="2580264"/>
              <a:ext cx="1550440" cy="1579110"/>
            </a:xfrm>
            <a:custGeom>
              <a:avLst/>
              <a:gdLst>
                <a:gd name="T0" fmla="*/ 763 w 790"/>
                <a:gd name="T1" fmla="*/ 282 h 806"/>
                <a:gd name="T2" fmla="*/ 647 w 790"/>
                <a:gd name="T3" fmla="*/ 255 h 806"/>
                <a:gd name="T4" fmla="*/ 572 w 790"/>
                <a:gd name="T5" fmla="*/ 223 h 806"/>
                <a:gd name="T6" fmla="*/ 529 w 790"/>
                <a:gd name="T7" fmla="*/ 212 h 806"/>
                <a:gd name="T8" fmla="*/ 503 w 790"/>
                <a:gd name="T9" fmla="*/ 184 h 806"/>
                <a:gd name="T10" fmla="*/ 470 w 790"/>
                <a:gd name="T11" fmla="*/ 78 h 806"/>
                <a:gd name="T12" fmla="*/ 486 w 790"/>
                <a:gd name="T13" fmla="*/ 10 h 806"/>
                <a:gd name="T14" fmla="*/ 460 w 790"/>
                <a:gd name="T15" fmla="*/ 19 h 806"/>
                <a:gd name="T16" fmla="*/ 465 w 790"/>
                <a:gd name="T17" fmla="*/ 126 h 806"/>
                <a:gd name="T18" fmla="*/ 432 w 790"/>
                <a:gd name="T19" fmla="*/ 282 h 806"/>
                <a:gd name="T20" fmla="*/ 412 w 790"/>
                <a:gd name="T21" fmla="*/ 304 h 806"/>
                <a:gd name="T22" fmla="*/ 310 w 790"/>
                <a:gd name="T23" fmla="*/ 314 h 806"/>
                <a:gd name="T24" fmla="*/ 220 w 790"/>
                <a:gd name="T25" fmla="*/ 413 h 806"/>
                <a:gd name="T26" fmla="*/ 103 w 790"/>
                <a:gd name="T27" fmla="*/ 433 h 806"/>
                <a:gd name="T28" fmla="*/ 8 w 790"/>
                <a:gd name="T29" fmla="*/ 536 h 806"/>
                <a:gd name="T30" fmla="*/ 152 w 790"/>
                <a:gd name="T31" fmla="*/ 450 h 806"/>
                <a:gd name="T32" fmla="*/ 282 w 790"/>
                <a:gd name="T33" fmla="*/ 377 h 806"/>
                <a:gd name="T34" fmla="*/ 382 w 790"/>
                <a:gd name="T35" fmla="*/ 320 h 806"/>
                <a:gd name="T36" fmla="*/ 413 w 790"/>
                <a:gd name="T37" fmla="*/ 355 h 806"/>
                <a:gd name="T38" fmla="*/ 452 w 790"/>
                <a:gd name="T39" fmla="*/ 431 h 806"/>
                <a:gd name="T40" fmla="*/ 468 w 790"/>
                <a:gd name="T41" fmla="*/ 544 h 806"/>
                <a:gd name="T42" fmla="*/ 416 w 790"/>
                <a:gd name="T43" fmla="*/ 637 h 806"/>
                <a:gd name="T44" fmla="*/ 415 w 790"/>
                <a:gd name="T45" fmla="*/ 806 h 806"/>
                <a:gd name="T46" fmla="*/ 436 w 790"/>
                <a:gd name="T47" fmla="*/ 773 h 806"/>
                <a:gd name="T48" fmla="*/ 433 w 790"/>
                <a:gd name="T49" fmla="*/ 649 h 806"/>
                <a:gd name="T50" fmla="*/ 489 w 790"/>
                <a:gd name="T51" fmla="*/ 549 h 806"/>
                <a:gd name="T52" fmla="*/ 472 w 790"/>
                <a:gd name="T53" fmla="*/ 423 h 806"/>
                <a:gd name="T54" fmla="*/ 430 w 790"/>
                <a:gd name="T55" fmla="*/ 341 h 806"/>
                <a:gd name="T56" fmla="*/ 447 w 790"/>
                <a:gd name="T57" fmla="*/ 297 h 806"/>
                <a:gd name="T58" fmla="*/ 521 w 790"/>
                <a:gd name="T59" fmla="*/ 232 h 806"/>
                <a:gd name="T60" fmla="*/ 570 w 790"/>
                <a:gd name="T61" fmla="*/ 244 h 806"/>
                <a:gd name="T62" fmla="*/ 634 w 790"/>
                <a:gd name="T63" fmla="*/ 272 h 806"/>
                <a:gd name="T64" fmla="*/ 728 w 790"/>
                <a:gd name="T65" fmla="*/ 304 h 806"/>
                <a:gd name="T66" fmla="*/ 790 w 790"/>
                <a:gd name="T67" fmla="*/ 302 h 806"/>
                <a:gd name="T68" fmla="*/ 777 w 790"/>
                <a:gd name="T69" fmla="*/ 281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0" h="806">
                  <a:moveTo>
                    <a:pt x="777" y="281"/>
                  </a:moveTo>
                  <a:cubicBezTo>
                    <a:pt x="769" y="282"/>
                    <a:pt x="773" y="282"/>
                    <a:pt x="763" y="282"/>
                  </a:cubicBezTo>
                  <a:cubicBezTo>
                    <a:pt x="737" y="283"/>
                    <a:pt x="707" y="284"/>
                    <a:pt x="686" y="279"/>
                  </a:cubicBezTo>
                  <a:cubicBezTo>
                    <a:pt x="674" y="276"/>
                    <a:pt x="660" y="265"/>
                    <a:pt x="647" y="255"/>
                  </a:cubicBezTo>
                  <a:cubicBezTo>
                    <a:pt x="641" y="250"/>
                    <a:pt x="636" y="246"/>
                    <a:pt x="630" y="242"/>
                  </a:cubicBezTo>
                  <a:cubicBezTo>
                    <a:pt x="608" y="227"/>
                    <a:pt x="592" y="225"/>
                    <a:pt x="572" y="223"/>
                  </a:cubicBezTo>
                  <a:cubicBezTo>
                    <a:pt x="567" y="222"/>
                    <a:pt x="562" y="222"/>
                    <a:pt x="557" y="221"/>
                  </a:cubicBezTo>
                  <a:cubicBezTo>
                    <a:pt x="547" y="219"/>
                    <a:pt x="538" y="216"/>
                    <a:pt x="529" y="212"/>
                  </a:cubicBezTo>
                  <a:cubicBezTo>
                    <a:pt x="520" y="209"/>
                    <a:pt x="511" y="206"/>
                    <a:pt x="501" y="204"/>
                  </a:cubicBezTo>
                  <a:cubicBezTo>
                    <a:pt x="502" y="198"/>
                    <a:pt x="503" y="191"/>
                    <a:pt x="503" y="184"/>
                  </a:cubicBezTo>
                  <a:cubicBezTo>
                    <a:pt x="503" y="158"/>
                    <a:pt x="494" y="138"/>
                    <a:pt x="485" y="117"/>
                  </a:cubicBezTo>
                  <a:cubicBezTo>
                    <a:pt x="479" y="104"/>
                    <a:pt x="473" y="92"/>
                    <a:pt x="470" y="78"/>
                  </a:cubicBezTo>
                  <a:cubicBezTo>
                    <a:pt x="466" y="57"/>
                    <a:pt x="472" y="44"/>
                    <a:pt x="479" y="27"/>
                  </a:cubicBezTo>
                  <a:cubicBezTo>
                    <a:pt x="483" y="19"/>
                    <a:pt x="483" y="21"/>
                    <a:pt x="486" y="1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65" y="9"/>
                    <a:pt x="463" y="10"/>
                    <a:pt x="460" y="19"/>
                  </a:cubicBezTo>
                  <a:cubicBezTo>
                    <a:pt x="452" y="37"/>
                    <a:pt x="443" y="55"/>
                    <a:pt x="449" y="82"/>
                  </a:cubicBezTo>
                  <a:cubicBezTo>
                    <a:pt x="452" y="98"/>
                    <a:pt x="459" y="112"/>
                    <a:pt x="465" y="126"/>
                  </a:cubicBezTo>
                  <a:cubicBezTo>
                    <a:pt x="474" y="145"/>
                    <a:pt x="482" y="163"/>
                    <a:pt x="481" y="183"/>
                  </a:cubicBezTo>
                  <a:cubicBezTo>
                    <a:pt x="480" y="230"/>
                    <a:pt x="459" y="253"/>
                    <a:pt x="432" y="282"/>
                  </a:cubicBezTo>
                  <a:cubicBezTo>
                    <a:pt x="426" y="288"/>
                    <a:pt x="421" y="293"/>
                    <a:pt x="416" y="299"/>
                  </a:cubicBezTo>
                  <a:cubicBezTo>
                    <a:pt x="414" y="301"/>
                    <a:pt x="413" y="303"/>
                    <a:pt x="412" y="304"/>
                  </a:cubicBezTo>
                  <a:cubicBezTo>
                    <a:pt x="403" y="303"/>
                    <a:pt x="394" y="301"/>
                    <a:pt x="386" y="300"/>
                  </a:cubicBezTo>
                  <a:cubicBezTo>
                    <a:pt x="363" y="294"/>
                    <a:pt x="338" y="289"/>
                    <a:pt x="310" y="314"/>
                  </a:cubicBezTo>
                  <a:cubicBezTo>
                    <a:pt x="293" y="329"/>
                    <a:pt x="279" y="347"/>
                    <a:pt x="265" y="364"/>
                  </a:cubicBezTo>
                  <a:cubicBezTo>
                    <a:pt x="251" y="382"/>
                    <a:pt x="237" y="399"/>
                    <a:pt x="220" y="413"/>
                  </a:cubicBezTo>
                  <a:cubicBezTo>
                    <a:pt x="200" y="429"/>
                    <a:pt x="178" y="429"/>
                    <a:pt x="152" y="429"/>
                  </a:cubicBezTo>
                  <a:cubicBezTo>
                    <a:pt x="136" y="429"/>
                    <a:pt x="120" y="429"/>
                    <a:pt x="103" y="433"/>
                  </a:cubicBezTo>
                  <a:cubicBezTo>
                    <a:pt x="77" y="439"/>
                    <a:pt x="15" y="488"/>
                    <a:pt x="0" y="511"/>
                  </a:cubicBezTo>
                  <a:cubicBezTo>
                    <a:pt x="8" y="536"/>
                    <a:pt x="8" y="536"/>
                    <a:pt x="8" y="536"/>
                  </a:cubicBezTo>
                  <a:cubicBezTo>
                    <a:pt x="21" y="518"/>
                    <a:pt x="88" y="459"/>
                    <a:pt x="108" y="454"/>
                  </a:cubicBezTo>
                  <a:cubicBezTo>
                    <a:pt x="122" y="450"/>
                    <a:pt x="137" y="450"/>
                    <a:pt x="152" y="450"/>
                  </a:cubicBezTo>
                  <a:cubicBezTo>
                    <a:pt x="179" y="450"/>
                    <a:pt x="207" y="451"/>
                    <a:pt x="233" y="429"/>
                  </a:cubicBezTo>
                  <a:cubicBezTo>
                    <a:pt x="252" y="414"/>
                    <a:pt x="267" y="395"/>
                    <a:pt x="282" y="377"/>
                  </a:cubicBezTo>
                  <a:cubicBezTo>
                    <a:pt x="295" y="361"/>
                    <a:pt x="308" y="344"/>
                    <a:pt x="324" y="330"/>
                  </a:cubicBezTo>
                  <a:cubicBezTo>
                    <a:pt x="344" y="312"/>
                    <a:pt x="359" y="316"/>
                    <a:pt x="382" y="320"/>
                  </a:cubicBezTo>
                  <a:cubicBezTo>
                    <a:pt x="388" y="322"/>
                    <a:pt x="394" y="323"/>
                    <a:pt x="401" y="324"/>
                  </a:cubicBezTo>
                  <a:cubicBezTo>
                    <a:pt x="399" y="335"/>
                    <a:pt x="405" y="344"/>
                    <a:pt x="413" y="355"/>
                  </a:cubicBezTo>
                  <a:cubicBezTo>
                    <a:pt x="415" y="358"/>
                    <a:pt x="418" y="362"/>
                    <a:pt x="421" y="366"/>
                  </a:cubicBezTo>
                  <a:cubicBezTo>
                    <a:pt x="434" y="385"/>
                    <a:pt x="443" y="408"/>
                    <a:pt x="452" y="431"/>
                  </a:cubicBezTo>
                  <a:cubicBezTo>
                    <a:pt x="455" y="440"/>
                    <a:pt x="459" y="449"/>
                    <a:pt x="463" y="458"/>
                  </a:cubicBezTo>
                  <a:cubicBezTo>
                    <a:pt x="473" y="482"/>
                    <a:pt x="475" y="511"/>
                    <a:pt x="468" y="544"/>
                  </a:cubicBezTo>
                  <a:cubicBezTo>
                    <a:pt x="461" y="578"/>
                    <a:pt x="448" y="596"/>
                    <a:pt x="430" y="618"/>
                  </a:cubicBezTo>
                  <a:cubicBezTo>
                    <a:pt x="425" y="624"/>
                    <a:pt x="421" y="630"/>
                    <a:pt x="416" y="637"/>
                  </a:cubicBezTo>
                  <a:cubicBezTo>
                    <a:pt x="395" y="664"/>
                    <a:pt x="403" y="708"/>
                    <a:pt x="410" y="746"/>
                  </a:cubicBezTo>
                  <a:cubicBezTo>
                    <a:pt x="413" y="763"/>
                    <a:pt x="415" y="793"/>
                    <a:pt x="415" y="806"/>
                  </a:cubicBezTo>
                  <a:cubicBezTo>
                    <a:pt x="415" y="806"/>
                    <a:pt x="434" y="806"/>
                    <a:pt x="436" y="806"/>
                  </a:cubicBezTo>
                  <a:cubicBezTo>
                    <a:pt x="439" y="806"/>
                    <a:pt x="436" y="773"/>
                    <a:pt x="436" y="773"/>
                  </a:cubicBezTo>
                  <a:cubicBezTo>
                    <a:pt x="436" y="758"/>
                    <a:pt x="434" y="760"/>
                    <a:pt x="431" y="742"/>
                  </a:cubicBezTo>
                  <a:cubicBezTo>
                    <a:pt x="425" y="708"/>
                    <a:pt x="418" y="670"/>
                    <a:pt x="433" y="649"/>
                  </a:cubicBezTo>
                  <a:cubicBezTo>
                    <a:pt x="438" y="643"/>
                    <a:pt x="442" y="637"/>
                    <a:pt x="447" y="631"/>
                  </a:cubicBezTo>
                  <a:cubicBezTo>
                    <a:pt x="465" y="608"/>
                    <a:pt x="481" y="587"/>
                    <a:pt x="489" y="549"/>
                  </a:cubicBezTo>
                  <a:cubicBezTo>
                    <a:pt x="497" y="511"/>
                    <a:pt x="495" y="478"/>
                    <a:pt x="482" y="449"/>
                  </a:cubicBezTo>
                  <a:cubicBezTo>
                    <a:pt x="479" y="441"/>
                    <a:pt x="475" y="432"/>
                    <a:pt x="472" y="423"/>
                  </a:cubicBezTo>
                  <a:cubicBezTo>
                    <a:pt x="463" y="400"/>
                    <a:pt x="453" y="375"/>
                    <a:pt x="439" y="354"/>
                  </a:cubicBezTo>
                  <a:cubicBezTo>
                    <a:pt x="436" y="349"/>
                    <a:pt x="432" y="345"/>
                    <a:pt x="430" y="341"/>
                  </a:cubicBezTo>
                  <a:cubicBezTo>
                    <a:pt x="419" y="328"/>
                    <a:pt x="419" y="328"/>
                    <a:pt x="432" y="314"/>
                  </a:cubicBezTo>
                  <a:cubicBezTo>
                    <a:pt x="437" y="308"/>
                    <a:pt x="442" y="302"/>
                    <a:pt x="447" y="297"/>
                  </a:cubicBezTo>
                  <a:cubicBezTo>
                    <a:pt x="468" y="275"/>
                    <a:pt x="487" y="254"/>
                    <a:pt x="496" y="225"/>
                  </a:cubicBezTo>
                  <a:cubicBezTo>
                    <a:pt x="504" y="226"/>
                    <a:pt x="513" y="229"/>
                    <a:pt x="521" y="232"/>
                  </a:cubicBezTo>
                  <a:cubicBezTo>
                    <a:pt x="531" y="236"/>
                    <a:pt x="542" y="240"/>
                    <a:pt x="554" y="242"/>
                  </a:cubicBezTo>
                  <a:cubicBezTo>
                    <a:pt x="559" y="243"/>
                    <a:pt x="565" y="243"/>
                    <a:pt x="570" y="244"/>
                  </a:cubicBezTo>
                  <a:cubicBezTo>
                    <a:pt x="589" y="246"/>
                    <a:pt x="600" y="248"/>
                    <a:pt x="618" y="260"/>
                  </a:cubicBezTo>
                  <a:cubicBezTo>
                    <a:pt x="623" y="263"/>
                    <a:pt x="628" y="267"/>
                    <a:pt x="634" y="272"/>
                  </a:cubicBezTo>
                  <a:cubicBezTo>
                    <a:pt x="648" y="283"/>
                    <a:pt x="664" y="295"/>
                    <a:pt x="681" y="300"/>
                  </a:cubicBezTo>
                  <a:cubicBezTo>
                    <a:pt x="695" y="303"/>
                    <a:pt x="711" y="304"/>
                    <a:pt x="728" y="304"/>
                  </a:cubicBezTo>
                  <a:cubicBezTo>
                    <a:pt x="740" y="304"/>
                    <a:pt x="753" y="304"/>
                    <a:pt x="764" y="303"/>
                  </a:cubicBezTo>
                  <a:cubicBezTo>
                    <a:pt x="774" y="303"/>
                    <a:pt x="782" y="302"/>
                    <a:pt x="790" y="302"/>
                  </a:cubicBezTo>
                  <a:cubicBezTo>
                    <a:pt x="790" y="302"/>
                    <a:pt x="786" y="296"/>
                    <a:pt x="785" y="293"/>
                  </a:cubicBezTo>
                  <a:cubicBezTo>
                    <a:pt x="783" y="290"/>
                    <a:pt x="777" y="281"/>
                    <a:pt x="777" y="281"/>
                  </a:cubicBezTo>
                  <a:close/>
                </a:path>
              </a:pathLst>
            </a:custGeom>
            <a:solidFill>
              <a:srgbClr val="72E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7" name="ïṥḻíḍè"/>
            <p:cNvSpPr/>
            <p:nvPr/>
          </p:nvSpPr>
          <p:spPr bwMode="auto">
            <a:xfrm>
              <a:off x="5700363" y="4212125"/>
              <a:ext cx="1184619" cy="1200674"/>
            </a:xfrm>
            <a:custGeom>
              <a:avLst/>
              <a:gdLst>
                <a:gd name="T0" fmla="*/ 604 w 604"/>
                <a:gd name="T1" fmla="*/ 503 h 613"/>
                <a:gd name="T2" fmla="*/ 586 w 604"/>
                <a:gd name="T3" fmla="*/ 489 h 613"/>
                <a:gd name="T4" fmla="*/ 577 w 604"/>
                <a:gd name="T5" fmla="*/ 481 h 613"/>
                <a:gd name="T6" fmla="*/ 556 w 604"/>
                <a:gd name="T7" fmla="*/ 462 h 613"/>
                <a:gd name="T8" fmla="*/ 510 w 604"/>
                <a:gd name="T9" fmla="*/ 434 h 613"/>
                <a:gd name="T10" fmla="*/ 440 w 604"/>
                <a:gd name="T11" fmla="*/ 391 h 613"/>
                <a:gd name="T12" fmla="*/ 296 w 604"/>
                <a:gd name="T13" fmla="*/ 326 h 613"/>
                <a:gd name="T14" fmla="*/ 251 w 604"/>
                <a:gd name="T15" fmla="*/ 311 h 613"/>
                <a:gd name="T16" fmla="*/ 228 w 604"/>
                <a:gd name="T17" fmla="*/ 267 h 613"/>
                <a:gd name="T18" fmla="*/ 222 w 604"/>
                <a:gd name="T19" fmla="*/ 261 h 613"/>
                <a:gd name="T20" fmla="*/ 192 w 604"/>
                <a:gd name="T21" fmla="*/ 182 h 613"/>
                <a:gd name="T22" fmla="*/ 195 w 604"/>
                <a:gd name="T23" fmla="*/ 147 h 613"/>
                <a:gd name="T24" fmla="*/ 199 w 604"/>
                <a:gd name="T25" fmla="*/ 113 h 613"/>
                <a:gd name="T26" fmla="*/ 109 w 604"/>
                <a:gd name="T27" fmla="*/ 0 h 613"/>
                <a:gd name="T28" fmla="*/ 85 w 604"/>
                <a:gd name="T29" fmla="*/ 10 h 613"/>
                <a:gd name="T30" fmla="*/ 123 w 604"/>
                <a:gd name="T31" fmla="*/ 34 h 613"/>
                <a:gd name="T32" fmla="*/ 178 w 604"/>
                <a:gd name="T33" fmla="*/ 114 h 613"/>
                <a:gd name="T34" fmla="*/ 174 w 604"/>
                <a:gd name="T35" fmla="*/ 143 h 613"/>
                <a:gd name="T36" fmla="*/ 171 w 604"/>
                <a:gd name="T37" fmla="*/ 185 h 613"/>
                <a:gd name="T38" fmla="*/ 206 w 604"/>
                <a:gd name="T39" fmla="*/ 275 h 613"/>
                <a:gd name="T40" fmla="*/ 212 w 604"/>
                <a:gd name="T41" fmla="*/ 281 h 613"/>
                <a:gd name="T42" fmla="*/ 229 w 604"/>
                <a:gd name="T43" fmla="*/ 322 h 613"/>
                <a:gd name="T44" fmla="*/ 208 w 604"/>
                <a:gd name="T45" fmla="*/ 370 h 613"/>
                <a:gd name="T46" fmla="*/ 194 w 604"/>
                <a:gd name="T47" fmla="*/ 397 h 613"/>
                <a:gd name="T48" fmla="*/ 188 w 604"/>
                <a:gd name="T49" fmla="*/ 412 h 613"/>
                <a:gd name="T50" fmla="*/ 151 w 604"/>
                <a:gd name="T51" fmla="*/ 463 h 613"/>
                <a:gd name="T52" fmla="*/ 119 w 604"/>
                <a:gd name="T53" fmla="*/ 486 h 613"/>
                <a:gd name="T54" fmla="*/ 36 w 604"/>
                <a:gd name="T55" fmla="*/ 553 h 613"/>
                <a:gd name="T56" fmla="*/ 8 w 604"/>
                <a:gd name="T57" fmla="*/ 595 h 613"/>
                <a:gd name="T58" fmla="*/ 0 w 604"/>
                <a:gd name="T59" fmla="*/ 608 h 613"/>
                <a:gd name="T60" fmla="*/ 22 w 604"/>
                <a:gd name="T61" fmla="*/ 613 h 613"/>
                <a:gd name="T62" fmla="*/ 32 w 604"/>
                <a:gd name="T63" fmla="*/ 596 h 613"/>
                <a:gd name="T64" fmla="*/ 52 w 604"/>
                <a:gd name="T65" fmla="*/ 567 h 613"/>
                <a:gd name="T66" fmla="*/ 131 w 604"/>
                <a:gd name="T67" fmla="*/ 504 h 613"/>
                <a:gd name="T68" fmla="*/ 164 w 604"/>
                <a:gd name="T69" fmla="*/ 480 h 613"/>
                <a:gd name="T70" fmla="*/ 207 w 604"/>
                <a:gd name="T71" fmla="*/ 420 h 613"/>
                <a:gd name="T72" fmla="*/ 214 w 604"/>
                <a:gd name="T73" fmla="*/ 406 h 613"/>
                <a:gd name="T74" fmla="*/ 227 w 604"/>
                <a:gd name="T75" fmla="*/ 381 h 613"/>
                <a:gd name="T76" fmla="*/ 248 w 604"/>
                <a:gd name="T77" fmla="*/ 333 h 613"/>
                <a:gd name="T78" fmla="*/ 290 w 604"/>
                <a:gd name="T79" fmla="*/ 347 h 613"/>
                <a:gd name="T80" fmla="*/ 428 w 604"/>
                <a:gd name="T81" fmla="*/ 408 h 613"/>
                <a:gd name="T82" fmla="*/ 499 w 604"/>
                <a:gd name="T83" fmla="*/ 453 h 613"/>
                <a:gd name="T84" fmla="*/ 544 w 604"/>
                <a:gd name="T85" fmla="*/ 480 h 613"/>
                <a:gd name="T86" fmla="*/ 561 w 604"/>
                <a:gd name="T87" fmla="*/ 495 h 613"/>
                <a:gd name="T88" fmla="*/ 571 w 604"/>
                <a:gd name="T89" fmla="*/ 505 h 613"/>
                <a:gd name="T90" fmla="*/ 585 w 604"/>
                <a:gd name="T91" fmla="*/ 515 h 613"/>
                <a:gd name="T92" fmla="*/ 595 w 604"/>
                <a:gd name="T93" fmla="*/ 509 h 613"/>
                <a:gd name="T94" fmla="*/ 604 w 604"/>
                <a:gd name="T95" fmla="*/ 50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4" h="613">
                  <a:moveTo>
                    <a:pt x="604" y="503"/>
                  </a:moveTo>
                  <a:cubicBezTo>
                    <a:pt x="604" y="503"/>
                    <a:pt x="588" y="492"/>
                    <a:pt x="586" y="489"/>
                  </a:cubicBezTo>
                  <a:cubicBezTo>
                    <a:pt x="583" y="487"/>
                    <a:pt x="580" y="484"/>
                    <a:pt x="577" y="481"/>
                  </a:cubicBezTo>
                  <a:cubicBezTo>
                    <a:pt x="571" y="474"/>
                    <a:pt x="565" y="467"/>
                    <a:pt x="556" y="462"/>
                  </a:cubicBezTo>
                  <a:cubicBezTo>
                    <a:pt x="540" y="452"/>
                    <a:pt x="525" y="443"/>
                    <a:pt x="510" y="434"/>
                  </a:cubicBezTo>
                  <a:cubicBezTo>
                    <a:pt x="486" y="421"/>
                    <a:pt x="463" y="408"/>
                    <a:pt x="440" y="391"/>
                  </a:cubicBezTo>
                  <a:cubicBezTo>
                    <a:pt x="397" y="358"/>
                    <a:pt x="346" y="342"/>
                    <a:pt x="296" y="326"/>
                  </a:cubicBezTo>
                  <a:cubicBezTo>
                    <a:pt x="281" y="321"/>
                    <a:pt x="266" y="316"/>
                    <a:pt x="251" y="311"/>
                  </a:cubicBezTo>
                  <a:cubicBezTo>
                    <a:pt x="250" y="291"/>
                    <a:pt x="239" y="279"/>
                    <a:pt x="228" y="267"/>
                  </a:cubicBezTo>
                  <a:cubicBezTo>
                    <a:pt x="226" y="265"/>
                    <a:pt x="224" y="263"/>
                    <a:pt x="222" y="261"/>
                  </a:cubicBezTo>
                  <a:cubicBezTo>
                    <a:pt x="203" y="240"/>
                    <a:pt x="197" y="214"/>
                    <a:pt x="192" y="182"/>
                  </a:cubicBezTo>
                  <a:cubicBezTo>
                    <a:pt x="190" y="170"/>
                    <a:pt x="193" y="159"/>
                    <a:pt x="195" y="147"/>
                  </a:cubicBezTo>
                  <a:cubicBezTo>
                    <a:pt x="198" y="136"/>
                    <a:pt x="199" y="125"/>
                    <a:pt x="199" y="113"/>
                  </a:cubicBezTo>
                  <a:cubicBezTo>
                    <a:pt x="199" y="57"/>
                    <a:pt x="141" y="18"/>
                    <a:pt x="109" y="0"/>
                  </a:cubicBezTo>
                  <a:cubicBezTo>
                    <a:pt x="109" y="0"/>
                    <a:pt x="88" y="9"/>
                    <a:pt x="85" y="10"/>
                  </a:cubicBezTo>
                  <a:cubicBezTo>
                    <a:pt x="82" y="12"/>
                    <a:pt x="123" y="34"/>
                    <a:pt x="123" y="34"/>
                  </a:cubicBezTo>
                  <a:cubicBezTo>
                    <a:pt x="150" y="49"/>
                    <a:pt x="177" y="84"/>
                    <a:pt x="178" y="114"/>
                  </a:cubicBezTo>
                  <a:cubicBezTo>
                    <a:pt x="178" y="124"/>
                    <a:pt x="176" y="133"/>
                    <a:pt x="174" y="143"/>
                  </a:cubicBezTo>
                  <a:cubicBezTo>
                    <a:pt x="172" y="156"/>
                    <a:pt x="169" y="170"/>
                    <a:pt x="171" y="185"/>
                  </a:cubicBezTo>
                  <a:cubicBezTo>
                    <a:pt x="175" y="216"/>
                    <a:pt x="182" y="248"/>
                    <a:pt x="206" y="275"/>
                  </a:cubicBezTo>
                  <a:cubicBezTo>
                    <a:pt x="208" y="277"/>
                    <a:pt x="210" y="279"/>
                    <a:pt x="212" y="281"/>
                  </a:cubicBezTo>
                  <a:cubicBezTo>
                    <a:pt x="224" y="295"/>
                    <a:pt x="231" y="303"/>
                    <a:pt x="229" y="322"/>
                  </a:cubicBezTo>
                  <a:cubicBezTo>
                    <a:pt x="226" y="339"/>
                    <a:pt x="217" y="354"/>
                    <a:pt x="208" y="370"/>
                  </a:cubicBezTo>
                  <a:cubicBezTo>
                    <a:pt x="203" y="379"/>
                    <a:pt x="198" y="388"/>
                    <a:pt x="194" y="397"/>
                  </a:cubicBezTo>
                  <a:cubicBezTo>
                    <a:pt x="192" y="402"/>
                    <a:pt x="190" y="407"/>
                    <a:pt x="188" y="412"/>
                  </a:cubicBezTo>
                  <a:cubicBezTo>
                    <a:pt x="178" y="435"/>
                    <a:pt x="173" y="447"/>
                    <a:pt x="151" y="463"/>
                  </a:cubicBezTo>
                  <a:cubicBezTo>
                    <a:pt x="141" y="471"/>
                    <a:pt x="130" y="478"/>
                    <a:pt x="119" y="486"/>
                  </a:cubicBezTo>
                  <a:cubicBezTo>
                    <a:pt x="89" y="506"/>
                    <a:pt x="59" y="527"/>
                    <a:pt x="36" y="553"/>
                  </a:cubicBezTo>
                  <a:cubicBezTo>
                    <a:pt x="25" y="565"/>
                    <a:pt x="16" y="580"/>
                    <a:pt x="8" y="595"/>
                  </a:cubicBezTo>
                  <a:cubicBezTo>
                    <a:pt x="4" y="602"/>
                    <a:pt x="4" y="601"/>
                    <a:pt x="0" y="608"/>
                  </a:cubicBezTo>
                  <a:cubicBezTo>
                    <a:pt x="22" y="613"/>
                    <a:pt x="22" y="613"/>
                    <a:pt x="22" y="613"/>
                  </a:cubicBezTo>
                  <a:cubicBezTo>
                    <a:pt x="27" y="606"/>
                    <a:pt x="27" y="604"/>
                    <a:pt x="32" y="596"/>
                  </a:cubicBezTo>
                  <a:cubicBezTo>
                    <a:pt x="40" y="583"/>
                    <a:pt x="42" y="578"/>
                    <a:pt x="52" y="567"/>
                  </a:cubicBezTo>
                  <a:cubicBezTo>
                    <a:pt x="73" y="543"/>
                    <a:pt x="102" y="523"/>
                    <a:pt x="131" y="504"/>
                  </a:cubicBezTo>
                  <a:cubicBezTo>
                    <a:pt x="142" y="496"/>
                    <a:pt x="153" y="488"/>
                    <a:pt x="164" y="480"/>
                  </a:cubicBezTo>
                  <a:cubicBezTo>
                    <a:pt x="190" y="461"/>
                    <a:pt x="197" y="444"/>
                    <a:pt x="207" y="420"/>
                  </a:cubicBezTo>
                  <a:cubicBezTo>
                    <a:pt x="209" y="416"/>
                    <a:pt x="211" y="411"/>
                    <a:pt x="214" y="406"/>
                  </a:cubicBezTo>
                  <a:cubicBezTo>
                    <a:pt x="217" y="398"/>
                    <a:pt x="222" y="390"/>
                    <a:pt x="227" y="381"/>
                  </a:cubicBezTo>
                  <a:cubicBezTo>
                    <a:pt x="235" y="366"/>
                    <a:pt x="244" y="351"/>
                    <a:pt x="248" y="333"/>
                  </a:cubicBezTo>
                  <a:cubicBezTo>
                    <a:pt x="262" y="338"/>
                    <a:pt x="276" y="342"/>
                    <a:pt x="290" y="347"/>
                  </a:cubicBezTo>
                  <a:cubicBezTo>
                    <a:pt x="338" y="362"/>
                    <a:pt x="387" y="378"/>
                    <a:pt x="428" y="408"/>
                  </a:cubicBezTo>
                  <a:cubicBezTo>
                    <a:pt x="451" y="426"/>
                    <a:pt x="476" y="439"/>
                    <a:pt x="499" y="453"/>
                  </a:cubicBezTo>
                  <a:cubicBezTo>
                    <a:pt x="514" y="461"/>
                    <a:pt x="529" y="470"/>
                    <a:pt x="544" y="480"/>
                  </a:cubicBezTo>
                  <a:cubicBezTo>
                    <a:pt x="551" y="484"/>
                    <a:pt x="556" y="489"/>
                    <a:pt x="561" y="495"/>
                  </a:cubicBezTo>
                  <a:cubicBezTo>
                    <a:pt x="564" y="498"/>
                    <a:pt x="568" y="502"/>
                    <a:pt x="571" y="505"/>
                  </a:cubicBezTo>
                  <a:cubicBezTo>
                    <a:pt x="575" y="509"/>
                    <a:pt x="585" y="515"/>
                    <a:pt x="585" y="515"/>
                  </a:cubicBezTo>
                  <a:cubicBezTo>
                    <a:pt x="585" y="515"/>
                    <a:pt x="593" y="511"/>
                    <a:pt x="595" y="509"/>
                  </a:cubicBezTo>
                  <a:cubicBezTo>
                    <a:pt x="598" y="508"/>
                    <a:pt x="604" y="503"/>
                    <a:pt x="604" y="503"/>
                  </a:cubicBezTo>
                  <a:close/>
                </a:path>
              </a:pathLst>
            </a:custGeom>
            <a:solidFill>
              <a:srgbClr val="72E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8" name="ïṣļíḋe"/>
            <p:cNvSpPr/>
            <p:nvPr/>
          </p:nvSpPr>
          <p:spPr bwMode="auto">
            <a:xfrm>
              <a:off x="4563909" y="3636444"/>
              <a:ext cx="1167417" cy="746551"/>
            </a:xfrm>
            <a:custGeom>
              <a:avLst/>
              <a:gdLst>
                <a:gd name="T0" fmla="*/ 499 w 595"/>
                <a:gd name="T1" fmla="*/ 211 h 381"/>
                <a:gd name="T2" fmla="*/ 485 w 595"/>
                <a:gd name="T3" fmla="*/ 210 h 381"/>
                <a:gd name="T4" fmla="*/ 434 w 595"/>
                <a:gd name="T5" fmla="*/ 221 h 381"/>
                <a:gd name="T6" fmla="*/ 417 w 595"/>
                <a:gd name="T7" fmla="*/ 227 h 381"/>
                <a:gd name="T8" fmla="*/ 344 w 595"/>
                <a:gd name="T9" fmla="*/ 194 h 381"/>
                <a:gd name="T10" fmla="*/ 296 w 595"/>
                <a:gd name="T11" fmla="*/ 158 h 381"/>
                <a:gd name="T12" fmla="*/ 233 w 595"/>
                <a:gd name="T13" fmla="*/ 137 h 381"/>
                <a:gd name="T14" fmla="*/ 206 w 595"/>
                <a:gd name="T15" fmla="*/ 137 h 381"/>
                <a:gd name="T16" fmla="*/ 171 w 595"/>
                <a:gd name="T17" fmla="*/ 133 h 381"/>
                <a:gd name="T18" fmla="*/ 133 w 595"/>
                <a:gd name="T19" fmla="*/ 103 h 381"/>
                <a:gd name="T20" fmla="*/ 123 w 595"/>
                <a:gd name="T21" fmla="*/ 93 h 381"/>
                <a:gd name="T22" fmla="*/ 94 w 595"/>
                <a:gd name="T23" fmla="*/ 65 h 381"/>
                <a:gd name="T24" fmla="*/ 35 w 595"/>
                <a:gd name="T25" fmla="*/ 12 h 381"/>
                <a:gd name="T26" fmla="*/ 4 w 595"/>
                <a:gd name="T27" fmla="*/ 0 h 381"/>
                <a:gd name="T28" fmla="*/ 2 w 595"/>
                <a:gd name="T29" fmla="*/ 10 h 381"/>
                <a:gd name="T30" fmla="*/ 0 w 595"/>
                <a:gd name="T31" fmla="*/ 21 h 381"/>
                <a:gd name="T32" fmla="*/ 24 w 595"/>
                <a:gd name="T33" fmla="*/ 30 h 381"/>
                <a:gd name="T34" fmla="*/ 79 w 595"/>
                <a:gd name="T35" fmla="*/ 80 h 381"/>
                <a:gd name="T36" fmla="*/ 108 w 595"/>
                <a:gd name="T37" fmla="*/ 109 h 381"/>
                <a:gd name="T38" fmla="*/ 119 w 595"/>
                <a:gd name="T39" fmla="*/ 119 h 381"/>
                <a:gd name="T40" fmla="*/ 161 w 595"/>
                <a:gd name="T41" fmla="*/ 152 h 381"/>
                <a:gd name="T42" fmla="*/ 207 w 595"/>
                <a:gd name="T43" fmla="*/ 158 h 381"/>
                <a:gd name="T44" fmla="*/ 230 w 595"/>
                <a:gd name="T45" fmla="*/ 158 h 381"/>
                <a:gd name="T46" fmla="*/ 246 w 595"/>
                <a:gd name="T47" fmla="*/ 162 h 381"/>
                <a:gd name="T48" fmla="*/ 186 w 595"/>
                <a:gd name="T49" fmla="*/ 228 h 381"/>
                <a:gd name="T50" fmla="*/ 148 w 595"/>
                <a:gd name="T51" fmla="*/ 258 h 381"/>
                <a:gd name="T52" fmla="*/ 128 w 595"/>
                <a:gd name="T53" fmla="*/ 283 h 381"/>
                <a:gd name="T54" fmla="*/ 109 w 595"/>
                <a:gd name="T55" fmla="*/ 307 h 381"/>
                <a:gd name="T56" fmla="*/ 17 w 595"/>
                <a:gd name="T57" fmla="*/ 360 h 381"/>
                <a:gd name="T58" fmla="*/ 23 w 595"/>
                <a:gd name="T59" fmla="*/ 381 h 381"/>
                <a:gd name="T60" fmla="*/ 124 w 595"/>
                <a:gd name="T61" fmla="*/ 322 h 381"/>
                <a:gd name="T62" fmla="*/ 145 w 595"/>
                <a:gd name="T63" fmla="*/ 296 h 381"/>
                <a:gd name="T64" fmla="*/ 163 w 595"/>
                <a:gd name="T65" fmla="*/ 273 h 381"/>
                <a:gd name="T66" fmla="*/ 198 w 595"/>
                <a:gd name="T67" fmla="*/ 246 h 381"/>
                <a:gd name="T68" fmla="*/ 266 w 595"/>
                <a:gd name="T69" fmla="*/ 169 h 381"/>
                <a:gd name="T70" fmla="*/ 287 w 595"/>
                <a:gd name="T71" fmla="*/ 178 h 381"/>
                <a:gd name="T72" fmla="*/ 330 w 595"/>
                <a:gd name="T73" fmla="*/ 210 h 381"/>
                <a:gd name="T74" fmla="*/ 405 w 595"/>
                <a:gd name="T75" fmla="*/ 251 h 381"/>
                <a:gd name="T76" fmla="*/ 424 w 595"/>
                <a:gd name="T77" fmla="*/ 248 h 381"/>
                <a:gd name="T78" fmla="*/ 442 w 595"/>
                <a:gd name="T79" fmla="*/ 240 h 381"/>
                <a:gd name="T80" fmla="*/ 484 w 595"/>
                <a:gd name="T81" fmla="*/ 231 h 381"/>
                <a:gd name="T82" fmla="*/ 498 w 595"/>
                <a:gd name="T83" fmla="*/ 232 h 381"/>
                <a:gd name="T84" fmla="*/ 585 w 595"/>
                <a:gd name="T85" fmla="*/ 252 h 381"/>
                <a:gd name="T86" fmla="*/ 595 w 595"/>
                <a:gd name="T87" fmla="*/ 231 h 381"/>
                <a:gd name="T88" fmla="*/ 499 w 595"/>
                <a:gd name="T89" fmla="*/ 21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5" h="381">
                  <a:moveTo>
                    <a:pt x="499" y="211"/>
                  </a:moveTo>
                  <a:cubicBezTo>
                    <a:pt x="494" y="210"/>
                    <a:pt x="490" y="210"/>
                    <a:pt x="485" y="210"/>
                  </a:cubicBezTo>
                  <a:cubicBezTo>
                    <a:pt x="463" y="208"/>
                    <a:pt x="449" y="214"/>
                    <a:pt x="434" y="221"/>
                  </a:cubicBezTo>
                  <a:cubicBezTo>
                    <a:pt x="429" y="223"/>
                    <a:pt x="423" y="225"/>
                    <a:pt x="417" y="227"/>
                  </a:cubicBezTo>
                  <a:cubicBezTo>
                    <a:pt x="392" y="236"/>
                    <a:pt x="370" y="217"/>
                    <a:pt x="344" y="194"/>
                  </a:cubicBezTo>
                  <a:cubicBezTo>
                    <a:pt x="329" y="180"/>
                    <a:pt x="313" y="166"/>
                    <a:pt x="296" y="158"/>
                  </a:cubicBezTo>
                  <a:cubicBezTo>
                    <a:pt x="277" y="149"/>
                    <a:pt x="256" y="140"/>
                    <a:pt x="233" y="137"/>
                  </a:cubicBezTo>
                  <a:cubicBezTo>
                    <a:pt x="224" y="136"/>
                    <a:pt x="215" y="136"/>
                    <a:pt x="206" y="137"/>
                  </a:cubicBezTo>
                  <a:cubicBezTo>
                    <a:pt x="193" y="137"/>
                    <a:pt x="181" y="138"/>
                    <a:pt x="171" y="133"/>
                  </a:cubicBezTo>
                  <a:cubicBezTo>
                    <a:pt x="158" y="127"/>
                    <a:pt x="146" y="115"/>
                    <a:pt x="133" y="103"/>
                  </a:cubicBezTo>
                  <a:cubicBezTo>
                    <a:pt x="130" y="100"/>
                    <a:pt x="126" y="96"/>
                    <a:pt x="123" y="93"/>
                  </a:cubicBezTo>
                  <a:cubicBezTo>
                    <a:pt x="113" y="85"/>
                    <a:pt x="104" y="75"/>
                    <a:pt x="94" y="65"/>
                  </a:cubicBezTo>
                  <a:cubicBezTo>
                    <a:pt x="76" y="45"/>
                    <a:pt x="56" y="25"/>
                    <a:pt x="35" y="12"/>
                  </a:cubicBezTo>
                  <a:cubicBezTo>
                    <a:pt x="26" y="6"/>
                    <a:pt x="13" y="2"/>
                    <a:pt x="4" y="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23"/>
                    <a:pt x="17" y="26"/>
                    <a:pt x="24" y="30"/>
                  </a:cubicBezTo>
                  <a:cubicBezTo>
                    <a:pt x="43" y="42"/>
                    <a:pt x="61" y="61"/>
                    <a:pt x="79" y="80"/>
                  </a:cubicBezTo>
                  <a:cubicBezTo>
                    <a:pt x="88" y="90"/>
                    <a:pt x="98" y="100"/>
                    <a:pt x="108" y="109"/>
                  </a:cubicBezTo>
                  <a:cubicBezTo>
                    <a:pt x="112" y="112"/>
                    <a:pt x="115" y="115"/>
                    <a:pt x="119" y="119"/>
                  </a:cubicBezTo>
                  <a:cubicBezTo>
                    <a:pt x="131" y="131"/>
                    <a:pt x="146" y="145"/>
                    <a:pt x="161" y="152"/>
                  </a:cubicBezTo>
                  <a:cubicBezTo>
                    <a:pt x="176" y="160"/>
                    <a:pt x="192" y="159"/>
                    <a:pt x="207" y="158"/>
                  </a:cubicBezTo>
                  <a:cubicBezTo>
                    <a:pt x="215" y="158"/>
                    <a:pt x="223" y="157"/>
                    <a:pt x="230" y="158"/>
                  </a:cubicBezTo>
                  <a:cubicBezTo>
                    <a:pt x="236" y="159"/>
                    <a:pt x="241" y="160"/>
                    <a:pt x="246" y="162"/>
                  </a:cubicBezTo>
                  <a:cubicBezTo>
                    <a:pt x="239" y="191"/>
                    <a:pt x="213" y="209"/>
                    <a:pt x="186" y="228"/>
                  </a:cubicBezTo>
                  <a:cubicBezTo>
                    <a:pt x="173" y="237"/>
                    <a:pt x="159" y="247"/>
                    <a:pt x="148" y="258"/>
                  </a:cubicBezTo>
                  <a:cubicBezTo>
                    <a:pt x="140" y="266"/>
                    <a:pt x="134" y="275"/>
                    <a:pt x="128" y="283"/>
                  </a:cubicBezTo>
                  <a:cubicBezTo>
                    <a:pt x="122" y="292"/>
                    <a:pt x="116" y="300"/>
                    <a:pt x="109" y="307"/>
                  </a:cubicBezTo>
                  <a:cubicBezTo>
                    <a:pt x="72" y="343"/>
                    <a:pt x="39" y="362"/>
                    <a:pt x="17" y="360"/>
                  </a:cubicBezTo>
                  <a:cubicBezTo>
                    <a:pt x="23" y="381"/>
                    <a:pt x="23" y="381"/>
                    <a:pt x="23" y="381"/>
                  </a:cubicBezTo>
                  <a:cubicBezTo>
                    <a:pt x="58" y="379"/>
                    <a:pt x="96" y="349"/>
                    <a:pt x="124" y="322"/>
                  </a:cubicBezTo>
                  <a:cubicBezTo>
                    <a:pt x="132" y="313"/>
                    <a:pt x="139" y="304"/>
                    <a:pt x="145" y="296"/>
                  </a:cubicBezTo>
                  <a:cubicBezTo>
                    <a:pt x="151" y="287"/>
                    <a:pt x="156" y="280"/>
                    <a:pt x="163" y="273"/>
                  </a:cubicBezTo>
                  <a:cubicBezTo>
                    <a:pt x="173" y="263"/>
                    <a:pt x="185" y="255"/>
                    <a:pt x="198" y="246"/>
                  </a:cubicBezTo>
                  <a:cubicBezTo>
                    <a:pt x="226" y="226"/>
                    <a:pt x="256" y="205"/>
                    <a:pt x="266" y="169"/>
                  </a:cubicBezTo>
                  <a:cubicBezTo>
                    <a:pt x="273" y="171"/>
                    <a:pt x="280" y="175"/>
                    <a:pt x="287" y="178"/>
                  </a:cubicBezTo>
                  <a:cubicBezTo>
                    <a:pt x="302" y="184"/>
                    <a:pt x="316" y="197"/>
                    <a:pt x="330" y="210"/>
                  </a:cubicBezTo>
                  <a:cubicBezTo>
                    <a:pt x="352" y="229"/>
                    <a:pt x="376" y="251"/>
                    <a:pt x="405" y="251"/>
                  </a:cubicBezTo>
                  <a:cubicBezTo>
                    <a:pt x="411" y="251"/>
                    <a:pt x="418" y="250"/>
                    <a:pt x="424" y="248"/>
                  </a:cubicBezTo>
                  <a:cubicBezTo>
                    <a:pt x="431" y="245"/>
                    <a:pt x="437" y="243"/>
                    <a:pt x="442" y="240"/>
                  </a:cubicBezTo>
                  <a:cubicBezTo>
                    <a:pt x="456" y="235"/>
                    <a:pt x="467" y="230"/>
                    <a:pt x="484" y="231"/>
                  </a:cubicBezTo>
                  <a:cubicBezTo>
                    <a:pt x="488" y="232"/>
                    <a:pt x="493" y="232"/>
                    <a:pt x="498" y="232"/>
                  </a:cubicBezTo>
                  <a:cubicBezTo>
                    <a:pt x="521" y="233"/>
                    <a:pt x="569" y="242"/>
                    <a:pt x="585" y="252"/>
                  </a:cubicBezTo>
                  <a:cubicBezTo>
                    <a:pt x="595" y="231"/>
                    <a:pt x="595" y="231"/>
                    <a:pt x="595" y="231"/>
                  </a:cubicBezTo>
                  <a:cubicBezTo>
                    <a:pt x="573" y="219"/>
                    <a:pt x="525" y="212"/>
                    <a:pt x="499" y="211"/>
                  </a:cubicBezTo>
                  <a:close/>
                </a:path>
              </a:pathLst>
            </a:custGeom>
            <a:solidFill>
              <a:srgbClr val="72E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9" name="iṥ1ïḓé"/>
            <p:cNvSpPr/>
            <p:nvPr/>
          </p:nvSpPr>
          <p:spPr bwMode="auto">
            <a:xfrm>
              <a:off x="4558175" y="4372673"/>
              <a:ext cx="266052" cy="228209"/>
            </a:xfrm>
            <a:custGeom>
              <a:avLst/>
              <a:gdLst>
                <a:gd name="T0" fmla="*/ 97 w 136"/>
                <a:gd name="T1" fmla="*/ 24 h 116"/>
                <a:gd name="T2" fmla="*/ 76 w 136"/>
                <a:gd name="T3" fmla="*/ 8 h 116"/>
                <a:gd name="T4" fmla="*/ 39 w 136"/>
                <a:gd name="T5" fmla="*/ 9 h 116"/>
                <a:gd name="T6" fmla="*/ 29 w 136"/>
                <a:gd name="T7" fmla="*/ 25 h 116"/>
                <a:gd name="T8" fmla="*/ 15 w 136"/>
                <a:gd name="T9" fmla="*/ 41 h 116"/>
                <a:gd name="T10" fmla="*/ 16 w 136"/>
                <a:gd name="T11" fmla="*/ 79 h 116"/>
                <a:gd name="T12" fmla="*/ 20 w 136"/>
                <a:gd name="T13" fmla="*/ 90 h 116"/>
                <a:gd name="T14" fmla="*/ 23 w 136"/>
                <a:gd name="T15" fmla="*/ 105 h 116"/>
                <a:gd name="T16" fmla="*/ 54 w 136"/>
                <a:gd name="T17" fmla="*/ 116 h 116"/>
                <a:gd name="T18" fmla="*/ 78 w 136"/>
                <a:gd name="T19" fmla="*/ 111 h 116"/>
                <a:gd name="T20" fmla="*/ 95 w 136"/>
                <a:gd name="T21" fmla="*/ 108 h 116"/>
                <a:gd name="T22" fmla="*/ 124 w 136"/>
                <a:gd name="T23" fmla="*/ 72 h 116"/>
                <a:gd name="T24" fmla="*/ 97 w 136"/>
                <a:gd name="T25" fmla="*/ 2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" h="116">
                  <a:moveTo>
                    <a:pt x="97" y="24"/>
                  </a:moveTo>
                  <a:cubicBezTo>
                    <a:pt x="86" y="15"/>
                    <a:pt x="87" y="9"/>
                    <a:pt x="76" y="8"/>
                  </a:cubicBezTo>
                  <a:cubicBezTo>
                    <a:pt x="63" y="7"/>
                    <a:pt x="53" y="0"/>
                    <a:pt x="39" y="9"/>
                  </a:cubicBezTo>
                  <a:cubicBezTo>
                    <a:pt x="30" y="15"/>
                    <a:pt x="33" y="17"/>
                    <a:pt x="29" y="25"/>
                  </a:cubicBezTo>
                  <a:cubicBezTo>
                    <a:pt x="26" y="31"/>
                    <a:pt x="21" y="35"/>
                    <a:pt x="15" y="41"/>
                  </a:cubicBezTo>
                  <a:cubicBezTo>
                    <a:pt x="0" y="57"/>
                    <a:pt x="5" y="63"/>
                    <a:pt x="16" y="79"/>
                  </a:cubicBezTo>
                  <a:cubicBezTo>
                    <a:pt x="21" y="85"/>
                    <a:pt x="20" y="81"/>
                    <a:pt x="20" y="90"/>
                  </a:cubicBezTo>
                  <a:cubicBezTo>
                    <a:pt x="20" y="97"/>
                    <a:pt x="18" y="99"/>
                    <a:pt x="23" y="105"/>
                  </a:cubicBezTo>
                  <a:cubicBezTo>
                    <a:pt x="29" y="112"/>
                    <a:pt x="45" y="116"/>
                    <a:pt x="54" y="116"/>
                  </a:cubicBezTo>
                  <a:cubicBezTo>
                    <a:pt x="62" y="115"/>
                    <a:pt x="70" y="111"/>
                    <a:pt x="78" y="111"/>
                  </a:cubicBezTo>
                  <a:cubicBezTo>
                    <a:pt x="85" y="111"/>
                    <a:pt x="88" y="112"/>
                    <a:pt x="95" y="108"/>
                  </a:cubicBezTo>
                  <a:cubicBezTo>
                    <a:pt x="108" y="100"/>
                    <a:pt x="119" y="85"/>
                    <a:pt x="124" y="72"/>
                  </a:cubicBezTo>
                  <a:cubicBezTo>
                    <a:pt x="136" y="41"/>
                    <a:pt x="97" y="24"/>
                    <a:pt x="97" y="24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0" name="ïṡ1iḓé"/>
            <p:cNvSpPr/>
            <p:nvPr/>
          </p:nvSpPr>
          <p:spPr bwMode="auto">
            <a:xfrm>
              <a:off x="4936610" y="3949514"/>
              <a:ext cx="325684" cy="322244"/>
            </a:xfrm>
            <a:custGeom>
              <a:avLst/>
              <a:gdLst>
                <a:gd name="T0" fmla="*/ 156 w 166"/>
                <a:gd name="T1" fmla="*/ 72 h 164"/>
                <a:gd name="T2" fmla="*/ 159 w 166"/>
                <a:gd name="T3" fmla="*/ 108 h 164"/>
                <a:gd name="T4" fmla="*/ 131 w 166"/>
                <a:gd name="T5" fmla="*/ 152 h 164"/>
                <a:gd name="T6" fmla="*/ 105 w 166"/>
                <a:gd name="T7" fmla="*/ 153 h 164"/>
                <a:gd name="T8" fmla="*/ 76 w 166"/>
                <a:gd name="T9" fmla="*/ 158 h 164"/>
                <a:gd name="T10" fmla="*/ 31 w 166"/>
                <a:gd name="T11" fmla="*/ 129 h 164"/>
                <a:gd name="T12" fmla="*/ 20 w 166"/>
                <a:gd name="T13" fmla="*/ 116 h 164"/>
                <a:gd name="T14" fmla="*/ 4 w 166"/>
                <a:gd name="T15" fmla="*/ 101 h 164"/>
                <a:gd name="T16" fmla="*/ 14 w 166"/>
                <a:gd name="T17" fmla="*/ 56 h 164"/>
                <a:gd name="T18" fmla="*/ 37 w 166"/>
                <a:gd name="T19" fmla="*/ 31 h 164"/>
                <a:gd name="T20" fmla="*/ 53 w 166"/>
                <a:gd name="T21" fmla="*/ 12 h 164"/>
                <a:gd name="T22" fmla="*/ 118 w 166"/>
                <a:gd name="T23" fmla="*/ 4 h 164"/>
                <a:gd name="T24" fmla="*/ 156 w 166"/>
                <a:gd name="T25" fmla="*/ 7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164">
                  <a:moveTo>
                    <a:pt x="156" y="72"/>
                  </a:moveTo>
                  <a:cubicBezTo>
                    <a:pt x="159" y="91"/>
                    <a:pt x="166" y="95"/>
                    <a:pt x="159" y="108"/>
                  </a:cubicBezTo>
                  <a:cubicBezTo>
                    <a:pt x="150" y="125"/>
                    <a:pt x="152" y="142"/>
                    <a:pt x="131" y="152"/>
                  </a:cubicBezTo>
                  <a:cubicBezTo>
                    <a:pt x="118" y="159"/>
                    <a:pt x="117" y="154"/>
                    <a:pt x="105" y="153"/>
                  </a:cubicBezTo>
                  <a:cubicBezTo>
                    <a:pt x="95" y="151"/>
                    <a:pt x="87" y="156"/>
                    <a:pt x="76" y="158"/>
                  </a:cubicBezTo>
                  <a:cubicBezTo>
                    <a:pt x="45" y="164"/>
                    <a:pt x="41" y="154"/>
                    <a:pt x="31" y="129"/>
                  </a:cubicBezTo>
                  <a:cubicBezTo>
                    <a:pt x="26" y="119"/>
                    <a:pt x="30" y="123"/>
                    <a:pt x="20" y="116"/>
                  </a:cubicBezTo>
                  <a:cubicBezTo>
                    <a:pt x="12" y="110"/>
                    <a:pt x="7" y="111"/>
                    <a:pt x="4" y="101"/>
                  </a:cubicBezTo>
                  <a:cubicBezTo>
                    <a:pt x="0" y="88"/>
                    <a:pt x="7" y="66"/>
                    <a:pt x="14" y="56"/>
                  </a:cubicBezTo>
                  <a:cubicBezTo>
                    <a:pt x="21" y="47"/>
                    <a:pt x="31" y="39"/>
                    <a:pt x="37" y="31"/>
                  </a:cubicBezTo>
                  <a:cubicBezTo>
                    <a:pt x="42" y="22"/>
                    <a:pt x="43" y="17"/>
                    <a:pt x="53" y="12"/>
                  </a:cubicBezTo>
                  <a:cubicBezTo>
                    <a:pt x="72" y="3"/>
                    <a:pt x="98" y="0"/>
                    <a:pt x="118" y="4"/>
                  </a:cubicBezTo>
                  <a:cubicBezTo>
                    <a:pt x="164" y="12"/>
                    <a:pt x="156" y="72"/>
                    <a:pt x="156" y="72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1" name="íṡľïdé"/>
            <p:cNvSpPr/>
            <p:nvPr/>
          </p:nvSpPr>
          <p:spPr bwMode="auto">
            <a:xfrm>
              <a:off x="4686613" y="3827955"/>
              <a:ext cx="379583" cy="319951"/>
            </a:xfrm>
            <a:custGeom>
              <a:avLst/>
              <a:gdLst>
                <a:gd name="T0" fmla="*/ 139 w 193"/>
                <a:gd name="T1" fmla="*/ 38 h 163"/>
                <a:gd name="T2" fmla="*/ 112 w 193"/>
                <a:gd name="T3" fmla="*/ 14 h 163"/>
                <a:gd name="T4" fmla="*/ 59 w 193"/>
                <a:gd name="T5" fmla="*/ 11 h 163"/>
                <a:gd name="T6" fmla="*/ 44 w 193"/>
                <a:gd name="T7" fmla="*/ 32 h 163"/>
                <a:gd name="T8" fmla="*/ 23 w 193"/>
                <a:gd name="T9" fmla="*/ 53 h 163"/>
                <a:gd name="T10" fmla="*/ 20 w 193"/>
                <a:gd name="T11" fmla="*/ 106 h 163"/>
                <a:gd name="T12" fmla="*/ 24 w 193"/>
                <a:gd name="T13" fmla="*/ 122 h 163"/>
                <a:gd name="T14" fmla="*/ 26 w 193"/>
                <a:gd name="T15" fmla="*/ 144 h 163"/>
                <a:gd name="T16" fmla="*/ 70 w 193"/>
                <a:gd name="T17" fmla="*/ 162 h 163"/>
                <a:gd name="T18" fmla="*/ 103 w 193"/>
                <a:gd name="T19" fmla="*/ 159 h 163"/>
                <a:gd name="T20" fmla="*/ 127 w 193"/>
                <a:gd name="T21" fmla="*/ 157 h 163"/>
                <a:gd name="T22" fmla="*/ 172 w 193"/>
                <a:gd name="T23" fmla="*/ 109 h 163"/>
                <a:gd name="T24" fmla="*/ 139 w 193"/>
                <a:gd name="T25" fmla="*/ 3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63">
                  <a:moveTo>
                    <a:pt x="139" y="38"/>
                  </a:moveTo>
                  <a:cubicBezTo>
                    <a:pt x="125" y="24"/>
                    <a:pt x="127" y="16"/>
                    <a:pt x="112" y="14"/>
                  </a:cubicBezTo>
                  <a:cubicBezTo>
                    <a:pt x="93" y="11"/>
                    <a:pt x="80" y="0"/>
                    <a:pt x="59" y="11"/>
                  </a:cubicBezTo>
                  <a:cubicBezTo>
                    <a:pt x="46" y="18"/>
                    <a:pt x="50" y="22"/>
                    <a:pt x="44" y="32"/>
                  </a:cubicBezTo>
                  <a:cubicBezTo>
                    <a:pt x="39" y="41"/>
                    <a:pt x="31" y="45"/>
                    <a:pt x="23" y="53"/>
                  </a:cubicBezTo>
                  <a:cubicBezTo>
                    <a:pt x="0" y="75"/>
                    <a:pt x="6" y="83"/>
                    <a:pt x="20" y="106"/>
                  </a:cubicBezTo>
                  <a:cubicBezTo>
                    <a:pt x="25" y="116"/>
                    <a:pt x="24" y="111"/>
                    <a:pt x="24" y="122"/>
                  </a:cubicBezTo>
                  <a:cubicBezTo>
                    <a:pt x="24" y="133"/>
                    <a:pt x="20" y="136"/>
                    <a:pt x="26" y="144"/>
                  </a:cubicBezTo>
                  <a:cubicBezTo>
                    <a:pt x="34" y="155"/>
                    <a:pt x="57" y="163"/>
                    <a:pt x="70" y="162"/>
                  </a:cubicBezTo>
                  <a:cubicBezTo>
                    <a:pt x="81" y="162"/>
                    <a:pt x="93" y="158"/>
                    <a:pt x="103" y="159"/>
                  </a:cubicBezTo>
                  <a:cubicBezTo>
                    <a:pt x="113" y="159"/>
                    <a:pt x="118" y="162"/>
                    <a:pt x="127" y="157"/>
                  </a:cubicBezTo>
                  <a:cubicBezTo>
                    <a:pt x="146" y="146"/>
                    <a:pt x="163" y="127"/>
                    <a:pt x="172" y="109"/>
                  </a:cubicBezTo>
                  <a:cubicBezTo>
                    <a:pt x="193" y="67"/>
                    <a:pt x="139" y="38"/>
                    <a:pt x="139" y="38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2" name="íṩľiḓé"/>
            <p:cNvSpPr/>
            <p:nvPr/>
          </p:nvSpPr>
          <p:spPr bwMode="auto">
            <a:xfrm>
              <a:off x="5155645" y="3483923"/>
              <a:ext cx="100916" cy="60779"/>
            </a:xfrm>
            <a:custGeom>
              <a:avLst/>
              <a:gdLst>
                <a:gd name="T0" fmla="*/ 24 w 51"/>
                <a:gd name="T1" fmla="*/ 30 h 31"/>
                <a:gd name="T2" fmla="*/ 0 w 51"/>
                <a:gd name="T3" fmla="*/ 14 h 31"/>
                <a:gd name="T4" fmla="*/ 26 w 51"/>
                <a:gd name="T5" fmla="*/ 1 h 31"/>
                <a:gd name="T6" fmla="*/ 51 w 51"/>
                <a:gd name="T7" fmla="*/ 17 h 31"/>
                <a:gd name="T8" fmla="*/ 24 w 5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1">
                  <a:moveTo>
                    <a:pt x="24" y="30"/>
                  </a:moveTo>
                  <a:cubicBezTo>
                    <a:pt x="10" y="29"/>
                    <a:pt x="0" y="14"/>
                    <a:pt x="0" y="14"/>
                  </a:cubicBezTo>
                  <a:cubicBezTo>
                    <a:pt x="0" y="14"/>
                    <a:pt x="12" y="0"/>
                    <a:pt x="26" y="1"/>
                  </a:cubicBezTo>
                  <a:cubicBezTo>
                    <a:pt x="40" y="2"/>
                    <a:pt x="51" y="17"/>
                    <a:pt x="51" y="17"/>
                  </a:cubicBezTo>
                  <a:cubicBezTo>
                    <a:pt x="51" y="17"/>
                    <a:pt x="38" y="31"/>
                    <a:pt x="24" y="30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3" name="íSľïdè"/>
            <p:cNvSpPr/>
            <p:nvPr/>
          </p:nvSpPr>
          <p:spPr bwMode="auto">
            <a:xfrm>
              <a:off x="5155645" y="3681168"/>
              <a:ext cx="89448" cy="76834"/>
            </a:xfrm>
            <a:custGeom>
              <a:avLst/>
              <a:gdLst>
                <a:gd name="T0" fmla="*/ 15 w 45"/>
                <a:gd name="T1" fmla="*/ 33 h 39"/>
                <a:gd name="T2" fmla="*/ 0 w 45"/>
                <a:gd name="T3" fmla="*/ 7 h 39"/>
                <a:gd name="T4" fmla="*/ 30 w 45"/>
                <a:gd name="T5" fmla="*/ 7 h 39"/>
                <a:gd name="T6" fmla="*/ 45 w 45"/>
                <a:gd name="T7" fmla="*/ 32 h 39"/>
                <a:gd name="T8" fmla="*/ 15 w 45"/>
                <a:gd name="T9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15" y="33"/>
                  </a:moveTo>
                  <a:cubicBezTo>
                    <a:pt x="3" y="26"/>
                    <a:pt x="0" y="7"/>
                    <a:pt x="0" y="7"/>
                  </a:cubicBezTo>
                  <a:cubicBezTo>
                    <a:pt x="0" y="7"/>
                    <a:pt x="17" y="0"/>
                    <a:pt x="30" y="7"/>
                  </a:cubicBezTo>
                  <a:cubicBezTo>
                    <a:pt x="42" y="14"/>
                    <a:pt x="45" y="32"/>
                    <a:pt x="45" y="32"/>
                  </a:cubicBezTo>
                  <a:cubicBezTo>
                    <a:pt x="45" y="32"/>
                    <a:pt x="28" y="39"/>
                    <a:pt x="15" y="33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4" name="isľîḍe"/>
            <p:cNvSpPr/>
            <p:nvPr/>
          </p:nvSpPr>
          <p:spPr bwMode="auto">
            <a:xfrm>
              <a:off x="4999683" y="3572224"/>
              <a:ext cx="99770" cy="66513"/>
            </a:xfrm>
            <a:custGeom>
              <a:avLst/>
              <a:gdLst>
                <a:gd name="T0" fmla="*/ 23 w 51"/>
                <a:gd name="T1" fmla="*/ 3 h 34"/>
                <a:gd name="T2" fmla="*/ 51 w 51"/>
                <a:gd name="T3" fmla="*/ 12 h 34"/>
                <a:gd name="T4" fmla="*/ 28 w 51"/>
                <a:gd name="T5" fmla="*/ 32 h 34"/>
                <a:gd name="T6" fmla="*/ 0 w 51"/>
                <a:gd name="T7" fmla="*/ 22 h 34"/>
                <a:gd name="T8" fmla="*/ 23 w 51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4">
                  <a:moveTo>
                    <a:pt x="23" y="3"/>
                  </a:moveTo>
                  <a:cubicBezTo>
                    <a:pt x="37" y="0"/>
                    <a:pt x="51" y="12"/>
                    <a:pt x="51" y="12"/>
                  </a:cubicBezTo>
                  <a:cubicBezTo>
                    <a:pt x="51" y="12"/>
                    <a:pt x="42" y="29"/>
                    <a:pt x="28" y="32"/>
                  </a:cubicBezTo>
                  <a:cubicBezTo>
                    <a:pt x="14" y="34"/>
                    <a:pt x="0" y="22"/>
                    <a:pt x="0" y="22"/>
                  </a:cubicBezTo>
                  <a:cubicBezTo>
                    <a:pt x="0" y="22"/>
                    <a:pt x="9" y="6"/>
                    <a:pt x="23" y="3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5" name="ïṡḷíďè"/>
            <p:cNvSpPr/>
            <p:nvPr/>
          </p:nvSpPr>
          <p:spPr bwMode="auto">
            <a:xfrm>
              <a:off x="5058169" y="4090567"/>
              <a:ext cx="80274" cy="80274"/>
            </a:xfrm>
            <a:custGeom>
              <a:avLst/>
              <a:gdLst>
                <a:gd name="T0" fmla="*/ 12 w 41"/>
                <a:gd name="T1" fmla="*/ 9 h 41"/>
                <a:gd name="T2" fmla="*/ 41 w 41"/>
                <a:gd name="T3" fmla="*/ 4 h 41"/>
                <a:gd name="T4" fmla="*/ 30 w 41"/>
                <a:gd name="T5" fmla="*/ 32 h 41"/>
                <a:gd name="T6" fmla="*/ 1 w 41"/>
                <a:gd name="T7" fmla="*/ 36 h 41"/>
                <a:gd name="T8" fmla="*/ 12 w 41"/>
                <a:gd name="T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12" y="9"/>
                  </a:moveTo>
                  <a:cubicBezTo>
                    <a:pt x="23" y="0"/>
                    <a:pt x="41" y="4"/>
                    <a:pt x="41" y="4"/>
                  </a:cubicBezTo>
                  <a:cubicBezTo>
                    <a:pt x="41" y="4"/>
                    <a:pt x="41" y="23"/>
                    <a:pt x="30" y="32"/>
                  </a:cubicBezTo>
                  <a:cubicBezTo>
                    <a:pt x="19" y="41"/>
                    <a:pt x="1" y="36"/>
                    <a:pt x="1" y="36"/>
                  </a:cubicBezTo>
                  <a:cubicBezTo>
                    <a:pt x="1" y="36"/>
                    <a:pt x="0" y="18"/>
                    <a:pt x="12" y="9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6" name="îṣḻíďe"/>
            <p:cNvSpPr/>
            <p:nvPr/>
          </p:nvSpPr>
          <p:spPr bwMode="auto">
            <a:xfrm>
              <a:off x="4906794" y="3614655"/>
              <a:ext cx="76834" cy="88302"/>
            </a:xfrm>
            <a:custGeom>
              <a:avLst/>
              <a:gdLst>
                <a:gd name="T0" fmla="*/ 33 w 39"/>
                <a:gd name="T1" fmla="*/ 16 h 45"/>
                <a:gd name="T2" fmla="*/ 31 w 39"/>
                <a:gd name="T3" fmla="*/ 45 h 45"/>
                <a:gd name="T4" fmla="*/ 6 w 39"/>
                <a:gd name="T5" fmla="*/ 29 h 45"/>
                <a:gd name="T6" fmla="*/ 8 w 39"/>
                <a:gd name="T7" fmla="*/ 0 h 45"/>
                <a:gd name="T8" fmla="*/ 33 w 39"/>
                <a:gd name="T9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33" y="16"/>
                  </a:moveTo>
                  <a:cubicBezTo>
                    <a:pt x="39" y="29"/>
                    <a:pt x="31" y="45"/>
                    <a:pt x="31" y="45"/>
                  </a:cubicBezTo>
                  <a:cubicBezTo>
                    <a:pt x="31" y="45"/>
                    <a:pt x="13" y="42"/>
                    <a:pt x="6" y="29"/>
                  </a:cubicBezTo>
                  <a:cubicBezTo>
                    <a:pt x="0" y="16"/>
                    <a:pt x="8" y="0"/>
                    <a:pt x="8" y="0"/>
                  </a:cubicBezTo>
                  <a:cubicBezTo>
                    <a:pt x="8" y="0"/>
                    <a:pt x="26" y="3"/>
                    <a:pt x="33" y="16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7" name="ïšļïďé"/>
            <p:cNvSpPr/>
            <p:nvPr/>
          </p:nvSpPr>
          <p:spPr bwMode="auto">
            <a:xfrm>
              <a:off x="5034087" y="3669701"/>
              <a:ext cx="76834" cy="90596"/>
            </a:xfrm>
            <a:custGeom>
              <a:avLst/>
              <a:gdLst>
                <a:gd name="T0" fmla="*/ 33 w 39"/>
                <a:gd name="T1" fmla="*/ 17 h 46"/>
                <a:gd name="T2" fmla="*/ 31 w 39"/>
                <a:gd name="T3" fmla="*/ 46 h 46"/>
                <a:gd name="T4" fmla="*/ 7 w 39"/>
                <a:gd name="T5" fmla="*/ 30 h 46"/>
                <a:gd name="T6" fmla="*/ 8 w 39"/>
                <a:gd name="T7" fmla="*/ 0 h 46"/>
                <a:gd name="T8" fmla="*/ 33 w 39"/>
                <a:gd name="T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33" y="17"/>
                  </a:moveTo>
                  <a:cubicBezTo>
                    <a:pt x="39" y="29"/>
                    <a:pt x="31" y="46"/>
                    <a:pt x="31" y="46"/>
                  </a:cubicBezTo>
                  <a:cubicBezTo>
                    <a:pt x="31" y="46"/>
                    <a:pt x="13" y="43"/>
                    <a:pt x="7" y="30"/>
                  </a:cubicBezTo>
                  <a:cubicBezTo>
                    <a:pt x="0" y="17"/>
                    <a:pt x="8" y="0"/>
                    <a:pt x="8" y="0"/>
                  </a:cubicBezTo>
                  <a:cubicBezTo>
                    <a:pt x="8" y="0"/>
                    <a:pt x="26" y="4"/>
                    <a:pt x="33" y="17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8" name="ïşḻîḍé"/>
            <p:cNvSpPr/>
            <p:nvPr/>
          </p:nvSpPr>
          <p:spPr bwMode="auto">
            <a:xfrm>
              <a:off x="5034087" y="3420850"/>
              <a:ext cx="59632" cy="102063"/>
            </a:xfrm>
            <a:custGeom>
              <a:avLst/>
              <a:gdLst>
                <a:gd name="T0" fmla="*/ 30 w 30"/>
                <a:gd name="T1" fmla="*/ 26 h 52"/>
                <a:gd name="T2" fmla="*/ 16 w 30"/>
                <a:gd name="T3" fmla="*/ 52 h 52"/>
                <a:gd name="T4" fmla="*/ 0 w 30"/>
                <a:gd name="T5" fmla="*/ 27 h 52"/>
                <a:gd name="T6" fmla="*/ 14 w 30"/>
                <a:gd name="T7" fmla="*/ 0 h 52"/>
                <a:gd name="T8" fmla="*/ 30 w 30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2">
                  <a:moveTo>
                    <a:pt x="30" y="26"/>
                  </a:moveTo>
                  <a:cubicBezTo>
                    <a:pt x="30" y="40"/>
                    <a:pt x="16" y="52"/>
                    <a:pt x="16" y="52"/>
                  </a:cubicBezTo>
                  <a:cubicBezTo>
                    <a:pt x="16" y="52"/>
                    <a:pt x="1" y="41"/>
                    <a:pt x="0" y="27"/>
                  </a:cubicBezTo>
                  <a:cubicBezTo>
                    <a:pt x="0" y="12"/>
                    <a:pt x="14" y="0"/>
                    <a:pt x="14" y="0"/>
                  </a:cubicBezTo>
                  <a:cubicBezTo>
                    <a:pt x="14" y="0"/>
                    <a:pt x="29" y="11"/>
                    <a:pt x="30" y="26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9" name="iSlïdé"/>
            <p:cNvSpPr/>
            <p:nvPr/>
          </p:nvSpPr>
          <p:spPr bwMode="auto">
            <a:xfrm>
              <a:off x="5110920" y="3600894"/>
              <a:ext cx="96329" cy="73394"/>
            </a:xfrm>
            <a:custGeom>
              <a:avLst/>
              <a:gdLst>
                <a:gd name="T0" fmla="*/ 29 w 49"/>
                <a:gd name="T1" fmla="*/ 32 h 37"/>
                <a:gd name="T2" fmla="*/ 0 w 49"/>
                <a:gd name="T3" fmla="*/ 27 h 37"/>
                <a:gd name="T4" fmla="*/ 20 w 49"/>
                <a:gd name="T5" fmla="*/ 5 h 37"/>
                <a:gd name="T6" fmla="*/ 49 w 49"/>
                <a:gd name="T7" fmla="*/ 11 h 37"/>
                <a:gd name="T8" fmla="*/ 29 w 49"/>
                <a:gd name="T9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7">
                  <a:moveTo>
                    <a:pt x="29" y="32"/>
                  </a:moveTo>
                  <a:cubicBezTo>
                    <a:pt x="16" y="37"/>
                    <a:pt x="0" y="27"/>
                    <a:pt x="0" y="27"/>
                  </a:cubicBezTo>
                  <a:cubicBezTo>
                    <a:pt x="0" y="27"/>
                    <a:pt x="7" y="9"/>
                    <a:pt x="20" y="5"/>
                  </a:cubicBezTo>
                  <a:cubicBezTo>
                    <a:pt x="34" y="0"/>
                    <a:pt x="49" y="11"/>
                    <a:pt x="49" y="11"/>
                  </a:cubicBezTo>
                  <a:cubicBezTo>
                    <a:pt x="49" y="11"/>
                    <a:pt x="43" y="28"/>
                    <a:pt x="29" y="32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0" name="išḻídé"/>
            <p:cNvSpPr/>
            <p:nvPr/>
          </p:nvSpPr>
          <p:spPr bwMode="auto">
            <a:xfrm>
              <a:off x="7038649" y="4845145"/>
              <a:ext cx="176603" cy="243116"/>
            </a:xfrm>
            <a:custGeom>
              <a:avLst/>
              <a:gdLst>
                <a:gd name="T0" fmla="*/ 57 w 90"/>
                <a:gd name="T1" fmla="*/ 100 h 124"/>
                <a:gd name="T2" fmla="*/ 76 w 90"/>
                <a:gd name="T3" fmla="*/ 90 h 124"/>
                <a:gd name="T4" fmla="*/ 89 w 90"/>
                <a:gd name="T5" fmla="*/ 59 h 124"/>
                <a:gd name="T6" fmla="*/ 82 w 90"/>
                <a:gd name="T7" fmla="*/ 44 h 124"/>
                <a:gd name="T8" fmla="*/ 76 w 90"/>
                <a:gd name="T9" fmla="*/ 26 h 124"/>
                <a:gd name="T10" fmla="*/ 50 w 90"/>
                <a:gd name="T11" fmla="*/ 8 h 124"/>
                <a:gd name="T12" fmla="*/ 41 w 90"/>
                <a:gd name="T13" fmla="*/ 6 h 124"/>
                <a:gd name="T14" fmla="*/ 29 w 90"/>
                <a:gd name="T15" fmla="*/ 2 h 124"/>
                <a:gd name="T16" fmla="*/ 11 w 90"/>
                <a:gd name="T17" fmla="*/ 22 h 124"/>
                <a:gd name="T18" fmla="*/ 5 w 90"/>
                <a:gd name="T19" fmla="*/ 43 h 124"/>
                <a:gd name="T20" fmla="*/ 0 w 90"/>
                <a:gd name="T21" fmla="*/ 59 h 124"/>
                <a:gd name="T22" fmla="*/ 14 w 90"/>
                <a:gd name="T23" fmla="*/ 99 h 124"/>
                <a:gd name="T24" fmla="*/ 57 w 90"/>
                <a:gd name="T25" fmla="*/ 10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24">
                  <a:moveTo>
                    <a:pt x="57" y="100"/>
                  </a:moveTo>
                  <a:cubicBezTo>
                    <a:pt x="68" y="95"/>
                    <a:pt x="71" y="99"/>
                    <a:pt x="76" y="90"/>
                  </a:cubicBezTo>
                  <a:cubicBezTo>
                    <a:pt x="82" y="79"/>
                    <a:pt x="90" y="75"/>
                    <a:pt x="89" y="59"/>
                  </a:cubicBezTo>
                  <a:cubicBezTo>
                    <a:pt x="89" y="49"/>
                    <a:pt x="86" y="51"/>
                    <a:pt x="82" y="44"/>
                  </a:cubicBezTo>
                  <a:cubicBezTo>
                    <a:pt x="79" y="39"/>
                    <a:pt x="78" y="33"/>
                    <a:pt x="76" y="26"/>
                  </a:cubicBezTo>
                  <a:cubicBezTo>
                    <a:pt x="71" y="6"/>
                    <a:pt x="65" y="7"/>
                    <a:pt x="50" y="8"/>
                  </a:cubicBezTo>
                  <a:cubicBezTo>
                    <a:pt x="44" y="9"/>
                    <a:pt x="47" y="10"/>
                    <a:pt x="41" y="6"/>
                  </a:cubicBezTo>
                  <a:cubicBezTo>
                    <a:pt x="36" y="3"/>
                    <a:pt x="35" y="0"/>
                    <a:pt x="29" y="2"/>
                  </a:cubicBezTo>
                  <a:cubicBezTo>
                    <a:pt x="22" y="3"/>
                    <a:pt x="13" y="15"/>
                    <a:pt x="11" y="22"/>
                  </a:cubicBezTo>
                  <a:cubicBezTo>
                    <a:pt x="8" y="29"/>
                    <a:pt x="7" y="37"/>
                    <a:pt x="5" y="43"/>
                  </a:cubicBezTo>
                  <a:cubicBezTo>
                    <a:pt x="2" y="49"/>
                    <a:pt x="0" y="51"/>
                    <a:pt x="0" y="59"/>
                  </a:cubicBezTo>
                  <a:cubicBezTo>
                    <a:pt x="1" y="73"/>
                    <a:pt x="7" y="89"/>
                    <a:pt x="14" y="99"/>
                  </a:cubicBezTo>
                  <a:cubicBezTo>
                    <a:pt x="31" y="124"/>
                    <a:pt x="57" y="100"/>
                    <a:pt x="57" y="100"/>
                  </a:cubicBezTo>
                  <a:close/>
                </a:path>
              </a:pathLst>
            </a:custGeom>
            <a:solidFill>
              <a:srgbClr val="0D3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1" name="ïşľiḑe"/>
            <p:cNvSpPr/>
            <p:nvPr/>
          </p:nvSpPr>
          <p:spPr bwMode="auto">
            <a:xfrm>
              <a:off x="6355172" y="5085967"/>
              <a:ext cx="377289" cy="321097"/>
            </a:xfrm>
            <a:custGeom>
              <a:avLst/>
              <a:gdLst>
                <a:gd name="T0" fmla="*/ 137 w 192"/>
                <a:gd name="T1" fmla="*/ 34 h 164"/>
                <a:gd name="T2" fmla="*/ 107 w 192"/>
                <a:gd name="T3" fmla="*/ 12 h 164"/>
                <a:gd name="T4" fmla="*/ 55 w 192"/>
                <a:gd name="T5" fmla="*/ 13 h 164"/>
                <a:gd name="T6" fmla="*/ 41 w 192"/>
                <a:gd name="T7" fmla="*/ 35 h 164"/>
                <a:gd name="T8" fmla="*/ 21 w 192"/>
                <a:gd name="T9" fmla="*/ 57 h 164"/>
                <a:gd name="T10" fmla="*/ 22 w 192"/>
                <a:gd name="T11" fmla="*/ 110 h 164"/>
                <a:gd name="T12" fmla="*/ 28 w 192"/>
                <a:gd name="T13" fmla="*/ 126 h 164"/>
                <a:gd name="T14" fmla="*/ 32 w 192"/>
                <a:gd name="T15" fmla="*/ 148 h 164"/>
                <a:gd name="T16" fmla="*/ 76 w 192"/>
                <a:gd name="T17" fmla="*/ 163 h 164"/>
                <a:gd name="T18" fmla="*/ 109 w 192"/>
                <a:gd name="T19" fmla="*/ 157 h 164"/>
                <a:gd name="T20" fmla="*/ 133 w 192"/>
                <a:gd name="T21" fmla="*/ 153 h 164"/>
                <a:gd name="T22" fmla="*/ 174 w 192"/>
                <a:gd name="T23" fmla="*/ 102 h 164"/>
                <a:gd name="T24" fmla="*/ 137 w 192"/>
                <a:gd name="T25" fmla="*/ 3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64">
                  <a:moveTo>
                    <a:pt x="137" y="34"/>
                  </a:moveTo>
                  <a:cubicBezTo>
                    <a:pt x="122" y="21"/>
                    <a:pt x="123" y="13"/>
                    <a:pt x="107" y="12"/>
                  </a:cubicBezTo>
                  <a:cubicBezTo>
                    <a:pt x="88" y="10"/>
                    <a:pt x="75" y="0"/>
                    <a:pt x="55" y="13"/>
                  </a:cubicBezTo>
                  <a:cubicBezTo>
                    <a:pt x="42" y="21"/>
                    <a:pt x="46" y="24"/>
                    <a:pt x="41" y="35"/>
                  </a:cubicBezTo>
                  <a:cubicBezTo>
                    <a:pt x="37" y="44"/>
                    <a:pt x="29" y="48"/>
                    <a:pt x="21" y="57"/>
                  </a:cubicBezTo>
                  <a:cubicBezTo>
                    <a:pt x="0" y="80"/>
                    <a:pt x="7" y="88"/>
                    <a:pt x="22" y="110"/>
                  </a:cubicBezTo>
                  <a:cubicBezTo>
                    <a:pt x="28" y="119"/>
                    <a:pt x="27" y="114"/>
                    <a:pt x="28" y="126"/>
                  </a:cubicBezTo>
                  <a:cubicBezTo>
                    <a:pt x="28" y="136"/>
                    <a:pt x="25" y="140"/>
                    <a:pt x="32" y="148"/>
                  </a:cubicBezTo>
                  <a:cubicBezTo>
                    <a:pt x="40" y="158"/>
                    <a:pt x="63" y="164"/>
                    <a:pt x="76" y="163"/>
                  </a:cubicBezTo>
                  <a:cubicBezTo>
                    <a:pt x="87" y="162"/>
                    <a:pt x="98" y="157"/>
                    <a:pt x="109" y="157"/>
                  </a:cubicBezTo>
                  <a:cubicBezTo>
                    <a:pt x="119" y="157"/>
                    <a:pt x="124" y="159"/>
                    <a:pt x="133" y="153"/>
                  </a:cubicBezTo>
                  <a:cubicBezTo>
                    <a:pt x="151" y="142"/>
                    <a:pt x="167" y="121"/>
                    <a:pt x="174" y="102"/>
                  </a:cubicBezTo>
                  <a:cubicBezTo>
                    <a:pt x="192" y="59"/>
                    <a:pt x="137" y="34"/>
                    <a:pt x="137" y="34"/>
                  </a:cubicBezTo>
                  <a:close/>
                </a:path>
              </a:pathLst>
            </a:custGeom>
            <a:solidFill>
              <a:srgbClr val="116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2" name="î$1íde"/>
            <p:cNvSpPr/>
            <p:nvPr/>
          </p:nvSpPr>
          <p:spPr bwMode="auto">
            <a:xfrm>
              <a:off x="6407923" y="5235048"/>
              <a:ext cx="79128" cy="88302"/>
            </a:xfrm>
            <a:custGeom>
              <a:avLst/>
              <a:gdLst>
                <a:gd name="T0" fmla="*/ 7 w 40"/>
                <a:gd name="T1" fmla="*/ 15 h 45"/>
                <a:gd name="T2" fmla="*/ 32 w 40"/>
                <a:gd name="T3" fmla="*/ 0 h 45"/>
                <a:gd name="T4" fmla="*/ 33 w 40"/>
                <a:gd name="T5" fmla="*/ 29 h 45"/>
                <a:gd name="T6" fmla="*/ 8 w 40"/>
                <a:gd name="T7" fmla="*/ 45 h 45"/>
                <a:gd name="T8" fmla="*/ 7 w 40"/>
                <a:gd name="T9" fmla="*/ 1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5">
                  <a:moveTo>
                    <a:pt x="7" y="15"/>
                  </a:moveTo>
                  <a:cubicBezTo>
                    <a:pt x="14" y="3"/>
                    <a:pt x="32" y="0"/>
                    <a:pt x="32" y="0"/>
                  </a:cubicBezTo>
                  <a:cubicBezTo>
                    <a:pt x="32" y="0"/>
                    <a:pt x="40" y="17"/>
                    <a:pt x="33" y="29"/>
                  </a:cubicBezTo>
                  <a:cubicBezTo>
                    <a:pt x="26" y="42"/>
                    <a:pt x="8" y="45"/>
                    <a:pt x="8" y="45"/>
                  </a:cubicBezTo>
                  <a:cubicBezTo>
                    <a:pt x="8" y="45"/>
                    <a:pt x="0" y="28"/>
                    <a:pt x="7" y="15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3" name="îślîḑé"/>
            <p:cNvSpPr/>
            <p:nvPr/>
          </p:nvSpPr>
          <p:spPr bwMode="auto">
            <a:xfrm>
              <a:off x="6222146" y="5149040"/>
              <a:ext cx="80274" cy="77981"/>
            </a:xfrm>
            <a:custGeom>
              <a:avLst/>
              <a:gdLst>
                <a:gd name="T0" fmla="*/ 12 w 41"/>
                <a:gd name="T1" fmla="*/ 8 h 40"/>
                <a:gd name="T2" fmla="*/ 41 w 41"/>
                <a:gd name="T3" fmla="*/ 5 h 40"/>
                <a:gd name="T4" fmla="*/ 29 w 41"/>
                <a:gd name="T5" fmla="*/ 32 h 40"/>
                <a:gd name="T6" fmla="*/ 0 w 41"/>
                <a:gd name="T7" fmla="*/ 35 h 40"/>
                <a:gd name="T8" fmla="*/ 12 w 41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12" y="8"/>
                  </a:moveTo>
                  <a:cubicBezTo>
                    <a:pt x="23" y="0"/>
                    <a:pt x="41" y="5"/>
                    <a:pt x="41" y="5"/>
                  </a:cubicBezTo>
                  <a:cubicBezTo>
                    <a:pt x="41" y="5"/>
                    <a:pt x="41" y="23"/>
                    <a:pt x="29" y="32"/>
                  </a:cubicBezTo>
                  <a:cubicBezTo>
                    <a:pt x="18" y="40"/>
                    <a:pt x="0" y="35"/>
                    <a:pt x="0" y="35"/>
                  </a:cubicBezTo>
                  <a:cubicBezTo>
                    <a:pt x="0" y="35"/>
                    <a:pt x="1" y="16"/>
                    <a:pt x="12" y="8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4" name="i$ḻiḋê"/>
            <p:cNvSpPr/>
            <p:nvPr/>
          </p:nvSpPr>
          <p:spPr bwMode="auto">
            <a:xfrm>
              <a:off x="6394162" y="5049271"/>
              <a:ext cx="71100" cy="97476"/>
            </a:xfrm>
            <a:custGeom>
              <a:avLst/>
              <a:gdLst>
                <a:gd name="T0" fmla="*/ 32 w 36"/>
                <a:gd name="T1" fmla="*/ 29 h 50"/>
                <a:gd name="T2" fmla="*/ 12 w 36"/>
                <a:gd name="T3" fmla="*/ 50 h 50"/>
                <a:gd name="T4" fmla="*/ 4 w 36"/>
                <a:gd name="T5" fmla="*/ 22 h 50"/>
                <a:gd name="T6" fmla="*/ 24 w 36"/>
                <a:gd name="T7" fmla="*/ 0 h 50"/>
                <a:gd name="T8" fmla="*/ 32 w 36"/>
                <a:gd name="T9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32" y="29"/>
                  </a:moveTo>
                  <a:cubicBezTo>
                    <a:pt x="29" y="42"/>
                    <a:pt x="12" y="50"/>
                    <a:pt x="12" y="50"/>
                  </a:cubicBezTo>
                  <a:cubicBezTo>
                    <a:pt x="12" y="50"/>
                    <a:pt x="0" y="35"/>
                    <a:pt x="4" y="22"/>
                  </a:cubicBezTo>
                  <a:cubicBezTo>
                    <a:pt x="7" y="8"/>
                    <a:pt x="24" y="0"/>
                    <a:pt x="24" y="0"/>
                  </a:cubicBezTo>
                  <a:cubicBezTo>
                    <a:pt x="24" y="0"/>
                    <a:pt x="36" y="15"/>
                    <a:pt x="32" y="29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5" name="iṧļíde"/>
            <p:cNvSpPr/>
            <p:nvPr/>
          </p:nvSpPr>
          <p:spPr bwMode="auto">
            <a:xfrm>
              <a:off x="5896461" y="4874961"/>
              <a:ext cx="68807" cy="97476"/>
            </a:xfrm>
            <a:custGeom>
              <a:avLst/>
              <a:gdLst>
                <a:gd name="T0" fmla="*/ 32 w 35"/>
                <a:gd name="T1" fmla="*/ 22 h 50"/>
                <a:gd name="T2" fmla="*/ 24 w 35"/>
                <a:gd name="T3" fmla="*/ 50 h 50"/>
                <a:gd name="T4" fmla="*/ 3 w 35"/>
                <a:gd name="T5" fmla="*/ 29 h 50"/>
                <a:gd name="T6" fmla="*/ 11 w 35"/>
                <a:gd name="T7" fmla="*/ 0 h 50"/>
                <a:gd name="T8" fmla="*/ 32 w 35"/>
                <a:gd name="T9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0">
                  <a:moveTo>
                    <a:pt x="32" y="22"/>
                  </a:moveTo>
                  <a:cubicBezTo>
                    <a:pt x="35" y="35"/>
                    <a:pt x="24" y="50"/>
                    <a:pt x="24" y="50"/>
                  </a:cubicBezTo>
                  <a:cubicBezTo>
                    <a:pt x="24" y="50"/>
                    <a:pt x="7" y="42"/>
                    <a:pt x="3" y="29"/>
                  </a:cubicBezTo>
                  <a:cubicBezTo>
                    <a:pt x="0" y="15"/>
                    <a:pt x="11" y="0"/>
                    <a:pt x="11" y="0"/>
                  </a:cubicBezTo>
                  <a:cubicBezTo>
                    <a:pt x="11" y="0"/>
                    <a:pt x="28" y="8"/>
                    <a:pt x="32" y="22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6" name="iṣḷïďê"/>
            <p:cNvSpPr/>
            <p:nvPr/>
          </p:nvSpPr>
          <p:spPr bwMode="auto">
            <a:xfrm>
              <a:off x="6373520" y="4950648"/>
              <a:ext cx="102063" cy="60779"/>
            </a:xfrm>
            <a:custGeom>
              <a:avLst/>
              <a:gdLst>
                <a:gd name="T0" fmla="*/ 27 w 52"/>
                <a:gd name="T1" fmla="*/ 30 h 31"/>
                <a:gd name="T2" fmla="*/ 0 w 52"/>
                <a:gd name="T3" fmla="*/ 17 h 31"/>
                <a:gd name="T4" fmla="*/ 26 w 52"/>
                <a:gd name="T5" fmla="*/ 1 h 31"/>
                <a:gd name="T6" fmla="*/ 52 w 52"/>
                <a:gd name="T7" fmla="*/ 15 h 31"/>
                <a:gd name="T8" fmla="*/ 27 w 5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1">
                  <a:moveTo>
                    <a:pt x="27" y="30"/>
                  </a:moveTo>
                  <a:cubicBezTo>
                    <a:pt x="12" y="31"/>
                    <a:pt x="0" y="17"/>
                    <a:pt x="0" y="17"/>
                  </a:cubicBezTo>
                  <a:cubicBezTo>
                    <a:pt x="0" y="17"/>
                    <a:pt x="11" y="1"/>
                    <a:pt x="26" y="1"/>
                  </a:cubicBezTo>
                  <a:cubicBezTo>
                    <a:pt x="40" y="0"/>
                    <a:pt x="52" y="15"/>
                    <a:pt x="52" y="15"/>
                  </a:cubicBezTo>
                  <a:cubicBezTo>
                    <a:pt x="52" y="15"/>
                    <a:pt x="41" y="30"/>
                    <a:pt x="27" y="30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7" name="išľïḓè"/>
            <p:cNvSpPr/>
            <p:nvPr/>
          </p:nvSpPr>
          <p:spPr bwMode="auto">
            <a:xfrm>
              <a:off x="6269163" y="5044683"/>
              <a:ext cx="99770" cy="59632"/>
            </a:xfrm>
            <a:custGeom>
              <a:avLst/>
              <a:gdLst>
                <a:gd name="T0" fmla="*/ 26 w 51"/>
                <a:gd name="T1" fmla="*/ 29 h 30"/>
                <a:gd name="T2" fmla="*/ 0 w 51"/>
                <a:gd name="T3" fmla="*/ 16 h 30"/>
                <a:gd name="T4" fmla="*/ 25 w 51"/>
                <a:gd name="T5" fmla="*/ 0 h 30"/>
                <a:gd name="T6" fmla="*/ 51 w 51"/>
                <a:gd name="T7" fmla="*/ 14 h 30"/>
                <a:gd name="T8" fmla="*/ 26 w 51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0">
                  <a:moveTo>
                    <a:pt x="26" y="29"/>
                  </a:moveTo>
                  <a:cubicBezTo>
                    <a:pt x="12" y="30"/>
                    <a:pt x="0" y="16"/>
                    <a:pt x="0" y="16"/>
                  </a:cubicBezTo>
                  <a:cubicBezTo>
                    <a:pt x="0" y="16"/>
                    <a:pt x="11" y="1"/>
                    <a:pt x="25" y="0"/>
                  </a:cubicBezTo>
                  <a:cubicBezTo>
                    <a:pt x="39" y="0"/>
                    <a:pt x="51" y="14"/>
                    <a:pt x="51" y="14"/>
                  </a:cubicBezTo>
                  <a:cubicBezTo>
                    <a:pt x="51" y="14"/>
                    <a:pt x="41" y="29"/>
                    <a:pt x="26" y="29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8" name="îṧ1idê"/>
            <p:cNvSpPr/>
            <p:nvPr/>
          </p:nvSpPr>
          <p:spPr bwMode="auto">
            <a:xfrm>
              <a:off x="6498518" y="5130692"/>
              <a:ext cx="91742" cy="73394"/>
            </a:xfrm>
            <a:custGeom>
              <a:avLst/>
              <a:gdLst>
                <a:gd name="T0" fmla="*/ 18 w 47"/>
                <a:gd name="T1" fmla="*/ 32 h 37"/>
                <a:gd name="T2" fmla="*/ 0 w 47"/>
                <a:gd name="T3" fmla="*/ 9 h 37"/>
                <a:gd name="T4" fmla="*/ 29 w 47"/>
                <a:gd name="T5" fmla="*/ 5 h 37"/>
                <a:gd name="T6" fmla="*/ 47 w 47"/>
                <a:gd name="T7" fmla="*/ 28 h 37"/>
                <a:gd name="T8" fmla="*/ 18 w 47"/>
                <a:gd name="T9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18" y="32"/>
                  </a:moveTo>
                  <a:cubicBezTo>
                    <a:pt x="5" y="26"/>
                    <a:pt x="0" y="9"/>
                    <a:pt x="0" y="9"/>
                  </a:cubicBezTo>
                  <a:cubicBezTo>
                    <a:pt x="0" y="9"/>
                    <a:pt x="16" y="0"/>
                    <a:pt x="29" y="5"/>
                  </a:cubicBezTo>
                  <a:cubicBezTo>
                    <a:pt x="42" y="10"/>
                    <a:pt x="47" y="28"/>
                    <a:pt x="47" y="28"/>
                  </a:cubicBezTo>
                  <a:cubicBezTo>
                    <a:pt x="47" y="28"/>
                    <a:pt x="31" y="37"/>
                    <a:pt x="18" y="32"/>
                  </a:cubicBezTo>
                  <a:close/>
                </a:path>
              </a:pathLst>
            </a:custGeom>
            <a:solidFill>
              <a:srgbClr val="40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52" name="组合 351">
            <a:extLst>
              <a:ext uri="{FF2B5EF4-FFF2-40B4-BE49-F238E27FC236}">
                <a16:creationId xmlns:a16="http://schemas.microsoft.com/office/drawing/2014/main" id="{D5FAF654-4946-4B54-81D6-E574C99E1526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353" name="任意多边形 47">
              <a:extLst>
                <a:ext uri="{FF2B5EF4-FFF2-40B4-BE49-F238E27FC236}">
                  <a16:creationId xmlns:a16="http://schemas.microsoft.com/office/drawing/2014/main" id="{F88E8DF9-6B41-45C4-A160-F78F131A52FE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4" name="文本框 353">
              <a:extLst>
                <a:ext uri="{FF2B5EF4-FFF2-40B4-BE49-F238E27FC236}">
                  <a16:creationId xmlns:a16="http://schemas.microsoft.com/office/drawing/2014/main" id="{6EDEF019-2D97-4BAC-B2BC-7CC28B932B49}"/>
                </a:ext>
              </a:extLst>
            </p:cNvPr>
            <p:cNvSpPr txBox="1"/>
            <p:nvPr/>
          </p:nvSpPr>
          <p:spPr>
            <a:xfrm>
              <a:off x="4389396" y="718744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大力实施乡村振兴战略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834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55725" y="1380790"/>
            <a:ext cx="3057247" cy="82413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全面深化农村改革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2078" y="2549993"/>
            <a:ext cx="4839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落实第二轮土地承包到期后再延长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年的政策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0550" y="3371522"/>
            <a:ext cx="48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探索宅基地所有权、资格权、使用权分置改革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0550" y="4158536"/>
            <a:ext cx="9482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建立新增耕地指标、城乡建设用地增减挂钩节余指标跨省域调剂机制，所得收益全部用于脱贫攻坚和支持乡村振兴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0550" y="5014580"/>
            <a:ext cx="8177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深化粮食收储、集体产权、集体林权、国有林区林场、农垦、供销社等改革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1239599" y="2641765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菱形 13"/>
          <p:cNvSpPr/>
          <p:nvPr/>
        </p:nvSpPr>
        <p:spPr>
          <a:xfrm>
            <a:off x="1239599" y="3465937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1239599" y="4265678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1239599" y="5119159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7B07867-2759-4C42-9747-281E96F5A598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18" name="任意多边形 47">
              <a:extLst>
                <a:ext uri="{FF2B5EF4-FFF2-40B4-BE49-F238E27FC236}">
                  <a16:creationId xmlns:a16="http://schemas.microsoft.com/office/drawing/2014/main" id="{113F0271-5C8E-4A0C-97D8-84C31675F5D6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50CDE87-C845-4CB5-80C1-4AE7AED8D700}"/>
                </a:ext>
              </a:extLst>
            </p:cNvPr>
            <p:cNvSpPr txBox="1"/>
            <p:nvPr/>
          </p:nvSpPr>
          <p:spPr>
            <a:xfrm>
              <a:off x="4389396" y="718744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大力实施乡村振兴战略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10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3" grpId="0" animBg="1"/>
      <p:bldP spid="14" grpId="0" animBg="1"/>
      <p:bldP spid="15" grpId="0" animBg="1"/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59695" y="1698406"/>
            <a:ext cx="4493538" cy="168591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推动农村各项事业全面发展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414903" y="2541361"/>
            <a:ext cx="8276660" cy="21698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改善供水、供电、信息等基础设施，新建改建农村公路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万公里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稳步开展农村人居环境整治三年行动，推进“厕所革命”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健全自治、法治、德治相结合的乡村治理体系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1059695" y="2875808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1059695" y="3567537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059695" y="4309684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2" name="de4f4ca7-75bc-4908-b534-29ffbf855b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009717" y="3964867"/>
            <a:ext cx="6572526" cy="2322305"/>
            <a:chOff x="670723" y="2316162"/>
            <a:chExt cx="10850630" cy="3833910"/>
          </a:xfrm>
        </p:grpSpPr>
        <p:grpSp>
          <p:nvGrpSpPr>
            <p:cNvPr id="13" name="i$líḑe"/>
            <p:cNvGrpSpPr/>
            <p:nvPr/>
          </p:nvGrpSpPr>
          <p:grpSpPr bwMode="auto">
            <a:xfrm>
              <a:off x="2804319" y="2316162"/>
              <a:ext cx="7348540" cy="3621086"/>
              <a:chOff x="1772" y="1459"/>
              <a:chExt cx="4629" cy="2281"/>
            </a:xfrm>
          </p:grpSpPr>
          <p:sp>
            <p:nvSpPr>
              <p:cNvPr id="486" name="íṥlîḓê"/>
              <p:cNvSpPr/>
              <p:nvPr/>
            </p:nvSpPr>
            <p:spPr bwMode="auto">
              <a:xfrm>
                <a:off x="2365" y="2065"/>
                <a:ext cx="512" cy="1291"/>
              </a:xfrm>
              <a:custGeom>
                <a:avLst/>
                <a:gdLst>
                  <a:gd name="T0" fmla="*/ 512 w 512"/>
                  <a:gd name="T1" fmla="*/ 1291 h 1291"/>
                  <a:gd name="T2" fmla="*/ 406 w 512"/>
                  <a:gd name="T3" fmla="*/ 1260 h 1291"/>
                  <a:gd name="T4" fmla="*/ 512 w 512"/>
                  <a:gd name="T5" fmla="*/ 1215 h 1291"/>
                  <a:gd name="T6" fmla="*/ 406 w 512"/>
                  <a:gd name="T7" fmla="*/ 1180 h 1291"/>
                  <a:gd name="T8" fmla="*/ 512 w 512"/>
                  <a:gd name="T9" fmla="*/ 1138 h 1291"/>
                  <a:gd name="T10" fmla="*/ 406 w 512"/>
                  <a:gd name="T11" fmla="*/ 1104 h 1291"/>
                  <a:gd name="T12" fmla="*/ 512 w 512"/>
                  <a:gd name="T13" fmla="*/ 1058 h 1291"/>
                  <a:gd name="T14" fmla="*/ 406 w 512"/>
                  <a:gd name="T15" fmla="*/ 1024 h 1291"/>
                  <a:gd name="T16" fmla="*/ 512 w 512"/>
                  <a:gd name="T17" fmla="*/ 982 h 1291"/>
                  <a:gd name="T18" fmla="*/ 410 w 512"/>
                  <a:gd name="T19" fmla="*/ 948 h 1291"/>
                  <a:gd name="T20" fmla="*/ 512 w 512"/>
                  <a:gd name="T21" fmla="*/ 902 h 1291"/>
                  <a:gd name="T22" fmla="*/ 410 w 512"/>
                  <a:gd name="T23" fmla="*/ 868 h 1291"/>
                  <a:gd name="T24" fmla="*/ 512 w 512"/>
                  <a:gd name="T25" fmla="*/ 826 h 1291"/>
                  <a:gd name="T26" fmla="*/ 410 w 512"/>
                  <a:gd name="T27" fmla="*/ 792 h 1291"/>
                  <a:gd name="T28" fmla="*/ 512 w 512"/>
                  <a:gd name="T29" fmla="*/ 746 h 1291"/>
                  <a:gd name="T30" fmla="*/ 410 w 512"/>
                  <a:gd name="T31" fmla="*/ 712 h 1291"/>
                  <a:gd name="T32" fmla="*/ 512 w 512"/>
                  <a:gd name="T33" fmla="*/ 670 h 1291"/>
                  <a:gd name="T34" fmla="*/ 410 w 512"/>
                  <a:gd name="T35" fmla="*/ 636 h 1291"/>
                  <a:gd name="T36" fmla="*/ 512 w 512"/>
                  <a:gd name="T37" fmla="*/ 590 h 1291"/>
                  <a:gd name="T38" fmla="*/ 410 w 512"/>
                  <a:gd name="T39" fmla="*/ 556 h 1291"/>
                  <a:gd name="T40" fmla="*/ 512 w 512"/>
                  <a:gd name="T41" fmla="*/ 514 h 1291"/>
                  <a:gd name="T42" fmla="*/ 410 w 512"/>
                  <a:gd name="T43" fmla="*/ 476 h 1291"/>
                  <a:gd name="T44" fmla="*/ 512 w 512"/>
                  <a:gd name="T45" fmla="*/ 434 h 1291"/>
                  <a:gd name="T46" fmla="*/ 414 w 512"/>
                  <a:gd name="T47" fmla="*/ 400 h 1291"/>
                  <a:gd name="T48" fmla="*/ 512 w 512"/>
                  <a:gd name="T49" fmla="*/ 358 h 1291"/>
                  <a:gd name="T50" fmla="*/ 414 w 512"/>
                  <a:gd name="T51" fmla="*/ 320 h 1291"/>
                  <a:gd name="T52" fmla="*/ 512 w 512"/>
                  <a:gd name="T53" fmla="*/ 278 h 1291"/>
                  <a:gd name="T54" fmla="*/ 414 w 512"/>
                  <a:gd name="T55" fmla="*/ 243 h 1291"/>
                  <a:gd name="T56" fmla="*/ 512 w 512"/>
                  <a:gd name="T57" fmla="*/ 202 h 1291"/>
                  <a:gd name="T58" fmla="*/ 414 w 512"/>
                  <a:gd name="T59" fmla="*/ 163 h 1291"/>
                  <a:gd name="T60" fmla="*/ 512 w 512"/>
                  <a:gd name="T61" fmla="*/ 122 h 1291"/>
                  <a:gd name="T62" fmla="*/ 414 w 512"/>
                  <a:gd name="T63" fmla="*/ 87 h 1291"/>
                  <a:gd name="T64" fmla="*/ 512 w 512"/>
                  <a:gd name="T65" fmla="*/ 42 h 1291"/>
                  <a:gd name="T66" fmla="*/ 0 w 512"/>
                  <a:gd name="T67" fmla="*/ 3 h 1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2" h="1291">
                    <a:moveTo>
                      <a:pt x="0" y="1291"/>
                    </a:moveTo>
                    <a:lnTo>
                      <a:pt x="512" y="1291"/>
                    </a:lnTo>
                    <a:lnTo>
                      <a:pt x="512" y="1260"/>
                    </a:lnTo>
                    <a:lnTo>
                      <a:pt x="406" y="1260"/>
                    </a:lnTo>
                    <a:lnTo>
                      <a:pt x="406" y="1215"/>
                    </a:lnTo>
                    <a:lnTo>
                      <a:pt x="512" y="1215"/>
                    </a:lnTo>
                    <a:lnTo>
                      <a:pt x="512" y="1180"/>
                    </a:lnTo>
                    <a:lnTo>
                      <a:pt x="406" y="1180"/>
                    </a:lnTo>
                    <a:lnTo>
                      <a:pt x="406" y="1138"/>
                    </a:lnTo>
                    <a:lnTo>
                      <a:pt x="512" y="1138"/>
                    </a:lnTo>
                    <a:lnTo>
                      <a:pt x="512" y="1104"/>
                    </a:lnTo>
                    <a:lnTo>
                      <a:pt x="406" y="1104"/>
                    </a:lnTo>
                    <a:lnTo>
                      <a:pt x="406" y="1058"/>
                    </a:lnTo>
                    <a:lnTo>
                      <a:pt x="512" y="1058"/>
                    </a:lnTo>
                    <a:lnTo>
                      <a:pt x="512" y="1024"/>
                    </a:lnTo>
                    <a:lnTo>
                      <a:pt x="406" y="1024"/>
                    </a:lnTo>
                    <a:lnTo>
                      <a:pt x="406" y="982"/>
                    </a:lnTo>
                    <a:lnTo>
                      <a:pt x="512" y="982"/>
                    </a:lnTo>
                    <a:lnTo>
                      <a:pt x="512" y="948"/>
                    </a:lnTo>
                    <a:lnTo>
                      <a:pt x="410" y="948"/>
                    </a:lnTo>
                    <a:lnTo>
                      <a:pt x="410" y="902"/>
                    </a:lnTo>
                    <a:lnTo>
                      <a:pt x="512" y="902"/>
                    </a:lnTo>
                    <a:lnTo>
                      <a:pt x="512" y="868"/>
                    </a:lnTo>
                    <a:lnTo>
                      <a:pt x="410" y="868"/>
                    </a:lnTo>
                    <a:lnTo>
                      <a:pt x="410" y="826"/>
                    </a:lnTo>
                    <a:lnTo>
                      <a:pt x="512" y="826"/>
                    </a:lnTo>
                    <a:lnTo>
                      <a:pt x="512" y="792"/>
                    </a:lnTo>
                    <a:lnTo>
                      <a:pt x="410" y="792"/>
                    </a:lnTo>
                    <a:lnTo>
                      <a:pt x="410" y="746"/>
                    </a:lnTo>
                    <a:lnTo>
                      <a:pt x="512" y="746"/>
                    </a:lnTo>
                    <a:lnTo>
                      <a:pt x="512" y="712"/>
                    </a:lnTo>
                    <a:lnTo>
                      <a:pt x="410" y="712"/>
                    </a:lnTo>
                    <a:lnTo>
                      <a:pt x="410" y="670"/>
                    </a:lnTo>
                    <a:lnTo>
                      <a:pt x="512" y="670"/>
                    </a:lnTo>
                    <a:lnTo>
                      <a:pt x="512" y="636"/>
                    </a:lnTo>
                    <a:lnTo>
                      <a:pt x="410" y="636"/>
                    </a:lnTo>
                    <a:lnTo>
                      <a:pt x="410" y="590"/>
                    </a:lnTo>
                    <a:lnTo>
                      <a:pt x="512" y="590"/>
                    </a:lnTo>
                    <a:lnTo>
                      <a:pt x="512" y="556"/>
                    </a:lnTo>
                    <a:lnTo>
                      <a:pt x="410" y="556"/>
                    </a:lnTo>
                    <a:lnTo>
                      <a:pt x="410" y="514"/>
                    </a:lnTo>
                    <a:lnTo>
                      <a:pt x="512" y="514"/>
                    </a:lnTo>
                    <a:lnTo>
                      <a:pt x="512" y="476"/>
                    </a:lnTo>
                    <a:lnTo>
                      <a:pt x="410" y="476"/>
                    </a:lnTo>
                    <a:lnTo>
                      <a:pt x="410" y="434"/>
                    </a:lnTo>
                    <a:lnTo>
                      <a:pt x="512" y="434"/>
                    </a:lnTo>
                    <a:lnTo>
                      <a:pt x="512" y="400"/>
                    </a:lnTo>
                    <a:lnTo>
                      <a:pt x="414" y="400"/>
                    </a:lnTo>
                    <a:lnTo>
                      <a:pt x="414" y="358"/>
                    </a:lnTo>
                    <a:lnTo>
                      <a:pt x="512" y="358"/>
                    </a:lnTo>
                    <a:lnTo>
                      <a:pt x="512" y="320"/>
                    </a:lnTo>
                    <a:lnTo>
                      <a:pt x="414" y="320"/>
                    </a:lnTo>
                    <a:lnTo>
                      <a:pt x="414" y="278"/>
                    </a:lnTo>
                    <a:lnTo>
                      <a:pt x="512" y="278"/>
                    </a:lnTo>
                    <a:lnTo>
                      <a:pt x="512" y="243"/>
                    </a:lnTo>
                    <a:lnTo>
                      <a:pt x="414" y="243"/>
                    </a:lnTo>
                    <a:lnTo>
                      <a:pt x="414" y="202"/>
                    </a:lnTo>
                    <a:lnTo>
                      <a:pt x="512" y="202"/>
                    </a:lnTo>
                    <a:lnTo>
                      <a:pt x="512" y="163"/>
                    </a:lnTo>
                    <a:lnTo>
                      <a:pt x="414" y="163"/>
                    </a:lnTo>
                    <a:lnTo>
                      <a:pt x="414" y="122"/>
                    </a:lnTo>
                    <a:lnTo>
                      <a:pt x="512" y="122"/>
                    </a:lnTo>
                    <a:lnTo>
                      <a:pt x="512" y="87"/>
                    </a:lnTo>
                    <a:lnTo>
                      <a:pt x="414" y="87"/>
                    </a:lnTo>
                    <a:lnTo>
                      <a:pt x="414" y="42"/>
                    </a:lnTo>
                    <a:lnTo>
                      <a:pt x="512" y="42"/>
                    </a:lnTo>
                    <a:lnTo>
                      <a:pt x="512" y="0"/>
                    </a:lnTo>
                    <a:lnTo>
                      <a:pt x="0" y="3"/>
                    </a:lnTo>
                    <a:lnTo>
                      <a:pt x="0" y="1291"/>
                    </a:lnTo>
                    <a:close/>
                  </a:path>
                </a:pathLst>
              </a:cu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7" name="îś1íḓê"/>
              <p:cNvSpPr/>
              <p:nvPr/>
            </p:nvSpPr>
            <p:spPr bwMode="auto">
              <a:xfrm>
                <a:off x="2570" y="2107"/>
                <a:ext cx="300" cy="1218"/>
              </a:xfrm>
              <a:custGeom>
                <a:avLst/>
                <a:gdLst>
                  <a:gd name="T0" fmla="*/ 15 w 300"/>
                  <a:gd name="T1" fmla="*/ 0 h 1218"/>
                  <a:gd name="T2" fmla="*/ 300 w 300"/>
                  <a:gd name="T3" fmla="*/ 45 h 1218"/>
                  <a:gd name="T4" fmla="*/ 300 w 300"/>
                  <a:gd name="T5" fmla="*/ 0 h 1218"/>
                  <a:gd name="T6" fmla="*/ 0 w 300"/>
                  <a:gd name="T7" fmla="*/ 1173 h 1218"/>
                  <a:gd name="T8" fmla="*/ 281 w 300"/>
                  <a:gd name="T9" fmla="*/ 1218 h 1218"/>
                  <a:gd name="T10" fmla="*/ 281 w 300"/>
                  <a:gd name="T11" fmla="*/ 1173 h 1218"/>
                  <a:gd name="T12" fmla="*/ 0 w 300"/>
                  <a:gd name="T13" fmla="*/ 1096 h 1218"/>
                  <a:gd name="T14" fmla="*/ 285 w 300"/>
                  <a:gd name="T15" fmla="*/ 1138 h 1218"/>
                  <a:gd name="T16" fmla="*/ 285 w 300"/>
                  <a:gd name="T17" fmla="*/ 1096 h 1218"/>
                  <a:gd name="T18" fmla="*/ 0 w 300"/>
                  <a:gd name="T19" fmla="*/ 1016 h 1218"/>
                  <a:gd name="T20" fmla="*/ 285 w 300"/>
                  <a:gd name="T21" fmla="*/ 1062 h 1218"/>
                  <a:gd name="T22" fmla="*/ 285 w 300"/>
                  <a:gd name="T23" fmla="*/ 1016 h 1218"/>
                  <a:gd name="T24" fmla="*/ 4 w 300"/>
                  <a:gd name="T25" fmla="*/ 940 h 1218"/>
                  <a:gd name="T26" fmla="*/ 285 w 300"/>
                  <a:gd name="T27" fmla="*/ 982 h 1218"/>
                  <a:gd name="T28" fmla="*/ 285 w 300"/>
                  <a:gd name="T29" fmla="*/ 940 h 1218"/>
                  <a:gd name="T30" fmla="*/ 4 w 300"/>
                  <a:gd name="T31" fmla="*/ 860 h 1218"/>
                  <a:gd name="T32" fmla="*/ 285 w 300"/>
                  <a:gd name="T33" fmla="*/ 906 h 1218"/>
                  <a:gd name="T34" fmla="*/ 285 w 300"/>
                  <a:gd name="T35" fmla="*/ 860 h 1218"/>
                  <a:gd name="T36" fmla="*/ 4 w 300"/>
                  <a:gd name="T37" fmla="*/ 784 h 1218"/>
                  <a:gd name="T38" fmla="*/ 288 w 300"/>
                  <a:gd name="T39" fmla="*/ 826 h 1218"/>
                  <a:gd name="T40" fmla="*/ 288 w 300"/>
                  <a:gd name="T41" fmla="*/ 784 h 1218"/>
                  <a:gd name="T42" fmla="*/ 7 w 300"/>
                  <a:gd name="T43" fmla="*/ 704 h 1218"/>
                  <a:gd name="T44" fmla="*/ 288 w 300"/>
                  <a:gd name="T45" fmla="*/ 750 h 1218"/>
                  <a:gd name="T46" fmla="*/ 288 w 300"/>
                  <a:gd name="T47" fmla="*/ 704 h 1218"/>
                  <a:gd name="T48" fmla="*/ 7 w 300"/>
                  <a:gd name="T49" fmla="*/ 628 h 1218"/>
                  <a:gd name="T50" fmla="*/ 288 w 300"/>
                  <a:gd name="T51" fmla="*/ 670 h 1218"/>
                  <a:gd name="T52" fmla="*/ 288 w 300"/>
                  <a:gd name="T53" fmla="*/ 628 h 1218"/>
                  <a:gd name="T54" fmla="*/ 7 w 300"/>
                  <a:gd name="T55" fmla="*/ 548 h 1218"/>
                  <a:gd name="T56" fmla="*/ 292 w 300"/>
                  <a:gd name="T57" fmla="*/ 594 h 1218"/>
                  <a:gd name="T58" fmla="*/ 292 w 300"/>
                  <a:gd name="T59" fmla="*/ 548 h 1218"/>
                  <a:gd name="T60" fmla="*/ 7 w 300"/>
                  <a:gd name="T61" fmla="*/ 472 h 1218"/>
                  <a:gd name="T62" fmla="*/ 292 w 300"/>
                  <a:gd name="T63" fmla="*/ 514 h 1218"/>
                  <a:gd name="T64" fmla="*/ 292 w 300"/>
                  <a:gd name="T65" fmla="*/ 472 h 1218"/>
                  <a:gd name="T66" fmla="*/ 11 w 300"/>
                  <a:gd name="T67" fmla="*/ 392 h 1218"/>
                  <a:gd name="T68" fmla="*/ 292 w 300"/>
                  <a:gd name="T69" fmla="*/ 434 h 1218"/>
                  <a:gd name="T70" fmla="*/ 292 w 300"/>
                  <a:gd name="T71" fmla="*/ 392 h 1218"/>
                  <a:gd name="T72" fmla="*/ 11 w 300"/>
                  <a:gd name="T73" fmla="*/ 316 h 1218"/>
                  <a:gd name="T74" fmla="*/ 292 w 300"/>
                  <a:gd name="T75" fmla="*/ 358 h 1218"/>
                  <a:gd name="T76" fmla="*/ 292 w 300"/>
                  <a:gd name="T77" fmla="*/ 316 h 1218"/>
                  <a:gd name="T78" fmla="*/ 11 w 300"/>
                  <a:gd name="T79" fmla="*/ 236 h 1218"/>
                  <a:gd name="T80" fmla="*/ 296 w 300"/>
                  <a:gd name="T81" fmla="*/ 278 h 1218"/>
                  <a:gd name="T82" fmla="*/ 296 w 300"/>
                  <a:gd name="T83" fmla="*/ 236 h 1218"/>
                  <a:gd name="T84" fmla="*/ 15 w 300"/>
                  <a:gd name="T85" fmla="*/ 160 h 1218"/>
                  <a:gd name="T86" fmla="*/ 296 w 300"/>
                  <a:gd name="T87" fmla="*/ 201 h 1218"/>
                  <a:gd name="T88" fmla="*/ 296 w 300"/>
                  <a:gd name="T89" fmla="*/ 160 h 1218"/>
                  <a:gd name="T90" fmla="*/ 15 w 300"/>
                  <a:gd name="T91" fmla="*/ 80 h 1218"/>
                  <a:gd name="T92" fmla="*/ 296 w 300"/>
                  <a:gd name="T93" fmla="*/ 121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0" h="1218">
                    <a:moveTo>
                      <a:pt x="300" y="0"/>
                    </a:moveTo>
                    <a:lnTo>
                      <a:pt x="15" y="0"/>
                    </a:lnTo>
                    <a:lnTo>
                      <a:pt x="15" y="45"/>
                    </a:lnTo>
                    <a:lnTo>
                      <a:pt x="300" y="45"/>
                    </a:lnTo>
                    <a:lnTo>
                      <a:pt x="300" y="0"/>
                    </a:lnTo>
                    <a:lnTo>
                      <a:pt x="300" y="0"/>
                    </a:lnTo>
                    <a:close/>
                    <a:moveTo>
                      <a:pt x="281" y="1173"/>
                    </a:moveTo>
                    <a:lnTo>
                      <a:pt x="0" y="1173"/>
                    </a:lnTo>
                    <a:lnTo>
                      <a:pt x="0" y="1218"/>
                    </a:lnTo>
                    <a:lnTo>
                      <a:pt x="281" y="1218"/>
                    </a:lnTo>
                    <a:lnTo>
                      <a:pt x="281" y="1173"/>
                    </a:lnTo>
                    <a:lnTo>
                      <a:pt x="281" y="1173"/>
                    </a:lnTo>
                    <a:close/>
                    <a:moveTo>
                      <a:pt x="285" y="1096"/>
                    </a:moveTo>
                    <a:lnTo>
                      <a:pt x="0" y="1096"/>
                    </a:lnTo>
                    <a:lnTo>
                      <a:pt x="0" y="1138"/>
                    </a:lnTo>
                    <a:lnTo>
                      <a:pt x="285" y="1138"/>
                    </a:lnTo>
                    <a:lnTo>
                      <a:pt x="285" y="1096"/>
                    </a:lnTo>
                    <a:lnTo>
                      <a:pt x="285" y="1096"/>
                    </a:lnTo>
                    <a:close/>
                    <a:moveTo>
                      <a:pt x="285" y="1016"/>
                    </a:moveTo>
                    <a:lnTo>
                      <a:pt x="0" y="1016"/>
                    </a:lnTo>
                    <a:lnTo>
                      <a:pt x="0" y="1062"/>
                    </a:lnTo>
                    <a:lnTo>
                      <a:pt x="285" y="1062"/>
                    </a:lnTo>
                    <a:lnTo>
                      <a:pt x="285" y="1016"/>
                    </a:lnTo>
                    <a:lnTo>
                      <a:pt x="285" y="1016"/>
                    </a:lnTo>
                    <a:close/>
                    <a:moveTo>
                      <a:pt x="285" y="940"/>
                    </a:moveTo>
                    <a:lnTo>
                      <a:pt x="4" y="940"/>
                    </a:lnTo>
                    <a:lnTo>
                      <a:pt x="4" y="982"/>
                    </a:lnTo>
                    <a:lnTo>
                      <a:pt x="285" y="982"/>
                    </a:lnTo>
                    <a:lnTo>
                      <a:pt x="285" y="940"/>
                    </a:lnTo>
                    <a:lnTo>
                      <a:pt x="285" y="940"/>
                    </a:lnTo>
                    <a:close/>
                    <a:moveTo>
                      <a:pt x="285" y="860"/>
                    </a:moveTo>
                    <a:lnTo>
                      <a:pt x="4" y="860"/>
                    </a:lnTo>
                    <a:lnTo>
                      <a:pt x="4" y="906"/>
                    </a:lnTo>
                    <a:lnTo>
                      <a:pt x="285" y="906"/>
                    </a:lnTo>
                    <a:lnTo>
                      <a:pt x="285" y="860"/>
                    </a:lnTo>
                    <a:lnTo>
                      <a:pt x="285" y="860"/>
                    </a:lnTo>
                    <a:close/>
                    <a:moveTo>
                      <a:pt x="288" y="784"/>
                    </a:moveTo>
                    <a:lnTo>
                      <a:pt x="4" y="784"/>
                    </a:lnTo>
                    <a:lnTo>
                      <a:pt x="4" y="826"/>
                    </a:lnTo>
                    <a:lnTo>
                      <a:pt x="288" y="826"/>
                    </a:lnTo>
                    <a:lnTo>
                      <a:pt x="288" y="784"/>
                    </a:lnTo>
                    <a:lnTo>
                      <a:pt x="288" y="784"/>
                    </a:lnTo>
                    <a:close/>
                    <a:moveTo>
                      <a:pt x="288" y="704"/>
                    </a:moveTo>
                    <a:lnTo>
                      <a:pt x="7" y="704"/>
                    </a:lnTo>
                    <a:lnTo>
                      <a:pt x="7" y="750"/>
                    </a:lnTo>
                    <a:lnTo>
                      <a:pt x="288" y="750"/>
                    </a:lnTo>
                    <a:lnTo>
                      <a:pt x="288" y="704"/>
                    </a:lnTo>
                    <a:lnTo>
                      <a:pt x="288" y="704"/>
                    </a:lnTo>
                    <a:close/>
                    <a:moveTo>
                      <a:pt x="288" y="628"/>
                    </a:moveTo>
                    <a:lnTo>
                      <a:pt x="7" y="628"/>
                    </a:lnTo>
                    <a:lnTo>
                      <a:pt x="7" y="670"/>
                    </a:lnTo>
                    <a:lnTo>
                      <a:pt x="288" y="670"/>
                    </a:lnTo>
                    <a:lnTo>
                      <a:pt x="288" y="628"/>
                    </a:lnTo>
                    <a:lnTo>
                      <a:pt x="288" y="628"/>
                    </a:lnTo>
                    <a:close/>
                    <a:moveTo>
                      <a:pt x="292" y="548"/>
                    </a:moveTo>
                    <a:lnTo>
                      <a:pt x="7" y="548"/>
                    </a:lnTo>
                    <a:lnTo>
                      <a:pt x="7" y="594"/>
                    </a:lnTo>
                    <a:lnTo>
                      <a:pt x="292" y="594"/>
                    </a:lnTo>
                    <a:lnTo>
                      <a:pt x="292" y="548"/>
                    </a:lnTo>
                    <a:lnTo>
                      <a:pt x="292" y="548"/>
                    </a:lnTo>
                    <a:close/>
                    <a:moveTo>
                      <a:pt x="292" y="472"/>
                    </a:moveTo>
                    <a:lnTo>
                      <a:pt x="7" y="472"/>
                    </a:lnTo>
                    <a:lnTo>
                      <a:pt x="7" y="514"/>
                    </a:lnTo>
                    <a:lnTo>
                      <a:pt x="292" y="514"/>
                    </a:lnTo>
                    <a:lnTo>
                      <a:pt x="292" y="472"/>
                    </a:lnTo>
                    <a:lnTo>
                      <a:pt x="292" y="472"/>
                    </a:lnTo>
                    <a:close/>
                    <a:moveTo>
                      <a:pt x="292" y="392"/>
                    </a:moveTo>
                    <a:lnTo>
                      <a:pt x="11" y="392"/>
                    </a:lnTo>
                    <a:lnTo>
                      <a:pt x="11" y="434"/>
                    </a:lnTo>
                    <a:lnTo>
                      <a:pt x="292" y="434"/>
                    </a:lnTo>
                    <a:lnTo>
                      <a:pt x="292" y="392"/>
                    </a:lnTo>
                    <a:lnTo>
                      <a:pt x="292" y="392"/>
                    </a:lnTo>
                    <a:close/>
                    <a:moveTo>
                      <a:pt x="292" y="316"/>
                    </a:moveTo>
                    <a:lnTo>
                      <a:pt x="11" y="316"/>
                    </a:lnTo>
                    <a:lnTo>
                      <a:pt x="11" y="358"/>
                    </a:lnTo>
                    <a:lnTo>
                      <a:pt x="292" y="358"/>
                    </a:lnTo>
                    <a:lnTo>
                      <a:pt x="292" y="316"/>
                    </a:lnTo>
                    <a:lnTo>
                      <a:pt x="292" y="316"/>
                    </a:lnTo>
                    <a:close/>
                    <a:moveTo>
                      <a:pt x="296" y="236"/>
                    </a:moveTo>
                    <a:lnTo>
                      <a:pt x="11" y="236"/>
                    </a:lnTo>
                    <a:lnTo>
                      <a:pt x="11" y="278"/>
                    </a:lnTo>
                    <a:lnTo>
                      <a:pt x="296" y="278"/>
                    </a:lnTo>
                    <a:lnTo>
                      <a:pt x="296" y="236"/>
                    </a:lnTo>
                    <a:lnTo>
                      <a:pt x="296" y="236"/>
                    </a:lnTo>
                    <a:close/>
                    <a:moveTo>
                      <a:pt x="296" y="160"/>
                    </a:moveTo>
                    <a:lnTo>
                      <a:pt x="15" y="160"/>
                    </a:lnTo>
                    <a:lnTo>
                      <a:pt x="15" y="201"/>
                    </a:lnTo>
                    <a:lnTo>
                      <a:pt x="296" y="201"/>
                    </a:lnTo>
                    <a:lnTo>
                      <a:pt x="296" y="160"/>
                    </a:lnTo>
                    <a:lnTo>
                      <a:pt x="296" y="160"/>
                    </a:lnTo>
                    <a:close/>
                    <a:moveTo>
                      <a:pt x="296" y="80"/>
                    </a:moveTo>
                    <a:lnTo>
                      <a:pt x="15" y="80"/>
                    </a:lnTo>
                    <a:lnTo>
                      <a:pt x="15" y="121"/>
                    </a:lnTo>
                    <a:lnTo>
                      <a:pt x="296" y="121"/>
                    </a:lnTo>
                    <a:lnTo>
                      <a:pt x="296" y="80"/>
                    </a:lnTo>
                    <a:close/>
                  </a:path>
                </a:pathLst>
              </a:cu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8" name="ïṣḷiḑê"/>
              <p:cNvSpPr/>
              <p:nvPr/>
            </p:nvSpPr>
            <p:spPr bwMode="auto">
              <a:xfrm>
                <a:off x="2384" y="2038"/>
                <a:ext cx="281" cy="30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9" name="îśľiḋé"/>
              <p:cNvSpPr/>
              <p:nvPr/>
            </p:nvSpPr>
            <p:spPr bwMode="auto">
              <a:xfrm>
                <a:off x="2384" y="2038"/>
                <a:ext cx="171" cy="23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0" name="îš1îḓé"/>
              <p:cNvSpPr/>
              <p:nvPr/>
            </p:nvSpPr>
            <p:spPr bwMode="auto">
              <a:xfrm>
                <a:off x="2365" y="2065"/>
                <a:ext cx="167" cy="1291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1" name="í$ļíḓê"/>
              <p:cNvSpPr/>
              <p:nvPr/>
            </p:nvSpPr>
            <p:spPr bwMode="auto">
              <a:xfrm>
                <a:off x="2627" y="2107"/>
                <a:ext cx="209" cy="1218"/>
              </a:xfrm>
              <a:custGeom>
                <a:avLst/>
                <a:gdLst>
                  <a:gd name="T0" fmla="*/ 152 w 209"/>
                  <a:gd name="T1" fmla="*/ 0 h 1218"/>
                  <a:gd name="T2" fmla="*/ 148 w 209"/>
                  <a:gd name="T3" fmla="*/ 1218 h 1218"/>
                  <a:gd name="T4" fmla="*/ 117 w 209"/>
                  <a:gd name="T5" fmla="*/ 982 h 1218"/>
                  <a:gd name="T6" fmla="*/ 117 w 209"/>
                  <a:gd name="T7" fmla="*/ 860 h 1218"/>
                  <a:gd name="T8" fmla="*/ 148 w 209"/>
                  <a:gd name="T9" fmla="*/ 704 h 1218"/>
                  <a:gd name="T10" fmla="*/ 148 w 209"/>
                  <a:gd name="T11" fmla="*/ 704 h 1218"/>
                  <a:gd name="T12" fmla="*/ 148 w 209"/>
                  <a:gd name="T13" fmla="*/ 628 h 1218"/>
                  <a:gd name="T14" fmla="*/ 148 w 209"/>
                  <a:gd name="T15" fmla="*/ 514 h 1218"/>
                  <a:gd name="T16" fmla="*/ 121 w 209"/>
                  <a:gd name="T17" fmla="*/ 434 h 1218"/>
                  <a:gd name="T18" fmla="*/ 121 w 209"/>
                  <a:gd name="T19" fmla="*/ 160 h 1218"/>
                  <a:gd name="T20" fmla="*/ 152 w 209"/>
                  <a:gd name="T21" fmla="*/ 80 h 1218"/>
                  <a:gd name="T22" fmla="*/ 152 w 209"/>
                  <a:gd name="T23" fmla="*/ 80 h 1218"/>
                  <a:gd name="T24" fmla="*/ 91 w 209"/>
                  <a:gd name="T25" fmla="*/ 0 h 1218"/>
                  <a:gd name="T26" fmla="*/ 87 w 209"/>
                  <a:gd name="T27" fmla="*/ 1218 h 1218"/>
                  <a:gd name="T28" fmla="*/ 60 w 209"/>
                  <a:gd name="T29" fmla="*/ 1062 h 1218"/>
                  <a:gd name="T30" fmla="*/ 60 w 209"/>
                  <a:gd name="T31" fmla="*/ 940 h 1218"/>
                  <a:gd name="T32" fmla="*/ 91 w 209"/>
                  <a:gd name="T33" fmla="*/ 704 h 1218"/>
                  <a:gd name="T34" fmla="*/ 91 w 209"/>
                  <a:gd name="T35" fmla="*/ 704 h 1218"/>
                  <a:gd name="T36" fmla="*/ 91 w 209"/>
                  <a:gd name="T37" fmla="*/ 548 h 1218"/>
                  <a:gd name="T38" fmla="*/ 91 w 209"/>
                  <a:gd name="T39" fmla="*/ 514 h 1218"/>
                  <a:gd name="T40" fmla="*/ 60 w 209"/>
                  <a:gd name="T41" fmla="*/ 358 h 1218"/>
                  <a:gd name="T42" fmla="*/ 60 w 209"/>
                  <a:gd name="T43" fmla="*/ 236 h 1218"/>
                  <a:gd name="T44" fmla="*/ 91 w 209"/>
                  <a:gd name="T45" fmla="*/ 80 h 1218"/>
                  <a:gd name="T46" fmla="*/ 91 w 209"/>
                  <a:gd name="T47" fmla="*/ 80 h 1218"/>
                  <a:gd name="T48" fmla="*/ 209 w 209"/>
                  <a:gd name="T49" fmla="*/ 0 h 1218"/>
                  <a:gd name="T50" fmla="*/ 205 w 209"/>
                  <a:gd name="T51" fmla="*/ 1218 h 1218"/>
                  <a:gd name="T52" fmla="*/ 174 w 209"/>
                  <a:gd name="T53" fmla="*/ 1062 h 1218"/>
                  <a:gd name="T54" fmla="*/ 178 w 209"/>
                  <a:gd name="T55" fmla="*/ 940 h 1218"/>
                  <a:gd name="T56" fmla="*/ 205 w 209"/>
                  <a:gd name="T57" fmla="*/ 860 h 1218"/>
                  <a:gd name="T58" fmla="*/ 205 w 209"/>
                  <a:gd name="T59" fmla="*/ 860 h 1218"/>
                  <a:gd name="T60" fmla="*/ 209 w 209"/>
                  <a:gd name="T61" fmla="*/ 704 h 1218"/>
                  <a:gd name="T62" fmla="*/ 209 w 209"/>
                  <a:gd name="T63" fmla="*/ 670 h 1218"/>
                  <a:gd name="T64" fmla="*/ 178 w 209"/>
                  <a:gd name="T65" fmla="*/ 514 h 1218"/>
                  <a:gd name="T66" fmla="*/ 178 w 209"/>
                  <a:gd name="T67" fmla="*/ 392 h 1218"/>
                  <a:gd name="T68" fmla="*/ 209 w 209"/>
                  <a:gd name="T69" fmla="*/ 236 h 1218"/>
                  <a:gd name="T70" fmla="*/ 209 w 209"/>
                  <a:gd name="T71" fmla="*/ 236 h 1218"/>
                  <a:gd name="T72" fmla="*/ 209 w 209"/>
                  <a:gd name="T73" fmla="*/ 160 h 1218"/>
                  <a:gd name="T74" fmla="*/ 209 w 209"/>
                  <a:gd name="T75" fmla="*/ 121 h 1218"/>
                  <a:gd name="T76" fmla="*/ 0 w 209"/>
                  <a:gd name="T77" fmla="*/ 1218 h 1218"/>
                  <a:gd name="T78" fmla="*/ 0 w 209"/>
                  <a:gd name="T79" fmla="*/ 1096 h 1218"/>
                  <a:gd name="T80" fmla="*/ 30 w 209"/>
                  <a:gd name="T81" fmla="*/ 1016 h 1218"/>
                  <a:gd name="T82" fmla="*/ 30 w 209"/>
                  <a:gd name="T83" fmla="*/ 1016 h 1218"/>
                  <a:gd name="T84" fmla="*/ 30 w 209"/>
                  <a:gd name="T85" fmla="*/ 940 h 1218"/>
                  <a:gd name="T86" fmla="*/ 30 w 209"/>
                  <a:gd name="T87" fmla="*/ 826 h 1218"/>
                  <a:gd name="T88" fmla="*/ 0 w 209"/>
                  <a:gd name="T89" fmla="*/ 750 h 1218"/>
                  <a:gd name="T90" fmla="*/ 0 w 209"/>
                  <a:gd name="T91" fmla="*/ 548 h 1218"/>
                  <a:gd name="T92" fmla="*/ 30 w 209"/>
                  <a:gd name="T93" fmla="*/ 472 h 1218"/>
                  <a:gd name="T94" fmla="*/ 30 w 209"/>
                  <a:gd name="T95" fmla="*/ 472 h 1218"/>
                  <a:gd name="T96" fmla="*/ 30 w 209"/>
                  <a:gd name="T97" fmla="*/ 392 h 1218"/>
                  <a:gd name="T98" fmla="*/ 30 w 209"/>
                  <a:gd name="T99" fmla="*/ 358 h 1218"/>
                  <a:gd name="T100" fmla="*/ 0 w 209"/>
                  <a:gd name="T101" fmla="*/ 278 h 1218"/>
                  <a:gd name="T102" fmla="*/ 0 w 209"/>
                  <a:gd name="T103" fmla="*/ 160 h 1218"/>
                  <a:gd name="T104" fmla="*/ 30 w 209"/>
                  <a:gd name="T105" fmla="*/ 80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218">
                    <a:moveTo>
                      <a:pt x="152" y="0"/>
                    </a:moveTo>
                    <a:lnTo>
                      <a:pt x="121" y="0"/>
                    </a:lnTo>
                    <a:lnTo>
                      <a:pt x="121" y="45"/>
                    </a:lnTo>
                    <a:lnTo>
                      <a:pt x="152" y="45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  <a:moveTo>
                      <a:pt x="148" y="1173"/>
                    </a:moveTo>
                    <a:lnTo>
                      <a:pt x="117" y="1173"/>
                    </a:lnTo>
                    <a:lnTo>
                      <a:pt x="117" y="1218"/>
                    </a:lnTo>
                    <a:lnTo>
                      <a:pt x="148" y="1218"/>
                    </a:lnTo>
                    <a:lnTo>
                      <a:pt x="148" y="1173"/>
                    </a:lnTo>
                    <a:lnTo>
                      <a:pt x="148" y="1173"/>
                    </a:lnTo>
                    <a:close/>
                    <a:moveTo>
                      <a:pt x="148" y="940"/>
                    </a:moveTo>
                    <a:lnTo>
                      <a:pt x="117" y="940"/>
                    </a:lnTo>
                    <a:lnTo>
                      <a:pt x="117" y="982"/>
                    </a:lnTo>
                    <a:lnTo>
                      <a:pt x="148" y="982"/>
                    </a:lnTo>
                    <a:lnTo>
                      <a:pt x="148" y="940"/>
                    </a:lnTo>
                    <a:lnTo>
                      <a:pt x="148" y="940"/>
                    </a:lnTo>
                    <a:close/>
                    <a:moveTo>
                      <a:pt x="148" y="860"/>
                    </a:moveTo>
                    <a:lnTo>
                      <a:pt x="117" y="860"/>
                    </a:lnTo>
                    <a:lnTo>
                      <a:pt x="117" y="906"/>
                    </a:lnTo>
                    <a:lnTo>
                      <a:pt x="148" y="906"/>
                    </a:lnTo>
                    <a:lnTo>
                      <a:pt x="148" y="860"/>
                    </a:lnTo>
                    <a:lnTo>
                      <a:pt x="148" y="860"/>
                    </a:lnTo>
                    <a:close/>
                    <a:moveTo>
                      <a:pt x="148" y="704"/>
                    </a:moveTo>
                    <a:lnTo>
                      <a:pt x="117" y="704"/>
                    </a:lnTo>
                    <a:lnTo>
                      <a:pt x="117" y="750"/>
                    </a:lnTo>
                    <a:lnTo>
                      <a:pt x="148" y="750"/>
                    </a:lnTo>
                    <a:lnTo>
                      <a:pt x="148" y="704"/>
                    </a:lnTo>
                    <a:lnTo>
                      <a:pt x="148" y="704"/>
                    </a:lnTo>
                    <a:close/>
                    <a:moveTo>
                      <a:pt x="148" y="628"/>
                    </a:moveTo>
                    <a:lnTo>
                      <a:pt x="117" y="628"/>
                    </a:lnTo>
                    <a:lnTo>
                      <a:pt x="117" y="670"/>
                    </a:lnTo>
                    <a:lnTo>
                      <a:pt x="148" y="670"/>
                    </a:lnTo>
                    <a:lnTo>
                      <a:pt x="148" y="628"/>
                    </a:lnTo>
                    <a:lnTo>
                      <a:pt x="148" y="628"/>
                    </a:lnTo>
                    <a:close/>
                    <a:moveTo>
                      <a:pt x="148" y="472"/>
                    </a:moveTo>
                    <a:lnTo>
                      <a:pt x="121" y="472"/>
                    </a:lnTo>
                    <a:lnTo>
                      <a:pt x="121" y="514"/>
                    </a:lnTo>
                    <a:lnTo>
                      <a:pt x="148" y="514"/>
                    </a:lnTo>
                    <a:lnTo>
                      <a:pt x="148" y="472"/>
                    </a:lnTo>
                    <a:lnTo>
                      <a:pt x="148" y="472"/>
                    </a:lnTo>
                    <a:close/>
                    <a:moveTo>
                      <a:pt x="148" y="392"/>
                    </a:moveTo>
                    <a:lnTo>
                      <a:pt x="121" y="392"/>
                    </a:lnTo>
                    <a:lnTo>
                      <a:pt x="121" y="434"/>
                    </a:lnTo>
                    <a:lnTo>
                      <a:pt x="148" y="434"/>
                    </a:lnTo>
                    <a:lnTo>
                      <a:pt x="148" y="392"/>
                    </a:lnTo>
                    <a:lnTo>
                      <a:pt x="148" y="392"/>
                    </a:lnTo>
                    <a:close/>
                    <a:moveTo>
                      <a:pt x="152" y="160"/>
                    </a:moveTo>
                    <a:lnTo>
                      <a:pt x="121" y="160"/>
                    </a:lnTo>
                    <a:lnTo>
                      <a:pt x="121" y="201"/>
                    </a:lnTo>
                    <a:lnTo>
                      <a:pt x="152" y="201"/>
                    </a:lnTo>
                    <a:lnTo>
                      <a:pt x="152" y="160"/>
                    </a:lnTo>
                    <a:lnTo>
                      <a:pt x="152" y="160"/>
                    </a:lnTo>
                    <a:close/>
                    <a:moveTo>
                      <a:pt x="152" y="80"/>
                    </a:moveTo>
                    <a:lnTo>
                      <a:pt x="121" y="80"/>
                    </a:lnTo>
                    <a:lnTo>
                      <a:pt x="121" y="121"/>
                    </a:lnTo>
                    <a:lnTo>
                      <a:pt x="152" y="121"/>
                    </a:lnTo>
                    <a:lnTo>
                      <a:pt x="152" y="80"/>
                    </a:lnTo>
                    <a:lnTo>
                      <a:pt x="152" y="80"/>
                    </a:lnTo>
                    <a:close/>
                    <a:moveTo>
                      <a:pt x="91" y="0"/>
                    </a:moveTo>
                    <a:lnTo>
                      <a:pt x="60" y="0"/>
                    </a:lnTo>
                    <a:lnTo>
                      <a:pt x="60" y="45"/>
                    </a:lnTo>
                    <a:lnTo>
                      <a:pt x="91" y="45"/>
                    </a:lnTo>
                    <a:lnTo>
                      <a:pt x="91" y="0"/>
                    </a:lnTo>
                    <a:lnTo>
                      <a:pt x="91" y="0"/>
                    </a:lnTo>
                    <a:close/>
                    <a:moveTo>
                      <a:pt x="87" y="1173"/>
                    </a:moveTo>
                    <a:lnTo>
                      <a:pt x="57" y="1173"/>
                    </a:lnTo>
                    <a:lnTo>
                      <a:pt x="57" y="1218"/>
                    </a:lnTo>
                    <a:lnTo>
                      <a:pt x="87" y="1218"/>
                    </a:lnTo>
                    <a:lnTo>
                      <a:pt x="87" y="1173"/>
                    </a:lnTo>
                    <a:lnTo>
                      <a:pt x="87" y="1173"/>
                    </a:lnTo>
                    <a:close/>
                    <a:moveTo>
                      <a:pt x="87" y="1016"/>
                    </a:moveTo>
                    <a:lnTo>
                      <a:pt x="60" y="1016"/>
                    </a:lnTo>
                    <a:lnTo>
                      <a:pt x="60" y="1062"/>
                    </a:lnTo>
                    <a:lnTo>
                      <a:pt x="87" y="1062"/>
                    </a:lnTo>
                    <a:lnTo>
                      <a:pt x="87" y="1016"/>
                    </a:lnTo>
                    <a:lnTo>
                      <a:pt x="87" y="1016"/>
                    </a:lnTo>
                    <a:close/>
                    <a:moveTo>
                      <a:pt x="87" y="940"/>
                    </a:moveTo>
                    <a:lnTo>
                      <a:pt x="60" y="940"/>
                    </a:lnTo>
                    <a:lnTo>
                      <a:pt x="60" y="982"/>
                    </a:lnTo>
                    <a:lnTo>
                      <a:pt x="87" y="982"/>
                    </a:lnTo>
                    <a:lnTo>
                      <a:pt x="87" y="940"/>
                    </a:lnTo>
                    <a:lnTo>
                      <a:pt x="87" y="940"/>
                    </a:lnTo>
                    <a:close/>
                    <a:moveTo>
                      <a:pt x="91" y="704"/>
                    </a:moveTo>
                    <a:lnTo>
                      <a:pt x="60" y="704"/>
                    </a:lnTo>
                    <a:lnTo>
                      <a:pt x="60" y="750"/>
                    </a:lnTo>
                    <a:lnTo>
                      <a:pt x="91" y="750"/>
                    </a:lnTo>
                    <a:lnTo>
                      <a:pt x="91" y="704"/>
                    </a:lnTo>
                    <a:lnTo>
                      <a:pt x="91" y="704"/>
                    </a:lnTo>
                    <a:close/>
                    <a:moveTo>
                      <a:pt x="91" y="548"/>
                    </a:moveTo>
                    <a:lnTo>
                      <a:pt x="60" y="548"/>
                    </a:lnTo>
                    <a:lnTo>
                      <a:pt x="60" y="594"/>
                    </a:lnTo>
                    <a:lnTo>
                      <a:pt x="91" y="594"/>
                    </a:lnTo>
                    <a:lnTo>
                      <a:pt x="91" y="548"/>
                    </a:lnTo>
                    <a:lnTo>
                      <a:pt x="91" y="548"/>
                    </a:lnTo>
                    <a:close/>
                    <a:moveTo>
                      <a:pt x="91" y="472"/>
                    </a:moveTo>
                    <a:lnTo>
                      <a:pt x="60" y="472"/>
                    </a:lnTo>
                    <a:lnTo>
                      <a:pt x="60" y="514"/>
                    </a:lnTo>
                    <a:lnTo>
                      <a:pt x="91" y="514"/>
                    </a:lnTo>
                    <a:lnTo>
                      <a:pt x="91" y="472"/>
                    </a:lnTo>
                    <a:lnTo>
                      <a:pt x="91" y="472"/>
                    </a:lnTo>
                    <a:close/>
                    <a:moveTo>
                      <a:pt x="91" y="316"/>
                    </a:moveTo>
                    <a:lnTo>
                      <a:pt x="60" y="316"/>
                    </a:lnTo>
                    <a:lnTo>
                      <a:pt x="60" y="358"/>
                    </a:lnTo>
                    <a:lnTo>
                      <a:pt x="91" y="358"/>
                    </a:lnTo>
                    <a:lnTo>
                      <a:pt x="91" y="316"/>
                    </a:lnTo>
                    <a:lnTo>
                      <a:pt x="91" y="316"/>
                    </a:lnTo>
                    <a:close/>
                    <a:moveTo>
                      <a:pt x="91" y="236"/>
                    </a:moveTo>
                    <a:lnTo>
                      <a:pt x="60" y="236"/>
                    </a:lnTo>
                    <a:lnTo>
                      <a:pt x="60" y="278"/>
                    </a:lnTo>
                    <a:lnTo>
                      <a:pt x="91" y="278"/>
                    </a:lnTo>
                    <a:lnTo>
                      <a:pt x="91" y="236"/>
                    </a:lnTo>
                    <a:lnTo>
                      <a:pt x="91" y="236"/>
                    </a:lnTo>
                    <a:close/>
                    <a:moveTo>
                      <a:pt x="91" y="80"/>
                    </a:moveTo>
                    <a:lnTo>
                      <a:pt x="60" y="80"/>
                    </a:lnTo>
                    <a:lnTo>
                      <a:pt x="60" y="121"/>
                    </a:lnTo>
                    <a:lnTo>
                      <a:pt x="91" y="121"/>
                    </a:lnTo>
                    <a:lnTo>
                      <a:pt x="91" y="80"/>
                    </a:lnTo>
                    <a:lnTo>
                      <a:pt x="91" y="80"/>
                    </a:lnTo>
                    <a:close/>
                    <a:moveTo>
                      <a:pt x="209" y="0"/>
                    </a:moveTo>
                    <a:lnTo>
                      <a:pt x="178" y="0"/>
                    </a:lnTo>
                    <a:lnTo>
                      <a:pt x="178" y="45"/>
                    </a:lnTo>
                    <a:lnTo>
                      <a:pt x="209" y="45"/>
                    </a:lnTo>
                    <a:lnTo>
                      <a:pt x="209" y="0"/>
                    </a:lnTo>
                    <a:lnTo>
                      <a:pt x="209" y="0"/>
                    </a:lnTo>
                    <a:close/>
                    <a:moveTo>
                      <a:pt x="205" y="1173"/>
                    </a:moveTo>
                    <a:lnTo>
                      <a:pt x="174" y="1173"/>
                    </a:lnTo>
                    <a:lnTo>
                      <a:pt x="174" y="1218"/>
                    </a:lnTo>
                    <a:lnTo>
                      <a:pt x="205" y="1218"/>
                    </a:lnTo>
                    <a:lnTo>
                      <a:pt x="205" y="1173"/>
                    </a:lnTo>
                    <a:lnTo>
                      <a:pt x="205" y="1173"/>
                    </a:lnTo>
                    <a:close/>
                    <a:moveTo>
                      <a:pt x="205" y="1016"/>
                    </a:moveTo>
                    <a:lnTo>
                      <a:pt x="174" y="1016"/>
                    </a:lnTo>
                    <a:lnTo>
                      <a:pt x="174" y="1062"/>
                    </a:lnTo>
                    <a:lnTo>
                      <a:pt x="205" y="1062"/>
                    </a:lnTo>
                    <a:lnTo>
                      <a:pt x="205" y="1016"/>
                    </a:lnTo>
                    <a:lnTo>
                      <a:pt x="205" y="1016"/>
                    </a:lnTo>
                    <a:close/>
                    <a:moveTo>
                      <a:pt x="205" y="940"/>
                    </a:moveTo>
                    <a:lnTo>
                      <a:pt x="178" y="940"/>
                    </a:lnTo>
                    <a:lnTo>
                      <a:pt x="178" y="982"/>
                    </a:lnTo>
                    <a:lnTo>
                      <a:pt x="205" y="982"/>
                    </a:lnTo>
                    <a:lnTo>
                      <a:pt x="205" y="940"/>
                    </a:lnTo>
                    <a:lnTo>
                      <a:pt x="205" y="940"/>
                    </a:lnTo>
                    <a:close/>
                    <a:moveTo>
                      <a:pt x="205" y="860"/>
                    </a:moveTo>
                    <a:lnTo>
                      <a:pt x="178" y="860"/>
                    </a:lnTo>
                    <a:lnTo>
                      <a:pt x="178" y="906"/>
                    </a:lnTo>
                    <a:lnTo>
                      <a:pt x="205" y="906"/>
                    </a:lnTo>
                    <a:lnTo>
                      <a:pt x="205" y="860"/>
                    </a:lnTo>
                    <a:lnTo>
                      <a:pt x="205" y="860"/>
                    </a:lnTo>
                    <a:close/>
                    <a:moveTo>
                      <a:pt x="209" y="704"/>
                    </a:moveTo>
                    <a:lnTo>
                      <a:pt x="178" y="704"/>
                    </a:lnTo>
                    <a:lnTo>
                      <a:pt x="178" y="750"/>
                    </a:lnTo>
                    <a:lnTo>
                      <a:pt x="209" y="750"/>
                    </a:lnTo>
                    <a:lnTo>
                      <a:pt x="209" y="704"/>
                    </a:lnTo>
                    <a:lnTo>
                      <a:pt x="209" y="704"/>
                    </a:lnTo>
                    <a:close/>
                    <a:moveTo>
                      <a:pt x="209" y="628"/>
                    </a:moveTo>
                    <a:lnTo>
                      <a:pt x="178" y="628"/>
                    </a:lnTo>
                    <a:lnTo>
                      <a:pt x="178" y="670"/>
                    </a:lnTo>
                    <a:lnTo>
                      <a:pt x="209" y="670"/>
                    </a:lnTo>
                    <a:lnTo>
                      <a:pt x="209" y="628"/>
                    </a:lnTo>
                    <a:lnTo>
                      <a:pt x="209" y="628"/>
                    </a:lnTo>
                    <a:close/>
                    <a:moveTo>
                      <a:pt x="209" y="472"/>
                    </a:moveTo>
                    <a:lnTo>
                      <a:pt x="178" y="472"/>
                    </a:lnTo>
                    <a:lnTo>
                      <a:pt x="178" y="514"/>
                    </a:lnTo>
                    <a:lnTo>
                      <a:pt x="209" y="514"/>
                    </a:lnTo>
                    <a:lnTo>
                      <a:pt x="209" y="472"/>
                    </a:lnTo>
                    <a:lnTo>
                      <a:pt x="209" y="472"/>
                    </a:lnTo>
                    <a:close/>
                    <a:moveTo>
                      <a:pt x="209" y="392"/>
                    </a:moveTo>
                    <a:lnTo>
                      <a:pt x="178" y="392"/>
                    </a:lnTo>
                    <a:lnTo>
                      <a:pt x="178" y="434"/>
                    </a:lnTo>
                    <a:lnTo>
                      <a:pt x="209" y="434"/>
                    </a:lnTo>
                    <a:lnTo>
                      <a:pt x="209" y="392"/>
                    </a:lnTo>
                    <a:lnTo>
                      <a:pt x="209" y="392"/>
                    </a:lnTo>
                    <a:close/>
                    <a:moveTo>
                      <a:pt x="209" y="236"/>
                    </a:moveTo>
                    <a:lnTo>
                      <a:pt x="178" y="236"/>
                    </a:lnTo>
                    <a:lnTo>
                      <a:pt x="178" y="278"/>
                    </a:lnTo>
                    <a:lnTo>
                      <a:pt x="209" y="278"/>
                    </a:lnTo>
                    <a:lnTo>
                      <a:pt x="209" y="236"/>
                    </a:lnTo>
                    <a:lnTo>
                      <a:pt x="209" y="236"/>
                    </a:lnTo>
                    <a:close/>
                    <a:moveTo>
                      <a:pt x="209" y="160"/>
                    </a:moveTo>
                    <a:lnTo>
                      <a:pt x="178" y="160"/>
                    </a:lnTo>
                    <a:lnTo>
                      <a:pt x="178" y="201"/>
                    </a:lnTo>
                    <a:lnTo>
                      <a:pt x="209" y="201"/>
                    </a:lnTo>
                    <a:lnTo>
                      <a:pt x="209" y="160"/>
                    </a:lnTo>
                    <a:lnTo>
                      <a:pt x="209" y="160"/>
                    </a:lnTo>
                    <a:close/>
                    <a:moveTo>
                      <a:pt x="209" y="80"/>
                    </a:moveTo>
                    <a:lnTo>
                      <a:pt x="178" y="80"/>
                    </a:lnTo>
                    <a:lnTo>
                      <a:pt x="178" y="121"/>
                    </a:lnTo>
                    <a:lnTo>
                      <a:pt x="209" y="121"/>
                    </a:lnTo>
                    <a:lnTo>
                      <a:pt x="209" y="80"/>
                    </a:lnTo>
                    <a:lnTo>
                      <a:pt x="209" y="80"/>
                    </a:lnTo>
                    <a:close/>
                    <a:moveTo>
                      <a:pt x="30" y="1173"/>
                    </a:moveTo>
                    <a:lnTo>
                      <a:pt x="0" y="1173"/>
                    </a:lnTo>
                    <a:lnTo>
                      <a:pt x="0" y="1218"/>
                    </a:lnTo>
                    <a:lnTo>
                      <a:pt x="30" y="1218"/>
                    </a:lnTo>
                    <a:lnTo>
                      <a:pt x="30" y="1173"/>
                    </a:lnTo>
                    <a:lnTo>
                      <a:pt x="30" y="1173"/>
                    </a:lnTo>
                    <a:close/>
                    <a:moveTo>
                      <a:pt x="30" y="1096"/>
                    </a:moveTo>
                    <a:lnTo>
                      <a:pt x="0" y="1096"/>
                    </a:lnTo>
                    <a:lnTo>
                      <a:pt x="0" y="1138"/>
                    </a:lnTo>
                    <a:lnTo>
                      <a:pt x="30" y="1138"/>
                    </a:lnTo>
                    <a:lnTo>
                      <a:pt x="30" y="1096"/>
                    </a:lnTo>
                    <a:lnTo>
                      <a:pt x="30" y="1096"/>
                    </a:lnTo>
                    <a:close/>
                    <a:moveTo>
                      <a:pt x="30" y="1016"/>
                    </a:moveTo>
                    <a:lnTo>
                      <a:pt x="0" y="1016"/>
                    </a:lnTo>
                    <a:lnTo>
                      <a:pt x="0" y="1062"/>
                    </a:lnTo>
                    <a:lnTo>
                      <a:pt x="30" y="1062"/>
                    </a:lnTo>
                    <a:lnTo>
                      <a:pt x="30" y="1016"/>
                    </a:lnTo>
                    <a:lnTo>
                      <a:pt x="30" y="1016"/>
                    </a:lnTo>
                    <a:close/>
                    <a:moveTo>
                      <a:pt x="30" y="940"/>
                    </a:moveTo>
                    <a:lnTo>
                      <a:pt x="0" y="940"/>
                    </a:lnTo>
                    <a:lnTo>
                      <a:pt x="0" y="982"/>
                    </a:lnTo>
                    <a:lnTo>
                      <a:pt x="30" y="982"/>
                    </a:lnTo>
                    <a:lnTo>
                      <a:pt x="30" y="940"/>
                    </a:lnTo>
                    <a:lnTo>
                      <a:pt x="30" y="940"/>
                    </a:lnTo>
                    <a:close/>
                    <a:moveTo>
                      <a:pt x="30" y="784"/>
                    </a:moveTo>
                    <a:lnTo>
                      <a:pt x="0" y="784"/>
                    </a:lnTo>
                    <a:lnTo>
                      <a:pt x="0" y="826"/>
                    </a:lnTo>
                    <a:lnTo>
                      <a:pt x="30" y="826"/>
                    </a:lnTo>
                    <a:lnTo>
                      <a:pt x="30" y="784"/>
                    </a:lnTo>
                    <a:lnTo>
                      <a:pt x="30" y="784"/>
                    </a:lnTo>
                    <a:close/>
                    <a:moveTo>
                      <a:pt x="30" y="704"/>
                    </a:moveTo>
                    <a:lnTo>
                      <a:pt x="0" y="704"/>
                    </a:lnTo>
                    <a:lnTo>
                      <a:pt x="0" y="750"/>
                    </a:lnTo>
                    <a:lnTo>
                      <a:pt x="30" y="750"/>
                    </a:lnTo>
                    <a:lnTo>
                      <a:pt x="30" y="704"/>
                    </a:lnTo>
                    <a:lnTo>
                      <a:pt x="30" y="704"/>
                    </a:lnTo>
                    <a:close/>
                    <a:moveTo>
                      <a:pt x="30" y="548"/>
                    </a:moveTo>
                    <a:lnTo>
                      <a:pt x="0" y="548"/>
                    </a:lnTo>
                    <a:lnTo>
                      <a:pt x="0" y="594"/>
                    </a:lnTo>
                    <a:lnTo>
                      <a:pt x="30" y="594"/>
                    </a:lnTo>
                    <a:lnTo>
                      <a:pt x="30" y="548"/>
                    </a:lnTo>
                    <a:lnTo>
                      <a:pt x="30" y="548"/>
                    </a:lnTo>
                    <a:close/>
                    <a:moveTo>
                      <a:pt x="30" y="472"/>
                    </a:moveTo>
                    <a:lnTo>
                      <a:pt x="0" y="472"/>
                    </a:lnTo>
                    <a:lnTo>
                      <a:pt x="0" y="514"/>
                    </a:lnTo>
                    <a:lnTo>
                      <a:pt x="30" y="514"/>
                    </a:lnTo>
                    <a:lnTo>
                      <a:pt x="30" y="472"/>
                    </a:lnTo>
                    <a:lnTo>
                      <a:pt x="30" y="472"/>
                    </a:lnTo>
                    <a:close/>
                    <a:moveTo>
                      <a:pt x="30" y="392"/>
                    </a:moveTo>
                    <a:lnTo>
                      <a:pt x="0" y="392"/>
                    </a:lnTo>
                    <a:lnTo>
                      <a:pt x="0" y="434"/>
                    </a:lnTo>
                    <a:lnTo>
                      <a:pt x="30" y="434"/>
                    </a:lnTo>
                    <a:lnTo>
                      <a:pt x="30" y="392"/>
                    </a:lnTo>
                    <a:lnTo>
                      <a:pt x="30" y="392"/>
                    </a:lnTo>
                    <a:close/>
                    <a:moveTo>
                      <a:pt x="30" y="316"/>
                    </a:moveTo>
                    <a:lnTo>
                      <a:pt x="0" y="316"/>
                    </a:lnTo>
                    <a:lnTo>
                      <a:pt x="0" y="358"/>
                    </a:lnTo>
                    <a:lnTo>
                      <a:pt x="30" y="358"/>
                    </a:lnTo>
                    <a:lnTo>
                      <a:pt x="30" y="316"/>
                    </a:lnTo>
                    <a:lnTo>
                      <a:pt x="30" y="316"/>
                    </a:lnTo>
                    <a:close/>
                    <a:moveTo>
                      <a:pt x="30" y="236"/>
                    </a:moveTo>
                    <a:lnTo>
                      <a:pt x="0" y="236"/>
                    </a:lnTo>
                    <a:lnTo>
                      <a:pt x="0" y="278"/>
                    </a:lnTo>
                    <a:lnTo>
                      <a:pt x="30" y="278"/>
                    </a:lnTo>
                    <a:lnTo>
                      <a:pt x="30" y="236"/>
                    </a:lnTo>
                    <a:lnTo>
                      <a:pt x="30" y="236"/>
                    </a:lnTo>
                    <a:close/>
                    <a:moveTo>
                      <a:pt x="30" y="160"/>
                    </a:moveTo>
                    <a:lnTo>
                      <a:pt x="0" y="160"/>
                    </a:lnTo>
                    <a:lnTo>
                      <a:pt x="0" y="201"/>
                    </a:lnTo>
                    <a:lnTo>
                      <a:pt x="30" y="201"/>
                    </a:lnTo>
                    <a:lnTo>
                      <a:pt x="30" y="160"/>
                    </a:lnTo>
                    <a:lnTo>
                      <a:pt x="30" y="160"/>
                    </a:lnTo>
                    <a:close/>
                    <a:moveTo>
                      <a:pt x="30" y="80"/>
                    </a:moveTo>
                    <a:lnTo>
                      <a:pt x="0" y="80"/>
                    </a:lnTo>
                    <a:lnTo>
                      <a:pt x="0" y="121"/>
                    </a:lnTo>
                    <a:lnTo>
                      <a:pt x="30" y="121"/>
                    </a:lnTo>
                    <a:lnTo>
                      <a:pt x="30" y="8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2" name="íṥḻîḍê"/>
              <p:cNvSpPr/>
              <p:nvPr/>
            </p:nvSpPr>
            <p:spPr bwMode="auto">
              <a:xfrm>
                <a:off x="1825" y="2491"/>
                <a:ext cx="342" cy="831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3" name="išḻídè"/>
              <p:cNvSpPr/>
              <p:nvPr/>
            </p:nvSpPr>
            <p:spPr bwMode="auto">
              <a:xfrm>
                <a:off x="1772" y="2491"/>
                <a:ext cx="122" cy="831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4" name="íŝľïḓè"/>
              <p:cNvSpPr/>
              <p:nvPr/>
            </p:nvSpPr>
            <p:spPr bwMode="auto">
              <a:xfrm>
                <a:off x="1920" y="2526"/>
                <a:ext cx="228" cy="22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5" name="îślîdê"/>
              <p:cNvSpPr/>
              <p:nvPr/>
            </p:nvSpPr>
            <p:spPr bwMode="auto">
              <a:xfrm>
                <a:off x="1920" y="2613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6" name="ïşļíďé"/>
              <p:cNvSpPr/>
              <p:nvPr/>
            </p:nvSpPr>
            <p:spPr bwMode="auto">
              <a:xfrm>
                <a:off x="1920" y="2571"/>
                <a:ext cx="228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7" name="íṥḻïḓe"/>
              <p:cNvSpPr/>
              <p:nvPr/>
            </p:nvSpPr>
            <p:spPr bwMode="auto">
              <a:xfrm>
                <a:off x="1920" y="2659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8" name="ïSḻîdè"/>
              <p:cNvSpPr/>
              <p:nvPr/>
            </p:nvSpPr>
            <p:spPr bwMode="auto">
              <a:xfrm>
                <a:off x="1920" y="2705"/>
                <a:ext cx="228" cy="22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9" name="îsḷïḋe"/>
              <p:cNvSpPr/>
              <p:nvPr/>
            </p:nvSpPr>
            <p:spPr bwMode="auto">
              <a:xfrm>
                <a:off x="1920" y="2792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0" name="iṥľiḓè"/>
              <p:cNvSpPr/>
              <p:nvPr/>
            </p:nvSpPr>
            <p:spPr bwMode="auto">
              <a:xfrm>
                <a:off x="1920" y="2750"/>
                <a:ext cx="228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1" name="îšľiďè"/>
              <p:cNvSpPr/>
              <p:nvPr/>
            </p:nvSpPr>
            <p:spPr bwMode="auto">
              <a:xfrm>
                <a:off x="1920" y="2838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2" name="íṣḻídè"/>
              <p:cNvSpPr/>
              <p:nvPr/>
            </p:nvSpPr>
            <p:spPr bwMode="auto">
              <a:xfrm>
                <a:off x="1920" y="2884"/>
                <a:ext cx="228" cy="22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3" name="íṩḻíďê"/>
              <p:cNvSpPr/>
              <p:nvPr/>
            </p:nvSpPr>
            <p:spPr bwMode="auto">
              <a:xfrm>
                <a:off x="1920" y="2971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4" name="îslïďê"/>
              <p:cNvSpPr/>
              <p:nvPr/>
            </p:nvSpPr>
            <p:spPr bwMode="auto">
              <a:xfrm>
                <a:off x="1920" y="2929"/>
                <a:ext cx="228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5" name="işḷíḋè"/>
              <p:cNvSpPr/>
              <p:nvPr/>
            </p:nvSpPr>
            <p:spPr bwMode="auto">
              <a:xfrm>
                <a:off x="1920" y="3017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6" name="isḷíḍê"/>
              <p:cNvSpPr/>
              <p:nvPr/>
            </p:nvSpPr>
            <p:spPr bwMode="auto">
              <a:xfrm>
                <a:off x="1920" y="3063"/>
                <a:ext cx="228" cy="22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7" name="îş1íḋè"/>
              <p:cNvSpPr/>
              <p:nvPr/>
            </p:nvSpPr>
            <p:spPr bwMode="auto">
              <a:xfrm>
                <a:off x="1920" y="3150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8" name="íśḻíḋê"/>
              <p:cNvSpPr/>
              <p:nvPr/>
            </p:nvSpPr>
            <p:spPr bwMode="auto">
              <a:xfrm>
                <a:off x="1920" y="3108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9" name="iṧḷîḑé"/>
              <p:cNvSpPr/>
              <p:nvPr/>
            </p:nvSpPr>
            <p:spPr bwMode="auto">
              <a:xfrm>
                <a:off x="1920" y="3196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0" name="iṥ1ídê"/>
              <p:cNvSpPr/>
              <p:nvPr/>
            </p:nvSpPr>
            <p:spPr bwMode="auto">
              <a:xfrm>
                <a:off x="1920" y="3242"/>
                <a:ext cx="228" cy="22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1" name="ïṧľîḍe"/>
              <p:cNvSpPr/>
              <p:nvPr/>
            </p:nvSpPr>
            <p:spPr bwMode="auto">
              <a:xfrm>
                <a:off x="1920" y="3287"/>
                <a:ext cx="228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2" name="îşḻïḓê"/>
              <p:cNvSpPr/>
              <p:nvPr/>
            </p:nvSpPr>
            <p:spPr bwMode="auto">
              <a:xfrm>
                <a:off x="1928" y="2526"/>
                <a:ext cx="34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3" name="î$ḻïḓé"/>
              <p:cNvSpPr/>
              <p:nvPr/>
            </p:nvSpPr>
            <p:spPr bwMode="auto">
              <a:xfrm>
                <a:off x="1928" y="2613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4" name="iŝḷïḋè"/>
              <p:cNvSpPr/>
              <p:nvPr/>
            </p:nvSpPr>
            <p:spPr bwMode="auto">
              <a:xfrm>
                <a:off x="1928" y="2571"/>
                <a:ext cx="34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5" name="îṩľiḋê"/>
              <p:cNvSpPr/>
              <p:nvPr/>
            </p:nvSpPr>
            <p:spPr bwMode="auto">
              <a:xfrm>
                <a:off x="1928" y="2659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6" name="ï$ḻíḑè"/>
              <p:cNvSpPr/>
              <p:nvPr/>
            </p:nvSpPr>
            <p:spPr bwMode="auto">
              <a:xfrm>
                <a:off x="1928" y="2705"/>
                <a:ext cx="34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7" name="ïŝḻïḑè"/>
              <p:cNvSpPr/>
              <p:nvPr/>
            </p:nvSpPr>
            <p:spPr bwMode="auto">
              <a:xfrm>
                <a:off x="1928" y="2792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8" name="ïśḻîdè"/>
              <p:cNvSpPr/>
              <p:nvPr/>
            </p:nvSpPr>
            <p:spPr bwMode="auto">
              <a:xfrm>
                <a:off x="1928" y="2750"/>
                <a:ext cx="34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9" name="ïśḻíḍè"/>
              <p:cNvSpPr/>
              <p:nvPr/>
            </p:nvSpPr>
            <p:spPr bwMode="auto">
              <a:xfrm>
                <a:off x="1928" y="2838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0" name="iSļïďê"/>
              <p:cNvSpPr/>
              <p:nvPr/>
            </p:nvSpPr>
            <p:spPr bwMode="auto">
              <a:xfrm>
                <a:off x="1928" y="2884"/>
                <a:ext cx="34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1" name="îŝḷiďé"/>
              <p:cNvSpPr/>
              <p:nvPr/>
            </p:nvSpPr>
            <p:spPr bwMode="auto">
              <a:xfrm>
                <a:off x="1928" y="2971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2" name="iśḷíďê"/>
              <p:cNvSpPr/>
              <p:nvPr/>
            </p:nvSpPr>
            <p:spPr bwMode="auto">
              <a:xfrm>
                <a:off x="1928" y="2929"/>
                <a:ext cx="34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3" name="îS1íďê"/>
              <p:cNvSpPr/>
              <p:nvPr/>
            </p:nvSpPr>
            <p:spPr bwMode="auto">
              <a:xfrm>
                <a:off x="1928" y="3017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4" name="íşľiḋe"/>
              <p:cNvSpPr/>
              <p:nvPr/>
            </p:nvSpPr>
            <p:spPr bwMode="auto">
              <a:xfrm>
                <a:off x="1928" y="3063"/>
                <a:ext cx="34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5" name="iṩḷîdè"/>
              <p:cNvSpPr/>
              <p:nvPr/>
            </p:nvSpPr>
            <p:spPr bwMode="auto">
              <a:xfrm>
                <a:off x="1928" y="3150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6" name="ïşḷiḍê"/>
              <p:cNvSpPr/>
              <p:nvPr/>
            </p:nvSpPr>
            <p:spPr bwMode="auto">
              <a:xfrm>
                <a:off x="1928" y="3108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7" name="îšľíḓé"/>
              <p:cNvSpPr/>
              <p:nvPr/>
            </p:nvSpPr>
            <p:spPr bwMode="auto">
              <a:xfrm>
                <a:off x="1928" y="3196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8" name="ïṡlïďè"/>
              <p:cNvSpPr/>
              <p:nvPr/>
            </p:nvSpPr>
            <p:spPr bwMode="auto">
              <a:xfrm>
                <a:off x="1928" y="3242"/>
                <a:ext cx="34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9" name="íṧ1îḑê"/>
              <p:cNvSpPr/>
              <p:nvPr/>
            </p:nvSpPr>
            <p:spPr bwMode="auto">
              <a:xfrm>
                <a:off x="1928" y="3287"/>
                <a:ext cx="34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0" name="îṥľîďè"/>
              <p:cNvSpPr/>
              <p:nvPr/>
            </p:nvSpPr>
            <p:spPr bwMode="auto">
              <a:xfrm>
                <a:off x="1977" y="2526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1" name="ïṩliḑe"/>
              <p:cNvSpPr/>
              <p:nvPr/>
            </p:nvSpPr>
            <p:spPr bwMode="auto">
              <a:xfrm>
                <a:off x="1977" y="2613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2" name="iṣḷiḓe"/>
              <p:cNvSpPr/>
              <p:nvPr/>
            </p:nvSpPr>
            <p:spPr bwMode="auto">
              <a:xfrm>
                <a:off x="1977" y="2571"/>
                <a:ext cx="35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3" name="îSlîḋê"/>
              <p:cNvSpPr/>
              <p:nvPr/>
            </p:nvSpPr>
            <p:spPr bwMode="auto">
              <a:xfrm>
                <a:off x="1977" y="2659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4" name="ï$ļíḋè"/>
              <p:cNvSpPr/>
              <p:nvPr/>
            </p:nvSpPr>
            <p:spPr bwMode="auto">
              <a:xfrm>
                <a:off x="1977" y="2705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5" name="í$ľïḍê"/>
              <p:cNvSpPr/>
              <p:nvPr/>
            </p:nvSpPr>
            <p:spPr bwMode="auto">
              <a:xfrm>
                <a:off x="1977" y="2792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6" name="íşḻïḑe"/>
              <p:cNvSpPr/>
              <p:nvPr/>
            </p:nvSpPr>
            <p:spPr bwMode="auto">
              <a:xfrm>
                <a:off x="1977" y="2750"/>
                <a:ext cx="35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7" name="íṣḷíḑe"/>
              <p:cNvSpPr/>
              <p:nvPr/>
            </p:nvSpPr>
            <p:spPr bwMode="auto">
              <a:xfrm>
                <a:off x="1977" y="2838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8" name="îS1idè"/>
              <p:cNvSpPr/>
              <p:nvPr/>
            </p:nvSpPr>
            <p:spPr bwMode="auto">
              <a:xfrm>
                <a:off x="1977" y="2884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9" name="îšlîďé"/>
              <p:cNvSpPr/>
              <p:nvPr/>
            </p:nvSpPr>
            <p:spPr bwMode="auto">
              <a:xfrm>
                <a:off x="1977" y="2971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0" name="ïṡlïďè"/>
              <p:cNvSpPr/>
              <p:nvPr/>
            </p:nvSpPr>
            <p:spPr bwMode="auto">
              <a:xfrm>
                <a:off x="1977" y="2929"/>
                <a:ext cx="35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1" name="îṩ1ïḓê"/>
              <p:cNvSpPr/>
              <p:nvPr/>
            </p:nvSpPr>
            <p:spPr bwMode="auto">
              <a:xfrm>
                <a:off x="1977" y="3017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2" name="iṣļidé"/>
              <p:cNvSpPr/>
              <p:nvPr/>
            </p:nvSpPr>
            <p:spPr bwMode="auto">
              <a:xfrm>
                <a:off x="1977" y="3063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3" name="iṥļíḓe"/>
              <p:cNvSpPr/>
              <p:nvPr/>
            </p:nvSpPr>
            <p:spPr bwMode="auto">
              <a:xfrm>
                <a:off x="1977" y="3150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4" name="í$1idé"/>
              <p:cNvSpPr/>
              <p:nvPr/>
            </p:nvSpPr>
            <p:spPr bwMode="auto">
              <a:xfrm>
                <a:off x="1977" y="3108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5" name="îš1ide"/>
              <p:cNvSpPr/>
              <p:nvPr/>
            </p:nvSpPr>
            <p:spPr bwMode="auto">
              <a:xfrm>
                <a:off x="1977" y="3196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6" name="ïṥḷíḑe"/>
              <p:cNvSpPr/>
              <p:nvPr/>
            </p:nvSpPr>
            <p:spPr bwMode="auto">
              <a:xfrm>
                <a:off x="1977" y="3242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7" name="išlídè"/>
              <p:cNvSpPr/>
              <p:nvPr/>
            </p:nvSpPr>
            <p:spPr bwMode="auto">
              <a:xfrm>
                <a:off x="1977" y="3287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8" name="ïṣḷîḍè"/>
              <p:cNvSpPr/>
              <p:nvPr/>
            </p:nvSpPr>
            <p:spPr bwMode="auto">
              <a:xfrm>
                <a:off x="2057" y="2526"/>
                <a:ext cx="38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9" name="iṩļïḓé"/>
              <p:cNvSpPr/>
              <p:nvPr/>
            </p:nvSpPr>
            <p:spPr bwMode="auto">
              <a:xfrm>
                <a:off x="2057" y="2613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0" name="iṣľîḋê"/>
              <p:cNvSpPr/>
              <p:nvPr/>
            </p:nvSpPr>
            <p:spPr bwMode="auto">
              <a:xfrm>
                <a:off x="2057" y="2571"/>
                <a:ext cx="38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1" name="îṧļídé"/>
              <p:cNvSpPr/>
              <p:nvPr/>
            </p:nvSpPr>
            <p:spPr bwMode="auto">
              <a:xfrm>
                <a:off x="2057" y="2659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2" name="ïŝḻíḍê"/>
              <p:cNvSpPr/>
              <p:nvPr/>
            </p:nvSpPr>
            <p:spPr bwMode="auto">
              <a:xfrm>
                <a:off x="2057" y="2705"/>
                <a:ext cx="38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3" name="ïş1îdè"/>
              <p:cNvSpPr/>
              <p:nvPr/>
            </p:nvSpPr>
            <p:spPr bwMode="auto">
              <a:xfrm>
                <a:off x="2057" y="2792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4" name="ïšľïdé"/>
              <p:cNvSpPr/>
              <p:nvPr/>
            </p:nvSpPr>
            <p:spPr bwMode="auto">
              <a:xfrm>
                <a:off x="2057" y="2750"/>
                <a:ext cx="38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5" name="îSḷiḋe"/>
              <p:cNvSpPr/>
              <p:nvPr/>
            </p:nvSpPr>
            <p:spPr bwMode="auto">
              <a:xfrm>
                <a:off x="2057" y="2838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6" name="ïṩļíḑè"/>
              <p:cNvSpPr/>
              <p:nvPr/>
            </p:nvSpPr>
            <p:spPr bwMode="auto">
              <a:xfrm>
                <a:off x="2057" y="2884"/>
                <a:ext cx="38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7" name="ïṥļiďê"/>
              <p:cNvSpPr/>
              <p:nvPr/>
            </p:nvSpPr>
            <p:spPr bwMode="auto">
              <a:xfrm>
                <a:off x="2057" y="2971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8" name="îṧ1îdé"/>
              <p:cNvSpPr/>
              <p:nvPr/>
            </p:nvSpPr>
            <p:spPr bwMode="auto">
              <a:xfrm>
                <a:off x="2057" y="2929"/>
                <a:ext cx="38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9" name="îṩľïḓè"/>
              <p:cNvSpPr/>
              <p:nvPr/>
            </p:nvSpPr>
            <p:spPr bwMode="auto">
              <a:xfrm>
                <a:off x="2057" y="3017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0" name="íšḷiḓe"/>
              <p:cNvSpPr/>
              <p:nvPr/>
            </p:nvSpPr>
            <p:spPr bwMode="auto">
              <a:xfrm>
                <a:off x="2057" y="3063"/>
                <a:ext cx="38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1" name="ïŝľïḑê"/>
              <p:cNvSpPr/>
              <p:nvPr/>
            </p:nvSpPr>
            <p:spPr bwMode="auto">
              <a:xfrm>
                <a:off x="2057" y="3150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2" name="íṩľïďé"/>
              <p:cNvSpPr/>
              <p:nvPr/>
            </p:nvSpPr>
            <p:spPr bwMode="auto">
              <a:xfrm>
                <a:off x="2057" y="3108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3" name="ïṣḻîḋè"/>
              <p:cNvSpPr/>
              <p:nvPr/>
            </p:nvSpPr>
            <p:spPr bwMode="auto">
              <a:xfrm>
                <a:off x="2057" y="3196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4" name="íšḻiḑé"/>
              <p:cNvSpPr/>
              <p:nvPr/>
            </p:nvSpPr>
            <p:spPr bwMode="auto">
              <a:xfrm>
                <a:off x="2057" y="3242"/>
                <a:ext cx="38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5" name="îṧļidé"/>
              <p:cNvSpPr/>
              <p:nvPr/>
            </p:nvSpPr>
            <p:spPr bwMode="auto">
              <a:xfrm>
                <a:off x="2057" y="3287"/>
                <a:ext cx="38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6" name="îŝḷíḋe"/>
              <p:cNvSpPr/>
              <p:nvPr/>
            </p:nvSpPr>
            <p:spPr bwMode="auto">
              <a:xfrm>
                <a:off x="2106" y="2526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7" name="íŝ1iḍé"/>
              <p:cNvSpPr/>
              <p:nvPr/>
            </p:nvSpPr>
            <p:spPr bwMode="auto">
              <a:xfrm>
                <a:off x="2106" y="2613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8" name="íŝļïde"/>
              <p:cNvSpPr/>
              <p:nvPr/>
            </p:nvSpPr>
            <p:spPr bwMode="auto">
              <a:xfrm>
                <a:off x="2106" y="2571"/>
                <a:ext cx="35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9" name="íŝļíḑê"/>
              <p:cNvSpPr/>
              <p:nvPr/>
            </p:nvSpPr>
            <p:spPr bwMode="auto">
              <a:xfrm>
                <a:off x="2106" y="2659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0" name="iṧlïḋê"/>
              <p:cNvSpPr/>
              <p:nvPr/>
            </p:nvSpPr>
            <p:spPr bwMode="auto">
              <a:xfrm>
                <a:off x="2106" y="2705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1" name="iSlîḋe"/>
              <p:cNvSpPr/>
              <p:nvPr/>
            </p:nvSpPr>
            <p:spPr bwMode="auto">
              <a:xfrm>
                <a:off x="2106" y="2792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2" name="ïṩľïḍé"/>
              <p:cNvSpPr/>
              <p:nvPr/>
            </p:nvSpPr>
            <p:spPr bwMode="auto">
              <a:xfrm>
                <a:off x="2106" y="2750"/>
                <a:ext cx="35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3" name="iśļíḓê"/>
              <p:cNvSpPr/>
              <p:nvPr/>
            </p:nvSpPr>
            <p:spPr bwMode="auto">
              <a:xfrm>
                <a:off x="2106" y="2838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4" name="iṣḷíḓè"/>
              <p:cNvSpPr/>
              <p:nvPr/>
            </p:nvSpPr>
            <p:spPr bwMode="auto">
              <a:xfrm>
                <a:off x="2106" y="2884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5" name="is1ïḍé"/>
              <p:cNvSpPr/>
              <p:nvPr/>
            </p:nvSpPr>
            <p:spPr bwMode="auto">
              <a:xfrm>
                <a:off x="2106" y="2971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6" name="ïṥľíďè"/>
              <p:cNvSpPr/>
              <p:nvPr/>
            </p:nvSpPr>
            <p:spPr bwMode="auto">
              <a:xfrm>
                <a:off x="2106" y="2929"/>
                <a:ext cx="35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7" name="íŝľídé"/>
              <p:cNvSpPr/>
              <p:nvPr/>
            </p:nvSpPr>
            <p:spPr bwMode="auto">
              <a:xfrm>
                <a:off x="2106" y="3017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8" name="ïṣľiḋè"/>
              <p:cNvSpPr/>
              <p:nvPr/>
            </p:nvSpPr>
            <p:spPr bwMode="auto">
              <a:xfrm>
                <a:off x="2106" y="3063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9" name="íŝ1íḑé"/>
              <p:cNvSpPr/>
              <p:nvPr/>
            </p:nvSpPr>
            <p:spPr bwMode="auto">
              <a:xfrm>
                <a:off x="2106" y="3150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0" name="iṧlïḑe"/>
              <p:cNvSpPr/>
              <p:nvPr/>
            </p:nvSpPr>
            <p:spPr bwMode="auto">
              <a:xfrm>
                <a:off x="2106" y="3108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1" name="iš1ïďê"/>
              <p:cNvSpPr/>
              <p:nvPr/>
            </p:nvSpPr>
            <p:spPr bwMode="auto">
              <a:xfrm>
                <a:off x="2106" y="3196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2" name="išlidê"/>
              <p:cNvSpPr/>
              <p:nvPr/>
            </p:nvSpPr>
            <p:spPr bwMode="auto">
              <a:xfrm>
                <a:off x="2106" y="3242"/>
                <a:ext cx="35" cy="22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3" name="íṧľiḑe"/>
              <p:cNvSpPr/>
              <p:nvPr/>
            </p:nvSpPr>
            <p:spPr bwMode="auto">
              <a:xfrm>
                <a:off x="2106" y="3287"/>
                <a:ext cx="35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4" name="işḻïḑé"/>
              <p:cNvSpPr/>
              <p:nvPr/>
            </p:nvSpPr>
            <p:spPr bwMode="auto">
              <a:xfrm>
                <a:off x="1799" y="2491"/>
                <a:ext cx="64" cy="831"/>
              </a:xfrm>
              <a:custGeom>
                <a:avLst/>
                <a:gdLst>
                  <a:gd name="T0" fmla="*/ 8 w 64"/>
                  <a:gd name="T1" fmla="*/ 0 h 831"/>
                  <a:gd name="T2" fmla="*/ 0 w 64"/>
                  <a:gd name="T3" fmla="*/ 0 h 831"/>
                  <a:gd name="T4" fmla="*/ 0 w 64"/>
                  <a:gd name="T5" fmla="*/ 831 h 831"/>
                  <a:gd name="T6" fmla="*/ 8 w 64"/>
                  <a:gd name="T7" fmla="*/ 831 h 831"/>
                  <a:gd name="T8" fmla="*/ 8 w 64"/>
                  <a:gd name="T9" fmla="*/ 0 h 831"/>
                  <a:gd name="T10" fmla="*/ 8 w 64"/>
                  <a:gd name="T11" fmla="*/ 0 h 831"/>
                  <a:gd name="T12" fmla="*/ 64 w 64"/>
                  <a:gd name="T13" fmla="*/ 0 h 831"/>
                  <a:gd name="T14" fmla="*/ 57 w 64"/>
                  <a:gd name="T15" fmla="*/ 0 h 831"/>
                  <a:gd name="T16" fmla="*/ 57 w 64"/>
                  <a:gd name="T17" fmla="*/ 831 h 831"/>
                  <a:gd name="T18" fmla="*/ 64 w 64"/>
                  <a:gd name="T19" fmla="*/ 831 h 831"/>
                  <a:gd name="T20" fmla="*/ 64 w 64"/>
                  <a:gd name="T21" fmla="*/ 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831">
                    <a:moveTo>
                      <a:pt x="8" y="0"/>
                    </a:moveTo>
                    <a:lnTo>
                      <a:pt x="0" y="0"/>
                    </a:lnTo>
                    <a:lnTo>
                      <a:pt x="0" y="831"/>
                    </a:lnTo>
                    <a:lnTo>
                      <a:pt x="8" y="831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64" y="0"/>
                    </a:moveTo>
                    <a:lnTo>
                      <a:pt x="57" y="0"/>
                    </a:lnTo>
                    <a:lnTo>
                      <a:pt x="57" y="831"/>
                    </a:lnTo>
                    <a:lnTo>
                      <a:pt x="64" y="83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5" name="íṥḻïḋe"/>
              <p:cNvSpPr/>
              <p:nvPr/>
            </p:nvSpPr>
            <p:spPr bwMode="auto">
              <a:xfrm>
                <a:off x="3944" y="2015"/>
                <a:ext cx="380" cy="1649"/>
              </a:xfrm>
              <a:prstGeom prst="rect">
                <a:avLst/>
              </a:prstGeom>
              <a:solidFill>
                <a:srgbClr val="93AA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6" name="ïṩ1íḋè"/>
              <p:cNvSpPr/>
              <p:nvPr/>
            </p:nvSpPr>
            <p:spPr bwMode="auto">
              <a:xfrm>
                <a:off x="3880" y="1779"/>
                <a:ext cx="326" cy="1539"/>
              </a:xfrm>
              <a:custGeom>
                <a:avLst/>
                <a:gdLst>
                  <a:gd name="T0" fmla="*/ 33 w 86"/>
                  <a:gd name="T1" fmla="*/ 2 h 404"/>
                  <a:gd name="T2" fmla="*/ 71 w 86"/>
                  <a:gd name="T3" fmla="*/ 2 h 404"/>
                  <a:gd name="T4" fmla="*/ 83 w 86"/>
                  <a:gd name="T5" fmla="*/ 62 h 404"/>
                  <a:gd name="T6" fmla="*/ 83 w 86"/>
                  <a:gd name="T7" fmla="*/ 344 h 404"/>
                  <a:gd name="T8" fmla="*/ 33 w 86"/>
                  <a:gd name="T9" fmla="*/ 404 h 404"/>
                  <a:gd name="T10" fmla="*/ 33 w 86"/>
                  <a:gd name="T11" fmla="*/ 404 h 404"/>
                  <a:gd name="T12" fmla="*/ 0 w 86"/>
                  <a:gd name="T13" fmla="*/ 344 h 404"/>
                  <a:gd name="T14" fmla="*/ 0 w 86"/>
                  <a:gd name="T15" fmla="*/ 62 h 404"/>
                  <a:gd name="T16" fmla="*/ 33 w 86"/>
                  <a:gd name="T17" fmla="*/ 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404">
                    <a:moveTo>
                      <a:pt x="33" y="2"/>
                    </a:moveTo>
                    <a:cubicBezTo>
                      <a:pt x="38" y="2"/>
                      <a:pt x="67" y="0"/>
                      <a:pt x="71" y="2"/>
                    </a:cubicBezTo>
                    <a:cubicBezTo>
                      <a:pt x="86" y="8"/>
                      <a:pt x="83" y="33"/>
                      <a:pt x="83" y="62"/>
                    </a:cubicBezTo>
                    <a:cubicBezTo>
                      <a:pt x="83" y="344"/>
                      <a:pt x="83" y="344"/>
                      <a:pt x="83" y="344"/>
                    </a:cubicBezTo>
                    <a:cubicBezTo>
                      <a:pt x="83" y="377"/>
                      <a:pt x="51" y="404"/>
                      <a:pt x="33" y="404"/>
                    </a:cubicBezTo>
                    <a:cubicBezTo>
                      <a:pt x="33" y="404"/>
                      <a:pt x="33" y="404"/>
                      <a:pt x="33" y="404"/>
                    </a:cubicBezTo>
                    <a:cubicBezTo>
                      <a:pt x="15" y="404"/>
                      <a:pt x="0" y="377"/>
                      <a:pt x="0" y="34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9"/>
                      <a:pt x="8" y="3"/>
                      <a:pt x="33" y="2"/>
                    </a:cubicBezTo>
                    <a:close/>
                  </a:path>
                </a:pathLst>
              </a:cu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7" name="îşḷîdè"/>
              <p:cNvSpPr/>
              <p:nvPr/>
            </p:nvSpPr>
            <p:spPr bwMode="auto">
              <a:xfrm>
                <a:off x="3982" y="1783"/>
                <a:ext cx="289" cy="1531"/>
              </a:xfrm>
              <a:custGeom>
                <a:avLst/>
                <a:gdLst>
                  <a:gd name="T0" fmla="*/ 38 w 76"/>
                  <a:gd name="T1" fmla="*/ 0 h 402"/>
                  <a:gd name="T2" fmla="*/ 38 w 76"/>
                  <a:gd name="T3" fmla="*/ 0 h 402"/>
                  <a:gd name="T4" fmla="*/ 76 w 76"/>
                  <a:gd name="T5" fmla="*/ 39 h 402"/>
                  <a:gd name="T6" fmla="*/ 76 w 76"/>
                  <a:gd name="T7" fmla="*/ 364 h 402"/>
                  <a:gd name="T8" fmla="*/ 38 w 76"/>
                  <a:gd name="T9" fmla="*/ 402 h 402"/>
                  <a:gd name="T10" fmla="*/ 38 w 76"/>
                  <a:gd name="T11" fmla="*/ 402 h 402"/>
                  <a:gd name="T12" fmla="*/ 0 w 76"/>
                  <a:gd name="T13" fmla="*/ 364 h 402"/>
                  <a:gd name="T14" fmla="*/ 0 w 76"/>
                  <a:gd name="T15" fmla="*/ 39 h 402"/>
                  <a:gd name="T16" fmla="*/ 38 w 76"/>
                  <a:gd name="T1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402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59" y="0"/>
                      <a:pt x="76" y="18"/>
                      <a:pt x="76" y="39"/>
                    </a:cubicBezTo>
                    <a:cubicBezTo>
                      <a:pt x="76" y="364"/>
                      <a:pt x="76" y="364"/>
                      <a:pt x="76" y="364"/>
                    </a:cubicBezTo>
                    <a:cubicBezTo>
                      <a:pt x="76" y="385"/>
                      <a:pt x="59" y="402"/>
                      <a:pt x="38" y="402"/>
                    </a:cubicBezTo>
                    <a:cubicBezTo>
                      <a:pt x="38" y="402"/>
                      <a:pt x="38" y="402"/>
                      <a:pt x="38" y="402"/>
                    </a:cubicBezTo>
                    <a:cubicBezTo>
                      <a:pt x="17" y="402"/>
                      <a:pt x="0" y="385"/>
                      <a:pt x="0" y="36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8"/>
                      <a:pt x="17" y="0"/>
                      <a:pt x="38" y="0"/>
                    </a:cubicBezTo>
                    <a:close/>
                  </a:path>
                </a:pathLst>
              </a:cu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8" name="isļidê"/>
              <p:cNvSpPr/>
              <p:nvPr/>
            </p:nvSpPr>
            <p:spPr bwMode="auto">
              <a:xfrm>
                <a:off x="3880" y="2628"/>
                <a:ext cx="467" cy="1036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9" name="iS1iḓé"/>
              <p:cNvSpPr/>
              <p:nvPr/>
            </p:nvSpPr>
            <p:spPr bwMode="auto">
              <a:xfrm>
                <a:off x="4016" y="1859"/>
                <a:ext cx="266" cy="1539"/>
              </a:xfrm>
              <a:custGeom>
                <a:avLst/>
                <a:gdLst>
                  <a:gd name="T0" fmla="*/ 34 w 70"/>
                  <a:gd name="T1" fmla="*/ 2 h 404"/>
                  <a:gd name="T2" fmla="*/ 55 w 70"/>
                  <a:gd name="T3" fmla="*/ 2 h 404"/>
                  <a:gd name="T4" fmla="*/ 67 w 70"/>
                  <a:gd name="T5" fmla="*/ 61 h 404"/>
                  <a:gd name="T6" fmla="*/ 67 w 70"/>
                  <a:gd name="T7" fmla="*/ 344 h 404"/>
                  <a:gd name="T8" fmla="*/ 34 w 70"/>
                  <a:gd name="T9" fmla="*/ 404 h 404"/>
                  <a:gd name="T10" fmla="*/ 34 w 70"/>
                  <a:gd name="T11" fmla="*/ 404 h 404"/>
                  <a:gd name="T12" fmla="*/ 0 w 70"/>
                  <a:gd name="T13" fmla="*/ 344 h 404"/>
                  <a:gd name="T14" fmla="*/ 0 w 70"/>
                  <a:gd name="T15" fmla="*/ 61 h 404"/>
                  <a:gd name="T16" fmla="*/ 34 w 70"/>
                  <a:gd name="T17" fmla="*/ 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404">
                    <a:moveTo>
                      <a:pt x="34" y="2"/>
                    </a:moveTo>
                    <a:cubicBezTo>
                      <a:pt x="39" y="2"/>
                      <a:pt x="51" y="0"/>
                      <a:pt x="55" y="2"/>
                    </a:cubicBezTo>
                    <a:cubicBezTo>
                      <a:pt x="70" y="8"/>
                      <a:pt x="67" y="33"/>
                      <a:pt x="67" y="61"/>
                    </a:cubicBezTo>
                    <a:cubicBezTo>
                      <a:pt x="67" y="344"/>
                      <a:pt x="67" y="344"/>
                      <a:pt x="67" y="344"/>
                    </a:cubicBezTo>
                    <a:cubicBezTo>
                      <a:pt x="67" y="377"/>
                      <a:pt x="52" y="404"/>
                      <a:pt x="34" y="404"/>
                    </a:cubicBezTo>
                    <a:cubicBezTo>
                      <a:pt x="34" y="404"/>
                      <a:pt x="34" y="404"/>
                      <a:pt x="34" y="404"/>
                    </a:cubicBezTo>
                    <a:cubicBezTo>
                      <a:pt x="15" y="404"/>
                      <a:pt x="0" y="377"/>
                      <a:pt x="0" y="34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9"/>
                      <a:pt x="0" y="2"/>
                      <a:pt x="34" y="2"/>
                    </a:cubicBezTo>
                    <a:close/>
                  </a:path>
                </a:pathLst>
              </a:cu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0" name="i$líḍè"/>
              <p:cNvSpPr/>
              <p:nvPr/>
            </p:nvSpPr>
            <p:spPr bwMode="auto">
              <a:xfrm>
                <a:off x="4054" y="1863"/>
                <a:ext cx="293" cy="1531"/>
              </a:xfrm>
              <a:custGeom>
                <a:avLst/>
                <a:gdLst>
                  <a:gd name="T0" fmla="*/ 38 w 77"/>
                  <a:gd name="T1" fmla="*/ 0 h 402"/>
                  <a:gd name="T2" fmla="*/ 38 w 77"/>
                  <a:gd name="T3" fmla="*/ 0 h 402"/>
                  <a:gd name="T4" fmla="*/ 77 w 77"/>
                  <a:gd name="T5" fmla="*/ 38 h 402"/>
                  <a:gd name="T6" fmla="*/ 77 w 77"/>
                  <a:gd name="T7" fmla="*/ 364 h 402"/>
                  <a:gd name="T8" fmla="*/ 38 w 77"/>
                  <a:gd name="T9" fmla="*/ 402 h 402"/>
                  <a:gd name="T10" fmla="*/ 38 w 77"/>
                  <a:gd name="T11" fmla="*/ 402 h 402"/>
                  <a:gd name="T12" fmla="*/ 0 w 77"/>
                  <a:gd name="T13" fmla="*/ 364 h 402"/>
                  <a:gd name="T14" fmla="*/ 0 w 77"/>
                  <a:gd name="T15" fmla="*/ 38 h 402"/>
                  <a:gd name="T16" fmla="*/ 38 w 77"/>
                  <a:gd name="T1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402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59" y="0"/>
                      <a:pt x="77" y="18"/>
                      <a:pt x="77" y="38"/>
                    </a:cubicBezTo>
                    <a:cubicBezTo>
                      <a:pt x="77" y="364"/>
                      <a:pt x="77" y="364"/>
                      <a:pt x="77" y="364"/>
                    </a:cubicBezTo>
                    <a:cubicBezTo>
                      <a:pt x="77" y="385"/>
                      <a:pt x="59" y="402"/>
                      <a:pt x="38" y="402"/>
                    </a:cubicBezTo>
                    <a:cubicBezTo>
                      <a:pt x="38" y="402"/>
                      <a:pt x="38" y="402"/>
                      <a:pt x="38" y="402"/>
                    </a:cubicBezTo>
                    <a:cubicBezTo>
                      <a:pt x="18" y="402"/>
                      <a:pt x="0" y="385"/>
                      <a:pt x="0" y="364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18"/>
                      <a:pt x="18" y="0"/>
                      <a:pt x="38" y="0"/>
                    </a:cubicBezTo>
                    <a:close/>
                  </a:path>
                </a:pathLst>
              </a:cu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1" name="ï$ļiḋé"/>
              <p:cNvSpPr/>
              <p:nvPr/>
            </p:nvSpPr>
            <p:spPr bwMode="auto">
              <a:xfrm>
                <a:off x="4092" y="2015"/>
                <a:ext cx="205" cy="1421"/>
              </a:xfrm>
              <a:custGeom>
                <a:avLst/>
                <a:gdLst>
                  <a:gd name="T0" fmla="*/ 23 w 205"/>
                  <a:gd name="T1" fmla="*/ 0 h 1421"/>
                  <a:gd name="T2" fmla="*/ 0 w 205"/>
                  <a:gd name="T3" fmla="*/ 0 h 1421"/>
                  <a:gd name="T4" fmla="*/ 0 w 205"/>
                  <a:gd name="T5" fmla="*/ 1421 h 1421"/>
                  <a:gd name="T6" fmla="*/ 23 w 205"/>
                  <a:gd name="T7" fmla="*/ 1421 h 1421"/>
                  <a:gd name="T8" fmla="*/ 23 w 205"/>
                  <a:gd name="T9" fmla="*/ 0 h 1421"/>
                  <a:gd name="T10" fmla="*/ 23 w 205"/>
                  <a:gd name="T11" fmla="*/ 0 h 1421"/>
                  <a:gd name="T12" fmla="*/ 160 w 205"/>
                  <a:gd name="T13" fmla="*/ 0 h 1421"/>
                  <a:gd name="T14" fmla="*/ 137 w 205"/>
                  <a:gd name="T15" fmla="*/ 0 h 1421"/>
                  <a:gd name="T16" fmla="*/ 137 w 205"/>
                  <a:gd name="T17" fmla="*/ 1421 h 1421"/>
                  <a:gd name="T18" fmla="*/ 160 w 205"/>
                  <a:gd name="T19" fmla="*/ 1421 h 1421"/>
                  <a:gd name="T20" fmla="*/ 160 w 205"/>
                  <a:gd name="T21" fmla="*/ 0 h 1421"/>
                  <a:gd name="T22" fmla="*/ 160 w 205"/>
                  <a:gd name="T23" fmla="*/ 0 h 1421"/>
                  <a:gd name="T24" fmla="*/ 205 w 205"/>
                  <a:gd name="T25" fmla="*/ 0 h 1421"/>
                  <a:gd name="T26" fmla="*/ 183 w 205"/>
                  <a:gd name="T27" fmla="*/ 0 h 1421"/>
                  <a:gd name="T28" fmla="*/ 183 w 205"/>
                  <a:gd name="T29" fmla="*/ 1421 h 1421"/>
                  <a:gd name="T30" fmla="*/ 205 w 205"/>
                  <a:gd name="T31" fmla="*/ 1421 h 1421"/>
                  <a:gd name="T32" fmla="*/ 205 w 205"/>
                  <a:gd name="T33" fmla="*/ 0 h 1421"/>
                  <a:gd name="T34" fmla="*/ 205 w 205"/>
                  <a:gd name="T35" fmla="*/ 0 h 1421"/>
                  <a:gd name="T36" fmla="*/ 114 w 205"/>
                  <a:gd name="T37" fmla="*/ 0 h 1421"/>
                  <a:gd name="T38" fmla="*/ 92 w 205"/>
                  <a:gd name="T39" fmla="*/ 0 h 1421"/>
                  <a:gd name="T40" fmla="*/ 92 w 205"/>
                  <a:gd name="T41" fmla="*/ 1421 h 1421"/>
                  <a:gd name="T42" fmla="*/ 114 w 205"/>
                  <a:gd name="T43" fmla="*/ 1421 h 1421"/>
                  <a:gd name="T44" fmla="*/ 114 w 205"/>
                  <a:gd name="T45" fmla="*/ 0 h 1421"/>
                  <a:gd name="T46" fmla="*/ 114 w 205"/>
                  <a:gd name="T47" fmla="*/ 0 h 1421"/>
                  <a:gd name="T48" fmla="*/ 69 w 205"/>
                  <a:gd name="T49" fmla="*/ 0 h 1421"/>
                  <a:gd name="T50" fmla="*/ 46 w 205"/>
                  <a:gd name="T51" fmla="*/ 0 h 1421"/>
                  <a:gd name="T52" fmla="*/ 46 w 205"/>
                  <a:gd name="T53" fmla="*/ 1421 h 1421"/>
                  <a:gd name="T54" fmla="*/ 69 w 205"/>
                  <a:gd name="T55" fmla="*/ 1421 h 1421"/>
                  <a:gd name="T56" fmla="*/ 69 w 205"/>
                  <a:gd name="T57" fmla="*/ 0 h 1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5" h="1421">
                    <a:moveTo>
                      <a:pt x="23" y="0"/>
                    </a:moveTo>
                    <a:lnTo>
                      <a:pt x="0" y="0"/>
                    </a:lnTo>
                    <a:lnTo>
                      <a:pt x="0" y="1421"/>
                    </a:lnTo>
                    <a:lnTo>
                      <a:pt x="23" y="1421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  <a:moveTo>
                      <a:pt x="160" y="0"/>
                    </a:moveTo>
                    <a:lnTo>
                      <a:pt x="137" y="0"/>
                    </a:lnTo>
                    <a:lnTo>
                      <a:pt x="137" y="1421"/>
                    </a:lnTo>
                    <a:lnTo>
                      <a:pt x="160" y="1421"/>
                    </a:lnTo>
                    <a:lnTo>
                      <a:pt x="160" y="0"/>
                    </a:lnTo>
                    <a:lnTo>
                      <a:pt x="160" y="0"/>
                    </a:lnTo>
                    <a:close/>
                    <a:moveTo>
                      <a:pt x="205" y="0"/>
                    </a:moveTo>
                    <a:lnTo>
                      <a:pt x="183" y="0"/>
                    </a:lnTo>
                    <a:lnTo>
                      <a:pt x="183" y="1421"/>
                    </a:lnTo>
                    <a:lnTo>
                      <a:pt x="205" y="1421"/>
                    </a:lnTo>
                    <a:lnTo>
                      <a:pt x="205" y="0"/>
                    </a:lnTo>
                    <a:lnTo>
                      <a:pt x="205" y="0"/>
                    </a:lnTo>
                    <a:close/>
                    <a:moveTo>
                      <a:pt x="114" y="0"/>
                    </a:moveTo>
                    <a:lnTo>
                      <a:pt x="92" y="0"/>
                    </a:lnTo>
                    <a:lnTo>
                      <a:pt x="92" y="1421"/>
                    </a:lnTo>
                    <a:lnTo>
                      <a:pt x="114" y="1421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  <a:moveTo>
                      <a:pt x="69" y="0"/>
                    </a:moveTo>
                    <a:lnTo>
                      <a:pt x="46" y="0"/>
                    </a:lnTo>
                    <a:lnTo>
                      <a:pt x="46" y="1421"/>
                    </a:lnTo>
                    <a:lnTo>
                      <a:pt x="69" y="1421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2" name="ïşļiḍé"/>
              <p:cNvSpPr/>
              <p:nvPr/>
            </p:nvSpPr>
            <p:spPr bwMode="auto">
              <a:xfrm>
                <a:off x="4035" y="1459"/>
                <a:ext cx="8" cy="145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3" name="îṥḷîḓè"/>
              <p:cNvSpPr/>
              <p:nvPr/>
            </p:nvSpPr>
            <p:spPr bwMode="auto">
              <a:xfrm>
                <a:off x="4039" y="1459"/>
                <a:ext cx="4" cy="145"/>
              </a:xfrm>
              <a:custGeom>
                <a:avLst/>
                <a:gdLst>
                  <a:gd name="T0" fmla="*/ 0 w 4"/>
                  <a:gd name="T1" fmla="*/ 0 h 145"/>
                  <a:gd name="T2" fmla="*/ 4 w 4"/>
                  <a:gd name="T3" fmla="*/ 0 h 145"/>
                  <a:gd name="T4" fmla="*/ 4 w 4"/>
                  <a:gd name="T5" fmla="*/ 137 h 145"/>
                  <a:gd name="T6" fmla="*/ 0 w 4"/>
                  <a:gd name="T7" fmla="*/ 145 h 145"/>
                  <a:gd name="T8" fmla="*/ 0 w 4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5">
                    <a:moveTo>
                      <a:pt x="0" y="0"/>
                    </a:moveTo>
                    <a:lnTo>
                      <a:pt x="4" y="0"/>
                    </a:lnTo>
                    <a:lnTo>
                      <a:pt x="4" y="137"/>
                    </a:lnTo>
                    <a:lnTo>
                      <a:pt x="0" y="1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4" name="iśļiḓe"/>
              <p:cNvSpPr/>
              <p:nvPr/>
            </p:nvSpPr>
            <p:spPr bwMode="auto">
              <a:xfrm>
                <a:off x="3986" y="1680"/>
                <a:ext cx="106" cy="110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5" name="išļíḋe"/>
              <p:cNvSpPr/>
              <p:nvPr/>
            </p:nvSpPr>
            <p:spPr bwMode="auto">
              <a:xfrm>
                <a:off x="4039" y="1680"/>
                <a:ext cx="53" cy="110"/>
              </a:xfrm>
              <a:custGeom>
                <a:avLst/>
                <a:gdLst>
                  <a:gd name="T0" fmla="*/ 0 w 53"/>
                  <a:gd name="T1" fmla="*/ 0 h 110"/>
                  <a:gd name="T2" fmla="*/ 53 w 53"/>
                  <a:gd name="T3" fmla="*/ 0 h 110"/>
                  <a:gd name="T4" fmla="*/ 53 w 53"/>
                  <a:gd name="T5" fmla="*/ 103 h 110"/>
                  <a:gd name="T6" fmla="*/ 0 w 53"/>
                  <a:gd name="T7" fmla="*/ 110 h 110"/>
                  <a:gd name="T8" fmla="*/ 0 w 53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10">
                    <a:moveTo>
                      <a:pt x="0" y="0"/>
                    </a:moveTo>
                    <a:lnTo>
                      <a:pt x="53" y="0"/>
                    </a:lnTo>
                    <a:lnTo>
                      <a:pt x="53" y="103"/>
                    </a:lnTo>
                    <a:lnTo>
                      <a:pt x="0" y="1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6" name="ï$ļíḑê"/>
              <p:cNvSpPr/>
              <p:nvPr/>
            </p:nvSpPr>
            <p:spPr bwMode="auto">
              <a:xfrm>
                <a:off x="4013" y="1604"/>
                <a:ext cx="49" cy="76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7" name="îšḻïḋe"/>
              <p:cNvSpPr/>
              <p:nvPr/>
            </p:nvSpPr>
            <p:spPr bwMode="auto">
              <a:xfrm>
                <a:off x="4039" y="1604"/>
                <a:ext cx="23" cy="76"/>
              </a:xfrm>
              <a:custGeom>
                <a:avLst/>
                <a:gdLst>
                  <a:gd name="T0" fmla="*/ 0 w 23"/>
                  <a:gd name="T1" fmla="*/ 0 h 76"/>
                  <a:gd name="T2" fmla="*/ 23 w 23"/>
                  <a:gd name="T3" fmla="*/ 0 h 76"/>
                  <a:gd name="T4" fmla="*/ 23 w 23"/>
                  <a:gd name="T5" fmla="*/ 68 h 76"/>
                  <a:gd name="T6" fmla="*/ 0 w 23"/>
                  <a:gd name="T7" fmla="*/ 76 h 76"/>
                  <a:gd name="T8" fmla="*/ 0 w 23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6">
                    <a:moveTo>
                      <a:pt x="0" y="0"/>
                    </a:moveTo>
                    <a:lnTo>
                      <a:pt x="23" y="0"/>
                    </a:lnTo>
                    <a:lnTo>
                      <a:pt x="23" y="68"/>
                    </a:lnTo>
                    <a:lnTo>
                      <a:pt x="0" y="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8" name="íşļîḑe"/>
              <p:cNvSpPr/>
              <p:nvPr/>
            </p:nvSpPr>
            <p:spPr bwMode="auto">
              <a:xfrm>
                <a:off x="5862" y="2994"/>
                <a:ext cx="539" cy="746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9" name="ïṥľïḋe"/>
              <p:cNvSpPr/>
              <p:nvPr/>
            </p:nvSpPr>
            <p:spPr bwMode="auto">
              <a:xfrm>
                <a:off x="5778" y="2994"/>
                <a:ext cx="194" cy="746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0" name="ïṧľídè"/>
              <p:cNvSpPr/>
              <p:nvPr/>
            </p:nvSpPr>
            <p:spPr bwMode="auto">
              <a:xfrm>
                <a:off x="6014" y="3024"/>
                <a:ext cx="361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1" name="ïṩḷîḋe"/>
              <p:cNvSpPr/>
              <p:nvPr/>
            </p:nvSpPr>
            <p:spPr bwMode="auto">
              <a:xfrm>
                <a:off x="6014" y="3104"/>
                <a:ext cx="361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2" name="i$ḻïďê"/>
              <p:cNvSpPr/>
              <p:nvPr/>
            </p:nvSpPr>
            <p:spPr bwMode="auto">
              <a:xfrm>
                <a:off x="6014" y="3066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3" name="îs1íḓê"/>
              <p:cNvSpPr/>
              <p:nvPr/>
            </p:nvSpPr>
            <p:spPr bwMode="auto">
              <a:xfrm>
                <a:off x="6014" y="3146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4" name="îṥlíḑé"/>
              <p:cNvSpPr/>
              <p:nvPr/>
            </p:nvSpPr>
            <p:spPr bwMode="auto">
              <a:xfrm>
                <a:off x="6014" y="3188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5" name="îsḻíḑê"/>
              <p:cNvSpPr/>
              <p:nvPr/>
            </p:nvSpPr>
            <p:spPr bwMode="auto">
              <a:xfrm>
                <a:off x="6014" y="3268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6" name="íśḷîďê"/>
              <p:cNvSpPr/>
              <p:nvPr/>
            </p:nvSpPr>
            <p:spPr bwMode="auto">
              <a:xfrm>
                <a:off x="6014" y="3226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7" name="íṧļíḍè"/>
              <p:cNvSpPr/>
              <p:nvPr/>
            </p:nvSpPr>
            <p:spPr bwMode="auto">
              <a:xfrm>
                <a:off x="6014" y="3306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8" name="íşļíḋe"/>
              <p:cNvSpPr/>
              <p:nvPr/>
            </p:nvSpPr>
            <p:spPr bwMode="auto">
              <a:xfrm>
                <a:off x="6014" y="3348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9" name="iṡḻîďé"/>
              <p:cNvSpPr/>
              <p:nvPr/>
            </p:nvSpPr>
            <p:spPr bwMode="auto">
              <a:xfrm>
                <a:off x="6014" y="3428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0" name="iṣḷïďe"/>
              <p:cNvSpPr/>
              <p:nvPr/>
            </p:nvSpPr>
            <p:spPr bwMode="auto">
              <a:xfrm>
                <a:off x="6014" y="3386"/>
                <a:ext cx="361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1" name="íŝḷiḍé"/>
              <p:cNvSpPr/>
              <p:nvPr/>
            </p:nvSpPr>
            <p:spPr bwMode="auto">
              <a:xfrm>
                <a:off x="6014" y="3466"/>
                <a:ext cx="361" cy="23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2" name="iS1íde"/>
              <p:cNvSpPr/>
              <p:nvPr/>
            </p:nvSpPr>
            <p:spPr bwMode="auto">
              <a:xfrm>
                <a:off x="6014" y="3508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3" name="i$1ïdé"/>
              <p:cNvSpPr/>
              <p:nvPr/>
            </p:nvSpPr>
            <p:spPr bwMode="auto">
              <a:xfrm>
                <a:off x="6014" y="3588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4" name="i$ḻîḍe"/>
              <p:cNvSpPr/>
              <p:nvPr/>
            </p:nvSpPr>
            <p:spPr bwMode="auto">
              <a:xfrm>
                <a:off x="6014" y="3550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5" name="ïŝľiḑè"/>
              <p:cNvSpPr/>
              <p:nvPr/>
            </p:nvSpPr>
            <p:spPr bwMode="auto">
              <a:xfrm>
                <a:off x="6014" y="3630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6" name="ïṡḻídé"/>
              <p:cNvSpPr/>
              <p:nvPr/>
            </p:nvSpPr>
            <p:spPr bwMode="auto">
              <a:xfrm>
                <a:off x="6014" y="3668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7" name="îśľiḋe"/>
              <p:cNvSpPr/>
              <p:nvPr/>
            </p:nvSpPr>
            <p:spPr bwMode="auto">
              <a:xfrm>
                <a:off x="6014" y="3710"/>
                <a:ext cx="361" cy="19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8" name="iŝľïḑé"/>
              <p:cNvSpPr/>
              <p:nvPr/>
            </p:nvSpPr>
            <p:spPr bwMode="auto">
              <a:xfrm>
                <a:off x="6025" y="3024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9" name="íSļiďé"/>
              <p:cNvSpPr/>
              <p:nvPr/>
            </p:nvSpPr>
            <p:spPr bwMode="auto">
              <a:xfrm>
                <a:off x="6025" y="3104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0" name="íṣlîḋê"/>
              <p:cNvSpPr/>
              <p:nvPr/>
            </p:nvSpPr>
            <p:spPr bwMode="auto">
              <a:xfrm>
                <a:off x="6025" y="306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1" name="iSļîḋé"/>
              <p:cNvSpPr/>
              <p:nvPr/>
            </p:nvSpPr>
            <p:spPr bwMode="auto">
              <a:xfrm>
                <a:off x="6025" y="314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2" name="iṣlíḋê"/>
              <p:cNvSpPr/>
              <p:nvPr/>
            </p:nvSpPr>
            <p:spPr bwMode="auto">
              <a:xfrm>
                <a:off x="6025" y="318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3" name="iSḻîḑé"/>
              <p:cNvSpPr/>
              <p:nvPr/>
            </p:nvSpPr>
            <p:spPr bwMode="auto">
              <a:xfrm>
                <a:off x="6025" y="326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4" name="îş1ïḑè"/>
              <p:cNvSpPr/>
              <p:nvPr/>
            </p:nvSpPr>
            <p:spPr bwMode="auto">
              <a:xfrm>
                <a:off x="6025" y="322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5" name="ïšľidè"/>
              <p:cNvSpPr/>
              <p:nvPr/>
            </p:nvSpPr>
            <p:spPr bwMode="auto">
              <a:xfrm>
                <a:off x="6025" y="330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6" name="ís1îďe"/>
              <p:cNvSpPr/>
              <p:nvPr/>
            </p:nvSpPr>
            <p:spPr bwMode="auto">
              <a:xfrm>
                <a:off x="6025" y="334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7" name="îṡľîḓê"/>
              <p:cNvSpPr/>
              <p:nvPr/>
            </p:nvSpPr>
            <p:spPr bwMode="auto">
              <a:xfrm>
                <a:off x="6025" y="342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8" name="íSḷîďê"/>
              <p:cNvSpPr/>
              <p:nvPr/>
            </p:nvSpPr>
            <p:spPr bwMode="auto">
              <a:xfrm>
                <a:off x="6025" y="3386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9" name="ïŝ1îďè"/>
              <p:cNvSpPr/>
              <p:nvPr/>
            </p:nvSpPr>
            <p:spPr bwMode="auto">
              <a:xfrm>
                <a:off x="6025" y="3466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0" name="î$ľiďè"/>
              <p:cNvSpPr/>
              <p:nvPr/>
            </p:nvSpPr>
            <p:spPr bwMode="auto">
              <a:xfrm>
                <a:off x="6025" y="350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1" name="iSļîde"/>
              <p:cNvSpPr/>
              <p:nvPr/>
            </p:nvSpPr>
            <p:spPr bwMode="auto">
              <a:xfrm>
                <a:off x="6025" y="358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2" name="îṣ1ïdè"/>
              <p:cNvSpPr/>
              <p:nvPr/>
            </p:nvSpPr>
            <p:spPr bwMode="auto">
              <a:xfrm>
                <a:off x="6025" y="355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3" name="iSliḍé"/>
              <p:cNvSpPr/>
              <p:nvPr/>
            </p:nvSpPr>
            <p:spPr bwMode="auto">
              <a:xfrm>
                <a:off x="6025" y="363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4" name="îsḻîḍè"/>
              <p:cNvSpPr/>
              <p:nvPr/>
            </p:nvSpPr>
            <p:spPr bwMode="auto">
              <a:xfrm>
                <a:off x="6025" y="366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5" name="íŝlïďê"/>
              <p:cNvSpPr/>
              <p:nvPr/>
            </p:nvSpPr>
            <p:spPr bwMode="auto">
              <a:xfrm>
                <a:off x="6025" y="371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6" name="îṥľïḑé"/>
              <p:cNvSpPr/>
              <p:nvPr/>
            </p:nvSpPr>
            <p:spPr bwMode="auto">
              <a:xfrm>
                <a:off x="6101" y="3024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7" name="íŝḻîdè"/>
              <p:cNvSpPr/>
              <p:nvPr/>
            </p:nvSpPr>
            <p:spPr bwMode="auto">
              <a:xfrm>
                <a:off x="6101" y="3104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8" name="ïşļîḍê"/>
              <p:cNvSpPr/>
              <p:nvPr/>
            </p:nvSpPr>
            <p:spPr bwMode="auto">
              <a:xfrm>
                <a:off x="6101" y="306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9" name="iṥḷïḍê"/>
              <p:cNvSpPr/>
              <p:nvPr/>
            </p:nvSpPr>
            <p:spPr bwMode="auto">
              <a:xfrm>
                <a:off x="6101" y="314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0" name="îṣļiḋè"/>
              <p:cNvSpPr/>
              <p:nvPr/>
            </p:nvSpPr>
            <p:spPr bwMode="auto">
              <a:xfrm>
                <a:off x="6101" y="318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1" name="ïšļidé"/>
              <p:cNvSpPr/>
              <p:nvPr/>
            </p:nvSpPr>
            <p:spPr bwMode="auto">
              <a:xfrm>
                <a:off x="6101" y="326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2" name="ï$ļîḓé"/>
              <p:cNvSpPr/>
              <p:nvPr/>
            </p:nvSpPr>
            <p:spPr bwMode="auto">
              <a:xfrm>
                <a:off x="6101" y="322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3" name="îş1îḓè"/>
              <p:cNvSpPr/>
              <p:nvPr/>
            </p:nvSpPr>
            <p:spPr bwMode="auto">
              <a:xfrm>
                <a:off x="6101" y="330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4" name="ïŝlíḓè"/>
              <p:cNvSpPr/>
              <p:nvPr/>
            </p:nvSpPr>
            <p:spPr bwMode="auto">
              <a:xfrm>
                <a:off x="6101" y="334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5" name="ïš1îḍê"/>
              <p:cNvSpPr/>
              <p:nvPr/>
            </p:nvSpPr>
            <p:spPr bwMode="auto">
              <a:xfrm>
                <a:off x="6101" y="342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6" name="iṡľîḓe"/>
              <p:cNvSpPr/>
              <p:nvPr/>
            </p:nvSpPr>
            <p:spPr bwMode="auto">
              <a:xfrm>
                <a:off x="6101" y="3386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7" name="îṣḻiďè"/>
              <p:cNvSpPr/>
              <p:nvPr/>
            </p:nvSpPr>
            <p:spPr bwMode="auto">
              <a:xfrm>
                <a:off x="6101" y="3466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8" name="íṥḷiḋè"/>
              <p:cNvSpPr/>
              <p:nvPr/>
            </p:nvSpPr>
            <p:spPr bwMode="auto">
              <a:xfrm>
                <a:off x="6101" y="350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9" name="îšḻiḋé"/>
              <p:cNvSpPr/>
              <p:nvPr/>
            </p:nvSpPr>
            <p:spPr bwMode="auto">
              <a:xfrm>
                <a:off x="6101" y="358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0" name="iṩ1iḋe"/>
              <p:cNvSpPr/>
              <p:nvPr/>
            </p:nvSpPr>
            <p:spPr bwMode="auto">
              <a:xfrm>
                <a:off x="6101" y="355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1" name="ísḷîḍè"/>
              <p:cNvSpPr/>
              <p:nvPr/>
            </p:nvSpPr>
            <p:spPr bwMode="auto">
              <a:xfrm>
                <a:off x="6101" y="363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2" name="iSliďe"/>
              <p:cNvSpPr/>
              <p:nvPr/>
            </p:nvSpPr>
            <p:spPr bwMode="auto">
              <a:xfrm>
                <a:off x="6101" y="366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3" name="îŝḷïdè"/>
              <p:cNvSpPr/>
              <p:nvPr/>
            </p:nvSpPr>
            <p:spPr bwMode="auto">
              <a:xfrm>
                <a:off x="6101" y="371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4" name="îṧḷîdé"/>
              <p:cNvSpPr/>
              <p:nvPr/>
            </p:nvSpPr>
            <p:spPr bwMode="auto">
              <a:xfrm>
                <a:off x="6230" y="3024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5" name="išlïḍè"/>
              <p:cNvSpPr/>
              <p:nvPr/>
            </p:nvSpPr>
            <p:spPr bwMode="auto">
              <a:xfrm>
                <a:off x="6230" y="3104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6" name="ïṥľîḓê"/>
              <p:cNvSpPr/>
              <p:nvPr/>
            </p:nvSpPr>
            <p:spPr bwMode="auto">
              <a:xfrm>
                <a:off x="6230" y="306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7" name="íŝ1îďe"/>
              <p:cNvSpPr/>
              <p:nvPr/>
            </p:nvSpPr>
            <p:spPr bwMode="auto">
              <a:xfrm>
                <a:off x="6230" y="314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8" name="íṣḻïḓé"/>
              <p:cNvSpPr/>
              <p:nvPr/>
            </p:nvSpPr>
            <p:spPr bwMode="auto">
              <a:xfrm>
                <a:off x="6230" y="318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9" name="ïślïḑè"/>
              <p:cNvSpPr/>
              <p:nvPr/>
            </p:nvSpPr>
            <p:spPr bwMode="auto">
              <a:xfrm>
                <a:off x="6230" y="326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0" name="íŝ1íḑé"/>
              <p:cNvSpPr/>
              <p:nvPr/>
            </p:nvSpPr>
            <p:spPr bwMode="auto">
              <a:xfrm>
                <a:off x="6230" y="322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1" name="iṡḷïdè"/>
              <p:cNvSpPr/>
              <p:nvPr/>
            </p:nvSpPr>
            <p:spPr bwMode="auto">
              <a:xfrm>
                <a:off x="6230" y="330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2" name="îṧ1iḍè"/>
              <p:cNvSpPr/>
              <p:nvPr/>
            </p:nvSpPr>
            <p:spPr bwMode="auto">
              <a:xfrm>
                <a:off x="6230" y="334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3" name="isḻîḍè"/>
              <p:cNvSpPr/>
              <p:nvPr/>
            </p:nvSpPr>
            <p:spPr bwMode="auto">
              <a:xfrm>
                <a:off x="6230" y="342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4" name="îslîde"/>
              <p:cNvSpPr/>
              <p:nvPr/>
            </p:nvSpPr>
            <p:spPr bwMode="auto">
              <a:xfrm>
                <a:off x="6230" y="3386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5" name="isḻïḋê"/>
              <p:cNvSpPr/>
              <p:nvPr/>
            </p:nvSpPr>
            <p:spPr bwMode="auto">
              <a:xfrm>
                <a:off x="6230" y="3466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6" name="î$1îḍè"/>
              <p:cNvSpPr/>
              <p:nvPr/>
            </p:nvSpPr>
            <p:spPr bwMode="auto">
              <a:xfrm>
                <a:off x="6230" y="350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7" name="íṩļîḋê"/>
              <p:cNvSpPr/>
              <p:nvPr/>
            </p:nvSpPr>
            <p:spPr bwMode="auto">
              <a:xfrm>
                <a:off x="6230" y="358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8" name="íṧḷïḓè"/>
              <p:cNvSpPr/>
              <p:nvPr/>
            </p:nvSpPr>
            <p:spPr bwMode="auto">
              <a:xfrm>
                <a:off x="6230" y="355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9" name="îšľîḓè"/>
              <p:cNvSpPr/>
              <p:nvPr/>
            </p:nvSpPr>
            <p:spPr bwMode="auto">
              <a:xfrm>
                <a:off x="6230" y="363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0" name="íṩľîḓê"/>
              <p:cNvSpPr/>
              <p:nvPr/>
            </p:nvSpPr>
            <p:spPr bwMode="auto">
              <a:xfrm>
                <a:off x="6230" y="366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1" name="íṧľiḍè"/>
              <p:cNvSpPr/>
              <p:nvPr/>
            </p:nvSpPr>
            <p:spPr bwMode="auto">
              <a:xfrm>
                <a:off x="6230" y="371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2" name="íṣḷíḋê"/>
              <p:cNvSpPr/>
              <p:nvPr/>
            </p:nvSpPr>
            <p:spPr bwMode="auto">
              <a:xfrm>
                <a:off x="6306" y="3024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3" name="ïSḻíḋè"/>
              <p:cNvSpPr/>
              <p:nvPr/>
            </p:nvSpPr>
            <p:spPr bwMode="auto">
              <a:xfrm>
                <a:off x="6306" y="3104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4" name="íśľîḋè"/>
              <p:cNvSpPr/>
              <p:nvPr/>
            </p:nvSpPr>
            <p:spPr bwMode="auto">
              <a:xfrm>
                <a:off x="6306" y="306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5" name="îşļîḋê"/>
              <p:cNvSpPr/>
              <p:nvPr/>
            </p:nvSpPr>
            <p:spPr bwMode="auto">
              <a:xfrm>
                <a:off x="6306" y="314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6" name="iṧḷîdè"/>
              <p:cNvSpPr/>
              <p:nvPr/>
            </p:nvSpPr>
            <p:spPr bwMode="auto">
              <a:xfrm>
                <a:off x="6306" y="318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7" name="íṩľíḑe"/>
              <p:cNvSpPr/>
              <p:nvPr/>
            </p:nvSpPr>
            <p:spPr bwMode="auto">
              <a:xfrm>
                <a:off x="6306" y="326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8" name="î$ļíďé"/>
              <p:cNvSpPr/>
              <p:nvPr/>
            </p:nvSpPr>
            <p:spPr bwMode="auto">
              <a:xfrm>
                <a:off x="6306" y="322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9" name="íSliḋè"/>
              <p:cNvSpPr/>
              <p:nvPr/>
            </p:nvSpPr>
            <p:spPr bwMode="auto">
              <a:xfrm>
                <a:off x="6306" y="3306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80" name="íšľiḍè"/>
              <p:cNvSpPr/>
              <p:nvPr/>
            </p:nvSpPr>
            <p:spPr bwMode="auto">
              <a:xfrm>
                <a:off x="6306" y="334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81" name="îṣľîḋè"/>
              <p:cNvSpPr/>
              <p:nvPr/>
            </p:nvSpPr>
            <p:spPr bwMode="auto">
              <a:xfrm>
                <a:off x="6306" y="342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82" name="i$ḻíďé"/>
              <p:cNvSpPr/>
              <p:nvPr/>
            </p:nvSpPr>
            <p:spPr bwMode="auto">
              <a:xfrm>
                <a:off x="6306" y="3386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83" name="ïšḷíďe"/>
              <p:cNvSpPr/>
              <p:nvPr/>
            </p:nvSpPr>
            <p:spPr bwMode="auto">
              <a:xfrm>
                <a:off x="6306" y="3466"/>
                <a:ext cx="53" cy="23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84" name="ï$1ïḋe"/>
              <p:cNvSpPr/>
              <p:nvPr/>
            </p:nvSpPr>
            <p:spPr bwMode="auto">
              <a:xfrm>
                <a:off x="6306" y="350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85" name="îSļídè"/>
              <p:cNvSpPr/>
              <p:nvPr/>
            </p:nvSpPr>
            <p:spPr bwMode="auto">
              <a:xfrm>
                <a:off x="6306" y="358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4" name="isľïḋe"/>
            <p:cNvGrpSpPr/>
            <p:nvPr/>
          </p:nvGrpSpPr>
          <p:grpSpPr bwMode="auto">
            <a:xfrm>
              <a:off x="670723" y="2854370"/>
              <a:ext cx="10850630" cy="3295702"/>
              <a:chOff x="428" y="1798"/>
              <a:chExt cx="6835" cy="2076"/>
            </a:xfrm>
          </p:grpSpPr>
          <p:sp>
            <p:nvSpPr>
              <p:cNvPr id="286" name="ïṡ1iḓê"/>
              <p:cNvSpPr/>
              <p:nvPr/>
            </p:nvSpPr>
            <p:spPr bwMode="auto">
              <a:xfrm>
                <a:off x="6306" y="355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7" name="îşḻiḋé"/>
              <p:cNvSpPr/>
              <p:nvPr/>
            </p:nvSpPr>
            <p:spPr bwMode="auto">
              <a:xfrm>
                <a:off x="6306" y="363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8" name="îş1îḋè"/>
              <p:cNvSpPr/>
              <p:nvPr/>
            </p:nvSpPr>
            <p:spPr bwMode="auto">
              <a:xfrm>
                <a:off x="6306" y="3668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9" name="îsḻíḋe"/>
              <p:cNvSpPr/>
              <p:nvPr/>
            </p:nvSpPr>
            <p:spPr bwMode="auto">
              <a:xfrm>
                <a:off x="6306" y="3710"/>
                <a:ext cx="53" cy="19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0" name="išľíde"/>
              <p:cNvSpPr/>
              <p:nvPr/>
            </p:nvSpPr>
            <p:spPr bwMode="auto">
              <a:xfrm>
                <a:off x="5824" y="2994"/>
                <a:ext cx="99" cy="746"/>
              </a:xfrm>
              <a:custGeom>
                <a:avLst/>
                <a:gdLst>
                  <a:gd name="T0" fmla="*/ 11 w 99"/>
                  <a:gd name="T1" fmla="*/ 0 h 746"/>
                  <a:gd name="T2" fmla="*/ 0 w 99"/>
                  <a:gd name="T3" fmla="*/ 0 h 746"/>
                  <a:gd name="T4" fmla="*/ 0 w 99"/>
                  <a:gd name="T5" fmla="*/ 746 h 746"/>
                  <a:gd name="T6" fmla="*/ 11 w 99"/>
                  <a:gd name="T7" fmla="*/ 746 h 746"/>
                  <a:gd name="T8" fmla="*/ 11 w 99"/>
                  <a:gd name="T9" fmla="*/ 0 h 746"/>
                  <a:gd name="T10" fmla="*/ 11 w 99"/>
                  <a:gd name="T11" fmla="*/ 0 h 746"/>
                  <a:gd name="T12" fmla="*/ 99 w 99"/>
                  <a:gd name="T13" fmla="*/ 0 h 746"/>
                  <a:gd name="T14" fmla="*/ 87 w 99"/>
                  <a:gd name="T15" fmla="*/ 0 h 746"/>
                  <a:gd name="T16" fmla="*/ 87 w 99"/>
                  <a:gd name="T17" fmla="*/ 746 h 746"/>
                  <a:gd name="T18" fmla="*/ 99 w 99"/>
                  <a:gd name="T19" fmla="*/ 746 h 746"/>
                  <a:gd name="T20" fmla="*/ 99 w 99"/>
                  <a:gd name="T21" fmla="*/ 0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746">
                    <a:moveTo>
                      <a:pt x="11" y="0"/>
                    </a:moveTo>
                    <a:lnTo>
                      <a:pt x="0" y="0"/>
                    </a:lnTo>
                    <a:lnTo>
                      <a:pt x="0" y="746"/>
                    </a:lnTo>
                    <a:lnTo>
                      <a:pt x="11" y="746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  <a:moveTo>
                      <a:pt x="99" y="0"/>
                    </a:moveTo>
                    <a:lnTo>
                      <a:pt x="87" y="0"/>
                    </a:lnTo>
                    <a:lnTo>
                      <a:pt x="87" y="746"/>
                    </a:lnTo>
                    <a:lnTo>
                      <a:pt x="99" y="746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1" name="ïš1îḑé"/>
              <p:cNvSpPr/>
              <p:nvPr/>
            </p:nvSpPr>
            <p:spPr bwMode="auto">
              <a:xfrm>
                <a:off x="4867" y="1939"/>
                <a:ext cx="479" cy="1314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2" name="îš1ïḓê"/>
              <p:cNvSpPr/>
              <p:nvPr/>
            </p:nvSpPr>
            <p:spPr bwMode="auto">
              <a:xfrm>
                <a:off x="5027" y="1939"/>
                <a:ext cx="319" cy="1314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3" name="iṣḻíḋe"/>
              <p:cNvSpPr/>
              <p:nvPr/>
            </p:nvSpPr>
            <p:spPr bwMode="auto">
              <a:xfrm>
                <a:off x="5061" y="1973"/>
                <a:ext cx="250" cy="99"/>
              </a:xfrm>
              <a:custGeom>
                <a:avLst/>
                <a:gdLst>
                  <a:gd name="T0" fmla="*/ 45 w 250"/>
                  <a:gd name="T1" fmla="*/ 19 h 99"/>
                  <a:gd name="T2" fmla="*/ 45 w 250"/>
                  <a:gd name="T3" fmla="*/ 0 h 99"/>
                  <a:gd name="T4" fmla="*/ 0 w 250"/>
                  <a:gd name="T5" fmla="*/ 0 h 99"/>
                  <a:gd name="T6" fmla="*/ 0 w 250"/>
                  <a:gd name="T7" fmla="*/ 19 h 99"/>
                  <a:gd name="T8" fmla="*/ 45 w 250"/>
                  <a:gd name="T9" fmla="*/ 19 h 99"/>
                  <a:gd name="T10" fmla="*/ 45 w 250"/>
                  <a:gd name="T11" fmla="*/ 19 h 99"/>
                  <a:gd name="T12" fmla="*/ 193 w 250"/>
                  <a:gd name="T13" fmla="*/ 19 h 99"/>
                  <a:gd name="T14" fmla="*/ 250 w 250"/>
                  <a:gd name="T15" fmla="*/ 19 h 99"/>
                  <a:gd name="T16" fmla="*/ 250 w 250"/>
                  <a:gd name="T17" fmla="*/ 0 h 99"/>
                  <a:gd name="T18" fmla="*/ 193 w 250"/>
                  <a:gd name="T19" fmla="*/ 0 h 99"/>
                  <a:gd name="T20" fmla="*/ 193 w 250"/>
                  <a:gd name="T21" fmla="*/ 19 h 99"/>
                  <a:gd name="T22" fmla="*/ 193 w 250"/>
                  <a:gd name="T23" fmla="*/ 19 h 99"/>
                  <a:gd name="T24" fmla="*/ 193 w 250"/>
                  <a:gd name="T25" fmla="*/ 61 h 99"/>
                  <a:gd name="T26" fmla="*/ 250 w 250"/>
                  <a:gd name="T27" fmla="*/ 61 h 99"/>
                  <a:gd name="T28" fmla="*/ 250 w 250"/>
                  <a:gd name="T29" fmla="*/ 38 h 99"/>
                  <a:gd name="T30" fmla="*/ 193 w 250"/>
                  <a:gd name="T31" fmla="*/ 38 h 99"/>
                  <a:gd name="T32" fmla="*/ 193 w 250"/>
                  <a:gd name="T33" fmla="*/ 61 h 99"/>
                  <a:gd name="T34" fmla="*/ 193 w 250"/>
                  <a:gd name="T35" fmla="*/ 61 h 99"/>
                  <a:gd name="T36" fmla="*/ 144 w 250"/>
                  <a:gd name="T37" fmla="*/ 76 h 99"/>
                  <a:gd name="T38" fmla="*/ 144 w 250"/>
                  <a:gd name="T39" fmla="*/ 99 h 99"/>
                  <a:gd name="T40" fmla="*/ 190 w 250"/>
                  <a:gd name="T41" fmla="*/ 99 h 99"/>
                  <a:gd name="T42" fmla="*/ 190 w 250"/>
                  <a:gd name="T43" fmla="*/ 76 h 99"/>
                  <a:gd name="T44" fmla="*/ 144 w 250"/>
                  <a:gd name="T45" fmla="*/ 76 h 99"/>
                  <a:gd name="T46" fmla="*/ 144 w 250"/>
                  <a:gd name="T47" fmla="*/ 76 h 99"/>
                  <a:gd name="T48" fmla="*/ 95 w 250"/>
                  <a:gd name="T49" fmla="*/ 38 h 99"/>
                  <a:gd name="T50" fmla="*/ 95 w 250"/>
                  <a:gd name="T51" fmla="*/ 61 h 99"/>
                  <a:gd name="T52" fmla="*/ 140 w 250"/>
                  <a:gd name="T53" fmla="*/ 61 h 99"/>
                  <a:gd name="T54" fmla="*/ 140 w 250"/>
                  <a:gd name="T55" fmla="*/ 38 h 99"/>
                  <a:gd name="T56" fmla="*/ 95 w 250"/>
                  <a:gd name="T57" fmla="*/ 38 h 99"/>
                  <a:gd name="T58" fmla="*/ 95 w 250"/>
                  <a:gd name="T59" fmla="*/ 38 h 99"/>
                  <a:gd name="T60" fmla="*/ 95 w 250"/>
                  <a:gd name="T61" fmla="*/ 38 h 99"/>
                  <a:gd name="T62" fmla="*/ 49 w 250"/>
                  <a:gd name="T63" fmla="*/ 38 h 99"/>
                  <a:gd name="T64" fmla="*/ 49 w 250"/>
                  <a:gd name="T65" fmla="*/ 61 h 99"/>
                  <a:gd name="T66" fmla="*/ 95 w 250"/>
                  <a:gd name="T67" fmla="*/ 61 h 99"/>
                  <a:gd name="T68" fmla="*/ 95 w 250"/>
                  <a:gd name="T69" fmla="*/ 38 h 99"/>
                  <a:gd name="T70" fmla="*/ 95 w 250"/>
                  <a:gd name="T71" fmla="*/ 38 h 99"/>
                  <a:gd name="T72" fmla="*/ 95 w 250"/>
                  <a:gd name="T73" fmla="*/ 76 h 99"/>
                  <a:gd name="T74" fmla="*/ 49 w 250"/>
                  <a:gd name="T75" fmla="*/ 76 h 99"/>
                  <a:gd name="T76" fmla="*/ 49 w 250"/>
                  <a:gd name="T77" fmla="*/ 99 h 99"/>
                  <a:gd name="T78" fmla="*/ 95 w 250"/>
                  <a:gd name="T79" fmla="*/ 99 h 99"/>
                  <a:gd name="T80" fmla="*/ 95 w 250"/>
                  <a:gd name="T81" fmla="*/ 76 h 99"/>
                  <a:gd name="T82" fmla="*/ 95 w 250"/>
                  <a:gd name="T83" fmla="*/ 76 h 99"/>
                  <a:gd name="T84" fmla="*/ 45 w 250"/>
                  <a:gd name="T85" fmla="*/ 99 h 99"/>
                  <a:gd name="T86" fmla="*/ 45 w 250"/>
                  <a:gd name="T87" fmla="*/ 76 h 99"/>
                  <a:gd name="T88" fmla="*/ 0 w 250"/>
                  <a:gd name="T89" fmla="*/ 76 h 99"/>
                  <a:gd name="T90" fmla="*/ 0 w 250"/>
                  <a:gd name="T91" fmla="*/ 99 h 99"/>
                  <a:gd name="T92" fmla="*/ 45 w 250"/>
                  <a:gd name="T9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0" h="99">
                    <a:moveTo>
                      <a:pt x="45" y="19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45" y="19"/>
                    </a:lnTo>
                    <a:lnTo>
                      <a:pt x="45" y="19"/>
                    </a:lnTo>
                    <a:close/>
                    <a:moveTo>
                      <a:pt x="193" y="19"/>
                    </a:moveTo>
                    <a:lnTo>
                      <a:pt x="250" y="19"/>
                    </a:lnTo>
                    <a:lnTo>
                      <a:pt x="250" y="0"/>
                    </a:lnTo>
                    <a:lnTo>
                      <a:pt x="193" y="0"/>
                    </a:lnTo>
                    <a:lnTo>
                      <a:pt x="193" y="19"/>
                    </a:lnTo>
                    <a:lnTo>
                      <a:pt x="193" y="19"/>
                    </a:lnTo>
                    <a:close/>
                    <a:moveTo>
                      <a:pt x="193" y="61"/>
                    </a:moveTo>
                    <a:lnTo>
                      <a:pt x="250" y="61"/>
                    </a:lnTo>
                    <a:lnTo>
                      <a:pt x="250" y="38"/>
                    </a:lnTo>
                    <a:lnTo>
                      <a:pt x="193" y="38"/>
                    </a:lnTo>
                    <a:lnTo>
                      <a:pt x="193" y="61"/>
                    </a:lnTo>
                    <a:lnTo>
                      <a:pt x="193" y="61"/>
                    </a:lnTo>
                    <a:close/>
                    <a:moveTo>
                      <a:pt x="144" y="76"/>
                    </a:moveTo>
                    <a:lnTo>
                      <a:pt x="144" y="99"/>
                    </a:lnTo>
                    <a:lnTo>
                      <a:pt x="190" y="99"/>
                    </a:lnTo>
                    <a:lnTo>
                      <a:pt x="190" y="76"/>
                    </a:lnTo>
                    <a:lnTo>
                      <a:pt x="144" y="76"/>
                    </a:lnTo>
                    <a:lnTo>
                      <a:pt x="144" y="76"/>
                    </a:lnTo>
                    <a:close/>
                    <a:moveTo>
                      <a:pt x="95" y="38"/>
                    </a:moveTo>
                    <a:lnTo>
                      <a:pt x="95" y="61"/>
                    </a:lnTo>
                    <a:lnTo>
                      <a:pt x="140" y="61"/>
                    </a:lnTo>
                    <a:lnTo>
                      <a:pt x="140" y="38"/>
                    </a:lnTo>
                    <a:lnTo>
                      <a:pt x="95" y="38"/>
                    </a:lnTo>
                    <a:lnTo>
                      <a:pt x="95" y="38"/>
                    </a:lnTo>
                    <a:close/>
                    <a:moveTo>
                      <a:pt x="95" y="38"/>
                    </a:moveTo>
                    <a:lnTo>
                      <a:pt x="49" y="38"/>
                    </a:lnTo>
                    <a:lnTo>
                      <a:pt x="49" y="61"/>
                    </a:lnTo>
                    <a:lnTo>
                      <a:pt x="95" y="61"/>
                    </a:lnTo>
                    <a:lnTo>
                      <a:pt x="95" y="38"/>
                    </a:lnTo>
                    <a:lnTo>
                      <a:pt x="95" y="38"/>
                    </a:lnTo>
                    <a:close/>
                    <a:moveTo>
                      <a:pt x="95" y="76"/>
                    </a:moveTo>
                    <a:lnTo>
                      <a:pt x="49" y="76"/>
                    </a:lnTo>
                    <a:lnTo>
                      <a:pt x="49" y="99"/>
                    </a:lnTo>
                    <a:lnTo>
                      <a:pt x="95" y="99"/>
                    </a:lnTo>
                    <a:lnTo>
                      <a:pt x="95" y="76"/>
                    </a:lnTo>
                    <a:lnTo>
                      <a:pt x="95" y="76"/>
                    </a:lnTo>
                    <a:close/>
                    <a:moveTo>
                      <a:pt x="45" y="99"/>
                    </a:moveTo>
                    <a:lnTo>
                      <a:pt x="45" y="76"/>
                    </a:lnTo>
                    <a:lnTo>
                      <a:pt x="0" y="76"/>
                    </a:lnTo>
                    <a:lnTo>
                      <a:pt x="0" y="99"/>
                    </a:lnTo>
                    <a:lnTo>
                      <a:pt x="45" y="99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4" name="i$ḻiḑe"/>
              <p:cNvSpPr/>
              <p:nvPr/>
            </p:nvSpPr>
            <p:spPr bwMode="auto">
              <a:xfrm>
                <a:off x="5061" y="2095"/>
                <a:ext cx="250" cy="99"/>
              </a:xfrm>
              <a:custGeom>
                <a:avLst/>
                <a:gdLst>
                  <a:gd name="T0" fmla="*/ 205 w 250"/>
                  <a:gd name="T1" fmla="*/ 76 h 99"/>
                  <a:gd name="T2" fmla="*/ 205 w 250"/>
                  <a:gd name="T3" fmla="*/ 99 h 99"/>
                  <a:gd name="T4" fmla="*/ 250 w 250"/>
                  <a:gd name="T5" fmla="*/ 99 h 99"/>
                  <a:gd name="T6" fmla="*/ 250 w 250"/>
                  <a:gd name="T7" fmla="*/ 76 h 99"/>
                  <a:gd name="T8" fmla="*/ 205 w 250"/>
                  <a:gd name="T9" fmla="*/ 76 h 99"/>
                  <a:gd name="T10" fmla="*/ 205 w 250"/>
                  <a:gd name="T11" fmla="*/ 76 h 99"/>
                  <a:gd name="T12" fmla="*/ 57 w 250"/>
                  <a:gd name="T13" fmla="*/ 76 h 99"/>
                  <a:gd name="T14" fmla="*/ 0 w 250"/>
                  <a:gd name="T15" fmla="*/ 76 h 99"/>
                  <a:gd name="T16" fmla="*/ 0 w 250"/>
                  <a:gd name="T17" fmla="*/ 99 h 99"/>
                  <a:gd name="T18" fmla="*/ 57 w 250"/>
                  <a:gd name="T19" fmla="*/ 99 h 99"/>
                  <a:gd name="T20" fmla="*/ 57 w 250"/>
                  <a:gd name="T21" fmla="*/ 76 h 99"/>
                  <a:gd name="T22" fmla="*/ 57 w 250"/>
                  <a:gd name="T23" fmla="*/ 76 h 99"/>
                  <a:gd name="T24" fmla="*/ 57 w 250"/>
                  <a:gd name="T25" fmla="*/ 38 h 99"/>
                  <a:gd name="T26" fmla="*/ 0 w 250"/>
                  <a:gd name="T27" fmla="*/ 38 h 99"/>
                  <a:gd name="T28" fmla="*/ 0 w 250"/>
                  <a:gd name="T29" fmla="*/ 61 h 99"/>
                  <a:gd name="T30" fmla="*/ 57 w 250"/>
                  <a:gd name="T31" fmla="*/ 61 h 99"/>
                  <a:gd name="T32" fmla="*/ 57 w 250"/>
                  <a:gd name="T33" fmla="*/ 38 h 99"/>
                  <a:gd name="T34" fmla="*/ 57 w 250"/>
                  <a:gd name="T35" fmla="*/ 38 h 99"/>
                  <a:gd name="T36" fmla="*/ 106 w 250"/>
                  <a:gd name="T37" fmla="*/ 23 h 99"/>
                  <a:gd name="T38" fmla="*/ 106 w 250"/>
                  <a:gd name="T39" fmla="*/ 0 h 99"/>
                  <a:gd name="T40" fmla="*/ 60 w 250"/>
                  <a:gd name="T41" fmla="*/ 0 h 99"/>
                  <a:gd name="T42" fmla="*/ 60 w 250"/>
                  <a:gd name="T43" fmla="*/ 23 h 99"/>
                  <a:gd name="T44" fmla="*/ 106 w 250"/>
                  <a:gd name="T45" fmla="*/ 23 h 99"/>
                  <a:gd name="T46" fmla="*/ 106 w 250"/>
                  <a:gd name="T47" fmla="*/ 23 h 99"/>
                  <a:gd name="T48" fmla="*/ 155 w 250"/>
                  <a:gd name="T49" fmla="*/ 61 h 99"/>
                  <a:gd name="T50" fmla="*/ 155 w 250"/>
                  <a:gd name="T51" fmla="*/ 38 h 99"/>
                  <a:gd name="T52" fmla="*/ 110 w 250"/>
                  <a:gd name="T53" fmla="*/ 38 h 99"/>
                  <a:gd name="T54" fmla="*/ 110 w 250"/>
                  <a:gd name="T55" fmla="*/ 61 h 99"/>
                  <a:gd name="T56" fmla="*/ 155 w 250"/>
                  <a:gd name="T57" fmla="*/ 61 h 99"/>
                  <a:gd name="T58" fmla="*/ 155 w 250"/>
                  <a:gd name="T59" fmla="*/ 61 h 99"/>
                  <a:gd name="T60" fmla="*/ 159 w 250"/>
                  <a:gd name="T61" fmla="*/ 61 h 99"/>
                  <a:gd name="T62" fmla="*/ 201 w 250"/>
                  <a:gd name="T63" fmla="*/ 61 h 99"/>
                  <a:gd name="T64" fmla="*/ 201 w 250"/>
                  <a:gd name="T65" fmla="*/ 38 h 99"/>
                  <a:gd name="T66" fmla="*/ 159 w 250"/>
                  <a:gd name="T67" fmla="*/ 38 h 99"/>
                  <a:gd name="T68" fmla="*/ 159 w 250"/>
                  <a:gd name="T69" fmla="*/ 61 h 99"/>
                  <a:gd name="T70" fmla="*/ 159 w 250"/>
                  <a:gd name="T71" fmla="*/ 61 h 99"/>
                  <a:gd name="T72" fmla="*/ 159 w 250"/>
                  <a:gd name="T73" fmla="*/ 23 h 99"/>
                  <a:gd name="T74" fmla="*/ 201 w 250"/>
                  <a:gd name="T75" fmla="*/ 23 h 99"/>
                  <a:gd name="T76" fmla="*/ 201 w 250"/>
                  <a:gd name="T77" fmla="*/ 0 h 99"/>
                  <a:gd name="T78" fmla="*/ 159 w 250"/>
                  <a:gd name="T79" fmla="*/ 0 h 99"/>
                  <a:gd name="T80" fmla="*/ 159 w 250"/>
                  <a:gd name="T81" fmla="*/ 23 h 99"/>
                  <a:gd name="T82" fmla="*/ 159 w 250"/>
                  <a:gd name="T83" fmla="*/ 23 h 99"/>
                  <a:gd name="T84" fmla="*/ 205 w 250"/>
                  <a:gd name="T85" fmla="*/ 0 h 99"/>
                  <a:gd name="T86" fmla="*/ 205 w 250"/>
                  <a:gd name="T87" fmla="*/ 23 h 99"/>
                  <a:gd name="T88" fmla="*/ 250 w 250"/>
                  <a:gd name="T89" fmla="*/ 23 h 99"/>
                  <a:gd name="T90" fmla="*/ 250 w 250"/>
                  <a:gd name="T91" fmla="*/ 0 h 99"/>
                  <a:gd name="T92" fmla="*/ 205 w 250"/>
                  <a:gd name="T9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0" h="99">
                    <a:moveTo>
                      <a:pt x="205" y="76"/>
                    </a:moveTo>
                    <a:lnTo>
                      <a:pt x="205" y="99"/>
                    </a:lnTo>
                    <a:lnTo>
                      <a:pt x="250" y="99"/>
                    </a:lnTo>
                    <a:lnTo>
                      <a:pt x="250" y="76"/>
                    </a:lnTo>
                    <a:lnTo>
                      <a:pt x="205" y="76"/>
                    </a:lnTo>
                    <a:lnTo>
                      <a:pt x="205" y="76"/>
                    </a:lnTo>
                    <a:close/>
                    <a:moveTo>
                      <a:pt x="57" y="76"/>
                    </a:moveTo>
                    <a:lnTo>
                      <a:pt x="0" y="76"/>
                    </a:lnTo>
                    <a:lnTo>
                      <a:pt x="0" y="99"/>
                    </a:lnTo>
                    <a:lnTo>
                      <a:pt x="57" y="99"/>
                    </a:lnTo>
                    <a:lnTo>
                      <a:pt x="57" y="76"/>
                    </a:lnTo>
                    <a:lnTo>
                      <a:pt x="57" y="76"/>
                    </a:lnTo>
                    <a:close/>
                    <a:moveTo>
                      <a:pt x="57" y="38"/>
                    </a:moveTo>
                    <a:lnTo>
                      <a:pt x="0" y="38"/>
                    </a:lnTo>
                    <a:lnTo>
                      <a:pt x="0" y="61"/>
                    </a:lnTo>
                    <a:lnTo>
                      <a:pt x="57" y="61"/>
                    </a:lnTo>
                    <a:lnTo>
                      <a:pt x="57" y="38"/>
                    </a:lnTo>
                    <a:lnTo>
                      <a:pt x="57" y="38"/>
                    </a:lnTo>
                    <a:close/>
                    <a:moveTo>
                      <a:pt x="106" y="23"/>
                    </a:moveTo>
                    <a:lnTo>
                      <a:pt x="106" y="0"/>
                    </a:lnTo>
                    <a:lnTo>
                      <a:pt x="60" y="0"/>
                    </a:lnTo>
                    <a:lnTo>
                      <a:pt x="60" y="23"/>
                    </a:lnTo>
                    <a:lnTo>
                      <a:pt x="106" y="23"/>
                    </a:lnTo>
                    <a:lnTo>
                      <a:pt x="106" y="23"/>
                    </a:lnTo>
                    <a:close/>
                    <a:moveTo>
                      <a:pt x="155" y="61"/>
                    </a:moveTo>
                    <a:lnTo>
                      <a:pt x="155" y="38"/>
                    </a:lnTo>
                    <a:lnTo>
                      <a:pt x="110" y="38"/>
                    </a:lnTo>
                    <a:lnTo>
                      <a:pt x="110" y="61"/>
                    </a:lnTo>
                    <a:lnTo>
                      <a:pt x="155" y="61"/>
                    </a:lnTo>
                    <a:lnTo>
                      <a:pt x="155" y="61"/>
                    </a:lnTo>
                    <a:close/>
                    <a:moveTo>
                      <a:pt x="159" y="61"/>
                    </a:moveTo>
                    <a:lnTo>
                      <a:pt x="201" y="61"/>
                    </a:lnTo>
                    <a:lnTo>
                      <a:pt x="201" y="38"/>
                    </a:lnTo>
                    <a:lnTo>
                      <a:pt x="159" y="38"/>
                    </a:lnTo>
                    <a:lnTo>
                      <a:pt x="159" y="61"/>
                    </a:lnTo>
                    <a:lnTo>
                      <a:pt x="159" y="61"/>
                    </a:lnTo>
                    <a:close/>
                    <a:moveTo>
                      <a:pt x="159" y="23"/>
                    </a:moveTo>
                    <a:lnTo>
                      <a:pt x="201" y="23"/>
                    </a:lnTo>
                    <a:lnTo>
                      <a:pt x="201" y="0"/>
                    </a:lnTo>
                    <a:lnTo>
                      <a:pt x="159" y="0"/>
                    </a:lnTo>
                    <a:lnTo>
                      <a:pt x="159" y="23"/>
                    </a:lnTo>
                    <a:lnTo>
                      <a:pt x="159" y="23"/>
                    </a:lnTo>
                    <a:close/>
                    <a:moveTo>
                      <a:pt x="205" y="0"/>
                    </a:moveTo>
                    <a:lnTo>
                      <a:pt x="205" y="23"/>
                    </a:lnTo>
                    <a:lnTo>
                      <a:pt x="250" y="23"/>
                    </a:lnTo>
                    <a:lnTo>
                      <a:pt x="250" y="0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5" name="íṥlïḓê"/>
              <p:cNvSpPr/>
              <p:nvPr/>
            </p:nvSpPr>
            <p:spPr bwMode="auto">
              <a:xfrm>
                <a:off x="5065" y="2213"/>
                <a:ext cx="246" cy="99"/>
              </a:xfrm>
              <a:custGeom>
                <a:avLst/>
                <a:gdLst>
                  <a:gd name="T0" fmla="*/ 41 w 246"/>
                  <a:gd name="T1" fmla="*/ 19 h 99"/>
                  <a:gd name="T2" fmla="*/ 41 w 246"/>
                  <a:gd name="T3" fmla="*/ 0 h 99"/>
                  <a:gd name="T4" fmla="*/ 0 w 246"/>
                  <a:gd name="T5" fmla="*/ 0 h 99"/>
                  <a:gd name="T6" fmla="*/ 0 w 246"/>
                  <a:gd name="T7" fmla="*/ 19 h 99"/>
                  <a:gd name="T8" fmla="*/ 41 w 246"/>
                  <a:gd name="T9" fmla="*/ 19 h 99"/>
                  <a:gd name="T10" fmla="*/ 41 w 246"/>
                  <a:gd name="T11" fmla="*/ 19 h 99"/>
                  <a:gd name="T12" fmla="*/ 189 w 246"/>
                  <a:gd name="T13" fmla="*/ 19 h 99"/>
                  <a:gd name="T14" fmla="*/ 246 w 246"/>
                  <a:gd name="T15" fmla="*/ 19 h 99"/>
                  <a:gd name="T16" fmla="*/ 246 w 246"/>
                  <a:gd name="T17" fmla="*/ 0 h 99"/>
                  <a:gd name="T18" fmla="*/ 189 w 246"/>
                  <a:gd name="T19" fmla="*/ 0 h 99"/>
                  <a:gd name="T20" fmla="*/ 189 w 246"/>
                  <a:gd name="T21" fmla="*/ 19 h 99"/>
                  <a:gd name="T22" fmla="*/ 189 w 246"/>
                  <a:gd name="T23" fmla="*/ 19 h 99"/>
                  <a:gd name="T24" fmla="*/ 189 w 246"/>
                  <a:gd name="T25" fmla="*/ 61 h 99"/>
                  <a:gd name="T26" fmla="*/ 246 w 246"/>
                  <a:gd name="T27" fmla="*/ 61 h 99"/>
                  <a:gd name="T28" fmla="*/ 246 w 246"/>
                  <a:gd name="T29" fmla="*/ 38 h 99"/>
                  <a:gd name="T30" fmla="*/ 189 w 246"/>
                  <a:gd name="T31" fmla="*/ 38 h 99"/>
                  <a:gd name="T32" fmla="*/ 189 w 246"/>
                  <a:gd name="T33" fmla="*/ 61 h 99"/>
                  <a:gd name="T34" fmla="*/ 189 w 246"/>
                  <a:gd name="T35" fmla="*/ 61 h 99"/>
                  <a:gd name="T36" fmla="*/ 140 w 246"/>
                  <a:gd name="T37" fmla="*/ 76 h 99"/>
                  <a:gd name="T38" fmla="*/ 140 w 246"/>
                  <a:gd name="T39" fmla="*/ 99 h 99"/>
                  <a:gd name="T40" fmla="*/ 186 w 246"/>
                  <a:gd name="T41" fmla="*/ 99 h 99"/>
                  <a:gd name="T42" fmla="*/ 186 w 246"/>
                  <a:gd name="T43" fmla="*/ 76 h 99"/>
                  <a:gd name="T44" fmla="*/ 140 w 246"/>
                  <a:gd name="T45" fmla="*/ 76 h 99"/>
                  <a:gd name="T46" fmla="*/ 140 w 246"/>
                  <a:gd name="T47" fmla="*/ 76 h 99"/>
                  <a:gd name="T48" fmla="*/ 94 w 246"/>
                  <a:gd name="T49" fmla="*/ 38 h 99"/>
                  <a:gd name="T50" fmla="*/ 94 w 246"/>
                  <a:gd name="T51" fmla="*/ 61 h 99"/>
                  <a:gd name="T52" fmla="*/ 136 w 246"/>
                  <a:gd name="T53" fmla="*/ 61 h 99"/>
                  <a:gd name="T54" fmla="*/ 136 w 246"/>
                  <a:gd name="T55" fmla="*/ 38 h 99"/>
                  <a:gd name="T56" fmla="*/ 94 w 246"/>
                  <a:gd name="T57" fmla="*/ 38 h 99"/>
                  <a:gd name="T58" fmla="*/ 94 w 246"/>
                  <a:gd name="T59" fmla="*/ 38 h 99"/>
                  <a:gd name="T60" fmla="*/ 91 w 246"/>
                  <a:gd name="T61" fmla="*/ 38 h 99"/>
                  <a:gd name="T62" fmla="*/ 45 w 246"/>
                  <a:gd name="T63" fmla="*/ 38 h 99"/>
                  <a:gd name="T64" fmla="*/ 45 w 246"/>
                  <a:gd name="T65" fmla="*/ 61 h 99"/>
                  <a:gd name="T66" fmla="*/ 91 w 246"/>
                  <a:gd name="T67" fmla="*/ 61 h 99"/>
                  <a:gd name="T68" fmla="*/ 91 w 246"/>
                  <a:gd name="T69" fmla="*/ 38 h 99"/>
                  <a:gd name="T70" fmla="*/ 91 w 246"/>
                  <a:gd name="T71" fmla="*/ 38 h 99"/>
                  <a:gd name="T72" fmla="*/ 91 w 246"/>
                  <a:gd name="T73" fmla="*/ 76 h 99"/>
                  <a:gd name="T74" fmla="*/ 45 w 246"/>
                  <a:gd name="T75" fmla="*/ 76 h 99"/>
                  <a:gd name="T76" fmla="*/ 45 w 246"/>
                  <a:gd name="T77" fmla="*/ 99 h 99"/>
                  <a:gd name="T78" fmla="*/ 91 w 246"/>
                  <a:gd name="T79" fmla="*/ 99 h 99"/>
                  <a:gd name="T80" fmla="*/ 91 w 246"/>
                  <a:gd name="T81" fmla="*/ 76 h 99"/>
                  <a:gd name="T82" fmla="*/ 91 w 246"/>
                  <a:gd name="T83" fmla="*/ 76 h 99"/>
                  <a:gd name="T84" fmla="*/ 41 w 246"/>
                  <a:gd name="T85" fmla="*/ 99 h 99"/>
                  <a:gd name="T86" fmla="*/ 41 w 246"/>
                  <a:gd name="T87" fmla="*/ 76 h 99"/>
                  <a:gd name="T88" fmla="*/ 0 w 246"/>
                  <a:gd name="T89" fmla="*/ 76 h 99"/>
                  <a:gd name="T90" fmla="*/ 0 w 246"/>
                  <a:gd name="T91" fmla="*/ 99 h 99"/>
                  <a:gd name="T92" fmla="*/ 41 w 246"/>
                  <a:gd name="T9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6" h="99">
                    <a:moveTo>
                      <a:pt x="41" y="19"/>
                    </a:moveTo>
                    <a:lnTo>
                      <a:pt x="4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41" y="19"/>
                    </a:lnTo>
                    <a:lnTo>
                      <a:pt x="41" y="19"/>
                    </a:lnTo>
                    <a:close/>
                    <a:moveTo>
                      <a:pt x="189" y="19"/>
                    </a:moveTo>
                    <a:lnTo>
                      <a:pt x="246" y="19"/>
                    </a:lnTo>
                    <a:lnTo>
                      <a:pt x="246" y="0"/>
                    </a:lnTo>
                    <a:lnTo>
                      <a:pt x="189" y="0"/>
                    </a:lnTo>
                    <a:lnTo>
                      <a:pt x="189" y="19"/>
                    </a:lnTo>
                    <a:lnTo>
                      <a:pt x="189" y="19"/>
                    </a:lnTo>
                    <a:close/>
                    <a:moveTo>
                      <a:pt x="189" y="61"/>
                    </a:moveTo>
                    <a:lnTo>
                      <a:pt x="246" y="61"/>
                    </a:lnTo>
                    <a:lnTo>
                      <a:pt x="246" y="38"/>
                    </a:lnTo>
                    <a:lnTo>
                      <a:pt x="189" y="38"/>
                    </a:lnTo>
                    <a:lnTo>
                      <a:pt x="189" y="61"/>
                    </a:lnTo>
                    <a:lnTo>
                      <a:pt x="189" y="61"/>
                    </a:lnTo>
                    <a:close/>
                    <a:moveTo>
                      <a:pt x="140" y="76"/>
                    </a:moveTo>
                    <a:lnTo>
                      <a:pt x="140" y="99"/>
                    </a:lnTo>
                    <a:lnTo>
                      <a:pt x="186" y="99"/>
                    </a:lnTo>
                    <a:lnTo>
                      <a:pt x="186" y="76"/>
                    </a:lnTo>
                    <a:lnTo>
                      <a:pt x="140" y="76"/>
                    </a:lnTo>
                    <a:lnTo>
                      <a:pt x="140" y="76"/>
                    </a:lnTo>
                    <a:close/>
                    <a:moveTo>
                      <a:pt x="94" y="38"/>
                    </a:moveTo>
                    <a:lnTo>
                      <a:pt x="94" y="61"/>
                    </a:lnTo>
                    <a:lnTo>
                      <a:pt x="136" y="61"/>
                    </a:lnTo>
                    <a:lnTo>
                      <a:pt x="136" y="38"/>
                    </a:lnTo>
                    <a:lnTo>
                      <a:pt x="94" y="38"/>
                    </a:lnTo>
                    <a:lnTo>
                      <a:pt x="94" y="38"/>
                    </a:lnTo>
                    <a:close/>
                    <a:moveTo>
                      <a:pt x="91" y="38"/>
                    </a:moveTo>
                    <a:lnTo>
                      <a:pt x="45" y="38"/>
                    </a:lnTo>
                    <a:lnTo>
                      <a:pt x="45" y="61"/>
                    </a:lnTo>
                    <a:lnTo>
                      <a:pt x="91" y="61"/>
                    </a:lnTo>
                    <a:lnTo>
                      <a:pt x="91" y="38"/>
                    </a:lnTo>
                    <a:lnTo>
                      <a:pt x="91" y="38"/>
                    </a:lnTo>
                    <a:close/>
                    <a:moveTo>
                      <a:pt x="91" y="76"/>
                    </a:moveTo>
                    <a:lnTo>
                      <a:pt x="45" y="76"/>
                    </a:lnTo>
                    <a:lnTo>
                      <a:pt x="45" y="99"/>
                    </a:lnTo>
                    <a:lnTo>
                      <a:pt x="91" y="99"/>
                    </a:lnTo>
                    <a:lnTo>
                      <a:pt x="91" y="76"/>
                    </a:lnTo>
                    <a:lnTo>
                      <a:pt x="91" y="76"/>
                    </a:lnTo>
                    <a:close/>
                    <a:moveTo>
                      <a:pt x="41" y="99"/>
                    </a:moveTo>
                    <a:lnTo>
                      <a:pt x="41" y="76"/>
                    </a:lnTo>
                    <a:lnTo>
                      <a:pt x="0" y="76"/>
                    </a:lnTo>
                    <a:lnTo>
                      <a:pt x="0" y="99"/>
                    </a:ln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6" name="î$ḻïḋè"/>
              <p:cNvSpPr/>
              <p:nvPr/>
            </p:nvSpPr>
            <p:spPr bwMode="auto">
              <a:xfrm>
                <a:off x="5065" y="2335"/>
                <a:ext cx="246" cy="99"/>
              </a:xfrm>
              <a:custGeom>
                <a:avLst/>
                <a:gdLst>
                  <a:gd name="T0" fmla="*/ 201 w 246"/>
                  <a:gd name="T1" fmla="*/ 76 h 99"/>
                  <a:gd name="T2" fmla="*/ 201 w 246"/>
                  <a:gd name="T3" fmla="*/ 99 h 99"/>
                  <a:gd name="T4" fmla="*/ 246 w 246"/>
                  <a:gd name="T5" fmla="*/ 99 h 99"/>
                  <a:gd name="T6" fmla="*/ 246 w 246"/>
                  <a:gd name="T7" fmla="*/ 76 h 99"/>
                  <a:gd name="T8" fmla="*/ 201 w 246"/>
                  <a:gd name="T9" fmla="*/ 76 h 99"/>
                  <a:gd name="T10" fmla="*/ 201 w 246"/>
                  <a:gd name="T11" fmla="*/ 76 h 99"/>
                  <a:gd name="T12" fmla="*/ 56 w 246"/>
                  <a:gd name="T13" fmla="*/ 76 h 99"/>
                  <a:gd name="T14" fmla="*/ 0 w 246"/>
                  <a:gd name="T15" fmla="*/ 76 h 99"/>
                  <a:gd name="T16" fmla="*/ 0 w 246"/>
                  <a:gd name="T17" fmla="*/ 99 h 99"/>
                  <a:gd name="T18" fmla="*/ 56 w 246"/>
                  <a:gd name="T19" fmla="*/ 99 h 99"/>
                  <a:gd name="T20" fmla="*/ 56 w 246"/>
                  <a:gd name="T21" fmla="*/ 76 h 99"/>
                  <a:gd name="T22" fmla="*/ 56 w 246"/>
                  <a:gd name="T23" fmla="*/ 76 h 99"/>
                  <a:gd name="T24" fmla="*/ 56 w 246"/>
                  <a:gd name="T25" fmla="*/ 38 h 99"/>
                  <a:gd name="T26" fmla="*/ 0 w 246"/>
                  <a:gd name="T27" fmla="*/ 38 h 99"/>
                  <a:gd name="T28" fmla="*/ 0 w 246"/>
                  <a:gd name="T29" fmla="*/ 61 h 99"/>
                  <a:gd name="T30" fmla="*/ 56 w 246"/>
                  <a:gd name="T31" fmla="*/ 61 h 99"/>
                  <a:gd name="T32" fmla="*/ 56 w 246"/>
                  <a:gd name="T33" fmla="*/ 38 h 99"/>
                  <a:gd name="T34" fmla="*/ 56 w 246"/>
                  <a:gd name="T35" fmla="*/ 38 h 99"/>
                  <a:gd name="T36" fmla="*/ 102 w 246"/>
                  <a:gd name="T37" fmla="*/ 23 h 99"/>
                  <a:gd name="T38" fmla="*/ 102 w 246"/>
                  <a:gd name="T39" fmla="*/ 0 h 99"/>
                  <a:gd name="T40" fmla="*/ 56 w 246"/>
                  <a:gd name="T41" fmla="*/ 0 h 99"/>
                  <a:gd name="T42" fmla="*/ 56 w 246"/>
                  <a:gd name="T43" fmla="*/ 23 h 99"/>
                  <a:gd name="T44" fmla="*/ 102 w 246"/>
                  <a:gd name="T45" fmla="*/ 23 h 99"/>
                  <a:gd name="T46" fmla="*/ 102 w 246"/>
                  <a:gd name="T47" fmla="*/ 23 h 99"/>
                  <a:gd name="T48" fmla="*/ 151 w 246"/>
                  <a:gd name="T49" fmla="*/ 61 h 99"/>
                  <a:gd name="T50" fmla="*/ 151 w 246"/>
                  <a:gd name="T51" fmla="*/ 38 h 99"/>
                  <a:gd name="T52" fmla="*/ 106 w 246"/>
                  <a:gd name="T53" fmla="*/ 38 h 99"/>
                  <a:gd name="T54" fmla="*/ 106 w 246"/>
                  <a:gd name="T55" fmla="*/ 61 h 99"/>
                  <a:gd name="T56" fmla="*/ 151 w 246"/>
                  <a:gd name="T57" fmla="*/ 61 h 99"/>
                  <a:gd name="T58" fmla="*/ 151 w 246"/>
                  <a:gd name="T59" fmla="*/ 61 h 99"/>
                  <a:gd name="T60" fmla="*/ 155 w 246"/>
                  <a:gd name="T61" fmla="*/ 61 h 99"/>
                  <a:gd name="T62" fmla="*/ 197 w 246"/>
                  <a:gd name="T63" fmla="*/ 61 h 99"/>
                  <a:gd name="T64" fmla="*/ 197 w 246"/>
                  <a:gd name="T65" fmla="*/ 38 h 99"/>
                  <a:gd name="T66" fmla="*/ 155 w 246"/>
                  <a:gd name="T67" fmla="*/ 38 h 99"/>
                  <a:gd name="T68" fmla="*/ 155 w 246"/>
                  <a:gd name="T69" fmla="*/ 61 h 99"/>
                  <a:gd name="T70" fmla="*/ 155 w 246"/>
                  <a:gd name="T71" fmla="*/ 61 h 99"/>
                  <a:gd name="T72" fmla="*/ 155 w 246"/>
                  <a:gd name="T73" fmla="*/ 23 h 99"/>
                  <a:gd name="T74" fmla="*/ 197 w 246"/>
                  <a:gd name="T75" fmla="*/ 23 h 99"/>
                  <a:gd name="T76" fmla="*/ 197 w 246"/>
                  <a:gd name="T77" fmla="*/ 0 h 99"/>
                  <a:gd name="T78" fmla="*/ 155 w 246"/>
                  <a:gd name="T79" fmla="*/ 0 h 99"/>
                  <a:gd name="T80" fmla="*/ 155 w 246"/>
                  <a:gd name="T81" fmla="*/ 23 h 99"/>
                  <a:gd name="T82" fmla="*/ 155 w 246"/>
                  <a:gd name="T83" fmla="*/ 23 h 99"/>
                  <a:gd name="T84" fmla="*/ 201 w 246"/>
                  <a:gd name="T85" fmla="*/ 0 h 99"/>
                  <a:gd name="T86" fmla="*/ 201 w 246"/>
                  <a:gd name="T87" fmla="*/ 23 h 99"/>
                  <a:gd name="T88" fmla="*/ 246 w 246"/>
                  <a:gd name="T89" fmla="*/ 23 h 99"/>
                  <a:gd name="T90" fmla="*/ 246 w 246"/>
                  <a:gd name="T91" fmla="*/ 0 h 99"/>
                  <a:gd name="T92" fmla="*/ 201 w 246"/>
                  <a:gd name="T9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6" h="99">
                    <a:moveTo>
                      <a:pt x="201" y="76"/>
                    </a:moveTo>
                    <a:lnTo>
                      <a:pt x="201" y="99"/>
                    </a:lnTo>
                    <a:lnTo>
                      <a:pt x="246" y="99"/>
                    </a:lnTo>
                    <a:lnTo>
                      <a:pt x="246" y="76"/>
                    </a:lnTo>
                    <a:lnTo>
                      <a:pt x="201" y="76"/>
                    </a:lnTo>
                    <a:lnTo>
                      <a:pt x="201" y="76"/>
                    </a:lnTo>
                    <a:close/>
                    <a:moveTo>
                      <a:pt x="56" y="76"/>
                    </a:moveTo>
                    <a:lnTo>
                      <a:pt x="0" y="76"/>
                    </a:lnTo>
                    <a:lnTo>
                      <a:pt x="0" y="99"/>
                    </a:lnTo>
                    <a:lnTo>
                      <a:pt x="56" y="99"/>
                    </a:lnTo>
                    <a:lnTo>
                      <a:pt x="56" y="76"/>
                    </a:lnTo>
                    <a:lnTo>
                      <a:pt x="56" y="76"/>
                    </a:lnTo>
                    <a:close/>
                    <a:moveTo>
                      <a:pt x="56" y="38"/>
                    </a:moveTo>
                    <a:lnTo>
                      <a:pt x="0" y="38"/>
                    </a:lnTo>
                    <a:lnTo>
                      <a:pt x="0" y="61"/>
                    </a:lnTo>
                    <a:lnTo>
                      <a:pt x="56" y="61"/>
                    </a:lnTo>
                    <a:lnTo>
                      <a:pt x="56" y="38"/>
                    </a:lnTo>
                    <a:lnTo>
                      <a:pt x="56" y="38"/>
                    </a:lnTo>
                    <a:close/>
                    <a:moveTo>
                      <a:pt x="102" y="23"/>
                    </a:moveTo>
                    <a:lnTo>
                      <a:pt x="102" y="0"/>
                    </a:lnTo>
                    <a:lnTo>
                      <a:pt x="56" y="0"/>
                    </a:lnTo>
                    <a:lnTo>
                      <a:pt x="56" y="23"/>
                    </a:lnTo>
                    <a:lnTo>
                      <a:pt x="102" y="23"/>
                    </a:lnTo>
                    <a:lnTo>
                      <a:pt x="102" y="23"/>
                    </a:lnTo>
                    <a:close/>
                    <a:moveTo>
                      <a:pt x="151" y="61"/>
                    </a:moveTo>
                    <a:lnTo>
                      <a:pt x="151" y="38"/>
                    </a:lnTo>
                    <a:lnTo>
                      <a:pt x="106" y="38"/>
                    </a:lnTo>
                    <a:lnTo>
                      <a:pt x="106" y="61"/>
                    </a:lnTo>
                    <a:lnTo>
                      <a:pt x="151" y="61"/>
                    </a:lnTo>
                    <a:lnTo>
                      <a:pt x="151" y="61"/>
                    </a:lnTo>
                    <a:close/>
                    <a:moveTo>
                      <a:pt x="155" y="61"/>
                    </a:moveTo>
                    <a:lnTo>
                      <a:pt x="197" y="61"/>
                    </a:lnTo>
                    <a:lnTo>
                      <a:pt x="197" y="38"/>
                    </a:lnTo>
                    <a:lnTo>
                      <a:pt x="155" y="38"/>
                    </a:lnTo>
                    <a:lnTo>
                      <a:pt x="155" y="61"/>
                    </a:lnTo>
                    <a:lnTo>
                      <a:pt x="155" y="61"/>
                    </a:lnTo>
                    <a:close/>
                    <a:moveTo>
                      <a:pt x="155" y="23"/>
                    </a:moveTo>
                    <a:lnTo>
                      <a:pt x="197" y="23"/>
                    </a:lnTo>
                    <a:lnTo>
                      <a:pt x="197" y="0"/>
                    </a:lnTo>
                    <a:lnTo>
                      <a:pt x="155" y="0"/>
                    </a:lnTo>
                    <a:lnTo>
                      <a:pt x="155" y="23"/>
                    </a:lnTo>
                    <a:lnTo>
                      <a:pt x="155" y="23"/>
                    </a:lnTo>
                    <a:close/>
                    <a:moveTo>
                      <a:pt x="201" y="0"/>
                    </a:moveTo>
                    <a:lnTo>
                      <a:pt x="201" y="23"/>
                    </a:lnTo>
                    <a:lnTo>
                      <a:pt x="246" y="23"/>
                    </a:lnTo>
                    <a:lnTo>
                      <a:pt x="246" y="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7" name="îsľîďè"/>
              <p:cNvSpPr/>
              <p:nvPr/>
            </p:nvSpPr>
            <p:spPr bwMode="auto">
              <a:xfrm>
                <a:off x="5061" y="2697"/>
                <a:ext cx="247" cy="99"/>
              </a:xfrm>
              <a:custGeom>
                <a:avLst/>
                <a:gdLst>
                  <a:gd name="T0" fmla="*/ 45 w 247"/>
                  <a:gd name="T1" fmla="*/ 76 h 99"/>
                  <a:gd name="T2" fmla="*/ 45 w 247"/>
                  <a:gd name="T3" fmla="*/ 99 h 99"/>
                  <a:gd name="T4" fmla="*/ 0 w 247"/>
                  <a:gd name="T5" fmla="*/ 99 h 99"/>
                  <a:gd name="T6" fmla="*/ 0 w 247"/>
                  <a:gd name="T7" fmla="*/ 76 h 99"/>
                  <a:gd name="T8" fmla="*/ 45 w 247"/>
                  <a:gd name="T9" fmla="*/ 76 h 99"/>
                  <a:gd name="T10" fmla="*/ 45 w 247"/>
                  <a:gd name="T11" fmla="*/ 76 h 99"/>
                  <a:gd name="T12" fmla="*/ 193 w 247"/>
                  <a:gd name="T13" fmla="*/ 76 h 99"/>
                  <a:gd name="T14" fmla="*/ 247 w 247"/>
                  <a:gd name="T15" fmla="*/ 76 h 99"/>
                  <a:gd name="T16" fmla="*/ 247 w 247"/>
                  <a:gd name="T17" fmla="*/ 99 h 99"/>
                  <a:gd name="T18" fmla="*/ 193 w 247"/>
                  <a:gd name="T19" fmla="*/ 99 h 99"/>
                  <a:gd name="T20" fmla="*/ 193 w 247"/>
                  <a:gd name="T21" fmla="*/ 76 h 99"/>
                  <a:gd name="T22" fmla="*/ 193 w 247"/>
                  <a:gd name="T23" fmla="*/ 76 h 99"/>
                  <a:gd name="T24" fmla="*/ 193 w 247"/>
                  <a:gd name="T25" fmla="*/ 38 h 99"/>
                  <a:gd name="T26" fmla="*/ 247 w 247"/>
                  <a:gd name="T27" fmla="*/ 38 h 99"/>
                  <a:gd name="T28" fmla="*/ 247 w 247"/>
                  <a:gd name="T29" fmla="*/ 61 h 99"/>
                  <a:gd name="T30" fmla="*/ 193 w 247"/>
                  <a:gd name="T31" fmla="*/ 61 h 99"/>
                  <a:gd name="T32" fmla="*/ 193 w 247"/>
                  <a:gd name="T33" fmla="*/ 38 h 99"/>
                  <a:gd name="T34" fmla="*/ 193 w 247"/>
                  <a:gd name="T35" fmla="*/ 38 h 99"/>
                  <a:gd name="T36" fmla="*/ 144 w 247"/>
                  <a:gd name="T37" fmla="*/ 23 h 99"/>
                  <a:gd name="T38" fmla="*/ 144 w 247"/>
                  <a:gd name="T39" fmla="*/ 0 h 99"/>
                  <a:gd name="T40" fmla="*/ 190 w 247"/>
                  <a:gd name="T41" fmla="*/ 0 h 99"/>
                  <a:gd name="T42" fmla="*/ 190 w 247"/>
                  <a:gd name="T43" fmla="*/ 23 h 99"/>
                  <a:gd name="T44" fmla="*/ 144 w 247"/>
                  <a:gd name="T45" fmla="*/ 23 h 99"/>
                  <a:gd name="T46" fmla="*/ 144 w 247"/>
                  <a:gd name="T47" fmla="*/ 23 h 99"/>
                  <a:gd name="T48" fmla="*/ 95 w 247"/>
                  <a:gd name="T49" fmla="*/ 61 h 99"/>
                  <a:gd name="T50" fmla="*/ 95 w 247"/>
                  <a:gd name="T51" fmla="*/ 38 h 99"/>
                  <a:gd name="T52" fmla="*/ 140 w 247"/>
                  <a:gd name="T53" fmla="*/ 38 h 99"/>
                  <a:gd name="T54" fmla="*/ 140 w 247"/>
                  <a:gd name="T55" fmla="*/ 61 h 99"/>
                  <a:gd name="T56" fmla="*/ 95 w 247"/>
                  <a:gd name="T57" fmla="*/ 61 h 99"/>
                  <a:gd name="T58" fmla="*/ 95 w 247"/>
                  <a:gd name="T59" fmla="*/ 61 h 99"/>
                  <a:gd name="T60" fmla="*/ 91 w 247"/>
                  <a:gd name="T61" fmla="*/ 61 h 99"/>
                  <a:gd name="T62" fmla="*/ 49 w 247"/>
                  <a:gd name="T63" fmla="*/ 61 h 99"/>
                  <a:gd name="T64" fmla="*/ 49 w 247"/>
                  <a:gd name="T65" fmla="*/ 38 h 99"/>
                  <a:gd name="T66" fmla="*/ 91 w 247"/>
                  <a:gd name="T67" fmla="*/ 38 h 99"/>
                  <a:gd name="T68" fmla="*/ 91 w 247"/>
                  <a:gd name="T69" fmla="*/ 61 h 99"/>
                  <a:gd name="T70" fmla="*/ 91 w 247"/>
                  <a:gd name="T71" fmla="*/ 61 h 99"/>
                  <a:gd name="T72" fmla="*/ 91 w 247"/>
                  <a:gd name="T73" fmla="*/ 23 h 99"/>
                  <a:gd name="T74" fmla="*/ 49 w 247"/>
                  <a:gd name="T75" fmla="*/ 23 h 99"/>
                  <a:gd name="T76" fmla="*/ 49 w 247"/>
                  <a:gd name="T77" fmla="*/ 0 h 99"/>
                  <a:gd name="T78" fmla="*/ 91 w 247"/>
                  <a:gd name="T79" fmla="*/ 0 h 99"/>
                  <a:gd name="T80" fmla="*/ 91 w 247"/>
                  <a:gd name="T81" fmla="*/ 23 h 99"/>
                  <a:gd name="T82" fmla="*/ 91 w 247"/>
                  <a:gd name="T83" fmla="*/ 23 h 99"/>
                  <a:gd name="T84" fmla="*/ 45 w 247"/>
                  <a:gd name="T85" fmla="*/ 0 h 99"/>
                  <a:gd name="T86" fmla="*/ 45 w 247"/>
                  <a:gd name="T87" fmla="*/ 23 h 99"/>
                  <a:gd name="T88" fmla="*/ 0 w 247"/>
                  <a:gd name="T89" fmla="*/ 23 h 99"/>
                  <a:gd name="T90" fmla="*/ 0 w 247"/>
                  <a:gd name="T91" fmla="*/ 0 h 99"/>
                  <a:gd name="T92" fmla="*/ 45 w 247"/>
                  <a:gd name="T9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7" h="99">
                    <a:moveTo>
                      <a:pt x="45" y="76"/>
                    </a:moveTo>
                    <a:lnTo>
                      <a:pt x="45" y="99"/>
                    </a:lnTo>
                    <a:lnTo>
                      <a:pt x="0" y="99"/>
                    </a:lnTo>
                    <a:lnTo>
                      <a:pt x="0" y="76"/>
                    </a:lnTo>
                    <a:lnTo>
                      <a:pt x="45" y="76"/>
                    </a:lnTo>
                    <a:lnTo>
                      <a:pt x="45" y="76"/>
                    </a:lnTo>
                    <a:close/>
                    <a:moveTo>
                      <a:pt x="193" y="76"/>
                    </a:moveTo>
                    <a:lnTo>
                      <a:pt x="247" y="76"/>
                    </a:lnTo>
                    <a:lnTo>
                      <a:pt x="247" y="99"/>
                    </a:lnTo>
                    <a:lnTo>
                      <a:pt x="193" y="99"/>
                    </a:lnTo>
                    <a:lnTo>
                      <a:pt x="193" y="76"/>
                    </a:lnTo>
                    <a:lnTo>
                      <a:pt x="193" y="76"/>
                    </a:lnTo>
                    <a:close/>
                    <a:moveTo>
                      <a:pt x="193" y="38"/>
                    </a:moveTo>
                    <a:lnTo>
                      <a:pt x="247" y="38"/>
                    </a:lnTo>
                    <a:lnTo>
                      <a:pt x="247" y="61"/>
                    </a:lnTo>
                    <a:lnTo>
                      <a:pt x="193" y="61"/>
                    </a:lnTo>
                    <a:lnTo>
                      <a:pt x="193" y="38"/>
                    </a:lnTo>
                    <a:lnTo>
                      <a:pt x="193" y="38"/>
                    </a:lnTo>
                    <a:close/>
                    <a:moveTo>
                      <a:pt x="144" y="23"/>
                    </a:moveTo>
                    <a:lnTo>
                      <a:pt x="144" y="0"/>
                    </a:lnTo>
                    <a:lnTo>
                      <a:pt x="190" y="0"/>
                    </a:lnTo>
                    <a:lnTo>
                      <a:pt x="190" y="23"/>
                    </a:lnTo>
                    <a:lnTo>
                      <a:pt x="144" y="23"/>
                    </a:lnTo>
                    <a:lnTo>
                      <a:pt x="144" y="23"/>
                    </a:lnTo>
                    <a:close/>
                    <a:moveTo>
                      <a:pt x="95" y="61"/>
                    </a:moveTo>
                    <a:lnTo>
                      <a:pt x="95" y="38"/>
                    </a:lnTo>
                    <a:lnTo>
                      <a:pt x="140" y="38"/>
                    </a:lnTo>
                    <a:lnTo>
                      <a:pt x="140" y="61"/>
                    </a:lnTo>
                    <a:lnTo>
                      <a:pt x="95" y="61"/>
                    </a:lnTo>
                    <a:lnTo>
                      <a:pt x="95" y="61"/>
                    </a:lnTo>
                    <a:close/>
                    <a:moveTo>
                      <a:pt x="91" y="61"/>
                    </a:moveTo>
                    <a:lnTo>
                      <a:pt x="49" y="61"/>
                    </a:lnTo>
                    <a:lnTo>
                      <a:pt x="49" y="38"/>
                    </a:lnTo>
                    <a:lnTo>
                      <a:pt x="91" y="38"/>
                    </a:lnTo>
                    <a:lnTo>
                      <a:pt x="91" y="61"/>
                    </a:lnTo>
                    <a:lnTo>
                      <a:pt x="91" y="61"/>
                    </a:lnTo>
                    <a:close/>
                    <a:moveTo>
                      <a:pt x="91" y="23"/>
                    </a:moveTo>
                    <a:lnTo>
                      <a:pt x="49" y="23"/>
                    </a:lnTo>
                    <a:lnTo>
                      <a:pt x="49" y="0"/>
                    </a:lnTo>
                    <a:lnTo>
                      <a:pt x="91" y="0"/>
                    </a:lnTo>
                    <a:lnTo>
                      <a:pt x="91" y="23"/>
                    </a:lnTo>
                    <a:lnTo>
                      <a:pt x="91" y="23"/>
                    </a:lnTo>
                    <a:close/>
                    <a:moveTo>
                      <a:pt x="45" y="0"/>
                    </a:moveTo>
                    <a:lnTo>
                      <a:pt x="45" y="23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8" name="íšliḋé"/>
              <p:cNvSpPr/>
              <p:nvPr/>
            </p:nvSpPr>
            <p:spPr bwMode="auto">
              <a:xfrm>
                <a:off x="5061" y="2575"/>
                <a:ext cx="247" cy="99"/>
              </a:xfrm>
              <a:custGeom>
                <a:avLst/>
                <a:gdLst>
                  <a:gd name="T0" fmla="*/ 205 w 247"/>
                  <a:gd name="T1" fmla="*/ 19 h 99"/>
                  <a:gd name="T2" fmla="*/ 205 w 247"/>
                  <a:gd name="T3" fmla="*/ 0 h 99"/>
                  <a:gd name="T4" fmla="*/ 247 w 247"/>
                  <a:gd name="T5" fmla="*/ 0 h 99"/>
                  <a:gd name="T6" fmla="*/ 247 w 247"/>
                  <a:gd name="T7" fmla="*/ 19 h 99"/>
                  <a:gd name="T8" fmla="*/ 205 w 247"/>
                  <a:gd name="T9" fmla="*/ 19 h 99"/>
                  <a:gd name="T10" fmla="*/ 205 w 247"/>
                  <a:gd name="T11" fmla="*/ 19 h 99"/>
                  <a:gd name="T12" fmla="*/ 57 w 247"/>
                  <a:gd name="T13" fmla="*/ 19 h 99"/>
                  <a:gd name="T14" fmla="*/ 0 w 247"/>
                  <a:gd name="T15" fmla="*/ 19 h 99"/>
                  <a:gd name="T16" fmla="*/ 0 w 247"/>
                  <a:gd name="T17" fmla="*/ 0 h 99"/>
                  <a:gd name="T18" fmla="*/ 57 w 247"/>
                  <a:gd name="T19" fmla="*/ 0 h 99"/>
                  <a:gd name="T20" fmla="*/ 57 w 247"/>
                  <a:gd name="T21" fmla="*/ 19 h 99"/>
                  <a:gd name="T22" fmla="*/ 57 w 247"/>
                  <a:gd name="T23" fmla="*/ 19 h 99"/>
                  <a:gd name="T24" fmla="*/ 57 w 247"/>
                  <a:gd name="T25" fmla="*/ 57 h 99"/>
                  <a:gd name="T26" fmla="*/ 0 w 247"/>
                  <a:gd name="T27" fmla="*/ 57 h 99"/>
                  <a:gd name="T28" fmla="*/ 0 w 247"/>
                  <a:gd name="T29" fmla="*/ 38 h 99"/>
                  <a:gd name="T30" fmla="*/ 57 w 247"/>
                  <a:gd name="T31" fmla="*/ 38 h 99"/>
                  <a:gd name="T32" fmla="*/ 57 w 247"/>
                  <a:gd name="T33" fmla="*/ 57 h 99"/>
                  <a:gd name="T34" fmla="*/ 57 w 247"/>
                  <a:gd name="T35" fmla="*/ 57 h 99"/>
                  <a:gd name="T36" fmla="*/ 106 w 247"/>
                  <a:gd name="T37" fmla="*/ 76 h 99"/>
                  <a:gd name="T38" fmla="*/ 106 w 247"/>
                  <a:gd name="T39" fmla="*/ 99 h 99"/>
                  <a:gd name="T40" fmla="*/ 60 w 247"/>
                  <a:gd name="T41" fmla="*/ 99 h 99"/>
                  <a:gd name="T42" fmla="*/ 60 w 247"/>
                  <a:gd name="T43" fmla="*/ 76 h 99"/>
                  <a:gd name="T44" fmla="*/ 106 w 247"/>
                  <a:gd name="T45" fmla="*/ 76 h 99"/>
                  <a:gd name="T46" fmla="*/ 106 w 247"/>
                  <a:gd name="T47" fmla="*/ 76 h 99"/>
                  <a:gd name="T48" fmla="*/ 155 w 247"/>
                  <a:gd name="T49" fmla="*/ 38 h 99"/>
                  <a:gd name="T50" fmla="*/ 155 w 247"/>
                  <a:gd name="T51" fmla="*/ 57 h 99"/>
                  <a:gd name="T52" fmla="*/ 110 w 247"/>
                  <a:gd name="T53" fmla="*/ 57 h 99"/>
                  <a:gd name="T54" fmla="*/ 110 w 247"/>
                  <a:gd name="T55" fmla="*/ 38 h 99"/>
                  <a:gd name="T56" fmla="*/ 155 w 247"/>
                  <a:gd name="T57" fmla="*/ 38 h 99"/>
                  <a:gd name="T58" fmla="*/ 155 w 247"/>
                  <a:gd name="T59" fmla="*/ 38 h 99"/>
                  <a:gd name="T60" fmla="*/ 155 w 247"/>
                  <a:gd name="T61" fmla="*/ 38 h 99"/>
                  <a:gd name="T62" fmla="*/ 201 w 247"/>
                  <a:gd name="T63" fmla="*/ 38 h 99"/>
                  <a:gd name="T64" fmla="*/ 201 w 247"/>
                  <a:gd name="T65" fmla="*/ 57 h 99"/>
                  <a:gd name="T66" fmla="*/ 155 w 247"/>
                  <a:gd name="T67" fmla="*/ 57 h 99"/>
                  <a:gd name="T68" fmla="*/ 155 w 247"/>
                  <a:gd name="T69" fmla="*/ 38 h 99"/>
                  <a:gd name="T70" fmla="*/ 155 w 247"/>
                  <a:gd name="T71" fmla="*/ 38 h 99"/>
                  <a:gd name="T72" fmla="*/ 155 w 247"/>
                  <a:gd name="T73" fmla="*/ 76 h 99"/>
                  <a:gd name="T74" fmla="*/ 201 w 247"/>
                  <a:gd name="T75" fmla="*/ 76 h 99"/>
                  <a:gd name="T76" fmla="*/ 201 w 247"/>
                  <a:gd name="T77" fmla="*/ 99 h 99"/>
                  <a:gd name="T78" fmla="*/ 155 w 247"/>
                  <a:gd name="T79" fmla="*/ 99 h 99"/>
                  <a:gd name="T80" fmla="*/ 155 w 247"/>
                  <a:gd name="T81" fmla="*/ 76 h 99"/>
                  <a:gd name="T82" fmla="*/ 155 w 247"/>
                  <a:gd name="T83" fmla="*/ 76 h 99"/>
                  <a:gd name="T84" fmla="*/ 205 w 247"/>
                  <a:gd name="T85" fmla="*/ 99 h 99"/>
                  <a:gd name="T86" fmla="*/ 205 w 247"/>
                  <a:gd name="T87" fmla="*/ 76 h 99"/>
                  <a:gd name="T88" fmla="*/ 247 w 247"/>
                  <a:gd name="T89" fmla="*/ 76 h 99"/>
                  <a:gd name="T90" fmla="*/ 247 w 247"/>
                  <a:gd name="T91" fmla="*/ 99 h 99"/>
                  <a:gd name="T92" fmla="*/ 205 w 247"/>
                  <a:gd name="T9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7" h="99">
                    <a:moveTo>
                      <a:pt x="205" y="19"/>
                    </a:moveTo>
                    <a:lnTo>
                      <a:pt x="205" y="0"/>
                    </a:lnTo>
                    <a:lnTo>
                      <a:pt x="247" y="0"/>
                    </a:lnTo>
                    <a:lnTo>
                      <a:pt x="247" y="19"/>
                    </a:lnTo>
                    <a:lnTo>
                      <a:pt x="205" y="19"/>
                    </a:lnTo>
                    <a:lnTo>
                      <a:pt x="205" y="19"/>
                    </a:lnTo>
                    <a:close/>
                    <a:moveTo>
                      <a:pt x="57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57" y="0"/>
                    </a:lnTo>
                    <a:lnTo>
                      <a:pt x="57" y="19"/>
                    </a:lnTo>
                    <a:lnTo>
                      <a:pt x="57" y="19"/>
                    </a:lnTo>
                    <a:close/>
                    <a:moveTo>
                      <a:pt x="57" y="57"/>
                    </a:moveTo>
                    <a:lnTo>
                      <a:pt x="0" y="57"/>
                    </a:lnTo>
                    <a:lnTo>
                      <a:pt x="0" y="38"/>
                    </a:lnTo>
                    <a:lnTo>
                      <a:pt x="57" y="38"/>
                    </a:lnTo>
                    <a:lnTo>
                      <a:pt x="57" y="57"/>
                    </a:lnTo>
                    <a:lnTo>
                      <a:pt x="57" y="57"/>
                    </a:lnTo>
                    <a:close/>
                    <a:moveTo>
                      <a:pt x="106" y="76"/>
                    </a:moveTo>
                    <a:lnTo>
                      <a:pt x="106" y="99"/>
                    </a:lnTo>
                    <a:lnTo>
                      <a:pt x="60" y="99"/>
                    </a:lnTo>
                    <a:lnTo>
                      <a:pt x="60" y="76"/>
                    </a:lnTo>
                    <a:lnTo>
                      <a:pt x="106" y="76"/>
                    </a:lnTo>
                    <a:lnTo>
                      <a:pt x="106" y="76"/>
                    </a:lnTo>
                    <a:close/>
                    <a:moveTo>
                      <a:pt x="155" y="38"/>
                    </a:moveTo>
                    <a:lnTo>
                      <a:pt x="155" y="57"/>
                    </a:lnTo>
                    <a:lnTo>
                      <a:pt x="110" y="57"/>
                    </a:lnTo>
                    <a:lnTo>
                      <a:pt x="110" y="38"/>
                    </a:lnTo>
                    <a:lnTo>
                      <a:pt x="155" y="38"/>
                    </a:lnTo>
                    <a:lnTo>
                      <a:pt x="155" y="38"/>
                    </a:lnTo>
                    <a:close/>
                    <a:moveTo>
                      <a:pt x="155" y="38"/>
                    </a:moveTo>
                    <a:lnTo>
                      <a:pt x="201" y="38"/>
                    </a:lnTo>
                    <a:lnTo>
                      <a:pt x="201" y="57"/>
                    </a:lnTo>
                    <a:lnTo>
                      <a:pt x="155" y="57"/>
                    </a:lnTo>
                    <a:lnTo>
                      <a:pt x="155" y="38"/>
                    </a:lnTo>
                    <a:lnTo>
                      <a:pt x="155" y="38"/>
                    </a:lnTo>
                    <a:close/>
                    <a:moveTo>
                      <a:pt x="155" y="76"/>
                    </a:moveTo>
                    <a:lnTo>
                      <a:pt x="201" y="76"/>
                    </a:lnTo>
                    <a:lnTo>
                      <a:pt x="201" y="99"/>
                    </a:lnTo>
                    <a:lnTo>
                      <a:pt x="155" y="99"/>
                    </a:lnTo>
                    <a:lnTo>
                      <a:pt x="155" y="76"/>
                    </a:lnTo>
                    <a:lnTo>
                      <a:pt x="155" y="76"/>
                    </a:lnTo>
                    <a:close/>
                    <a:moveTo>
                      <a:pt x="205" y="99"/>
                    </a:moveTo>
                    <a:lnTo>
                      <a:pt x="205" y="76"/>
                    </a:lnTo>
                    <a:lnTo>
                      <a:pt x="247" y="76"/>
                    </a:lnTo>
                    <a:lnTo>
                      <a:pt x="247" y="99"/>
                    </a:lnTo>
                    <a:lnTo>
                      <a:pt x="205" y="99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9" name="íṧļiḋê"/>
              <p:cNvSpPr/>
              <p:nvPr/>
            </p:nvSpPr>
            <p:spPr bwMode="auto">
              <a:xfrm>
                <a:off x="5065" y="2457"/>
                <a:ext cx="246" cy="99"/>
              </a:xfrm>
              <a:custGeom>
                <a:avLst/>
                <a:gdLst>
                  <a:gd name="T0" fmla="*/ 41 w 246"/>
                  <a:gd name="T1" fmla="*/ 76 h 99"/>
                  <a:gd name="T2" fmla="*/ 41 w 246"/>
                  <a:gd name="T3" fmla="*/ 99 h 99"/>
                  <a:gd name="T4" fmla="*/ 0 w 246"/>
                  <a:gd name="T5" fmla="*/ 99 h 99"/>
                  <a:gd name="T6" fmla="*/ 0 w 246"/>
                  <a:gd name="T7" fmla="*/ 76 h 99"/>
                  <a:gd name="T8" fmla="*/ 41 w 246"/>
                  <a:gd name="T9" fmla="*/ 76 h 99"/>
                  <a:gd name="T10" fmla="*/ 41 w 246"/>
                  <a:gd name="T11" fmla="*/ 76 h 99"/>
                  <a:gd name="T12" fmla="*/ 189 w 246"/>
                  <a:gd name="T13" fmla="*/ 76 h 99"/>
                  <a:gd name="T14" fmla="*/ 246 w 246"/>
                  <a:gd name="T15" fmla="*/ 76 h 99"/>
                  <a:gd name="T16" fmla="*/ 246 w 246"/>
                  <a:gd name="T17" fmla="*/ 99 h 99"/>
                  <a:gd name="T18" fmla="*/ 189 w 246"/>
                  <a:gd name="T19" fmla="*/ 99 h 99"/>
                  <a:gd name="T20" fmla="*/ 189 w 246"/>
                  <a:gd name="T21" fmla="*/ 76 h 99"/>
                  <a:gd name="T22" fmla="*/ 189 w 246"/>
                  <a:gd name="T23" fmla="*/ 76 h 99"/>
                  <a:gd name="T24" fmla="*/ 189 w 246"/>
                  <a:gd name="T25" fmla="*/ 38 h 99"/>
                  <a:gd name="T26" fmla="*/ 246 w 246"/>
                  <a:gd name="T27" fmla="*/ 38 h 99"/>
                  <a:gd name="T28" fmla="*/ 246 w 246"/>
                  <a:gd name="T29" fmla="*/ 61 h 99"/>
                  <a:gd name="T30" fmla="*/ 189 w 246"/>
                  <a:gd name="T31" fmla="*/ 61 h 99"/>
                  <a:gd name="T32" fmla="*/ 189 w 246"/>
                  <a:gd name="T33" fmla="*/ 38 h 99"/>
                  <a:gd name="T34" fmla="*/ 189 w 246"/>
                  <a:gd name="T35" fmla="*/ 38 h 99"/>
                  <a:gd name="T36" fmla="*/ 140 w 246"/>
                  <a:gd name="T37" fmla="*/ 23 h 99"/>
                  <a:gd name="T38" fmla="*/ 140 w 246"/>
                  <a:gd name="T39" fmla="*/ 0 h 99"/>
                  <a:gd name="T40" fmla="*/ 186 w 246"/>
                  <a:gd name="T41" fmla="*/ 0 h 99"/>
                  <a:gd name="T42" fmla="*/ 186 w 246"/>
                  <a:gd name="T43" fmla="*/ 23 h 99"/>
                  <a:gd name="T44" fmla="*/ 140 w 246"/>
                  <a:gd name="T45" fmla="*/ 23 h 99"/>
                  <a:gd name="T46" fmla="*/ 140 w 246"/>
                  <a:gd name="T47" fmla="*/ 23 h 99"/>
                  <a:gd name="T48" fmla="*/ 91 w 246"/>
                  <a:gd name="T49" fmla="*/ 61 h 99"/>
                  <a:gd name="T50" fmla="*/ 91 w 246"/>
                  <a:gd name="T51" fmla="*/ 38 h 99"/>
                  <a:gd name="T52" fmla="*/ 136 w 246"/>
                  <a:gd name="T53" fmla="*/ 38 h 99"/>
                  <a:gd name="T54" fmla="*/ 136 w 246"/>
                  <a:gd name="T55" fmla="*/ 61 h 99"/>
                  <a:gd name="T56" fmla="*/ 91 w 246"/>
                  <a:gd name="T57" fmla="*/ 61 h 99"/>
                  <a:gd name="T58" fmla="*/ 91 w 246"/>
                  <a:gd name="T59" fmla="*/ 61 h 99"/>
                  <a:gd name="T60" fmla="*/ 91 w 246"/>
                  <a:gd name="T61" fmla="*/ 61 h 99"/>
                  <a:gd name="T62" fmla="*/ 45 w 246"/>
                  <a:gd name="T63" fmla="*/ 61 h 99"/>
                  <a:gd name="T64" fmla="*/ 45 w 246"/>
                  <a:gd name="T65" fmla="*/ 38 h 99"/>
                  <a:gd name="T66" fmla="*/ 91 w 246"/>
                  <a:gd name="T67" fmla="*/ 38 h 99"/>
                  <a:gd name="T68" fmla="*/ 91 w 246"/>
                  <a:gd name="T69" fmla="*/ 61 h 99"/>
                  <a:gd name="T70" fmla="*/ 91 w 246"/>
                  <a:gd name="T71" fmla="*/ 61 h 99"/>
                  <a:gd name="T72" fmla="*/ 91 w 246"/>
                  <a:gd name="T73" fmla="*/ 23 h 99"/>
                  <a:gd name="T74" fmla="*/ 45 w 246"/>
                  <a:gd name="T75" fmla="*/ 23 h 99"/>
                  <a:gd name="T76" fmla="*/ 45 w 246"/>
                  <a:gd name="T77" fmla="*/ 0 h 99"/>
                  <a:gd name="T78" fmla="*/ 91 w 246"/>
                  <a:gd name="T79" fmla="*/ 0 h 99"/>
                  <a:gd name="T80" fmla="*/ 91 w 246"/>
                  <a:gd name="T81" fmla="*/ 23 h 99"/>
                  <a:gd name="T82" fmla="*/ 91 w 246"/>
                  <a:gd name="T83" fmla="*/ 23 h 99"/>
                  <a:gd name="T84" fmla="*/ 41 w 246"/>
                  <a:gd name="T85" fmla="*/ 0 h 99"/>
                  <a:gd name="T86" fmla="*/ 41 w 246"/>
                  <a:gd name="T87" fmla="*/ 23 h 99"/>
                  <a:gd name="T88" fmla="*/ 0 w 246"/>
                  <a:gd name="T89" fmla="*/ 23 h 99"/>
                  <a:gd name="T90" fmla="*/ 0 w 246"/>
                  <a:gd name="T91" fmla="*/ 0 h 99"/>
                  <a:gd name="T92" fmla="*/ 41 w 246"/>
                  <a:gd name="T9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6" h="99">
                    <a:moveTo>
                      <a:pt x="41" y="76"/>
                    </a:moveTo>
                    <a:lnTo>
                      <a:pt x="41" y="99"/>
                    </a:lnTo>
                    <a:lnTo>
                      <a:pt x="0" y="99"/>
                    </a:lnTo>
                    <a:lnTo>
                      <a:pt x="0" y="76"/>
                    </a:lnTo>
                    <a:lnTo>
                      <a:pt x="41" y="76"/>
                    </a:lnTo>
                    <a:lnTo>
                      <a:pt x="41" y="76"/>
                    </a:lnTo>
                    <a:close/>
                    <a:moveTo>
                      <a:pt x="189" y="76"/>
                    </a:moveTo>
                    <a:lnTo>
                      <a:pt x="246" y="76"/>
                    </a:lnTo>
                    <a:lnTo>
                      <a:pt x="246" y="99"/>
                    </a:lnTo>
                    <a:lnTo>
                      <a:pt x="189" y="99"/>
                    </a:lnTo>
                    <a:lnTo>
                      <a:pt x="189" y="76"/>
                    </a:lnTo>
                    <a:lnTo>
                      <a:pt x="189" y="76"/>
                    </a:lnTo>
                    <a:close/>
                    <a:moveTo>
                      <a:pt x="189" y="38"/>
                    </a:moveTo>
                    <a:lnTo>
                      <a:pt x="246" y="38"/>
                    </a:lnTo>
                    <a:lnTo>
                      <a:pt x="246" y="61"/>
                    </a:lnTo>
                    <a:lnTo>
                      <a:pt x="189" y="61"/>
                    </a:lnTo>
                    <a:lnTo>
                      <a:pt x="189" y="38"/>
                    </a:lnTo>
                    <a:lnTo>
                      <a:pt x="189" y="38"/>
                    </a:lnTo>
                    <a:close/>
                    <a:moveTo>
                      <a:pt x="140" y="23"/>
                    </a:moveTo>
                    <a:lnTo>
                      <a:pt x="140" y="0"/>
                    </a:lnTo>
                    <a:lnTo>
                      <a:pt x="186" y="0"/>
                    </a:lnTo>
                    <a:lnTo>
                      <a:pt x="186" y="23"/>
                    </a:lnTo>
                    <a:lnTo>
                      <a:pt x="140" y="23"/>
                    </a:lnTo>
                    <a:lnTo>
                      <a:pt x="140" y="23"/>
                    </a:lnTo>
                    <a:close/>
                    <a:moveTo>
                      <a:pt x="91" y="61"/>
                    </a:moveTo>
                    <a:lnTo>
                      <a:pt x="91" y="38"/>
                    </a:lnTo>
                    <a:lnTo>
                      <a:pt x="136" y="38"/>
                    </a:lnTo>
                    <a:lnTo>
                      <a:pt x="136" y="61"/>
                    </a:lnTo>
                    <a:lnTo>
                      <a:pt x="91" y="61"/>
                    </a:lnTo>
                    <a:lnTo>
                      <a:pt x="91" y="61"/>
                    </a:lnTo>
                    <a:close/>
                    <a:moveTo>
                      <a:pt x="91" y="61"/>
                    </a:moveTo>
                    <a:lnTo>
                      <a:pt x="45" y="61"/>
                    </a:lnTo>
                    <a:lnTo>
                      <a:pt x="45" y="38"/>
                    </a:lnTo>
                    <a:lnTo>
                      <a:pt x="91" y="38"/>
                    </a:lnTo>
                    <a:lnTo>
                      <a:pt x="91" y="61"/>
                    </a:lnTo>
                    <a:lnTo>
                      <a:pt x="91" y="61"/>
                    </a:lnTo>
                    <a:close/>
                    <a:moveTo>
                      <a:pt x="91" y="23"/>
                    </a:moveTo>
                    <a:lnTo>
                      <a:pt x="45" y="23"/>
                    </a:lnTo>
                    <a:lnTo>
                      <a:pt x="45" y="0"/>
                    </a:lnTo>
                    <a:lnTo>
                      <a:pt x="91" y="0"/>
                    </a:lnTo>
                    <a:lnTo>
                      <a:pt x="91" y="23"/>
                    </a:lnTo>
                    <a:lnTo>
                      <a:pt x="91" y="23"/>
                    </a:lnTo>
                    <a:close/>
                    <a:moveTo>
                      <a:pt x="41" y="0"/>
                    </a:moveTo>
                    <a:lnTo>
                      <a:pt x="41" y="23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0" name="íšlïḋê"/>
              <p:cNvSpPr/>
              <p:nvPr/>
            </p:nvSpPr>
            <p:spPr bwMode="auto">
              <a:xfrm>
                <a:off x="5023" y="1920"/>
                <a:ext cx="186" cy="19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1" name="íṧ1iḍé"/>
              <p:cNvSpPr/>
              <p:nvPr/>
            </p:nvSpPr>
            <p:spPr bwMode="auto">
              <a:xfrm>
                <a:off x="5140" y="1798"/>
                <a:ext cx="4" cy="130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2" name="ïṡľíḓe"/>
              <p:cNvSpPr/>
              <p:nvPr/>
            </p:nvSpPr>
            <p:spPr bwMode="auto">
              <a:xfrm>
                <a:off x="5080" y="1920"/>
                <a:ext cx="129" cy="27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3" name="ïṩľîḓê"/>
              <p:cNvSpPr/>
              <p:nvPr/>
            </p:nvSpPr>
            <p:spPr bwMode="auto">
              <a:xfrm>
                <a:off x="4522" y="2225"/>
                <a:ext cx="440" cy="1028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4" name="ïśľîḑe"/>
              <p:cNvSpPr/>
              <p:nvPr/>
            </p:nvSpPr>
            <p:spPr bwMode="auto">
              <a:xfrm>
                <a:off x="4453" y="2225"/>
                <a:ext cx="156" cy="1028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5" name="íṡḻiḍè"/>
              <p:cNvSpPr/>
              <p:nvPr/>
            </p:nvSpPr>
            <p:spPr bwMode="auto">
              <a:xfrm>
                <a:off x="4643" y="2267"/>
                <a:ext cx="296" cy="26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6" name="iŝḷîḋe"/>
              <p:cNvSpPr/>
              <p:nvPr/>
            </p:nvSpPr>
            <p:spPr bwMode="auto">
              <a:xfrm>
                <a:off x="4643" y="2377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7" name="ísļîdê"/>
              <p:cNvSpPr/>
              <p:nvPr/>
            </p:nvSpPr>
            <p:spPr bwMode="auto">
              <a:xfrm>
                <a:off x="4643" y="2320"/>
                <a:ext cx="296" cy="30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8" name="iṧḻîḍê"/>
              <p:cNvSpPr/>
              <p:nvPr/>
            </p:nvSpPr>
            <p:spPr bwMode="auto">
              <a:xfrm>
                <a:off x="4643" y="2430"/>
                <a:ext cx="296" cy="31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9" name="íŝ1íḋe"/>
              <p:cNvSpPr/>
              <p:nvPr/>
            </p:nvSpPr>
            <p:spPr bwMode="auto">
              <a:xfrm>
                <a:off x="4643" y="2487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0" name="îṣlïďê"/>
              <p:cNvSpPr/>
              <p:nvPr/>
            </p:nvSpPr>
            <p:spPr bwMode="auto">
              <a:xfrm>
                <a:off x="4643" y="2598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1" name="îṧḻiḋe"/>
              <p:cNvSpPr/>
              <p:nvPr/>
            </p:nvSpPr>
            <p:spPr bwMode="auto">
              <a:xfrm>
                <a:off x="4643" y="2541"/>
                <a:ext cx="296" cy="30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2" name="íś1íḋé"/>
              <p:cNvSpPr/>
              <p:nvPr/>
            </p:nvSpPr>
            <p:spPr bwMode="auto">
              <a:xfrm>
                <a:off x="4643" y="2655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3" name="ís1îḑê"/>
              <p:cNvSpPr/>
              <p:nvPr/>
            </p:nvSpPr>
            <p:spPr bwMode="auto">
              <a:xfrm>
                <a:off x="4643" y="2708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4" name="iŝḻiḓê"/>
              <p:cNvSpPr/>
              <p:nvPr/>
            </p:nvSpPr>
            <p:spPr bwMode="auto">
              <a:xfrm>
                <a:off x="4643" y="2819"/>
                <a:ext cx="296" cy="30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5" name="íṧļîďé"/>
              <p:cNvSpPr/>
              <p:nvPr/>
            </p:nvSpPr>
            <p:spPr bwMode="auto">
              <a:xfrm>
                <a:off x="4643" y="2765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6" name="ïṡlîdè"/>
              <p:cNvSpPr/>
              <p:nvPr/>
            </p:nvSpPr>
            <p:spPr bwMode="auto">
              <a:xfrm>
                <a:off x="4643" y="2876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7" name="ïSļïḋe"/>
              <p:cNvSpPr/>
              <p:nvPr/>
            </p:nvSpPr>
            <p:spPr bwMode="auto">
              <a:xfrm>
                <a:off x="4643" y="2929"/>
                <a:ext cx="296" cy="31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8" name="î$ľíḋe"/>
              <p:cNvSpPr/>
              <p:nvPr/>
            </p:nvSpPr>
            <p:spPr bwMode="auto">
              <a:xfrm>
                <a:off x="4643" y="3040"/>
                <a:ext cx="296" cy="30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9" name="ïs1íďè"/>
              <p:cNvSpPr/>
              <p:nvPr/>
            </p:nvSpPr>
            <p:spPr bwMode="auto">
              <a:xfrm>
                <a:off x="4643" y="2986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0" name="iṥ1iḓé"/>
              <p:cNvSpPr/>
              <p:nvPr/>
            </p:nvSpPr>
            <p:spPr bwMode="auto">
              <a:xfrm>
                <a:off x="4643" y="3097"/>
                <a:ext cx="296" cy="26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1" name="îṣľíḍê"/>
              <p:cNvSpPr/>
              <p:nvPr/>
            </p:nvSpPr>
            <p:spPr bwMode="auto">
              <a:xfrm>
                <a:off x="4643" y="3154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2" name="íŝ1ïḑé"/>
              <p:cNvSpPr/>
              <p:nvPr/>
            </p:nvSpPr>
            <p:spPr bwMode="auto">
              <a:xfrm>
                <a:off x="4643" y="3207"/>
                <a:ext cx="296" cy="27"/>
              </a:xfrm>
              <a:prstGeom prst="rect">
                <a:avLst/>
              </a:prstGeom>
              <a:solidFill>
                <a:srgbClr val="8EC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3" name="í$ľïḋè"/>
              <p:cNvSpPr/>
              <p:nvPr/>
            </p:nvSpPr>
            <p:spPr bwMode="auto">
              <a:xfrm>
                <a:off x="4654" y="2267"/>
                <a:ext cx="42" cy="26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4" name="íṧļíḓê"/>
              <p:cNvSpPr/>
              <p:nvPr/>
            </p:nvSpPr>
            <p:spPr bwMode="auto">
              <a:xfrm>
                <a:off x="4654" y="2377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5" name="îṥľïḍé"/>
              <p:cNvSpPr/>
              <p:nvPr/>
            </p:nvSpPr>
            <p:spPr bwMode="auto">
              <a:xfrm>
                <a:off x="4654" y="2320"/>
                <a:ext cx="42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6" name="íŝliḋé"/>
              <p:cNvSpPr/>
              <p:nvPr/>
            </p:nvSpPr>
            <p:spPr bwMode="auto">
              <a:xfrm>
                <a:off x="4654" y="2430"/>
                <a:ext cx="42" cy="31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7" name="ïśḻîdè"/>
              <p:cNvSpPr/>
              <p:nvPr/>
            </p:nvSpPr>
            <p:spPr bwMode="auto">
              <a:xfrm>
                <a:off x="4654" y="2487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8" name="isľîdé"/>
              <p:cNvSpPr/>
              <p:nvPr/>
            </p:nvSpPr>
            <p:spPr bwMode="auto">
              <a:xfrm>
                <a:off x="4654" y="2598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9" name="ï$lîďe"/>
              <p:cNvSpPr/>
              <p:nvPr/>
            </p:nvSpPr>
            <p:spPr bwMode="auto">
              <a:xfrm>
                <a:off x="4654" y="2541"/>
                <a:ext cx="42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0" name="ïsḷîďê"/>
              <p:cNvSpPr/>
              <p:nvPr/>
            </p:nvSpPr>
            <p:spPr bwMode="auto">
              <a:xfrm>
                <a:off x="4654" y="2655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1" name="íṩlíḑê"/>
              <p:cNvSpPr/>
              <p:nvPr/>
            </p:nvSpPr>
            <p:spPr bwMode="auto">
              <a:xfrm>
                <a:off x="4654" y="2708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2" name="iśḻîde"/>
              <p:cNvSpPr/>
              <p:nvPr/>
            </p:nvSpPr>
            <p:spPr bwMode="auto">
              <a:xfrm>
                <a:off x="4654" y="2819"/>
                <a:ext cx="42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3" name="îṧļiḍé"/>
              <p:cNvSpPr/>
              <p:nvPr/>
            </p:nvSpPr>
            <p:spPr bwMode="auto">
              <a:xfrm>
                <a:off x="4654" y="2765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4" name="íSļïdè"/>
              <p:cNvSpPr/>
              <p:nvPr/>
            </p:nvSpPr>
            <p:spPr bwMode="auto">
              <a:xfrm>
                <a:off x="4654" y="2876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5" name="íŝḻide"/>
              <p:cNvSpPr/>
              <p:nvPr/>
            </p:nvSpPr>
            <p:spPr bwMode="auto">
              <a:xfrm>
                <a:off x="4654" y="2929"/>
                <a:ext cx="42" cy="31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6" name="ïsľidé"/>
              <p:cNvSpPr/>
              <p:nvPr/>
            </p:nvSpPr>
            <p:spPr bwMode="auto">
              <a:xfrm>
                <a:off x="4654" y="3040"/>
                <a:ext cx="42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7" name="iṥļîḋé"/>
              <p:cNvSpPr/>
              <p:nvPr/>
            </p:nvSpPr>
            <p:spPr bwMode="auto">
              <a:xfrm>
                <a:off x="4654" y="2986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8" name="îs1iďe"/>
              <p:cNvSpPr/>
              <p:nvPr/>
            </p:nvSpPr>
            <p:spPr bwMode="auto">
              <a:xfrm>
                <a:off x="4654" y="3097"/>
                <a:ext cx="42" cy="26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9" name="íšḷiḋê"/>
              <p:cNvSpPr/>
              <p:nvPr/>
            </p:nvSpPr>
            <p:spPr bwMode="auto">
              <a:xfrm>
                <a:off x="4654" y="3154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0" name="íṥľiḋê"/>
              <p:cNvSpPr/>
              <p:nvPr/>
            </p:nvSpPr>
            <p:spPr bwMode="auto">
              <a:xfrm>
                <a:off x="4654" y="3207"/>
                <a:ext cx="42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1" name="iSlïḓê"/>
              <p:cNvSpPr/>
              <p:nvPr/>
            </p:nvSpPr>
            <p:spPr bwMode="auto">
              <a:xfrm>
                <a:off x="4715" y="2267"/>
                <a:ext cx="46" cy="26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2" name="îṥļiďê"/>
              <p:cNvSpPr/>
              <p:nvPr/>
            </p:nvSpPr>
            <p:spPr bwMode="auto">
              <a:xfrm>
                <a:off x="4715" y="2377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3" name="iŝḷïḋê"/>
              <p:cNvSpPr/>
              <p:nvPr/>
            </p:nvSpPr>
            <p:spPr bwMode="auto">
              <a:xfrm>
                <a:off x="4715" y="2320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4" name="isḷîďe"/>
              <p:cNvSpPr/>
              <p:nvPr/>
            </p:nvSpPr>
            <p:spPr bwMode="auto">
              <a:xfrm>
                <a:off x="4715" y="2430"/>
                <a:ext cx="46" cy="31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5" name="íŝḻîḓé"/>
              <p:cNvSpPr/>
              <p:nvPr/>
            </p:nvSpPr>
            <p:spPr bwMode="auto">
              <a:xfrm>
                <a:off x="4715" y="2487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6" name="í$ľïḑè"/>
              <p:cNvSpPr/>
              <p:nvPr/>
            </p:nvSpPr>
            <p:spPr bwMode="auto">
              <a:xfrm>
                <a:off x="4715" y="2598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7" name="íšliḑè"/>
              <p:cNvSpPr/>
              <p:nvPr/>
            </p:nvSpPr>
            <p:spPr bwMode="auto">
              <a:xfrm>
                <a:off x="4715" y="2541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8" name="íṡḻïdé"/>
              <p:cNvSpPr/>
              <p:nvPr/>
            </p:nvSpPr>
            <p:spPr bwMode="auto">
              <a:xfrm>
                <a:off x="4715" y="2655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9" name="iṩľíďe"/>
              <p:cNvSpPr/>
              <p:nvPr/>
            </p:nvSpPr>
            <p:spPr bwMode="auto">
              <a:xfrm>
                <a:off x="4715" y="2708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0" name="iś1iḍe"/>
              <p:cNvSpPr/>
              <p:nvPr/>
            </p:nvSpPr>
            <p:spPr bwMode="auto">
              <a:xfrm>
                <a:off x="4715" y="2819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1" name="iSḷiḓé"/>
              <p:cNvSpPr/>
              <p:nvPr/>
            </p:nvSpPr>
            <p:spPr bwMode="auto">
              <a:xfrm>
                <a:off x="4715" y="2765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2" name="í$1íḍè"/>
              <p:cNvSpPr/>
              <p:nvPr/>
            </p:nvSpPr>
            <p:spPr bwMode="auto">
              <a:xfrm>
                <a:off x="4715" y="2876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3" name="îšļíḋé"/>
              <p:cNvSpPr/>
              <p:nvPr/>
            </p:nvSpPr>
            <p:spPr bwMode="auto">
              <a:xfrm>
                <a:off x="4715" y="2929"/>
                <a:ext cx="46" cy="31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4" name="iṡļíḑè"/>
              <p:cNvSpPr/>
              <p:nvPr/>
            </p:nvSpPr>
            <p:spPr bwMode="auto">
              <a:xfrm>
                <a:off x="4715" y="3040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5" name="išlíḓè"/>
              <p:cNvSpPr/>
              <p:nvPr/>
            </p:nvSpPr>
            <p:spPr bwMode="auto">
              <a:xfrm>
                <a:off x="4715" y="2986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6" name="iṡľiḋè"/>
              <p:cNvSpPr/>
              <p:nvPr/>
            </p:nvSpPr>
            <p:spPr bwMode="auto">
              <a:xfrm>
                <a:off x="4715" y="3097"/>
                <a:ext cx="46" cy="26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7" name="îṡļíḑê"/>
              <p:cNvSpPr/>
              <p:nvPr/>
            </p:nvSpPr>
            <p:spPr bwMode="auto">
              <a:xfrm>
                <a:off x="4715" y="3154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8" name="íṥ1iḓê"/>
              <p:cNvSpPr/>
              <p:nvPr/>
            </p:nvSpPr>
            <p:spPr bwMode="auto">
              <a:xfrm>
                <a:off x="4715" y="3207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9" name="îṧ1îḓe"/>
              <p:cNvSpPr/>
              <p:nvPr/>
            </p:nvSpPr>
            <p:spPr bwMode="auto">
              <a:xfrm>
                <a:off x="4821" y="2267"/>
                <a:ext cx="46" cy="26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0" name="íṧļíďê"/>
              <p:cNvSpPr/>
              <p:nvPr/>
            </p:nvSpPr>
            <p:spPr bwMode="auto">
              <a:xfrm>
                <a:off x="4821" y="2377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1" name="ísļïḋe"/>
              <p:cNvSpPr/>
              <p:nvPr/>
            </p:nvSpPr>
            <p:spPr bwMode="auto">
              <a:xfrm>
                <a:off x="4821" y="2320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2" name="ïṡḷiḓê"/>
              <p:cNvSpPr/>
              <p:nvPr/>
            </p:nvSpPr>
            <p:spPr bwMode="auto">
              <a:xfrm>
                <a:off x="4821" y="2430"/>
                <a:ext cx="46" cy="31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3" name="ïşḻîḓê"/>
              <p:cNvSpPr/>
              <p:nvPr/>
            </p:nvSpPr>
            <p:spPr bwMode="auto">
              <a:xfrm>
                <a:off x="4821" y="2487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4" name="ís1íḓê"/>
              <p:cNvSpPr/>
              <p:nvPr/>
            </p:nvSpPr>
            <p:spPr bwMode="auto">
              <a:xfrm>
                <a:off x="4821" y="2598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5" name="iṣļíḓè"/>
              <p:cNvSpPr/>
              <p:nvPr/>
            </p:nvSpPr>
            <p:spPr bwMode="auto">
              <a:xfrm>
                <a:off x="4821" y="2541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6" name="ïsľïďè"/>
              <p:cNvSpPr/>
              <p:nvPr/>
            </p:nvSpPr>
            <p:spPr bwMode="auto">
              <a:xfrm>
                <a:off x="4821" y="2655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7" name="íṣlidè"/>
              <p:cNvSpPr/>
              <p:nvPr/>
            </p:nvSpPr>
            <p:spPr bwMode="auto">
              <a:xfrm>
                <a:off x="4821" y="2708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8" name="íṩḻiḑê"/>
              <p:cNvSpPr/>
              <p:nvPr/>
            </p:nvSpPr>
            <p:spPr bwMode="auto">
              <a:xfrm>
                <a:off x="4821" y="2819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9" name="iṧḻîdê"/>
              <p:cNvSpPr/>
              <p:nvPr/>
            </p:nvSpPr>
            <p:spPr bwMode="auto">
              <a:xfrm>
                <a:off x="4821" y="2765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0" name="ïSľîḓé"/>
              <p:cNvSpPr/>
              <p:nvPr/>
            </p:nvSpPr>
            <p:spPr bwMode="auto">
              <a:xfrm>
                <a:off x="4821" y="2876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1" name="íṩļídé"/>
              <p:cNvSpPr/>
              <p:nvPr/>
            </p:nvSpPr>
            <p:spPr bwMode="auto">
              <a:xfrm>
                <a:off x="4821" y="2929"/>
                <a:ext cx="46" cy="31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2" name="ís1íḍe"/>
              <p:cNvSpPr/>
              <p:nvPr/>
            </p:nvSpPr>
            <p:spPr bwMode="auto">
              <a:xfrm>
                <a:off x="4821" y="3040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3" name="îś1îdè"/>
              <p:cNvSpPr/>
              <p:nvPr/>
            </p:nvSpPr>
            <p:spPr bwMode="auto">
              <a:xfrm>
                <a:off x="4821" y="2986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4" name="ïş1îḋê"/>
              <p:cNvSpPr/>
              <p:nvPr/>
            </p:nvSpPr>
            <p:spPr bwMode="auto">
              <a:xfrm>
                <a:off x="4821" y="3097"/>
                <a:ext cx="46" cy="26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5" name="íṡḻîdê"/>
              <p:cNvSpPr/>
              <p:nvPr/>
            </p:nvSpPr>
            <p:spPr bwMode="auto">
              <a:xfrm>
                <a:off x="4821" y="3154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6" name="iŝḻîḑé"/>
              <p:cNvSpPr/>
              <p:nvPr/>
            </p:nvSpPr>
            <p:spPr bwMode="auto">
              <a:xfrm>
                <a:off x="4821" y="3207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7" name="ïşlíḓè"/>
              <p:cNvSpPr/>
              <p:nvPr/>
            </p:nvSpPr>
            <p:spPr bwMode="auto">
              <a:xfrm>
                <a:off x="4882" y="2267"/>
                <a:ext cx="46" cy="26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8" name="îŝľïďê"/>
              <p:cNvSpPr/>
              <p:nvPr/>
            </p:nvSpPr>
            <p:spPr bwMode="auto">
              <a:xfrm>
                <a:off x="4882" y="2377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9" name="ïs1iḓé"/>
              <p:cNvSpPr/>
              <p:nvPr/>
            </p:nvSpPr>
            <p:spPr bwMode="auto">
              <a:xfrm>
                <a:off x="4882" y="2320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0" name="îṧ1îďé"/>
              <p:cNvSpPr/>
              <p:nvPr/>
            </p:nvSpPr>
            <p:spPr bwMode="auto">
              <a:xfrm>
                <a:off x="4882" y="2430"/>
                <a:ext cx="46" cy="31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1" name="îṧ1íḍé"/>
              <p:cNvSpPr/>
              <p:nvPr/>
            </p:nvSpPr>
            <p:spPr bwMode="auto">
              <a:xfrm>
                <a:off x="4882" y="2487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2" name="íSḷíďe"/>
              <p:cNvSpPr/>
              <p:nvPr/>
            </p:nvSpPr>
            <p:spPr bwMode="auto">
              <a:xfrm>
                <a:off x="4882" y="2598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3" name="iṣlîďé"/>
              <p:cNvSpPr/>
              <p:nvPr/>
            </p:nvSpPr>
            <p:spPr bwMode="auto">
              <a:xfrm>
                <a:off x="4882" y="2541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4" name="îṣļiďê"/>
              <p:cNvSpPr/>
              <p:nvPr/>
            </p:nvSpPr>
            <p:spPr bwMode="auto">
              <a:xfrm>
                <a:off x="4882" y="2655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5" name="îS1iďê"/>
              <p:cNvSpPr/>
              <p:nvPr/>
            </p:nvSpPr>
            <p:spPr bwMode="auto">
              <a:xfrm>
                <a:off x="4882" y="2708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6" name="îs1îḓê"/>
              <p:cNvSpPr/>
              <p:nvPr/>
            </p:nvSpPr>
            <p:spPr bwMode="auto">
              <a:xfrm>
                <a:off x="4882" y="2819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7" name="íṡľîḑê"/>
              <p:cNvSpPr/>
              <p:nvPr/>
            </p:nvSpPr>
            <p:spPr bwMode="auto">
              <a:xfrm>
                <a:off x="4882" y="2765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8" name="iṩlïďe"/>
              <p:cNvSpPr/>
              <p:nvPr/>
            </p:nvSpPr>
            <p:spPr bwMode="auto">
              <a:xfrm>
                <a:off x="4882" y="2876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9" name="ísḷîdè"/>
              <p:cNvSpPr/>
              <p:nvPr/>
            </p:nvSpPr>
            <p:spPr bwMode="auto">
              <a:xfrm>
                <a:off x="4882" y="2929"/>
                <a:ext cx="46" cy="31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0" name="iṥḻiḑè"/>
              <p:cNvSpPr/>
              <p:nvPr/>
            </p:nvSpPr>
            <p:spPr bwMode="auto">
              <a:xfrm>
                <a:off x="4882" y="3040"/>
                <a:ext cx="46" cy="30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1" name="îS1ïḓé"/>
              <p:cNvSpPr/>
              <p:nvPr/>
            </p:nvSpPr>
            <p:spPr bwMode="auto">
              <a:xfrm>
                <a:off x="4882" y="2986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2" name="ïṩḻiḋé"/>
              <p:cNvSpPr/>
              <p:nvPr/>
            </p:nvSpPr>
            <p:spPr bwMode="auto">
              <a:xfrm>
                <a:off x="4882" y="3097"/>
                <a:ext cx="46" cy="26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3" name="iš1îďè"/>
              <p:cNvSpPr/>
              <p:nvPr/>
            </p:nvSpPr>
            <p:spPr bwMode="auto">
              <a:xfrm>
                <a:off x="4882" y="3154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4" name="îṧ1ïḓê"/>
              <p:cNvSpPr/>
              <p:nvPr/>
            </p:nvSpPr>
            <p:spPr bwMode="auto">
              <a:xfrm>
                <a:off x="4882" y="3207"/>
                <a:ext cx="46" cy="27"/>
              </a:xfrm>
              <a:prstGeom prst="rect">
                <a:avLst/>
              </a:pr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5" name="ïş1ïḍe"/>
              <p:cNvSpPr/>
              <p:nvPr/>
            </p:nvSpPr>
            <p:spPr bwMode="auto">
              <a:xfrm>
                <a:off x="4487" y="2225"/>
                <a:ext cx="80" cy="1028"/>
              </a:xfrm>
              <a:custGeom>
                <a:avLst/>
                <a:gdLst>
                  <a:gd name="T0" fmla="*/ 12 w 80"/>
                  <a:gd name="T1" fmla="*/ 0 h 1028"/>
                  <a:gd name="T2" fmla="*/ 0 w 80"/>
                  <a:gd name="T3" fmla="*/ 0 h 1028"/>
                  <a:gd name="T4" fmla="*/ 0 w 80"/>
                  <a:gd name="T5" fmla="*/ 1028 h 1028"/>
                  <a:gd name="T6" fmla="*/ 12 w 80"/>
                  <a:gd name="T7" fmla="*/ 1028 h 1028"/>
                  <a:gd name="T8" fmla="*/ 12 w 80"/>
                  <a:gd name="T9" fmla="*/ 0 h 1028"/>
                  <a:gd name="T10" fmla="*/ 12 w 80"/>
                  <a:gd name="T11" fmla="*/ 0 h 1028"/>
                  <a:gd name="T12" fmla="*/ 80 w 80"/>
                  <a:gd name="T13" fmla="*/ 0 h 1028"/>
                  <a:gd name="T14" fmla="*/ 72 w 80"/>
                  <a:gd name="T15" fmla="*/ 0 h 1028"/>
                  <a:gd name="T16" fmla="*/ 72 w 80"/>
                  <a:gd name="T17" fmla="*/ 1028 h 1028"/>
                  <a:gd name="T18" fmla="*/ 80 w 80"/>
                  <a:gd name="T19" fmla="*/ 1028 h 1028"/>
                  <a:gd name="T20" fmla="*/ 80 w 80"/>
                  <a:gd name="T21" fmla="*/ 0 h 1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1028">
                    <a:moveTo>
                      <a:pt x="12" y="0"/>
                    </a:moveTo>
                    <a:lnTo>
                      <a:pt x="0" y="0"/>
                    </a:lnTo>
                    <a:lnTo>
                      <a:pt x="0" y="1028"/>
                    </a:lnTo>
                    <a:lnTo>
                      <a:pt x="12" y="1028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  <a:moveTo>
                      <a:pt x="80" y="0"/>
                    </a:moveTo>
                    <a:lnTo>
                      <a:pt x="72" y="0"/>
                    </a:lnTo>
                    <a:lnTo>
                      <a:pt x="72" y="1028"/>
                    </a:lnTo>
                    <a:lnTo>
                      <a:pt x="80" y="102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6" name="isḷïdè"/>
              <p:cNvSpPr/>
              <p:nvPr/>
            </p:nvSpPr>
            <p:spPr bwMode="auto">
              <a:xfrm>
                <a:off x="3333" y="2114"/>
                <a:ext cx="604" cy="1547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7" name="îśļíďè"/>
              <p:cNvSpPr/>
              <p:nvPr/>
            </p:nvSpPr>
            <p:spPr bwMode="auto">
              <a:xfrm>
                <a:off x="3534" y="2114"/>
                <a:ext cx="403" cy="1547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8" name="i$ḻiḍe"/>
              <p:cNvSpPr/>
              <p:nvPr/>
            </p:nvSpPr>
            <p:spPr bwMode="auto">
              <a:xfrm>
                <a:off x="3580" y="2152"/>
                <a:ext cx="311" cy="115"/>
              </a:xfrm>
              <a:custGeom>
                <a:avLst/>
                <a:gdLst>
                  <a:gd name="T0" fmla="*/ 53 w 311"/>
                  <a:gd name="T1" fmla="*/ 27 h 115"/>
                  <a:gd name="T2" fmla="*/ 53 w 311"/>
                  <a:gd name="T3" fmla="*/ 0 h 115"/>
                  <a:gd name="T4" fmla="*/ 0 w 311"/>
                  <a:gd name="T5" fmla="*/ 0 h 115"/>
                  <a:gd name="T6" fmla="*/ 0 w 311"/>
                  <a:gd name="T7" fmla="*/ 27 h 115"/>
                  <a:gd name="T8" fmla="*/ 53 w 311"/>
                  <a:gd name="T9" fmla="*/ 27 h 115"/>
                  <a:gd name="T10" fmla="*/ 53 w 311"/>
                  <a:gd name="T11" fmla="*/ 27 h 115"/>
                  <a:gd name="T12" fmla="*/ 239 w 311"/>
                  <a:gd name="T13" fmla="*/ 27 h 115"/>
                  <a:gd name="T14" fmla="*/ 311 w 311"/>
                  <a:gd name="T15" fmla="*/ 27 h 115"/>
                  <a:gd name="T16" fmla="*/ 311 w 311"/>
                  <a:gd name="T17" fmla="*/ 0 h 115"/>
                  <a:gd name="T18" fmla="*/ 239 w 311"/>
                  <a:gd name="T19" fmla="*/ 0 h 115"/>
                  <a:gd name="T20" fmla="*/ 239 w 311"/>
                  <a:gd name="T21" fmla="*/ 27 h 115"/>
                  <a:gd name="T22" fmla="*/ 239 w 311"/>
                  <a:gd name="T23" fmla="*/ 27 h 115"/>
                  <a:gd name="T24" fmla="*/ 239 w 311"/>
                  <a:gd name="T25" fmla="*/ 69 h 115"/>
                  <a:gd name="T26" fmla="*/ 311 w 311"/>
                  <a:gd name="T27" fmla="*/ 69 h 115"/>
                  <a:gd name="T28" fmla="*/ 311 w 311"/>
                  <a:gd name="T29" fmla="*/ 46 h 115"/>
                  <a:gd name="T30" fmla="*/ 239 w 311"/>
                  <a:gd name="T31" fmla="*/ 46 h 115"/>
                  <a:gd name="T32" fmla="*/ 239 w 311"/>
                  <a:gd name="T33" fmla="*/ 69 h 115"/>
                  <a:gd name="T34" fmla="*/ 239 w 311"/>
                  <a:gd name="T35" fmla="*/ 69 h 115"/>
                  <a:gd name="T36" fmla="*/ 178 w 311"/>
                  <a:gd name="T37" fmla="*/ 92 h 115"/>
                  <a:gd name="T38" fmla="*/ 178 w 311"/>
                  <a:gd name="T39" fmla="*/ 115 h 115"/>
                  <a:gd name="T40" fmla="*/ 235 w 311"/>
                  <a:gd name="T41" fmla="*/ 115 h 115"/>
                  <a:gd name="T42" fmla="*/ 235 w 311"/>
                  <a:gd name="T43" fmla="*/ 92 h 115"/>
                  <a:gd name="T44" fmla="*/ 178 w 311"/>
                  <a:gd name="T45" fmla="*/ 92 h 115"/>
                  <a:gd name="T46" fmla="*/ 178 w 311"/>
                  <a:gd name="T47" fmla="*/ 92 h 115"/>
                  <a:gd name="T48" fmla="*/ 118 w 311"/>
                  <a:gd name="T49" fmla="*/ 46 h 115"/>
                  <a:gd name="T50" fmla="*/ 118 w 311"/>
                  <a:gd name="T51" fmla="*/ 69 h 115"/>
                  <a:gd name="T52" fmla="*/ 174 w 311"/>
                  <a:gd name="T53" fmla="*/ 69 h 115"/>
                  <a:gd name="T54" fmla="*/ 174 w 311"/>
                  <a:gd name="T55" fmla="*/ 46 h 115"/>
                  <a:gd name="T56" fmla="*/ 118 w 311"/>
                  <a:gd name="T57" fmla="*/ 46 h 115"/>
                  <a:gd name="T58" fmla="*/ 118 w 311"/>
                  <a:gd name="T59" fmla="*/ 46 h 115"/>
                  <a:gd name="T60" fmla="*/ 114 w 311"/>
                  <a:gd name="T61" fmla="*/ 46 h 115"/>
                  <a:gd name="T62" fmla="*/ 61 w 311"/>
                  <a:gd name="T63" fmla="*/ 46 h 115"/>
                  <a:gd name="T64" fmla="*/ 61 w 311"/>
                  <a:gd name="T65" fmla="*/ 69 h 115"/>
                  <a:gd name="T66" fmla="*/ 114 w 311"/>
                  <a:gd name="T67" fmla="*/ 69 h 115"/>
                  <a:gd name="T68" fmla="*/ 114 w 311"/>
                  <a:gd name="T69" fmla="*/ 46 h 115"/>
                  <a:gd name="T70" fmla="*/ 114 w 311"/>
                  <a:gd name="T71" fmla="*/ 46 h 115"/>
                  <a:gd name="T72" fmla="*/ 114 w 311"/>
                  <a:gd name="T73" fmla="*/ 92 h 115"/>
                  <a:gd name="T74" fmla="*/ 61 w 311"/>
                  <a:gd name="T75" fmla="*/ 92 h 115"/>
                  <a:gd name="T76" fmla="*/ 61 w 311"/>
                  <a:gd name="T77" fmla="*/ 115 h 115"/>
                  <a:gd name="T78" fmla="*/ 114 w 311"/>
                  <a:gd name="T79" fmla="*/ 115 h 115"/>
                  <a:gd name="T80" fmla="*/ 114 w 311"/>
                  <a:gd name="T81" fmla="*/ 92 h 115"/>
                  <a:gd name="T82" fmla="*/ 114 w 311"/>
                  <a:gd name="T83" fmla="*/ 92 h 115"/>
                  <a:gd name="T84" fmla="*/ 53 w 311"/>
                  <a:gd name="T85" fmla="*/ 115 h 115"/>
                  <a:gd name="T86" fmla="*/ 53 w 311"/>
                  <a:gd name="T87" fmla="*/ 92 h 115"/>
                  <a:gd name="T88" fmla="*/ 0 w 311"/>
                  <a:gd name="T89" fmla="*/ 92 h 115"/>
                  <a:gd name="T90" fmla="*/ 0 w 311"/>
                  <a:gd name="T91" fmla="*/ 115 h 115"/>
                  <a:gd name="T92" fmla="*/ 53 w 311"/>
                  <a:gd name="T93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1" h="115">
                    <a:moveTo>
                      <a:pt x="53" y="27"/>
                    </a:moveTo>
                    <a:lnTo>
                      <a:pt x="53" y="0"/>
                    </a:lnTo>
                    <a:lnTo>
                      <a:pt x="0" y="0"/>
                    </a:lnTo>
                    <a:lnTo>
                      <a:pt x="0" y="27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239" y="27"/>
                    </a:moveTo>
                    <a:lnTo>
                      <a:pt x="311" y="27"/>
                    </a:lnTo>
                    <a:lnTo>
                      <a:pt x="311" y="0"/>
                    </a:lnTo>
                    <a:lnTo>
                      <a:pt x="239" y="0"/>
                    </a:lnTo>
                    <a:lnTo>
                      <a:pt x="239" y="27"/>
                    </a:lnTo>
                    <a:lnTo>
                      <a:pt x="239" y="27"/>
                    </a:lnTo>
                    <a:close/>
                    <a:moveTo>
                      <a:pt x="239" y="69"/>
                    </a:moveTo>
                    <a:lnTo>
                      <a:pt x="311" y="69"/>
                    </a:lnTo>
                    <a:lnTo>
                      <a:pt x="311" y="46"/>
                    </a:lnTo>
                    <a:lnTo>
                      <a:pt x="239" y="46"/>
                    </a:lnTo>
                    <a:lnTo>
                      <a:pt x="239" y="69"/>
                    </a:lnTo>
                    <a:lnTo>
                      <a:pt x="239" y="69"/>
                    </a:lnTo>
                    <a:close/>
                    <a:moveTo>
                      <a:pt x="178" y="92"/>
                    </a:moveTo>
                    <a:lnTo>
                      <a:pt x="178" y="115"/>
                    </a:lnTo>
                    <a:lnTo>
                      <a:pt x="235" y="115"/>
                    </a:lnTo>
                    <a:lnTo>
                      <a:pt x="235" y="92"/>
                    </a:lnTo>
                    <a:lnTo>
                      <a:pt x="178" y="92"/>
                    </a:lnTo>
                    <a:lnTo>
                      <a:pt x="178" y="92"/>
                    </a:lnTo>
                    <a:close/>
                    <a:moveTo>
                      <a:pt x="118" y="46"/>
                    </a:moveTo>
                    <a:lnTo>
                      <a:pt x="118" y="69"/>
                    </a:lnTo>
                    <a:lnTo>
                      <a:pt x="174" y="69"/>
                    </a:lnTo>
                    <a:lnTo>
                      <a:pt x="174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  <a:moveTo>
                      <a:pt x="114" y="46"/>
                    </a:moveTo>
                    <a:lnTo>
                      <a:pt x="61" y="46"/>
                    </a:lnTo>
                    <a:lnTo>
                      <a:pt x="61" y="69"/>
                    </a:lnTo>
                    <a:lnTo>
                      <a:pt x="114" y="69"/>
                    </a:lnTo>
                    <a:lnTo>
                      <a:pt x="114" y="46"/>
                    </a:lnTo>
                    <a:lnTo>
                      <a:pt x="114" y="46"/>
                    </a:lnTo>
                    <a:close/>
                    <a:moveTo>
                      <a:pt x="114" y="92"/>
                    </a:moveTo>
                    <a:lnTo>
                      <a:pt x="61" y="92"/>
                    </a:lnTo>
                    <a:lnTo>
                      <a:pt x="61" y="115"/>
                    </a:lnTo>
                    <a:lnTo>
                      <a:pt x="114" y="115"/>
                    </a:lnTo>
                    <a:lnTo>
                      <a:pt x="114" y="92"/>
                    </a:lnTo>
                    <a:lnTo>
                      <a:pt x="114" y="92"/>
                    </a:lnTo>
                    <a:close/>
                    <a:moveTo>
                      <a:pt x="53" y="115"/>
                    </a:moveTo>
                    <a:lnTo>
                      <a:pt x="53" y="92"/>
                    </a:lnTo>
                    <a:lnTo>
                      <a:pt x="0" y="92"/>
                    </a:lnTo>
                    <a:lnTo>
                      <a:pt x="0" y="115"/>
                    </a:lnTo>
                    <a:lnTo>
                      <a:pt x="53" y="115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9" name="iṩḷîḑê"/>
              <p:cNvSpPr/>
              <p:nvPr/>
            </p:nvSpPr>
            <p:spPr bwMode="auto">
              <a:xfrm>
                <a:off x="3580" y="2297"/>
                <a:ext cx="311" cy="114"/>
              </a:xfrm>
              <a:custGeom>
                <a:avLst/>
                <a:gdLst>
                  <a:gd name="T0" fmla="*/ 254 w 311"/>
                  <a:gd name="T1" fmla="*/ 88 h 114"/>
                  <a:gd name="T2" fmla="*/ 254 w 311"/>
                  <a:gd name="T3" fmla="*/ 114 h 114"/>
                  <a:gd name="T4" fmla="*/ 311 w 311"/>
                  <a:gd name="T5" fmla="*/ 114 h 114"/>
                  <a:gd name="T6" fmla="*/ 311 w 311"/>
                  <a:gd name="T7" fmla="*/ 88 h 114"/>
                  <a:gd name="T8" fmla="*/ 254 w 311"/>
                  <a:gd name="T9" fmla="*/ 88 h 114"/>
                  <a:gd name="T10" fmla="*/ 254 w 311"/>
                  <a:gd name="T11" fmla="*/ 88 h 114"/>
                  <a:gd name="T12" fmla="*/ 72 w 311"/>
                  <a:gd name="T13" fmla="*/ 88 h 114"/>
                  <a:gd name="T14" fmla="*/ 0 w 311"/>
                  <a:gd name="T15" fmla="*/ 88 h 114"/>
                  <a:gd name="T16" fmla="*/ 0 w 311"/>
                  <a:gd name="T17" fmla="*/ 114 h 114"/>
                  <a:gd name="T18" fmla="*/ 72 w 311"/>
                  <a:gd name="T19" fmla="*/ 114 h 114"/>
                  <a:gd name="T20" fmla="*/ 72 w 311"/>
                  <a:gd name="T21" fmla="*/ 88 h 114"/>
                  <a:gd name="T22" fmla="*/ 72 w 311"/>
                  <a:gd name="T23" fmla="*/ 88 h 114"/>
                  <a:gd name="T24" fmla="*/ 72 w 311"/>
                  <a:gd name="T25" fmla="*/ 46 h 114"/>
                  <a:gd name="T26" fmla="*/ 0 w 311"/>
                  <a:gd name="T27" fmla="*/ 46 h 114"/>
                  <a:gd name="T28" fmla="*/ 0 w 311"/>
                  <a:gd name="T29" fmla="*/ 69 h 114"/>
                  <a:gd name="T30" fmla="*/ 72 w 311"/>
                  <a:gd name="T31" fmla="*/ 69 h 114"/>
                  <a:gd name="T32" fmla="*/ 72 w 311"/>
                  <a:gd name="T33" fmla="*/ 46 h 114"/>
                  <a:gd name="T34" fmla="*/ 72 w 311"/>
                  <a:gd name="T35" fmla="*/ 46 h 114"/>
                  <a:gd name="T36" fmla="*/ 133 w 311"/>
                  <a:gd name="T37" fmla="*/ 23 h 114"/>
                  <a:gd name="T38" fmla="*/ 133 w 311"/>
                  <a:gd name="T39" fmla="*/ 0 h 114"/>
                  <a:gd name="T40" fmla="*/ 76 w 311"/>
                  <a:gd name="T41" fmla="*/ 0 h 114"/>
                  <a:gd name="T42" fmla="*/ 76 w 311"/>
                  <a:gd name="T43" fmla="*/ 23 h 114"/>
                  <a:gd name="T44" fmla="*/ 133 w 311"/>
                  <a:gd name="T45" fmla="*/ 23 h 114"/>
                  <a:gd name="T46" fmla="*/ 133 w 311"/>
                  <a:gd name="T47" fmla="*/ 23 h 114"/>
                  <a:gd name="T48" fmla="*/ 190 w 311"/>
                  <a:gd name="T49" fmla="*/ 69 h 114"/>
                  <a:gd name="T50" fmla="*/ 190 w 311"/>
                  <a:gd name="T51" fmla="*/ 46 h 114"/>
                  <a:gd name="T52" fmla="*/ 137 w 311"/>
                  <a:gd name="T53" fmla="*/ 46 h 114"/>
                  <a:gd name="T54" fmla="*/ 137 w 311"/>
                  <a:gd name="T55" fmla="*/ 69 h 114"/>
                  <a:gd name="T56" fmla="*/ 190 w 311"/>
                  <a:gd name="T57" fmla="*/ 69 h 114"/>
                  <a:gd name="T58" fmla="*/ 190 w 311"/>
                  <a:gd name="T59" fmla="*/ 69 h 114"/>
                  <a:gd name="T60" fmla="*/ 197 w 311"/>
                  <a:gd name="T61" fmla="*/ 69 h 114"/>
                  <a:gd name="T62" fmla="*/ 250 w 311"/>
                  <a:gd name="T63" fmla="*/ 69 h 114"/>
                  <a:gd name="T64" fmla="*/ 250 w 311"/>
                  <a:gd name="T65" fmla="*/ 46 h 114"/>
                  <a:gd name="T66" fmla="*/ 197 w 311"/>
                  <a:gd name="T67" fmla="*/ 46 h 114"/>
                  <a:gd name="T68" fmla="*/ 197 w 311"/>
                  <a:gd name="T69" fmla="*/ 69 h 114"/>
                  <a:gd name="T70" fmla="*/ 197 w 311"/>
                  <a:gd name="T71" fmla="*/ 69 h 114"/>
                  <a:gd name="T72" fmla="*/ 197 w 311"/>
                  <a:gd name="T73" fmla="*/ 23 h 114"/>
                  <a:gd name="T74" fmla="*/ 250 w 311"/>
                  <a:gd name="T75" fmla="*/ 23 h 114"/>
                  <a:gd name="T76" fmla="*/ 250 w 311"/>
                  <a:gd name="T77" fmla="*/ 0 h 114"/>
                  <a:gd name="T78" fmla="*/ 197 w 311"/>
                  <a:gd name="T79" fmla="*/ 0 h 114"/>
                  <a:gd name="T80" fmla="*/ 197 w 311"/>
                  <a:gd name="T81" fmla="*/ 23 h 114"/>
                  <a:gd name="T82" fmla="*/ 197 w 311"/>
                  <a:gd name="T83" fmla="*/ 23 h 114"/>
                  <a:gd name="T84" fmla="*/ 254 w 311"/>
                  <a:gd name="T85" fmla="*/ 0 h 114"/>
                  <a:gd name="T86" fmla="*/ 254 w 311"/>
                  <a:gd name="T87" fmla="*/ 23 h 114"/>
                  <a:gd name="T88" fmla="*/ 311 w 311"/>
                  <a:gd name="T89" fmla="*/ 23 h 114"/>
                  <a:gd name="T90" fmla="*/ 311 w 311"/>
                  <a:gd name="T91" fmla="*/ 0 h 114"/>
                  <a:gd name="T92" fmla="*/ 254 w 311"/>
                  <a:gd name="T9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1" h="114">
                    <a:moveTo>
                      <a:pt x="254" y="88"/>
                    </a:moveTo>
                    <a:lnTo>
                      <a:pt x="254" y="114"/>
                    </a:lnTo>
                    <a:lnTo>
                      <a:pt x="311" y="114"/>
                    </a:lnTo>
                    <a:lnTo>
                      <a:pt x="311" y="88"/>
                    </a:lnTo>
                    <a:lnTo>
                      <a:pt x="254" y="88"/>
                    </a:lnTo>
                    <a:lnTo>
                      <a:pt x="254" y="88"/>
                    </a:lnTo>
                    <a:close/>
                    <a:moveTo>
                      <a:pt x="72" y="88"/>
                    </a:moveTo>
                    <a:lnTo>
                      <a:pt x="0" y="88"/>
                    </a:lnTo>
                    <a:lnTo>
                      <a:pt x="0" y="114"/>
                    </a:lnTo>
                    <a:lnTo>
                      <a:pt x="72" y="114"/>
                    </a:lnTo>
                    <a:lnTo>
                      <a:pt x="72" y="88"/>
                    </a:lnTo>
                    <a:lnTo>
                      <a:pt x="72" y="88"/>
                    </a:lnTo>
                    <a:close/>
                    <a:moveTo>
                      <a:pt x="72" y="46"/>
                    </a:moveTo>
                    <a:lnTo>
                      <a:pt x="0" y="46"/>
                    </a:lnTo>
                    <a:lnTo>
                      <a:pt x="0" y="69"/>
                    </a:lnTo>
                    <a:lnTo>
                      <a:pt x="72" y="69"/>
                    </a:lnTo>
                    <a:lnTo>
                      <a:pt x="72" y="46"/>
                    </a:lnTo>
                    <a:lnTo>
                      <a:pt x="72" y="46"/>
                    </a:lnTo>
                    <a:close/>
                    <a:moveTo>
                      <a:pt x="133" y="23"/>
                    </a:moveTo>
                    <a:lnTo>
                      <a:pt x="133" y="0"/>
                    </a:lnTo>
                    <a:lnTo>
                      <a:pt x="76" y="0"/>
                    </a:lnTo>
                    <a:lnTo>
                      <a:pt x="76" y="23"/>
                    </a:lnTo>
                    <a:lnTo>
                      <a:pt x="133" y="23"/>
                    </a:lnTo>
                    <a:lnTo>
                      <a:pt x="133" y="23"/>
                    </a:lnTo>
                    <a:close/>
                    <a:moveTo>
                      <a:pt x="190" y="69"/>
                    </a:moveTo>
                    <a:lnTo>
                      <a:pt x="190" y="46"/>
                    </a:lnTo>
                    <a:lnTo>
                      <a:pt x="137" y="46"/>
                    </a:lnTo>
                    <a:lnTo>
                      <a:pt x="137" y="69"/>
                    </a:lnTo>
                    <a:lnTo>
                      <a:pt x="190" y="69"/>
                    </a:lnTo>
                    <a:lnTo>
                      <a:pt x="190" y="69"/>
                    </a:lnTo>
                    <a:close/>
                    <a:moveTo>
                      <a:pt x="197" y="69"/>
                    </a:moveTo>
                    <a:lnTo>
                      <a:pt x="250" y="69"/>
                    </a:lnTo>
                    <a:lnTo>
                      <a:pt x="250" y="46"/>
                    </a:lnTo>
                    <a:lnTo>
                      <a:pt x="197" y="46"/>
                    </a:lnTo>
                    <a:lnTo>
                      <a:pt x="197" y="69"/>
                    </a:lnTo>
                    <a:lnTo>
                      <a:pt x="197" y="69"/>
                    </a:lnTo>
                    <a:close/>
                    <a:moveTo>
                      <a:pt x="197" y="23"/>
                    </a:moveTo>
                    <a:lnTo>
                      <a:pt x="250" y="23"/>
                    </a:lnTo>
                    <a:lnTo>
                      <a:pt x="250" y="0"/>
                    </a:lnTo>
                    <a:lnTo>
                      <a:pt x="197" y="0"/>
                    </a:lnTo>
                    <a:lnTo>
                      <a:pt x="197" y="23"/>
                    </a:lnTo>
                    <a:lnTo>
                      <a:pt x="197" y="23"/>
                    </a:lnTo>
                    <a:close/>
                    <a:moveTo>
                      <a:pt x="254" y="0"/>
                    </a:moveTo>
                    <a:lnTo>
                      <a:pt x="254" y="23"/>
                    </a:lnTo>
                    <a:lnTo>
                      <a:pt x="311" y="23"/>
                    </a:lnTo>
                    <a:lnTo>
                      <a:pt x="311" y="0"/>
                    </a:lnTo>
                    <a:lnTo>
                      <a:pt x="254" y="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0" name="íṣlíďê"/>
              <p:cNvSpPr/>
              <p:nvPr/>
            </p:nvSpPr>
            <p:spPr bwMode="auto">
              <a:xfrm>
                <a:off x="3580" y="2434"/>
                <a:ext cx="311" cy="114"/>
              </a:xfrm>
              <a:custGeom>
                <a:avLst/>
                <a:gdLst>
                  <a:gd name="T0" fmla="*/ 57 w 311"/>
                  <a:gd name="T1" fmla="*/ 27 h 114"/>
                  <a:gd name="T2" fmla="*/ 57 w 311"/>
                  <a:gd name="T3" fmla="*/ 0 h 114"/>
                  <a:gd name="T4" fmla="*/ 0 w 311"/>
                  <a:gd name="T5" fmla="*/ 0 h 114"/>
                  <a:gd name="T6" fmla="*/ 0 w 311"/>
                  <a:gd name="T7" fmla="*/ 27 h 114"/>
                  <a:gd name="T8" fmla="*/ 57 w 311"/>
                  <a:gd name="T9" fmla="*/ 27 h 114"/>
                  <a:gd name="T10" fmla="*/ 57 w 311"/>
                  <a:gd name="T11" fmla="*/ 27 h 114"/>
                  <a:gd name="T12" fmla="*/ 239 w 311"/>
                  <a:gd name="T13" fmla="*/ 27 h 114"/>
                  <a:gd name="T14" fmla="*/ 311 w 311"/>
                  <a:gd name="T15" fmla="*/ 27 h 114"/>
                  <a:gd name="T16" fmla="*/ 311 w 311"/>
                  <a:gd name="T17" fmla="*/ 0 h 114"/>
                  <a:gd name="T18" fmla="*/ 239 w 311"/>
                  <a:gd name="T19" fmla="*/ 0 h 114"/>
                  <a:gd name="T20" fmla="*/ 239 w 311"/>
                  <a:gd name="T21" fmla="*/ 27 h 114"/>
                  <a:gd name="T22" fmla="*/ 239 w 311"/>
                  <a:gd name="T23" fmla="*/ 27 h 114"/>
                  <a:gd name="T24" fmla="*/ 239 w 311"/>
                  <a:gd name="T25" fmla="*/ 69 h 114"/>
                  <a:gd name="T26" fmla="*/ 311 w 311"/>
                  <a:gd name="T27" fmla="*/ 69 h 114"/>
                  <a:gd name="T28" fmla="*/ 311 w 311"/>
                  <a:gd name="T29" fmla="*/ 46 h 114"/>
                  <a:gd name="T30" fmla="*/ 239 w 311"/>
                  <a:gd name="T31" fmla="*/ 46 h 114"/>
                  <a:gd name="T32" fmla="*/ 239 w 311"/>
                  <a:gd name="T33" fmla="*/ 69 h 114"/>
                  <a:gd name="T34" fmla="*/ 239 w 311"/>
                  <a:gd name="T35" fmla="*/ 69 h 114"/>
                  <a:gd name="T36" fmla="*/ 178 w 311"/>
                  <a:gd name="T37" fmla="*/ 92 h 114"/>
                  <a:gd name="T38" fmla="*/ 178 w 311"/>
                  <a:gd name="T39" fmla="*/ 114 h 114"/>
                  <a:gd name="T40" fmla="*/ 235 w 311"/>
                  <a:gd name="T41" fmla="*/ 114 h 114"/>
                  <a:gd name="T42" fmla="*/ 235 w 311"/>
                  <a:gd name="T43" fmla="*/ 92 h 114"/>
                  <a:gd name="T44" fmla="*/ 178 w 311"/>
                  <a:gd name="T45" fmla="*/ 92 h 114"/>
                  <a:gd name="T46" fmla="*/ 178 w 311"/>
                  <a:gd name="T47" fmla="*/ 92 h 114"/>
                  <a:gd name="T48" fmla="*/ 118 w 311"/>
                  <a:gd name="T49" fmla="*/ 46 h 114"/>
                  <a:gd name="T50" fmla="*/ 118 w 311"/>
                  <a:gd name="T51" fmla="*/ 69 h 114"/>
                  <a:gd name="T52" fmla="*/ 174 w 311"/>
                  <a:gd name="T53" fmla="*/ 69 h 114"/>
                  <a:gd name="T54" fmla="*/ 174 w 311"/>
                  <a:gd name="T55" fmla="*/ 46 h 114"/>
                  <a:gd name="T56" fmla="*/ 118 w 311"/>
                  <a:gd name="T57" fmla="*/ 46 h 114"/>
                  <a:gd name="T58" fmla="*/ 118 w 311"/>
                  <a:gd name="T59" fmla="*/ 46 h 114"/>
                  <a:gd name="T60" fmla="*/ 114 w 311"/>
                  <a:gd name="T61" fmla="*/ 46 h 114"/>
                  <a:gd name="T62" fmla="*/ 61 w 311"/>
                  <a:gd name="T63" fmla="*/ 46 h 114"/>
                  <a:gd name="T64" fmla="*/ 61 w 311"/>
                  <a:gd name="T65" fmla="*/ 69 h 114"/>
                  <a:gd name="T66" fmla="*/ 114 w 311"/>
                  <a:gd name="T67" fmla="*/ 69 h 114"/>
                  <a:gd name="T68" fmla="*/ 114 w 311"/>
                  <a:gd name="T69" fmla="*/ 46 h 114"/>
                  <a:gd name="T70" fmla="*/ 114 w 311"/>
                  <a:gd name="T71" fmla="*/ 46 h 114"/>
                  <a:gd name="T72" fmla="*/ 114 w 311"/>
                  <a:gd name="T73" fmla="*/ 92 h 114"/>
                  <a:gd name="T74" fmla="*/ 61 w 311"/>
                  <a:gd name="T75" fmla="*/ 92 h 114"/>
                  <a:gd name="T76" fmla="*/ 61 w 311"/>
                  <a:gd name="T77" fmla="*/ 114 h 114"/>
                  <a:gd name="T78" fmla="*/ 114 w 311"/>
                  <a:gd name="T79" fmla="*/ 114 h 114"/>
                  <a:gd name="T80" fmla="*/ 114 w 311"/>
                  <a:gd name="T81" fmla="*/ 92 h 114"/>
                  <a:gd name="T82" fmla="*/ 114 w 311"/>
                  <a:gd name="T83" fmla="*/ 92 h 114"/>
                  <a:gd name="T84" fmla="*/ 57 w 311"/>
                  <a:gd name="T85" fmla="*/ 114 h 114"/>
                  <a:gd name="T86" fmla="*/ 57 w 311"/>
                  <a:gd name="T87" fmla="*/ 92 h 114"/>
                  <a:gd name="T88" fmla="*/ 0 w 311"/>
                  <a:gd name="T89" fmla="*/ 92 h 114"/>
                  <a:gd name="T90" fmla="*/ 0 w 311"/>
                  <a:gd name="T91" fmla="*/ 114 h 114"/>
                  <a:gd name="T92" fmla="*/ 57 w 311"/>
                  <a:gd name="T9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1" h="114">
                    <a:moveTo>
                      <a:pt x="57" y="27"/>
                    </a:moveTo>
                    <a:lnTo>
                      <a:pt x="57" y="0"/>
                    </a:lnTo>
                    <a:lnTo>
                      <a:pt x="0" y="0"/>
                    </a:lnTo>
                    <a:lnTo>
                      <a:pt x="0" y="27"/>
                    </a:lnTo>
                    <a:lnTo>
                      <a:pt x="57" y="27"/>
                    </a:lnTo>
                    <a:lnTo>
                      <a:pt x="57" y="27"/>
                    </a:lnTo>
                    <a:close/>
                    <a:moveTo>
                      <a:pt x="239" y="27"/>
                    </a:moveTo>
                    <a:lnTo>
                      <a:pt x="311" y="27"/>
                    </a:lnTo>
                    <a:lnTo>
                      <a:pt x="311" y="0"/>
                    </a:lnTo>
                    <a:lnTo>
                      <a:pt x="239" y="0"/>
                    </a:lnTo>
                    <a:lnTo>
                      <a:pt x="239" y="27"/>
                    </a:lnTo>
                    <a:lnTo>
                      <a:pt x="239" y="27"/>
                    </a:lnTo>
                    <a:close/>
                    <a:moveTo>
                      <a:pt x="239" y="69"/>
                    </a:moveTo>
                    <a:lnTo>
                      <a:pt x="311" y="69"/>
                    </a:lnTo>
                    <a:lnTo>
                      <a:pt x="311" y="46"/>
                    </a:lnTo>
                    <a:lnTo>
                      <a:pt x="239" y="46"/>
                    </a:lnTo>
                    <a:lnTo>
                      <a:pt x="239" y="69"/>
                    </a:lnTo>
                    <a:lnTo>
                      <a:pt x="239" y="69"/>
                    </a:lnTo>
                    <a:close/>
                    <a:moveTo>
                      <a:pt x="178" y="92"/>
                    </a:moveTo>
                    <a:lnTo>
                      <a:pt x="178" y="114"/>
                    </a:lnTo>
                    <a:lnTo>
                      <a:pt x="235" y="114"/>
                    </a:lnTo>
                    <a:lnTo>
                      <a:pt x="235" y="92"/>
                    </a:lnTo>
                    <a:lnTo>
                      <a:pt x="178" y="92"/>
                    </a:lnTo>
                    <a:lnTo>
                      <a:pt x="178" y="92"/>
                    </a:lnTo>
                    <a:close/>
                    <a:moveTo>
                      <a:pt x="118" y="46"/>
                    </a:moveTo>
                    <a:lnTo>
                      <a:pt x="118" y="69"/>
                    </a:lnTo>
                    <a:lnTo>
                      <a:pt x="174" y="69"/>
                    </a:lnTo>
                    <a:lnTo>
                      <a:pt x="174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  <a:moveTo>
                      <a:pt x="114" y="46"/>
                    </a:moveTo>
                    <a:lnTo>
                      <a:pt x="61" y="46"/>
                    </a:lnTo>
                    <a:lnTo>
                      <a:pt x="61" y="69"/>
                    </a:lnTo>
                    <a:lnTo>
                      <a:pt x="114" y="69"/>
                    </a:lnTo>
                    <a:lnTo>
                      <a:pt x="114" y="46"/>
                    </a:lnTo>
                    <a:lnTo>
                      <a:pt x="114" y="46"/>
                    </a:lnTo>
                    <a:close/>
                    <a:moveTo>
                      <a:pt x="114" y="92"/>
                    </a:moveTo>
                    <a:lnTo>
                      <a:pt x="61" y="92"/>
                    </a:lnTo>
                    <a:lnTo>
                      <a:pt x="61" y="114"/>
                    </a:lnTo>
                    <a:lnTo>
                      <a:pt x="114" y="114"/>
                    </a:lnTo>
                    <a:lnTo>
                      <a:pt x="114" y="92"/>
                    </a:lnTo>
                    <a:lnTo>
                      <a:pt x="114" y="92"/>
                    </a:lnTo>
                    <a:close/>
                    <a:moveTo>
                      <a:pt x="57" y="114"/>
                    </a:moveTo>
                    <a:lnTo>
                      <a:pt x="57" y="92"/>
                    </a:lnTo>
                    <a:lnTo>
                      <a:pt x="0" y="92"/>
                    </a:lnTo>
                    <a:lnTo>
                      <a:pt x="0" y="114"/>
                    </a:lnTo>
                    <a:lnTo>
                      <a:pt x="57" y="114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1" name="îs1ïde"/>
              <p:cNvSpPr/>
              <p:nvPr/>
            </p:nvSpPr>
            <p:spPr bwMode="auto">
              <a:xfrm>
                <a:off x="3580" y="2579"/>
                <a:ext cx="311" cy="114"/>
              </a:xfrm>
              <a:custGeom>
                <a:avLst/>
                <a:gdLst>
                  <a:gd name="T0" fmla="*/ 254 w 311"/>
                  <a:gd name="T1" fmla="*/ 91 h 114"/>
                  <a:gd name="T2" fmla="*/ 254 w 311"/>
                  <a:gd name="T3" fmla="*/ 114 h 114"/>
                  <a:gd name="T4" fmla="*/ 311 w 311"/>
                  <a:gd name="T5" fmla="*/ 114 h 114"/>
                  <a:gd name="T6" fmla="*/ 311 w 311"/>
                  <a:gd name="T7" fmla="*/ 91 h 114"/>
                  <a:gd name="T8" fmla="*/ 254 w 311"/>
                  <a:gd name="T9" fmla="*/ 91 h 114"/>
                  <a:gd name="T10" fmla="*/ 254 w 311"/>
                  <a:gd name="T11" fmla="*/ 91 h 114"/>
                  <a:gd name="T12" fmla="*/ 72 w 311"/>
                  <a:gd name="T13" fmla="*/ 91 h 114"/>
                  <a:gd name="T14" fmla="*/ 0 w 311"/>
                  <a:gd name="T15" fmla="*/ 91 h 114"/>
                  <a:gd name="T16" fmla="*/ 0 w 311"/>
                  <a:gd name="T17" fmla="*/ 114 h 114"/>
                  <a:gd name="T18" fmla="*/ 72 w 311"/>
                  <a:gd name="T19" fmla="*/ 114 h 114"/>
                  <a:gd name="T20" fmla="*/ 72 w 311"/>
                  <a:gd name="T21" fmla="*/ 91 h 114"/>
                  <a:gd name="T22" fmla="*/ 72 w 311"/>
                  <a:gd name="T23" fmla="*/ 91 h 114"/>
                  <a:gd name="T24" fmla="*/ 72 w 311"/>
                  <a:gd name="T25" fmla="*/ 46 h 114"/>
                  <a:gd name="T26" fmla="*/ 0 w 311"/>
                  <a:gd name="T27" fmla="*/ 46 h 114"/>
                  <a:gd name="T28" fmla="*/ 0 w 311"/>
                  <a:gd name="T29" fmla="*/ 68 h 114"/>
                  <a:gd name="T30" fmla="*/ 72 w 311"/>
                  <a:gd name="T31" fmla="*/ 68 h 114"/>
                  <a:gd name="T32" fmla="*/ 72 w 311"/>
                  <a:gd name="T33" fmla="*/ 46 h 114"/>
                  <a:gd name="T34" fmla="*/ 72 w 311"/>
                  <a:gd name="T35" fmla="*/ 46 h 114"/>
                  <a:gd name="T36" fmla="*/ 133 w 311"/>
                  <a:gd name="T37" fmla="*/ 27 h 114"/>
                  <a:gd name="T38" fmla="*/ 133 w 311"/>
                  <a:gd name="T39" fmla="*/ 0 h 114"/>
                  <a:gd name="T40" fmla="*/ 76 w 311"/>
                  <a:gd name="T41" fmla="*/ 0 h 114"/>
                  <a:gd name="T42" fmla="*/ 76 w 311"/>
                  <a:gd name="T43" fmla="*/ 27 h 114"/>
                  <a:gd name="T44" fmla="*/ 133 w 311"/>
                  <a:gd name="T45" fmla="*/ 27 h 114"/>
                  <a:gd name="T46" fmla="*/ 133 w 311"/>
                  <a:gd name="T47" fmla="*/ 27 h 114"/>
                  <a:gd name="T48" fmla="*/ 193 w 311"/>
                  <a:gd name="T49" fmla="*/ 68 h 114"/>
                  <a:gd name="T50" fmla="*/ 193 w 311"/>
                  <a:gd name="T51" fmla="*/ 46 h 114"/>
                  <a:gd name="T52" fmla="*/ 137 w 311"/>
                  <a:gd name="T53" fmla="*/ 46 h 114"/>
                  <a:gd name="T54" fmla="*/ 137 w 311"/>
                  <a:gd name="T55" fmla="*/ 68 h 114"/>
                  <a:gd name="T56" fmla="*/ 193 w 311"/>
                  <a:gd name="T57" fmla="*/ 68 h 114"/>
                  <a:gd name="T58" fmla="*/ 193 w 311"/>
                  <a:gd name="T59" fmla="*/ 68 h 114"/>
                  <a:gd name="T60" fmla="*/ 197 w 311"/>
                  <a:gd name="T61" fmla="*/ 68 h 114"/>
                  <a:gd name="T62" fmla="*/ 250 w 311"/>
                  <a:gd name="T63" fmla="*/ 68 h 114"/>
                  <a:gd name="T64" fmla="*/ 250 w 311"/>
                  <a:gd name="T65" fmla="*/ 46 h 114"/>
                  <a:gd name="T66" fmla="*/ 197 w 311"/>
                  <a:gd name="T67" fmla="*/ 46 h 114"/>
                  <a:gd name="T68" fmla="*/ 197 w 311"/>
                  <a:gd name="T69" fmla="*/ 68 h 114"/>
                  <a:gd name="T70" fmla="*/ 197 w 311"/>
                  <a:gd name="T71" fmla="*/ 68 h 114"/>
                  <a:gd name="T72" fmla="*/ 197 w 311"/>
                  <a:gd name="T73" fmla="*/ 27 h 114"/>
                  <a:gd name="T74" fmla="*/ 250 w 311"/>
                  <a:gd name="T75" fmla="*/ 27 h 114"/>
                  <a:gd name="T76" fmla="*/ 250 w 311"/>
                  <a:gd name="T77" fmla="*/ 0 h 114"/>
                  <a:gd name="T78" fmla="*/ 197 w 311"/>
                  <a:gd name="T79" fmla="*/ 0 h 114"/>
                  <a:gd name="T80" fmla="*/ 197 w 311"/>
                  <a:gd name="T81" fmla="*/ 27 h 114"/>
                  <a:gd name="T82" fmla="*/ 197 w 311"/>
                  <a:gd name="T83" fmla="*/ 27 h 114"/>
                  <a:gd name="T84" fmla="*/ 254 w 311"/>
                  <a:gd name="T85" fmla="*/ 0 h 114"/>
                  <a:gd name="T86" fmla="*/ 254 w 311"/>
                  <a:gd name="T87" fmla="*/ 27 h 114"/>
                  <a:gd name="T88" fmla="*/ 311 w 311"/>
                  <a:gd name="T89" fmla="*/ 27 h 114"/>
                  <a:gd name="T90" fmla="*/ 311 w 311"/>
                  <a:gd name="T91" fmla="*/ 0 h 114"/>
                  <a:gd name="T92" fmla="*/ 254 w 311"/>
                  <a:gd name="T9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1" h="114">
                    <a:moveTo>
                      <a:pt x="254" y="91"/>
                    </a:moveTo>
                    <a:lnTo>
                      <a:pt x="254" y="114"/>
                    </a:lnTo>
                    <a:lnTo>
                      <a:pt x="311" y="114"/>
                    </a:lnTo>
                    <a:lnTo>
                      <a:pt x="311" y="91"/>
                    </a:lnTo>
                    <a:lnTo>
                      <a:pt x="254" y="91"/>
                    </a:lnTo>
                    <a:lnTo>
                      <a:pt x="254" y="91"/>
                    </a:lnTo>
                    <a:close/>
                    <a:moveTo>
                      <a:pt x="72" y="91"/>
                    </a:moveTo>
                    <a:lnTo>
                      <a:pt x="0" y="91"/>
                    </a:lnTo>
                    <a:lnTo>
                      <a:pt x="0" y="114"/>
                    </a:lnTo>
                    <a:lnTo>
                      <a:pt x="72" y="114"/>
                    </a:lnTo>
                    <a:lnTo>
                      <a:pt x="72" y="91"/>
                    </a:lnTo>
                    <a:lnTo>
                      <a:pt x="72" y="91"/>
                    </a:lnTo>
                    <a:close/>
                    <a:moveTo>
                      <a:pt x="72" y="46"/>
                    </a:moveTo>
                    <a:lnTo>
                      <a:pt x="0" y="46"/>
                    </a:lnTo>
                    <a:lnTo>
                      <a:pt x="0" y="68"/>
                    </a:lnTo>
                    <a:lnTo>
                      <a:pt x="72" y="68"/>
                    </a:lnTo>
                    <a:lnTo>
                      <a:pt x="72" y="46"/>
                    </a:lnTo>
                    <a:lnTo>
                      <a:pt x="72" y="46"/>
                    </a:lnTo>
                    <a:close/>
                    <a:moveTo>
                      <a:pt x="133" y="27"/>
                    </a:moveTo>
                    <a:lnTo>
                      <a:pt x="133" y="0"/>
                    </a:lnTo>
                    <a:lnTo>
                      <a:pt x="76" y="0"/>
                    </a:lnTo>
                    <a:lnTo>
                      <a:pt x="76" y="27"/>
                    </a:lnTo>
                    <a:lnTo>
                      <a:pt x="133" y="27"/>
                    </a:lnTo>
                    <a:lnTo>
                      <a:pt x="133" y="27"/>
                    </a:lnTo>
                    <a:close/>
                    <a:moveTo>
                      <a:pt x="193" y="68"/>
                    </a:moveTo>
                    <a:lnTo>
                      <a:pt x="193" y="46"/>
                    </a:lnTo>
                    <a:lnTo>
                      <a:pt x="137" y="46"/>
                    </a:lnTo>
                    <a:lnTo>
                      <a:pt x="137" y="68"/>
                    </a:lnTo>
                    <a:lnTo>
                      <a:pt x="193" y="68"/>
                    </a:lnTo>
                    <a:lnTo>
                      <a:pt x="193" y="68"/>
                    </a:lnTo>
                    <a:close/>
                    <a:moveTo>
                      <a:pt x="197" y="68"/>
                    </a:moveTo>
                    <a:lnTo>
                      <a:pt x="250" y="68"/>
                    </a:lnTo>
                    <a:lnTo>
                      <a:pt x="250" y="46"/>
                    </a:lnTo>
                    <a:lnTo>
                      <a:pt x="197" y="46"/>
                    </a:lnTo>
                    <a:lnTo>
                      <a:pt x="197" y="68"/>
                    </a:lnTo>
                    <a:lnTo>
                      <a:pt x="197" y="68"/>
                    </a:lnTo>
                    <a:close/>
                    <a:moveTo>
                      <a:pt x="197" y="27"/>
                    </a:moveTo>
                    <a:lnTo>
                      <a:pt x="250" y="27"/>
                    </a:lnTo>
                    <a:lnTo>
                      <a:pt x="250" y="0"/>
                    </a:lnTo>
                    <a:lnTo>
                      <a:pt x="197" y="0"/>
                    </a:lnTo>
                    <a:lnTo>
                      <a:pt x="197" y="27"/>
                    </a:lnTo>
                    <a:lnTo>
                      <a:pt x="197" y="27"/>
                    </a:lnTo>
                    <a:close/>
                    <a:moveTo>
                      <a:pt x="254" y="0"/>
                    </a:moveTo>
                    <a:lnTo>
                      <a:pt x="254" y="27"/>
                    </a:lnTo>
                    <a:lnTo>
                      <a:pt x="311" y="27"/>
                    </a:lnTo>
                    <a:lnTo>
                      <a:pt x="311" y="0"/>
                    </a:lnTo>
                    <a:lnTo>
                      <a:pt x="254" y="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2" name="ï$ḷîdé"/>
              <p:cNvSpPr/>
              <p:nvPr/>
            </p:nvSpPr>
            <p:spPr bwMode="auto">
              <a:xfrm>
                <a:off x="3580" y="3005"/>
                <a:ext cx="311" cy="115"/>
              </a:xfrm>
              <a:custGeom>
                <a:avLst/>
                <a:gdLst>
                  <a:gd name="T0" fmla="*/ 53 w 311"/>
                  <a:gd name="T1" fmla="*/ 88 h 115"/>
                  <a:gd name="T2" fmla="*/ 53 w 311"/>
                  <a:gd name="T3" fmla="*/ 115 h 115"/>
                  <a:gd name="T4" fmla="*/ 0 w 311"/>
                  <a:gd name="T5" fmla="*/ 115 h 115"/>
                  <a:gd name="T6" fmla="*/ 0 w 311"/>
                  <a:gd name="T7" fmla="*/ 88 h 115"/>
                  <a:gd name="T8" fmla="*/ 53 w 311"/>
                  <a:gd name="T9" fmla="*/ 88 h 115"/>
                  <a:gd name="T10" fmla="*/ 53 w 311"/>
                  <a:gd name="T11" fmla="*/ 88 h 115"/>
                  <a:gd name="T12" fmla="*/ 239 w 311"/>
                  <a:gd name="T13" fmla="*/ 88 h 115"/>
                  <a:gd name="T14" fmla="*/ 311 w 311"/>
                  <a:gd name="T15" fmla="*/ 88 h 115"/>
                  <a:gd name="T16" fmla="*/ 311 w 311"/>
                  <a:gd name="T17" fmla="*/ 115 h 115"/>
                  <a:gd name="T18" fmla="*/ 239 w 311"/>
                  <a:gd name="T19" fmla="*/ 115 h 115"/>
                  <a:gd name="T20" fmla="*/ 239 w 311"/>
                  <a:gd name="T21" fmla="*/ 88 h 115"/>
                  <a:gd name="T22" fmla="*/ 239 w 311"/>
                  <a:gd name="T23" fmla="*/ 88 h 115"/>
                  <a:gd name="T24" fmla="*/ 239 w 311"/>
                  <a:gd name="T25" fmla="*/ 42 h 115"/>
                  <a:gd name="T26" fmla="*/ 311 w 311"/>
                  <a:gd name="T27" fmla="*/ 42 h 115"/>
                  <a:gd name="T28" fmla="*/ 311 w 311"/>
                  <a:gd name="T29" fmla="*/ 69 h 115"/>
                  <a:gd name="T30" fmla="*/ 239 w 311"/>
                  <a:gd name="T31" fmla="*/ 69 h 115"/>
                  <a:gd name="T32" fmla="*/ 239 w 311"/>
                  <a:gd name="T33" fmla="*/ 42 h 115"/>
                  <a:gd name="T34" fmla="*/ 239 w 311"/>
                  <a:gd name="T35" fmla="*/ 42 h 115"/>
                  <a:gd name="T36" fmla="*/ 178 w 311"/>
                  <a:gd name="T37" fmla="*/ 23 h 115"/>
                  <a:gd name="T38" fmla="*/ 178 w 311"/>
                  <a:gd name="T39" fmla="*/ 0 h 115"/>
                  <a:gd name="T40" fmla="*/ 235 w 311"/>
                  <a:gd name="T41" fmla="*/ 0 h 115"/>
                  <a:gd name="T42" fmla="*/ 235 w 311"/>
                  <a:gd name="T43" fmla="*/ 23 h 115"/>
                  <a:gd name="T44" fmla="*/ 178 w 311"/>
                  <a:gd name="T45" fmla="*/ 23 h 115"/>
                  <a:gd name="T46" fmla="*/ 178 w 311"/>
                  <a:gd name="T47" fmla="*/ 23 h 115"/>
                  <a:gd name="T48" fmla="*/ 118 w 311"/>
                  <a:gd name="T49" fmla="*/ 69 h 115"/>
                  <a:gd name="T50" fmla="*/ 118 w 311"/>
                  <a:gd name="T51" fmla="*/ 42 h 115"/>
                  <a:gd name="T52" fmla="*/ 174 w 311"/>
                  <a:gd name="T53" fmla="*/ 42 h 115"/>
                  <a:gd name="T54" fmla="*/ 174 w 311"/>
                  <a:gd name="T55" fmla="*/ 69 h 115"/>
                  <a:gd name="T56" fmla="*/ 118 w 311"/>
                  <a:gd name="T57" fmla="*/ 69 h 115"/>
                  <a:gd name="T58" fmla="*/ 118 w 311"/>
                  <a:gd name="T59" fmla="*/ 69 h 115"/>
                  <a:gd name="T60" fmla="*/ 114 w 311"/>
                  <a:gd name="T61" fmla="*/ 69 h 115"/>
                  <a:gd name="T62" fmla="*/ 57 w 311"/>
                  <a:gd name="T63" fmla="*/ 69 h 115"/>
                  <a:gd name="T64" fmla="*/ 57 w 311"/>
                  <a:gd name="T65" fmla="*/ 42 h 115"/>
                  <a:gd name="T66" fmla="*/ 114 w 311"/>
                  <a:gd name="T67" fmla="*/ 42 h 115"/>
                  <a:gd name="T68" fmla="*/ 114 w 311"/>
                  <a:gd name="T69" fmla="*/ 69 h 115"/>
                  <a:gd name="T70" fmla="*/ 114 w 311"/>
                  <a:gd name="T71" fmla="*/ 69 h 115"/>
                  <a:gd name="T72" fmla="*/ 114 w 311"/>
                  <a:gd name="T73" fmla="*/ 23 h 115"/>
                  <a:gd name="T74" fmla="*/ 57 w 311"/>
                  <a:gd name="T75" fmla="*/ 23 h 115"/>
                  <a:gd name="T76" fmla="*/ 57 w 311"/>
                  <a:gd name="T77" fmla="*/ 0 h 115"/>
                  <a:gd name="T78" fmla="*/ 114 w 311"/>
                  <a:gd name="T79" fmla="*/ 0 h 115"/>
                  <a:gd name="T80" fmla="*/ 114 w 311"/>
                  <a:gd name="T81" fmla="*/ 23 h 115"/>
                  <a:gd name="T82" fmla="*/ 114 w 311"/>
                  <a:gd name="T83" fmla="*/ 23 h 115"/>
                  <a:gd name="T84" fmla="*/ 53 w 311"/>
                  <a:gd name="T85" fmla="*/ 0 h 115"/>
                  <a:gd name="T86" fmla="*/ 53 w 311"/>
                  <a:gd name="T87" fmla="*/ 23 h 115"/>
                  <a:gd name="T88" fmla="*/ 0 w 311"/>
                  <a:gd name="T89" fmla="*/ 23 h 115"/>
                  <a:gd name="T90" fmla="*/ 0 w 311"/>
                  <a:gd name="T91" fmla="*/ 0 h 115"/>
                  <a:gd name="T92" fmla="*/ 53 w 311"/>
                  <a:gd name="T9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1" h="115">
                    <a:moveTo>
                      <a:pt x="53" y="88"/>
                    </a:moveTo>
                    <a:lnTo>
                      <a:pt x="53" y="115"/>
                    </a:lnTo>
                    <a:lnTo>
                      <a:pt x="0" y="115"/>
                    </a:lnTo>
                    <a:lnTo>
                      <a:pt x="0" y="88"/>
                    </a:lnTo>
                    <a:lnTo>
                      <a:pt x="53" y="88"/>
                    </a:lnTo>
                    <a:lnTo>
                      <a:pt x="53" y="88"/>
                    </a:lnTo>
                    <a:close/>
                    <a:moveTo>
                      <a:pt x="239" y="88"/>
                    </a:moveTo>
                    <a:lnTo>
                      <a:pt x="311" y="88"/>
                    </a:lnTo>
                    <a:lnTo>
                      <a:pt x="311" y="115"/>
                    </a:lnTo>
                    <a:lnTo>
                      <a:pt x="239" y="115"/>
                    </a:lnTo>
                    <a:lnTo>
                      <a:pt x="239" y="88"/>
                    </a:lnTo>
                    <a:lnTo>
                      <a:pt x="239" y="88"/>
                    </a:lnTo>
                    <a:close/>
                    <a:moveTo>
                      <a:pt x="239" y="42"/>
                    </a:moveTo>
                    <a:lnTo>
                      <a:pt x="311" y="42"/>
                    </a:lnTo>
                    <a:lnTo>
                      <a:pt x="311" y="69"/>
                    </a:lnTo>
                    <a:lnTo>
                      <a:pt x="239" y="69"/>
                    </a:lnTo>
                    <a:lnTo>
                      <a:pt x="239" y="42"/>
                    </a:lnTo>
                    <a:lnTo>
                      <a:pt x="239" y="42"/>
                    </a:lnTo>
                    <a:close/>
                    <a:moveTo>
                      <a:pt x="178" y="23"/>
                    </a:moveTo>
                    <a:lnTo>
                      <a:pt x="178" y="0"/>
                    </a:lnTo>
                    <a:lnTo>
                      <a:pt x="235" y="0"/>
                    </a:lnTo>
                    <a:lnTo>
                      <a:pt x="235" y="23"/>
                    </a:lnTo>
                    <a:lnTo>
                      <a:pt x="178" y="23"/>
                    </a:lnTo>
                    <a:lnTo>
                      <a:pt x="178" y="23"/>
                    </a:lnTo>
                    <a:close/>
                    <a:moveTo>
                      <a:pt x="118" y="69"/>
                    </a:moveTo>
                    <a:lnTo>
                      <a:pt x="118" y="42"/>
                    </a:lnTo>
                    <a:lnTo>
                      <a:pt x="174" y="42"/>
                    </a:lnTo>
                    <a:lnTo>
                      <a:pt x="174" y="69"/>
                    </a:lnTo>
                    <a:lnTo>
                      <a:pt x="118" y="69"/>
                    </a:lnTo>
                    <a:lnTo>
                      <a:pt x="118" y="69"/>
                    </a:lnTo>
                    <a:close/>
                    <a:moveTo>
                      <a:pt x="114" y="69"/>
                    </a:moveTo>
                    <a:lnTo>
                      <a:pt x="57" y="69"/>
                    </a:lnTo>
                    <a:lnTo>
                      <a:pt x="57" y="42"/>
                    </a:lnTo>
                    <a:lnTo>
                      <a:pt x="114" y="42"/>
                    </a:lnTo>
                    <a:lnTo>
                      <a:pt x="114" y="69"/>
                    </a:lnTo>
                    <a:lnTo>
                      <a:pt x="114" y="69"/>
                    </a:lnTo>
                    <a:close/>
                    <a:moveTo>
                      <a:pt x="114" y="23"/>
                    </a:moveTo>
                    <a:lnTo>
                      <a:pt x="57" y="23"/>
                    </a:lnTo>
                    <a:lnTo>
                      <a:pt x="57" y="0"/>
                    </a:lnTo>
                    <a:lnTo>
                      <a:pt x="114" y="0"/>
                    </a:lnTo>
                    <a:lnTo>
                      <a:pt x="114" y="23"/>
                    </a:lnTo>
                    <a:lnTo>
                      <a:pt x="114" y="23"/>
                    </a:lnTo>
                    <a:close/>
                    <a:moveTo>
                      <a:pt x="53" y="0"/>
                    </a:moveTo>
                    <a:lnTo>
                      <a:pt x="53" y="23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3" name="î$ḷîḓé"/>
              <p:cNvSpPr/>
              <p:nvPr/>
            </p:nvSpPr>
            <p:spPr bwMode="auto">
              <a:xfrm>
                <a:off x="3580" y="2861"/>
                <a:ext cx="311" cy="114"/>
              </a:xfrm>
              <a:custGeom>
                <a:avLst/>
                <a:gdLst>
                  <a:gd name="T0" fmla="*/ 254 w 311"/>
                  <a:gd name="T1" fmla="*/ 23 h 114"/>
                  <a:gd name="T2" fmla="*/ 254 w 311"/>
                  <a:gd name="T3" fmla="*/ 0 h 114"/>
                  <a:gd name="T4" fmla="*/ 311 w 311"/>
                  <a:gd name="T5" fmla="*/ 0 h 114"/>
                  <a:gd name="T6" fmla="*/ 311 w 311"/>
                  <a:gd name="T7" fmla="*/ 23 h 114"/>
                  <a:gd name="T8" fmla="*/ 254 w 311"/>
                  <a:gd name="T9" fmla="*/ 23 h 114"/>
                  <a:gd name="T10" fmla="*/ 254 w 311"/>
                  <a:gd name="T11" fmla="*/ 23 h 114"/>
                  <a:gd name="T12" fmla="*/ 68 w 311"/>
                  <a:gd name="T13" fmla="*/ 23 h 114"/>
                  <a:gd name="T14" fmla="*/ 0 w 311"/>
                  <a:gd name="T15" fmla="*/ 23 h 114"/>
                  <a:gd name="T16" fmla="*/ 0 w 311"/>
                  <a:gd name="T17" fmla="*/ 0 h 114"/>
                  <a:gd name="T18" fmla="*/ 68 w 311"/>
                  <a:gd name="T19" fmla="*/ 0 h 114"/>
                  <a:gd name="T20" fmla="*/ 68 w 311"/>
                  <a:gd name="T21" fmla="*/ 23 h 114"/>
                  <a:gd name="T22" fmla="*/ 68 w 311"/>
                  <a:gd name="T23" fmla="*/ 23 h 114"/>
                  <a:gd name="T24" fmla="*/ 68 w 311"/>
                  <a:gd name="T25" fmla="*/ 68 h 114"/>
                  <a:gd name="T26" fmla="*/ 0 w 311"/>
                  <a:gd name="T27" fmla="*/ 68 h 114"/>
                  <a:gd name="T28" fmla="*/ 0 w 311"/>
                  <a:gd name="T29" fmla="*/ 45 h 114"/>
                  <a:gd name="T30" fmla="*/ 68 w 311"/>
                  <a:gd name="T31" fmla="*/ 45 h 114"/>
                  <a:gd name="T32" fmla="*/ 68 w 311"/>
                  <a:gd name="T33" fmla="*/ 68 h 114"/>
                  <a:gd name="T34" fmla="*/ 68 w 311"/>
                  <a:gd name="T35" fmla="*/ 68 h 114"/>
                  <a:gd name="T36" fmla="*/ 133 w 311"/>
                  <a:gd name="T37" fmla="*/ 87 h 114"/>
                  <a:gd name="T38" fmla="*/ 133 w 311"/>
                  <a:gd name="T39" fmla="*/ 114 h 114"/>
                  <a:gd name="T40" fmla="*/ 72 w 311"/>
                  <a:gd name="T41" fmla="*/ 114 h 114"/>
                  <a:gd name="T42" fmla="*/ 72 w 311"/>
                  <a:gd name="T43" fmla="*/ 87 h 114"/>
                  <a:gd name="T44" fmla="*/ 133 w 311"/>
                  <a:gd name="T45" fmla="*/ 87 h 114"/>
                  <a:gd name="T46" fmla="*/ 133 w 311"/>
                  <a:gd name="T47" fmla="*/ 87 h 114"/>
                  <a:gd name="T48" fmla="*/ 190 w 311"/>
                  <a:gd name="T49" fmla="*/ 45 h 114"/>
                  <a:gd name="T50" fmla="*/ 190 w 311"/>
                  <a:gd name="T51" fmla="*/ 68 h 114"/>
                  <a:gd name="T52" fmla="*/ 137 w 311"/>
                  <a:gd name="T53" fmla="*/ 68 h 114"/>
                  <a:gd name="T54" fmla="*/ 137 w 311"/>
                  <a:gd name="T55" fmla="*/ 45 h 114"/>
                  <a:gd name="T56" fmla="*/ 190 w 311"/>
                  <a:gd name="T57" fmla="*/ 45 h 114"/>
                  <a:gd name="T58" fmla="*/ 190 w 311"/>
                  <a:gd name="T59" fmla="*/ 45 h 114"/>
                  <a:gd name="T60" fmla="*/ 193 w 311"/>
                  <a:gd name="T61" fmla="*/ 45 h 114"/>
                  <a:gd name="T62" fmla="*/ 250 w 311"/>
                  <a:gd name="T63" fmla="*/ 45 h 114"/>
                  <a:gd name="T64" fmla="*/ 250 w 311"/>
                  <a:gd name="T65" fmla="*/ 68 h 114"/>
                  <a:gd name="T66" fmla="*/ 193 w 311"/>
                  <a:gd name="T67" fmla="*/ 68 h 114"/>
                  <a:gd name="T68" fmla="*/ 193 w 311"/>
                  <a:gd name="T69" fmla="*/ 45 h 114"/>
                  <a:gd name="T70" fmla="*/ 193 w 311"/>
                  <a:gd name="T71" fmla="*/ 45 h 114"/>
                  <a:gd name="T72" fmla="*/ 193 w 311"/>
                  <a:gd name="T73" fmla="*/ 87 h 114"/>
                  <a:gd name="T74" fmla="*/ 250 w 311"/>
                  <a:gd name="T75" fmla="*/ 87 h 114"/>
                  <a:gd name="T76" fmla="*/ 250 w 311"/>
                  <a:gd name="T77" fmla="*/ 114 h 114"/>
                  <a:gd name="T78" fmla="*/ 193 w 311"/>
                  <a:gd name="T79" fmla="*/ 114 h 114"/>
                  <a:gd name="T80" fmla="*/ 193 w 311"/>
                  <a:gd name="T81" fmla="*/ 87 h 114"/>
                  <a:gd name="T82" fmla="*/ 193 w 311"/>
                  <a:gd name="T83" fmla="*/ 87 h 114"/>
                  <a:gd name="T84" fmla="*/ 254 w 311"/>
                  <a:gd name="T85" fmla="*/ 114 h 114"/>
                  <a:gd name="T86" fmla="*/ 254 w 311"/>
                  <a:gd name="T87" fmla="*/ 87 h 114"/>
                  <a:gd name="T88" fmla="*/ 311 w 311"/>
                  <a:gd name="T89" fmla="*/ 87 h 114"/>
                  <a:gd name="T90" fmla="*/ 311 w 311"/>
                  <a:gd name="T91" fmla="*/ 114 h 114"/>
                  <a:gd name="T92" fmla="*/ 254 w 311"/>
                  <a:gd name="T9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1" h="114">
                    <a:moveTo>
                      <a:pt x="254" y="23"/>
                    </a:moveTo>
                    <a:lnTo>
                      <a:pt x="254" y="0"/>
                    </a:lnTo>
                    <a:lnTo>
                      <a:pt x="311" y="0"/>
                    </a:lnTo>
                    <a:lnTo>
                      <a:pt x="311" y="23"/>
                    </a:lnTo>
                    <a:lnTo>
                      <a:pt x="254" y="23"/>
                    </a:lnTo>
                    <a:lnTo>
                      <a:pt x="254" y="23"/>
                    </a:lnTo>
                    <a:close/>
                    <a:moveTo>
                      <a:pt x="68" y="23"/>
                    </a:moveTo>
                    <a:lnTo>
                      <a:pt x="0" y="23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23"/>
                    </a:lnTo>
                    <a:lnTo>
                      <a:pt x="68" y="23"/>
                    </a:lnTo>
                    <a:close/>
                    <a:moveTo>
                      <a:pt x="68" y="68"/>
                    </a:moveTo>
                    <a:lnTo>
                      <a:pt x="0" y="68"/>
                    </a:lnTo>
                    <a:lnTo>
                      <a:pt x="0" y="45"/>
                    </a:lnTo>
                    <a:lnTo>
                      <a:pt x="68" y="45"/>
                    </a:lnTo>
                    <a:lnTo>
                      <a:pt x="68" y="68"/>
                    </a:lnTo>
                    <a:lnTo>
                      <a:pt x="68" y="68"/>
                    </a:lnTo>
                    <a:close/>
                    <a:moveTo>
                      <a:pt x="133" y="87"/>
                    </a:moveTo>
                    <a:lnTo>
                      <a:pt x="133" y="114"/>
                    </a:lnTo>
                    <a:lnTo>
                      <a:pt x="72" y="114"/>
                    </a:lnTo>
                    <a:lnTo>
                      <a:pt x="72" y="87"/>
                    </a:lnTo>
                    <a:lnTo>
                      <a:pt x="133" y="87"/>
                    </a:lnTo>
                    <a:lnTo>
                      <a:pt x="133" y="87"/>
                    </a:lnTo>
                    <a:close/>
                    <a:moveTo>
                      <a:pt x="190" y="45"/>
                    </a:moveTo>
                    <a:lnTo>
                      <a:pt x="190" y="68"/>
                    </a:lnTo>
                    <a:lnTo>
                      <a:pt x="137" y="68"/>
                    </a:lnTo>
                    <a:lnTo>
                      <a:pt x="137" y="45"/>
                    </a:lnTo>
                    <a:lnTo>
                      <a:pt x="190" y="45"/>
                    </a:lnTo>
                    <a:lnTo>
                      <a:pt x="190" y="45"/>
                    </a:lnTo>
                    <a:close/>
                    <a:moveTo>
                      <a:pt x="193" y="45"/>
                    </a:moveTo>
                    <a:lnTo>
                      <a:pt x="250" y="45"/>
                    </a:lnTo>
                    <a:lnTo>
                      <a:pt x="250" y="68"/>
                    </a:lnTo>
                    <a:lnTo>
                      <a:pt x="193" y="68"/>
                    </a:lnTo>
                    <a:lnTo>
                      <a:pt x="193" y="45"/>
                    </a:lnTo>
                    <a:lnTo>
                      <a:pt x="193" y="45"/>
                    </a:lnTo>
                    <a:close/>
                    <a:moveTo>
                      <a:pt x="193" y="87"/>
                    </a:moveTo>
                    <a:lnTo>
                      <a:pt x="250" y="87"/>
                    </a:lnTo>
                    <a:lnTo>
                      <a:pt x="250" y="114"/>
                    </a:lnTo>
                    <a:lnTo>
                      <a:pt x="193" y="114"/>
                    </a:lnTo>
                    <a:lnTo>
                      <a:pt x="193" y="87"/>
                    </a:lnTo>
                    <a:lnTo>
                      <a:pt x="193" y="87"/>
                    </a:lnTo>
                    <a:close/>
                    <a:moveTo>
                      <a:pt x="254" y="114"/>
                    </a:moveTo>
                    <a:lnTo>
                      <a:pt x="254" y="87"/>
                    </a:lnTo>
                    <a:lnTo>
                      <a:pt x="311" y="87"/>
                    </a:lnTo>
                    <a:lnTo>
                      <a:pt x="311" y="114"/>
                    </a:lnTo>
                    <a:lnTo>
                      <a:pt x="254" y="114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4" name="ïŝļïḑê"/>
              <p:cNvSpPr/>
              <p:nvPr/>
            </p:nvSpPr>
            <p:spPr bwMode="auto">
              <a:xfrm>
                <a:off x="3580" y="2720"/>
                <a:ext cx="311" cy="118"/>
              </a:xfrm>
              <a:custGeom>
                <a:avLst/>
                <a:gdLst>
                  <a:gd name="T0" fmla="*/ 57 w 311"/>
                  <a:gd name="T1" fmla="*/ 91 h 118"/>
                  <a:gd name="T2" fmla="*/ 57 w 311"/>
                  <a:gd name="T3" fmla="*/ 118 h 118"/>
                  <a:gd name="T4" fmla="*/ 0 w 311"/>
                  <a:gd name="T5" fmla="*/ 118 h 118"/>
                  <a:gd name="T6" fmla="*/ 0 w 311"/>
                  <a:gd name="T7" fmla="*/ 91 h 118"/>
                  <a:gd name="T8" fmla="*/ 57 w 311"/>
                  <a:gd name="T9" fmla="*/ 91 h 118"/>
                  <a:gd name="T10" fmla="*/ 57 w 311"/>
                  <a:gd name="T11" fmla="*/ 91 h 118"/>
                  <a:gd name="T12" fmla="*/ 239 w 311"/>
                  <a:gd name="T13" fmla="*/ 91 h 118"/>
                  <a:gd name="T14" fmla="*/ 311 w 311"/>
                  <a:gd name="T15" fmla="*/ 91 h 118"/>
                  <a:gd name="T16" fmla="*/ 311 w 311"/>
                  <a:gd name="T17" fmla="*/ 118 h 118"/>
                  <a:gd name="T18" fmla="*/ 239 w 311"/>
                  <a:gd name="T19" fmla="*/ 118 h 118"/>
                  <a:gd name="T20" fmla="*/ 239 w 311"/>
                  <a:gd name="T21" fmla="*/ 91 h 118"/>
                  <a:gd name="T22" fmla="*/ 239 w 311"/>
                  <a:gd name="T23" fmla="*/ 91 h 118"/>
                  <a:gd name="T24" fmla="*/ 239 w 311"/>
                  <a:gd name="T25" fmla="*/ 45 h 118"/>
                  <a:gd name="T26" fmla="*/ 311 w 311"/>
                  <a:gd name="T27" fmla="*/ 45 h 118"/>
                  <a:gd name="T28" fmla="*/ 311 w 311"/>
                  <a:gd name="T29" fmla="*/ 72 h 118"/>
                  <a:gd name="T30" fmla="*/ 239 w 311"/>
                  <a:gd name="T31" fmla="*/ 72 h 118"/>
                  <a:gd name="T32" fmla="*/ 239 w 311"/>
                  <a:gd name="T33" fmla="*/ 45 h 118"/>
                  <a:gd name="T34" fmla="*/ 239 w 311"/>
                  <a:gd name="T35" fmla="*/ 45 h 118"/>
                  <a:gd name="T36" fmla="*/ 178 w 311"/>
                  <a:gd name="T37" fmla="*/ 26 h 118"/>
                  <a:gd name="T38" fmla="*/ 178 w 311"/>
                  <a:gd name="T39" fmla="*/ 0 h 118"/>
                  <a:gd name="T40" fmla="*/ 235 w 311"/>
                  <a:gd name="T41" fmla="*/ 0 h 118"/>
                  <a:gd name="T42" fmla="*/ 235 w 311"/>
                  <a:gd name="T43" fmla="*/ 26 h 118"/>
                  <a:gd name="T44" fmla="*/ 178 w 311"/>
                  <a:gd name="T45" fmla="*/ 26 h 118"/>
                  <a:gd name="T46" fmla="*/ 178 w 311"/>
                  <a:gd name="T47" fmla="*/ 26 h 118"/>
                  <a:gd name="T48" fmla="*/ 118 w 311"/>
                  <a:gd name="T49" fmla="*/ 72 h 118"/>
                  <a:gd name="T50" fmla="*/ 118 w 311"/>
                  <a:gd name="T51" fmla="*/ 45 h 118"/>
                  <a:gd name="T52" fmla="*/ 174 w 311"/>
                  <a:gd name="T53" fmla="*/ 45 h 118"/>
                  <a:gd name="T54" fmla="*/ 174 w 311"/>
                  <a:gd name="T55" fmla="*/ 72 h 118"/>
                  <a:gd name="T56" fmla="*/ 118 w 311"/>
                  <a:gd name="T57" fmla="*/ 72 h 118"/>
                  <a:gd name="T58" fmla="*/ 118 w 311"/>
                  <a:gd name="T59" fmla="*/ 72 h 118"/>
                  <a:gd name="T60" fmla="*/ 114 w 311"/>
                  <a:gd name="T61" fmla="*/ 72 h 118"/>
                  <a:gd name="T62" fmla="*/ 61 w 311"/>
                  <a:gd name="T63" fmla="*/ 72 h 118"/>
                  <a:gd name="T64" fmla="*/ 61 w 311"/>
                  <a:gd name="T65" fmla="*/ 45 h 118"/>
                  <a:gd name="T66" fmla="*/ 114 w 311"/>
                  <a:gd name="T67" fmla="*/ 45 h 118"/>
                  <a:gd name="T68" fmla="*/ 114 w 311"/>
                  <a:gd name="T69" fmla="*/ 72 h 118"/>
                  <a:gd name="T70" fmla="*/ 114 w 311"/>
                  <a:gd name="T71" fmla="*/ 72 h 118"/>
                  <a:gd name="T72" fmla="*/ 114 w 311"/>
                  <a:gd name="T73" fmla="*/ 26 h 118"/>
                  <a:gd name="T74" fmla="*/ 61 w 311"/>
                  <a:gd name="T75" fmla="*/ 26 h 118"/>
                  <a:gd name="T76" fmla="*/ 61 w 311"/>
                  <a:gd name="T77" fmla="*/ 0 h 118"/>
                  <a:gd name="T78" fmla="*/ 114 w 311"/>
                  <a:gd name="T79" fmla="*/ 0 h 118"/>
                  <a:gd name="T80" fmla="*/ 114 w 311"/>
                  <a:gd name="T81" fmla="*/ 26 h 118"/>
                  <a:gd name="T82" fmla="*/ 114 w 311"/>
                  <a:gd name="T83" fmla="*/ 26 h 118"/>
                  <a:gd name="T84" fmla="*/ 57 w 311"/>
                  <a:gd name="T85" fmla="*/ 0 h 118"/>
                  <a:gd name="T86" fmla="*/ 57 w 311"/>
                  <a:gd name="T87" fmla="*/ 26 h 118"/>
                  <a:gd name="T88" fmla="*/ 0 w 311"/>
                  <a:gd name="T89" fmla="*/ 26 h 118"/>
                  <a:gd name="T90" fmla="*/ 0 w 311"/>
                  <a:gd name="T91" fmla="*/ 0 h 118"/>
                  <a:gd name="T92" fmla="*/ 57 w 311"/>
                  <a:gd name="T9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1" h="118">
                    <a:moveTo>
                      <a:pt x="57" y="91"/>
                    </a:moveTo>
                    <a:lnTo>
                      <a:pt x="57" y="118"/>
                    </a:lnTo>
                    <a:lnTo>
                      <a:pt x="0" y="118"/>
                    </a:lnTo>
                    <a:lnTo>
                      <a:pt x="0" y="91"/>
                    </a:lnTo>
                    <a:lnTo>
                      <a:pt x="57" y="91"/>
                    </a:lnTo>
                    <a:lnTo>
                      <a:pt x="57" y="91"/>
                    </a:lnTo>
                    <a:close/>
                    <a:moveTo>
                      <a:pt x="239" y="91"/>
                    </a:moveTo>
                    <a:lnTo>
                      <a:pt x="311" y="91"/>
                    </a:lnTo>
                    <a:lnTo>
                      <a:pt x="311" y="118"/>
                    </a:lnTo>
                    <a:lnTo>
                      <a:pt x="239" y="118"/>
                    </a:lnTo>
                    <a:lnTo>
                      <a:pt x="239" y="91"/>
                    </a:lnTo>
                    <a:lnTo>
                      <a:pt x="239" y="91"/>
                    </a:lnTo>
                    <a:close/>
                    <a:moveTo>
                      <a:pt x="239" y="45"/>
                    </a:moveTo>
                    <a:lnTo>
                      <a:pt x="311" y="45"/>
                    </a:lnTo>
                    <a:lnTo>
                      <a:pt x="311" y="72"/>
                    </a:lnTo>
                    <a:lnTo>
                      <a:pt x="239" y="72"/>
                    </a:lnTo>
                    <a:lnTo>
                      <a:pt x="239" y="45"/>
                    </a:lnTo>
                    <a:lnTo>
                      <a:pt x="239" y="45"/>
                    </a:lnTo>
                    <a:close/>
                    <a:moveTo>
                      <a:pt x="178" y="26"/>
                    </a:moveTo>
                    <a:lnTo>
                      <a:pt x="178" y="0"/>
                    </a:lnTo>
                    <a:lnTo>
                      <a:pt x="235" y="0"/>
                    </a:lnTo>
                    <a:lnTo>
                      <a:pt x="235" y="26"/>
                    </a:lnTo>
                    <a:lnTo>
                      <a:pt x="178" y="26"/>
                    </a:lnTo>
                    <a:lnTo>
                      <a:pt x="178" y="26"/>
                    </a:lnTo>
                    <a:close/>
                    <a:moveTo>
                      <a:pt x="118" y="72"/>
                    </a:moveTo>
                    <a:lnTo>
                      <a:pt x="118" y="45"/>
                    </a:lnTo>
                    <a:lnTo>
                      <a:pt x="174" y="45"/>
                    </a:lnTo>
                    <a:lnTo>
                      <a:pt x="174" y="72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114" y="72"/>
                    </a:moveTo>
                    <a:lnTo>
                      <a:pt x="61" y="72"/>
                    </a:lnTo>
                    <a:lnTo>
                      <a:pt x="61" y="45"/>
                    </a:lnTo>
                    <a:lnTo>
                      <a:pt x="114" y="45"/>
                    </a:lnTo>
                    <a:lnTo>
                      <a:pt x="114" y="72"/>
                    </a:lnTo>
                    <a:lnTo>
                      <a:pt x="114" y="72"/>
                    </a:lnTo>
                    <a:close/>
                    <a:moveTo>
                      <a:pt x="114" y="26"/>
                    </a:moveTo>
                    <a:lnTo>
                      <a:pt x="61" y="26"/>
                    </a:lnTo>
                    <a:lnTo>
                      <a:pt x="61" y="0"/>
                    </a:lnTo>
                    <a:lnTo>
                      <a:pt x="114" y="0"/>
                    </a:lnTo>
                    <a:lnTo>
                      <a:pt x="114" y="26"/>
                    </a:lnTo>
                    <a:lnTo>
                      <a:pt x="114" y="26"/>
                    </a:lnTo>
                    <a:close/>
                    <a:moveTo>
                      <a:pt x="57" y="0"/>
                    </a:moveTo>
                    <a:lnTo>
                      <a:pt x="57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E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5" name="íṥļïḓè"/>
              <p:cNvSpPr/>
              <p:nvPr/>
            </p:nvSpPr>
            <p:spPr bwMode="auto">
              <a:xfrm>
                <a:off x="3530" y="2088"/>
                <a:ext cx="232" cy="26"/>
              </a:xfrm>
              <a:prstGeom prst="rect">
                <a:avLst/>
              </a:prstGeom>
              <a:solidFill>
                <a:srgbClr val="22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6" name="iṡlïďê"/>
              <p:cNvSpPr/>
              <p:nvPr/>
            </p:nvSpPr>
            <p:spPr bwMode="auto">
              <a:xfrm>
                <a:off x="3675" y="1947"/>
                <a:ext cx="7" cy="156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7" name="íṩ1ïḍe"/>
              <p:cNvSpPr/>
              <p:nvPr/>
            </p:nvSpPr>
            <p:spPr bwMode="auto">
              <a:xfrm>
                <a:off x="3599" y="2088"/>
                <a:ext cx="163" cy="30"/>
              </a:xfrm>
              <a:prstGeom prst="rect">
                <a:avLst/>
              </a:prstGeom>
              <a:solidFill>
                <a:srgbClr val="2E9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8" name="íṥľiḓè"/>
              <p:cNvSpPr/>
              <p:nvPr/>
            </p:nvSpPr>
            <p:spPr bwMode="auto">
              <a:xfrm>
                <a:off x="2805" y="2388"/>
                <a:ext cx="581" cy="1276"/>
              </a:xfrm>
              <a:custGeom>
                <a:avLst/>
                <a:gdLst>
                  <a:gd name="T0" fmla="*/ 0 w 153"/>
                  <a:gd name="T1" fmla="*/ 335 h 335"/>
                  <a:gd name="T2" fmla="*/ 153 w 153"/>
                  <a:gd name="T3" fmla="*/ 335 h 335"/>
                  <a:gd name="T4" fmla="*/ 153 w 153"/>
                  <a:gd name="T5" fmla="*/ 287 h 335"/>
                  <a:gd name="T6" fmla="*/ 121 w 153"/>
                  <a:gd name="T7" fmla="*/ 287 h 335"/>
                  <a:gd name="T8" fmla="*/ 121 w 153"/>
                  <a:gd name="T9" fmla="*/ 275 h 335"/>
                  <a:gd name="T10" fmla="*/ 153 w 153"/>
                  <a:gd name="T11" fmla="*/ 275 h 335"/>
                  <a:gd name="T12" fmla="*/ 153 w 153"/>
                  <a:gd name="T13" fmla="*/ 266 h 335"/>
                  <a:gd name="T14" fmla="*/ 122 w 153"/>
                  <a:gd name="T15" fmla="*/ 266 h 335"/>
                  <a:gd name="T16" fmla="*/ 122 w 153"/>
                  <a:gd name="T17" fmla="*/ 255 h 335"/>
                  <a:gd name="T18" fmla="*/ 153 w 153"/>
                  <a:gd name="T19" fmla="*/ 255 h 335"/>
                  <a:gd name="T20" fmla="*/ 153 w 153"/>
                  <a:gd name="T21" fmla="*/ 246 h 335"/>
                  <a:gd name="T22" fmla="*/ 122 w 153"/>
                  <a:gd name="T23" fmla="*/ 246 h 335"/>
                  <a:gd name="T24" fmla="*/ 122 w 153"/>
                  <a:gd name="T25" fmla="*/ 235 h 335"/>
                  <a:gd name="T26" fmla="*/ 153 w 153"/>
                  <a:gd name="T27" fmla="*/ 235 h 335"/>
                  <a:gd name="T28" fmla="*/ 153 w 153"/>
                  <a:gd name="T29" fmla="*/ 226 h 335"/>
                  <a:gd name="T30" fmla="*/ 122 w 153"/>
                  <a:gd name="T31" fmla="*/ 226 h 335"/>
                  <a:gd name="T32" fmla="*/ 122 w 153"/>
                  <a:gd name="T33" fmla="*/ 214 h 335"/>
                  <a:gd name="T34" fmla="*/ 153 w 153"/>
                  <a:gd name="T35" fmla="*/ 214 h 335"/>
                  <a:gd name="T36" fmla="*/ 153 w 153"/>
                  <a:gd name="T37" fmla="*/ 205 h 335"/>
                  <a:gd name="T38" fmla="*/ 122 w 153"/>
                  <a:gd name="T39" fmla="*/ 205 h 335"/>
                  <a:gd name="T40" fmla="*/ 122 w 153"/>
                  <a:gd name="T41" fmla="*/ 194 h 335"/>
                  <a:gd name="T42" fmla="*/ 153 w 153"/>
                  <a:gd name="T43" fmla="*/ 194 h 335"/>
                  <a:gd name="T44" fmla="*/ 153 w 153"/>
                  <a:gd name="T45" fmla="*/ 185 h 335"/>
                  <a:gd name="T46" fmla="*/ 122 w 153"/>
                  <a:gd name="T47" fmla="*/ 185 h 335"/>
                  <a:gd name="T48" fmla="*/ 122 w 153"/>
                  <a:gd name="T49" fmla="*/ 174 h 335"/>
                  <a:gd name="T50" fmla="*/ 153 w 153"/>
                  <a:gd name="T51" fmla="*/ 174 h 335"/>
                  <a:gd name="T52" fmla="*/ 153 w 153"/>
                  <a:gd name="T53" fmla="*/ 165 h 335"/>
                  <a:gd name="T54" fmla="*/ 122 w 153"/>
                  <a:gd name="T55" fmla="*/ 165 h 335"/>
                  <a:gd name="T56" fmla="*/ 122 w 153"/>
                  <a:gd name="T57" fmla="*/ 153 h 335"/>
                  <a:gd name="T58" fmla="*/ 153 w 153"/>
                  <a:gd name="T59" fmla="*/ 153 h 335"/>
                  <a:gd name="T60" fmla="*/ 153 w 153"/>
                  <a:gd name="T61" fmla="*/ 144 h 335"/>
                  <a:gd name="T62" fmla="*/ 123 w 153"/>
                  <a:gd name="T63" fmla="*/ 144 h 335"/>
                  <a:gd name="T64" fmla="*/ 123 w 153"/>
                  <a:gd name="T65" fmla="*/ 133 h 335"/>
                  <a:gd name="T66" fmla="*/ 153 w 153"/>
                  <a:gd name="T67" fmla="*/ 133 h 335"/>
                  <a:gd name="T68" fmla="*/ 153 w 153"/>
                  <a:gd name="T69" fmla="*/ 124 h 335"/>
                  <a:gd name="T70" fmla="*/ 123 w 153"/>
                  <a:gd name="T71" fmla="*/ 124 h 335"/>
                  <a:gd name="T72" fmla="*/ 123 w 153"/>
                  <a:gd name="T73" fmla="*/ 113 h 335"/>
                  <a:gd name="T74" fmla="*/ 153 w 153"/>
                  <a:gd name="T75" fmla="*/ 113 h 335"/>
                  <a:gd name="T76" fmla="*/ 153 w 153"/>
                  <a:gd name="T77" fmla="*/ 104 h 335"/>
                  <a:gd name="T78" fmla="*/ 123 w 153"/>
                  <a:gd name="T79" fmla="*/ 104 h 335"/>
                  <a:gd name="T80" fmla="*/ 123 w 153"/>
                  <a:gd name="T81" fmla="*/ 92 h 335"/>
                  <a:gd name="T82" fmla="*/ 153 w 153"/>
                  <a:gd name="T83" fmla="*/ 92 h 335"/>
                  <a:gd name="T84" fmla="*/ 153 w 153"/>
                  <a:gd name="T85" fmla="*/ 83 h 335"/>
                  <a:gd name="T86" fmla="*/ 123 w 153"/>
                  <a:gd name="T87" fmla="*/ 83 h 335"/>
                  <a:gd name="T88" fmla="*/ 123 w 153"/>
                  <a:gd name="T89" fmla="*/ 72 h 335"/>
                  <a:gd name="T90" fmla="*/ 153 w 153"/>
                  <a:gd name="T91" fmla="*/ 72 h 335"/>
                  <a:gd name="T92" fmla="*/ 153 w 153"/>
                  <a:gd name="T93" fmla="*/ 63 h 335"/>
                  <a:gd name="T94" fmla="*/ 123 w 153"/>
                  <a:gd name="T95" fmla="*/ 63 h 335"/>
                  <a:gd name="T96" fmla="*/ 123 w 153"/>
                  <a:gd name="T97" fmla="*/ 52 h 335"/>
                  <a:gd name="T98" fmla="*/ 153 w 153"/>
                  <a:gd name="T99" fmla="*/ 52 h 335"/>
                  <a:gd name="T100" fmla="*/ 153 w 153"/>
                  <a:gd name="T101" fmla="*/ 43 h 335"/>
                  <a:gd name="T102" fmla="*/ 123 w 153"/>
                  <a:gd name="T103" fmla="*/ 43 h 335"/>
                  <a:gd name="T104" fmla="*/ 123 w 153"/>
                  <a:gd name="T105" fmla="*/ 32 h 335"/>
                  <a:gd name="T106" fmla="*/ 153 w 153"/>
                  <a:gd name="T107" fmla="*/ 32 h 335"/>
                  <a:gd name="T108" fmla="*/ 153 w 153"/>
                  <a:gd name="T109" fmla="*/ 22 h 335"/>
                  <a:gd name="T110" fmla="*/ 123 w 153"/>
                  <a:gd name="T111" fmla="*/ 22 h 335"/>
                  <a:gd name="T112" fmla="*/ 123 w 153"/>
                  <a:gd name="T113" fmla="*/ 11 h 335"/>
                  <a:gd name="T114" fmla="*/ 153 w 153"/>
                  <a:gd name="T115" fmla="*/ 11 h 335"/>
                  <a:gd name="T116" fmla="*/ 153 w 153"/>
                  <a:gd name="T117" fmla="*/ 0 h 335"/>
                  <a:gd name="T118" fmla="*/ 0 w 153"/>
                  <a:gd name="T119" fmla="*/ 1 h 335"/>
                  <a:gd name="T120" fmla="*/ 0 w 153"/>
                  <a:gd name="T121" fmla="*/ 33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3" h="335">
                    <a:moveTo>
                      <a:pt x="0" y="335"/>
                    </a:moveTo>
                    <a:cubicBezTo>
                      <a:pt x="153" y="335"/>
                      <a:pt x="153" y="335"/>
                      <a:pt x="153" y="335"/>
                    </a:cubicBezTo>
                    <a:cubicBezTo>
                      <a:pt x="153" y="297"/>
                      <a:pt x="153" y="307"/>
                      <a:pt x="153" y="287"/>
                    </a:cubicBezTo>
                    <a:cubicBezTo>
                      <a:pt x="121" y="287"/>
                      <a:pt x="121" y="287"/>
                      <a:pt x="121" y="287"/>
                    </a:cubicBezTo>
                    <a:cubicBezTo>
                      <a:pt x="121" y="275"/>
                      <a:pt x="121" y="275"/>
                      <a:pt x="121" y="275"/>
                    </a:cubicBezTo>
                    <a:cubicBezTo>
                      <a:pt x="153" y="275"/>
                      <a:pt x="153" y="275"/>
                      <a:pt x="153" y="275"/>
                    </a:cubicBezTo>
                    <a:cubicBezTo>
                      <a:pt x="153" y="266"/>
                      <a:pt x="153" y="266"/>
                      <a:pt x="153" y="266"/>
                    </a:cubicBezTo>
                    <a:cubicBezTo>
                      <a:pt x="122" y="266"/>
                      <a:pt x="122" y="266"/>
                      <a:pt x="122" y="266"/>
                    </a:cubicBezTo>
                    <a:cubicBezTo>
                      <a:pt x="122" y="255"/>
                      <a:pt x="122" y="255"/>
                      <a:pt x="122" y="255"/>
                    </a:cubicBezTo>
                    <a:cubicBezTo>
                      <a:pt x="153" y="255"/>
                      <a:pt x="153" y="255"/>
                      <a:pt x="153" y="255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22" y="246"/>
                      <a:pt x="122" y="246"/>
                      <a:pt x="122" y="246"/>
                    </a:cubicBezTo>
                    <a:cubicBezTo>
                      <a:pt x="122" y="235"/>
                      <a:pt x="122" y="235"/>
                      <a:pt x="122" y="235"/>
                    </a:cubicBezTo>
                    <a:cubicBezTo>
                      <a:pt x="153" y="235"/>
                      <a:pt x="153" y="235"/>
                      <a:pt x="153" y="235"/>
                    </a:cubicBezTo>
                    <a:cubicBezTo>
                      <a:pt x="153" y="226"/>
                      <a:pt x="153" y="226"/>
                      <a:pt x="153" y="226"/>
                    </a:cubicBezTo>
                    <a:cubicBezTo>
                      <a:pt x="122" y="226"/>
                      <a:pt x="122" y="226"/>
                      <a:pt x="122" y="226"/>
                    </a:cubicBezTo>
                    <a:cubicBezTo>
                      <a:pt x="122" y="214"/>
                      <a:pt x="122" y="214"/>
                      <a:pt x="122" y="214"/>
                    </a:cubicBez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53" y="205"/>
                      <a:pt x="153" y="205"/>
                      <a:pt x="153" y="205"/>
                    </a:cubicBezTo>
                    <a:cubicBezTo>
                      <a:pt x="122" y="205"/>
                      <a:pt x="122" y="205"/>
                      <a:pt x="122" y="205"/>
                    </a:cubicBezTo>
                    <a:cubicBezTo>
                      <a:pt x="122" y="194"/>
                      <a:pt x="122" y="194"/>
                      <a:pt x="122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3" y="185"/>
                      <a:pt x="153" y="185"/>
                      <a:pt x="153" y="185"/>
                    </a:cubicBezTo>
                    <a:cubicBezTo>
                      <a:pt x="122" y="185"/>
                      <a:pt x="122" y="185"/>
                      <a:pt x="122" y="185"/>
                    </a:cubicBezTo>
                    <a:cubicBezTo>
                      <a:pt x="122" y="174"/>
                      <a:pt x="122" y="174"/>
                      <a:pt x="122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65"/>
                      <a:pt x="153" y="165"/>
                      <a:pt x="153" y="165"/>
                    </a:cubicBezTo>
                    <a:cubicBezTo>
                      <a:pt x="122" y="165"/>
                      <a:pt x="122" y="165"/>
                      <a:pt x="122" y="165"/>
                    </a:cubicBezTo>
                    <a:cubicBezTo>
                      <a:pt x="122" y="153"/>
                      <a:pt x="122" y="153"/>
                      <a:pt x="122" y="153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153" y="144"/>
                      <a:pt x="153" y="144"/>
                      <a:pt x="153" y="144"/>
                    </a:cubicBezTo>
                    <a:cubicBezTo>
                      <a:pt x="123" y="144"/>
                      <a:pt x="123" y="144"/>
                      <a:pt x="123" y="14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53" y="133"/>
                      <a:pt x="153" y="133"/>
                      <a:pt x="153" y="133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23" y="124"/>
                      <a:pt x="123" y="124"/>
                      <a:pt x="123" y="124"/>
                    </a:cubicBezTo>
                    <a:cubicBezTo>
                      <a:pt x="123" y="113"/>
                      <a:pt x="123" y="113"/>
                      <a:pt x="123" y="113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53" y="92"/>
                      <a:pt x="153" y="92"/>
                      <a:pt x="153" y="92"/>
                    </a:cubicBezTo>
                    <a:cubicBezTo>
                      <a:pt x="153" y="83"/>
                      <a:pt x="153" y="83"/>
                      <a:pt x="153" y="83"/>
                    </a:cubicBezTo>
                    <a:cubicBezTo>
                      <a:pt x="123" y="83"/>
                      <a:pt x="123" y="83"/>
                      <a:pt x="123" y="83"/>
                    </a:cubicBezTo>
                    <a:cubicBezTo>
                      <a:pt x="123" y="72"/>
                      <a:pt x="123" y="72"/>
                      <a:pt x="123" y="72"/>
                    </a:cubicBezTo>
                    <a:cubicBezTo>
                      <a:pt x="153" y="72"/>
                      <a:pt x="153" y="72"/>
                      <a:pt x="153" y="72"/>
                    </a:cubicBezTo>
                    <a:cubicBezTo>
                      <a:pt x="153" y="63"/>
                      <a:pt x="153" y="63"/>
                      <a:pt x="153" y="63"/>
                    </a:cubicBezTo>
                    <a:cubicBezTo>
                      <a:pt x="123" y="63"/>
                      <a:pt x="123" y="63"/>
                      <a:pt x="123" y="63"/>
                    </a:cubicBezTo>
                    <a:cubicBezTo>
                      <a:pt x="123" y="52"/>
                      <a:pt x="123" y="52"/>
                      <a:pt x="12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23" y="43"/>
                      <a:pt x="123" y="43"/>
                      <a:pt x="123" y="43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3" y="22"/>
                      <a:pt x="153" y="22"/>
                      <a:pt x="153" y="22"/>
                    </a:cubicBezTo>
                    <a:cubicBezTo>
                      <a:pt x="123" y="22"/>
                      <a:pt x="123" y="22"/>
                      <a:pt x="123" y="22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53" y="11"/>
                      <a:pt x="153" y="11"/>
                      <a:pt x="153" y="11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3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9" name="iŝḷîḍe"/>
              <p:cNvSpPr/>
              <p:nvPr/>
            </p:nvSpPr>
            <p:spPr bwMode="auto">
              <a:xfrm>
                <a:off x="3037" y="2430"/>
                <a:ext cx="338" cy="1052"/>
              </a:xfrm>
              <a:custGeom>
                <a:avLst/>
                <a:gdLst>
                  <a:gd name="T0" fmla="*/ 19 w 338"/>
                  <a:gd name="T1" fmla="*/ 0 h 1052"/>
                  <a:gd name="T2" fmla="*/ 338 w 338"/>
                  <a:gd name="T3" fmla="*/ 42 h 1052"/>
                  <a:gd name="T4" fmla="*/ 338 w 338"/>
                  <a:gd name="T5" fmla="*/ 0 h 1052"/>
                  <a:gd name="T6" fmla="*/ 0 w 338"/>
                  <a:gd name="T7" fmla="*/ 1006 h 1052"/>
                  <a:gd name="T8" fmla="*/ 323 w 338"/>
                  <a:gd name="T9" fmla="*/ 1052 h 1052"/>
                  <a:gd name="T10" fmla="*/ 323 w 338"/>
                  <a:gd name="T11" fmla="*/ 1006 h 1052"/>
                  <a:gd name="T12" fmla="*/ 4 w 338"/>
                  <a:gd name="T13" fmla="*/ 930 h 1052"/>
                  <a:gd name="T14" fmla="*/ 323 w 338"/>
                  <a:gd name="T15" fmla="*/ 972 h 1052"/>
                  <a:gd name="T16" fmla="*/ 323 w 338"/>
                  <a:gd name="T17" fmla="*/ 930 h 1052"/>
                  <a:gd name="T18" fmla="*/ 4 w 338"/>
                  <a:gd name="T19" fmla="*/ 853 h 1052"/>
                  <a:gd name="T20" fmla="*/ 326 w 338"/>
                  <a:gd name="T21" fmla="*/ 895 h 1052"/>
                  <a:gd name="T22" fmla="*/ 326 w 338"/>
                  <a:gd name="T23" fmla="*/ 853 h 1052"/>
                  <a:gd name="T24" fmla="*/ 4 w 338"/>
                  <a:gd name="T25" fmla="*/ 773 h 1052"/>
                  <a:gd name="T26" fmla="*/ 326 w 338"/>
                  <a:gd name="T27" fmla="*/ 819 h 1052"/>
                  <a:gd name="T28" fmla="*/ 326 w 338"/>
                  <a:gd name="T29" fmla="*/ 773 h 1052"/>
                  <a:gd name="T30" fmla="*/ 7 w 338"/>
                  <a:gd name="T31" fmla="*/ 697 h 1052"/>
                  <a:gd name="T32" fmla="*/ 326 w 338"/>
                  <a:gd name="T33" fmla="*/ 739 h 1052"/>
                  <a:gd name="T34" fmla="*/ 326 w 338"/>
                  <a:gd name="T35" fmla="*/ 697 h 1052"/>
                  <a:gd name="T36" fmla="*/ 7 w 338"/>
                  <a:gd name="T37" fmla="*/ 621 h 1052"/>
                  <a:gd name="T38" fmla="*/ 330 w 338"/>
                  <a:gd name="T39" fmla="*/ 663 h 1052"/>
                  <a:gd name="T40" fmla="*/ 330 w 338"/>
                  <a:gd name="T41" fmla="*/ 621 h 1052"/>
                  <a:gd name="T42" fmla="*/ 7 w 338"/>
                  <a:gd name="T43" fmla="*/ 541 h 1052"/>
                  <a:gd name="T44" fmla="*/ 330 w 338"/>
                  <a:gd name="T45" fmla="*/ 587 h 1052"/>
                  <a:gd name="T46" fmla="*/ 330 w 338"/>
                  <a:gd name="T47" fmla="*/ 541 h 1052"/>
                  <a:gd name="T48" fmla="*/ 11 w 338"/>
                  <a:gd name="T49" fmla="*/ 465 h 1052"/>
                  <a:gd name="T50" fmla="*/ 330 w 338"/>
                  <a:gd name="T51" fmla="*/ 507 h 1052"/>
                  <a:gd name="T52" fmla="*/ 330 w 338"/>
                  <a:gd name="T53" fmla="*/ 465 h 1052"/>
                  <a:gd name="T54" fmla="*/ 11 w 338"/>
                  <a:gd name="T55" fmla="*/ 389 h 1052"/>
                  <a:gd name="T56" fmla="*/ 330 w 338"/>
                  <a:gd name="T57" fmla="*/ 431 h 1052"/>
                  <a:gd name="T58" fmla="*/ 330 w 338"/>
                  <a:gd name="T59" fmla="*/ 389 h 1052"/>
                  <a:gd name="T60" fmla="*/ 11 w 338"/>
                  <a:gd name="T61" fmla="*/ 309 h 1052"/>
                  <a:gd name="T62" fmla="*/ 334 w 338"/>
                  <a:gd name="T63" fmla="*/ 355 h 1052"/>
                  <a:gd name="T64" fmla="*/ 334 w 338"/>
                  <a:gd name="T65" fmla="*/ 309 h 1052"/>
                  <a:gd name="T66" fmla="*/ 15 w 338"/>
                  <a:gd name="T67" fmla="*/ 233 h 1052"/>
                  <a:gd name="T68" fmla="*/ 334 w 338"/>
                  <a:gd name="T69" fmla="*/ 275 h 1052"/>
                  <a:gd name="T70" fmla="*/ 334 w 338"/>
                  <a:gd name="T71" fmla="*/ 233 h 1052"/>
                  <a:gd name="T72" fmla="*/ 15 w 338"/>
                  <a:gd name="T73" fmla="*/ 156 h 1052"/>
                  <a:gd name="T74" fmla="*/ 334 w 338"/>
                  <a:gd name="T75" fmla="*/ 198 h 1052"/>
                  <a:gd name="T76" fmla="*/ 334 w 338"/>
                  <a:gd name="T77" fmla="*/ 156 h 1052"/>
                  <a:gd name="T78" fmla="*/ 15 w 338"/>
                  <a:gd name="T79" fmla="*/ 80 h 1052"/>
                  <a:gd name="T80" fmla="*/ 338 w 338"/>
                  <a:gd name="T81" fmla="*/ 122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38" h="1052">
                    <a:moveTo>
                      <a:pt x="338" y="0"/>
                    </a:moveTo>
                    <a:lnTo>
                      <a:pt x="19" y="0"/>
                    </a:lnTo>
                    <a:lnTo>
                      <a:pt x="19" y="42"/>
                    </a:lnTo>
                    <a:lnTo>
                      <a:pt x="338" y="42"/>
                    </a:lnTo>
                    <a:lnTo>
                      <a:pt x="338" y="0"/>
                    </a:lnTo>
                    <a:lnTo>
                      <a:pt x="338" y="0"/>
                    </a:lnTo>
                    <a:close/>
                    <a:moveTo>
                      <a:pt x="323" y="1006"/>
                    </a:moveTo>
                    <a:lnTo>
                      <a:pt x="0" y="1006"/>
                    </a:lnTo>
                    <a:lnTo>
                      <a:pt x="0" y="1052"/>
                    </a:lnTo>
                    <a:lnTo>
                      <a:pt x="323" y="1052"/>
                    </a:lnTo>
                    <a:lnTo>
                      <a:pt x="323" y="1006"/>
                    </a:lnTo>
                    <a:lnTo>
                      <a:pt x="323" y="1006"/>
                    </a:lnTo>
                    <a:close/>
                    <a:moveTo>
                      <a:pt x="323" y="930"/>
                    </a:moveTo>
                    <a:lnTo>
                      <a:pt x="4" y="930"/>
                    </a:lnTo>
                    <a:lnTo>
                      <a:pt x="4" y="972"/>
                    </a:lnTo>
                    <a:lnTo>
                      <a:pt x="323" y="972"/>
                    </a:lnTo>
                    <a:lnTo>
                      <a:pt x="323" y="930"/>
                    </a:lnTo>
                    <a:lnTo>
                      <a:pt x="323" y="930"/>
                    </a:lnTo>
                    <a:close/>
                    <a:moveTo>
                      <a:pt x="326" y="853"/>
                    </a:moveTo>
                    <a:lnTo>
                      <a:pt x="4" y="853"/>
                    </a:lnTo>
                    <a:lnTo>
                      <a:pt x="4" y="895"/>
                    </a:lnTo>
                    <a:lnTo>
                      <a:pt x="326" y="895"/>
                    </a:lnTo>
                    <a:lnTo>
                      <a:pt x="326" y="853"/>
                    </a:lnTo>
                    <a:lnTo>
                      <a:pt x="326" y="853"/>
                    </a:lnTo>
                    <a:close/>
                    <a:moveTo>
                      <a:pt x="326" y="773"/>
                    </a:moveTo>
                    <a:lnTo>
                      <a:pt x="4" y="773"/>
                    </a:lnTo>
                    <a:lnTo>
                      <a:pt x="4" y="819"/>
                    </a:lnTo>
                    <a:lnTo>
                      <a:pt x="326" y="819"/>
                    </a:lnTo>
                    <a:lnTo>
                      <a:pt x="326" y="773"/>
                    </a:lnTo>
                    <a:lnTo>
                      <a:pt x="326" y="773"/>
                    </a:lnTo>
                    <a:close/>
                    <a:moveTo>
                      <a:pt x="326" y="697"/>
                    </a:moveTo>
                    <a:lnTo>
                      <a:pt x="7" y="697"/>
                    </a:lnTo>
                    <a:lnTo>
                      <a:pt x="7" y="739"/>
                    </a:lnTo>
                    <a:lnTo>
                      <a:pt x="326" y="739"/>
                    </a:lnTo>
                    <a:lnTo>
                      <a:pt x="326" y="697"/>
                    </a:lnTo>
                    <a:lnTo>
                      <a:pt x="326" y="697"/>
                    </a:lnTo>
                    <a:close/>
                    <a:moveTo>
                      <a:pt x="330" y="621"/>
                    </a:moveTo>
                    <a:lnTo>
                      <a:pt x="7" y="621"/>
                    </a:lnTo>
                    <a:lnTo>
                      <a:pt x="7" y="663"/>
                    </a:lnTo>
                    <a:lnTo>
                      <a:pt x="330" y="663"/>
                    </a:lnTo>
                    <a:lnTo>
                      <a:pt x="330" y="621"/>
                    </a:lnTo>
                    <a:lnTo>
                      <a:pt x="330" y="621"/>
                    </a:lnTo>
                    <a:close/>
                    <a:moveTo>
                      <a:pt x="330" y="541"/>
                    </a:moveTo>
                    <a:lnTo>
                      <a:pt x="7" y="541"/>
                    </a:lnTo>
                    <a:lnTo>
                      <a:pt x="7" y="587"/>
                    </a:lnTo>
                    <a:lnTo>
                      <a:pt x="330" y="587"/>
                    </a:lnTo>
                    <a:lnTo>
                      <a:pt x="330" y="541"/>
                    </a:lnTo>
                    <a:lnTo>
                      <a:pt x="330" y="541"/>
                    </a:lnTo>
                    <a:close/>
                    <a:moveTo>
                      <a:pt x="330" y="465"/>
                    </a:moveTo>
                    <a:lnTo>
                      <a:pt x="11" y="465"/>
                    </a:lnTo>
                    <a:lnTo>
                      <a:pt x="11" y="507"/>
                    </a:lnTo>
                    <a:lnTo>
                      <a:pt x="330" y="507"/>
                    </a:lnTo>
                    <a:lnTo>
                      <a:pt x="330" y="465"/>
                    </a:lnTo>
                    <a:lnTo>
                      <a:pt x="330" y="465"/>
                    </a:lnTo>
                    <a:close/>
                    <a:moveTo>
                      <a:pt x="330" y="389"/>
                    </a:moveTo>
                    <a:lnTo>
                      <a:pt x="11" y="389"/>
                    </a:lnTo>
                    <a:lnTo>
                      <a:pt x="11" y="431"/>
                    </a:lnTo>
                    <a:lnTo>
                      <a:pt x="330" y="431"/>
                    </a:lnTo>
                    <a:lnTo>
                      <a:pt x="330" y="389"/>
                    </a:lnTo>
                    <a:lnTo>
                      <a:pt x="330" y="389"/>
                    </a:lnTo>
                    <a:close/>
                    <a:moveTo>
                      <a:pt x="334" y="309"/>
                    </a:moveTo>
                    <a:lnTo>
                      <a:pt x="11" y="309"/>
                    </a:lnTo>
                    <a:lnTo>
                      <a:pt x="11" y="355"/>
                    </a:lnTo>
                    <a:lnTo>
                      <a:pt x="334" y="355"/>
                    </a:lnTo>
                    <a:lnTo>
                      <a:pt x="334" y="309"/>
                    </a:lnTo>
                    <a:lnTo>
                      <a:pt x="334" y="309"/>
                    </a:lnTo>
                    <a:close/>
                    <a:moveTo>
                      <a:pt x="334" y="233"/>
                    </a:moveTo>
                    <a:lnTo>
                      <a:pt x="15" y="233"/>
                    </a:lnTo>
                    <a:lnTo>
                      <a:pt x="15" y="275"/>
                    </a:lnTo>
                    <a:lnTo>
                      <a:pt x="334" y="275"/>
                    </a:lnTo>
                    <a:lnTo>
                      <a:pt x="334" y="233"/>
                    </a:lnTo>
                    <a:lnTo>
                      <a:pt x="334" y="233"/>
                    </a:lnTo>
                    <a:close/>
                    <a:moveTo>
                      <a:pt x="334" y="156"/>
                    </a:moveTo>
                    <a:lnTo>
                      <a:pt x="15" y="156"/>
                    </a:lnTo>
                    <a:lnTo>
                      <a:pt x="15" y="198"/>
                    </a:lnTo>
                    <a:lnTo>
                      <a:pt x="334" y="198"/>
                    </a:lnTo>
                    <a:lnTo>
                      <a:pt x="334" y="156"/>
                    </a:lnTo>
                    <a:lnTo>
                      <a:pt x="334" y="156"/>
                    </a:lnTo>
                    <a:close/>
                    <a:moveTo>
                      <a:pt x="338" y="80"/>
                    </a:moveTo>
                    <a:lnTo>
                      <a:pt x="15" y="80"/>
                    </a:lnTo>
                    <a:lnTo>
                      <a:pt x="15" y="122"/>
                    </a:lnTo>
                    <a:lnTo>
                      <a:pt x="338" y="122"/>
                    </a:lnTo>
                    <a:lnTo>
                      <a:pt x="338" y="80"/>
                    </a:lnTo>
                    <a:close/>
                  </a:path>
                </a:pathLst>
              </a:custGeom>
              <a:solidFill>
                <a:srgbClr val="1D8E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0" name="íŝļiḋé"/>
              <p:cNvSpPr/>
              <p:nvPr/>
            </p:nvSpPr>
            <p:spPr bwMode="auto">
              <a:xfrm>
                <a:off x="2824" y="2362"/>
                <a:ext cx="433" cy="2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1" name="îṧļíḍé"/>
              <p:cNvSpPr/>
              <p:nvPr/>
            </p:nvSpPr>
            <p:spPr bwMode="auto">
              <a:xfrm>
                <a:off x="2824" y="2362"/>
                <a:ext cx="72" cy="26"/>
              </a:xfrm>
              <a:prstGeom prst="rect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2" name="íşlïḋè"/>
              <p:cNvSpPr/>
              <p:nvPr/>
            </p:nvSpPr>
            <p:spPr bwMode="auto">
              <a:xfrm>
                <a:off x="2805" y="2388"/>
                <a:ext cx="186" cy="1276"/>
              </a:xfrm>
              <a:prstGeom prst="rect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3" name="îSlîḑe"/>
              <p:cNvSpPr/>
              <p:nvPr/>
            </p:nvSpPr>
            <p:spPr bwMode="auto">
              <a:xfrm>
                <a:off x="3101" y="2430"/>
                <a:ext cx="236" cy="1052"/>
              </a:xfrm>
              <a:custGeom>
                <a:avLst/>
                <a:gdLst>
                  <a:gd name="T0" fmla="*/ 171 w 236"/>
                  <a:gd name="T1" fmla="*/ 42 h 1052"/>
                  <a:gd name="T2" fmla="*/ 137 w 236"/>
                  <a:gd name="T3" fmla="*/ 930 h 1052"/>
                  <a:gd name="T4" fmla="*/ 167 w 236"/>
                  <a:gd name="T5" fmla="*/ 930 h 1052"/>
                  <a:gd name="T6" fmla="*/ 171 w 236"/>
                  <a:gd name="T7" fmla="*/ 895 h 1052"/>
                  <a:gd name="T8" fmla="*/ 137 w 236"/>
                  <a:gd name="T9" fmla="*/ 697 h 1052"/>
                  <a:gd name="T10" fmla="*/ 171 w 236"/>
                  <a:gd name="T11" fmla="*/ 697 h 1052"/>
                  <a:gd name="T12" fmla="*/ 171 w 236"/>
                  <a:gd name="T13" fmla="*/ 663 h 1052"/>
                  <a:gd name="T14" fmla="*/ 137 w 236"/>
                  <a:gd name="T15" fmla="*/ 465 h 1052"/>
                  <a:gd name="T16" fmla="*/ 171 w 236"/>
                  <a:gd name="T17" fmla="*/ 465 h 1052"/>
                  <a:gd name="T18" fmla="*/ 171 w 236"/>
                  <a:gd name="T19" fmla="*/ 431 h 1052"/>
                  <a:gd name="T20" fmla="*/ 137 w 236"/>
                  <a:gd name="T21" fmla="*/ 156 h 1052"/>
                  <a:gd name="T22" fmla="*/ 171 w 236"/>
                  <a:gd name="T23" fmla="*/ 156 h 1052"/>
                  <a:gd name="T24" fmla="*/ 171 w 236"/>
                  <a:gd name="T25" fmla="*/ 122 h 1052"/>
                  <a:gd name="T26" fmla="*/ 69 w 236"/>
                  <a:gd name="T27" fmla="*/ 0 h 1052"/>
                  <a:gd name="T28" fmla="*/ 103 w 236"/>
                  <a:gd name="T29" fmla="*/ 0 h 1052"/>
                  <a:gd name="T30" fmla="*/ 103 w 236"/>
                  <a:gd name="T31" fmla="*/ 1052 h 1052"/>
                  <a:gd name="T32" fmla="*/ 69 w 236"/>
                  <a:gd name="T33" fmla="*/ 930 h 1052"/>
                  <a:gd name="T34" fmla="*/ 103 w 236"/>
                  <a:gd name="T35" fmla="*/ 930 h 1052"/>
                  <a:gd name="T36" fmla="*/ 103 w 236"/>
                  <a:gd name="T37" fmla="*/ 739 h 1052"/>
                  <a:gd name="T38" fmla="*/ 69 w 236"/>
                  <a:gd name="T39" fmla="*/ 541 h 1052"/>
                  <a:gd name="T40" fmla="*/ 103 w 236"/>
                  <a:gd name="T41" fmla="*/ 541 h 1052"/>
                  <a:gd name="T42" fmla="*/ 103 w 236"/>
                  <a:gd name="T43" fmla="*/ 507 h 1052"/>
                  <a:gd name="T44" fmla="*/ 69 w 236"/>
                  <a:gd name="T45" fmla="*/ 309 h 1052"/>
                  <a:gd name="T46" fmla="*/ 103 w 236"/>
                  <a:gd name="T47" fmla="*/ 309 h 1052"/>
                  <a:gd name="T48" fmla="*/ 103 w 236"/>
                  <a:gd name="T49" fmla="*/ 275 h 1052"/>
                  <a:gd name="T50" fmla="*/ 69 w 236"/>
                  <a:gd name="T51" fmla="*/ 80 h 1052"/>
                  <a:gd name="T52" fmla="*/ 103 w 236"/>
                  <a:gd name="T53" fmla="*/ 80 h 1052"/>
                  <a:gd name="T54" fmla="*/ 236 w 236"/>
                  <a:gd name="T55" fmla="*/ 42 h 1052"/>
                  <a:gd name="T56" fmla="*/ 202 w 236"/>
                  <a:gd name="T57" fmla="*/ 1006 h 1052"/>
                  <a:gd name="T58" fmla="*/ 236 w 236"/>
                  <a:gd name="T59" fmla="*/ 1006 h 1052"/>
                  <a:gd name="T60" fmla="*/ 236 w 236"/>
                  <a:gd name="T61" fmla="*/ 972 h 1052"/>
                  <a:gd name="T62" fmla="*/ 202 w 236"/>
                  <a:gd name="T63" fmla="*/ 853 h 1052"/>
                  <a:gd name="T64" fmla="*/ 236 w 236"/>
                  <a:gd name="T65" fmla="*/ 853 h 1052"/>
                  <a:gd name="T66" fmla="*/ 236 w 236"/>
                  <a:gd name="T67" fmla="*/ 739 h 1052"/>
                  <a:gd name="T68" fmla="*/ 202 w 236"/>
                  <a:gd name="T69" fmla="*/ 621 h 1052"/>
                  <a:gd name="T70" fmla="*/ 236 w 236"/>
                  <a:gd name="T71" fmla="*/ 621 h 1052"/>
                  <a:gd name="T72" fmla="*/ 236 w 236"/>
                  <a:gd name="T73" fmla="*/ 507 h 1052"/>
                  <a:gd name="T74" fmla="*/ 202 w 236"/>
                  <a:gd name="T75" fmla="*/ 389 h 1052"/>
                  <a:gd name="T76" fmla="*/ 236 w 236"/>
                  <a:gd name="T77" fmla="*/ 389 h 1052"/>
                  <a:gd name="T78" fmla="*/ 236 w 236"/>
                  <a:gd name="T79" fmla="*/ 275 h 1052"/>
                  <a:gd name="T80" fmla="*/ 202 w 236"/>
                  <a:gd name="T81" fmla="*/ 156 h 1052"/>
                  <a:gd name="T82" fmla="*/ 236 w 236"/>
                  <a:gd name="T83" fmla="*/ 156 h 1052"/>
                  <a:gd name="T84" fmla="*/ 236 w 236"/>
                  <a:gd name="T85" fmla="*/ 122 h 1052"/>
                  <a:gd name="T86" fmla="*/ 0 w 236"/>
                  <a:gd name="T87" fmla="*/ 1006 h 1052"/>
                  <a:gd name="T88" fmla="*/ 35 w 236"/>
                  <a:gd name="T89" fmla="*/ 1006 h 1052"/>
                  <a:gd name="T90" fmla="*/ 35 w 236"/>
                  <a:gd name="T91" fmla="*/ 972 h 1052"/>
                  <a:gd name="T92" fmla="*/ 0 w 236"/>
                  <a:gd name="T93" fmla="*/ 773 h 1052"/>
                  <a:gd name="T94" fmla="*/ 35 w 236"/>
                  <a:gd name="T95" fmla="*/ 773 h 1052"/>
                  <a:gd name="T96" fmla="*/ 35 w 236"/>
                  <a:gd name="T97" fmla="*/ 739 h 1052"/>
                  <a:gd name="T98" fmla="*/ 0 w 236"/>
                  <a:gd name="T99" fmla="*/ 541 h 1052"/>
                  <a:gd name="T100" fmla="*/ 35 w 236"/>
                  <a:gd name="T101" fmla="*/ 541 h 1052"/>
                  <a:gd name="T102" fmla="*/ 35 w 236"/>
                  <a:gd name="T103" fmla="*/ 507 h 1052"/>
                  <a:gd name="T104" fmla="*/ 0 w 236"/>
                  <a:gd name="T105" fmla="*/ 389 h 1052"/>
                  <a:gd name="T106" fmla="*/ 35 w 236"/>
                  <a:gd name="T107" fmla="*/ 389 h 1052"/>
                  <a:gd name="T108" fmla="*/ 35 w 236"/>
                  <a:gd name="T109" fmla="*/ 355 h 1052"/>
                  <a:gd name="T110" fmla="*/ 0 w 236"/>
                  <a:gd name="T111" fmla="*/ 233 h 1052"/>
                  <a:gd name="T112" fmla="*/ 35 w 236"/>
                  <a:gd name="T113" fmla="*/ 233 h 1052"/>
                  <a:gd name="T114" fmla="*/ 35 w 236"/>
                  <a:gd name="T115" fmla="*/ 198 h 1052"/>
                  <a:gd name="T116" fmla="*/ 0 w 236"/>
                  <a:gd name="T117" fmla="*/ 80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6" h="1052">
                    <a:moveTo>
                      <a:pt x="171" y="0"/>
                    </a:moveTo>
                    <a:lnTo>
                      <a:pt x="137" y="0"/>
                    </a:lnTo>
                    <a:lnTo>
                      <a:pt x="137" y="42"/>
                    </a:lnTo>
                    <a:lnTo>
                      <a:pt x="171" y="42"/>
                    </a:lnTo>
                    <a:lnTo>
                      <a:pt x="171" y="0"/>
                    </a:lnTo>
                    <a:lnTo>
                      <a:pt x="171" y="0"/>
                    </a:lnTo>
                    <a:close/>
                    <a:moveTo>
                      <a:pt x="167" y="930"/>
                    </a:moveTo>
                    <a:lnTo>
                      <a:pt x="137" y="930"/>
                    </a:lnTo>
                    <a:lnTo>
                      <a:pt x="137" y="972"/>
                    </a:lnTo>
                    <a:lnTo>
                      <a:pt x="167" y="972"/>
                    </a:lnTo>
                    <a:lnTo>
                      <a:pt x="167" y="930"/>
                    </a:lnTo>
                    <a:lnTo>
                      <a:pt x="167" y="930"/>
                    </a:lnTo>
                    <a:close/>
                    <a:moveTo>
                      <a:pt x="171" y="853"/>
                    </a:moveTo>
                    <a:lnTo>
                      <a:pt x="137" y="853"/>
                    </a:lnTo>
                    <a:lnTo>
                      <a:pt x="137" y="895"/>
                    </a:lnTo>
                    <a:lnTo>
                      <a:pt x="171" y="895"/>
                    </a:lnTo>
                    <a:lnTo>
                      <a:pt x="171" y="853"/>
                    </a:lnTo>
                    <a:lnTo>
                      <a:pt x="171" y="853"/>
                    </a:lnTo>
                    <a:close/>
                    <a:moveTo>
                      <a:pt x="171" y="697"/>
                    </a:moveTo>
                    <a:lnTo>
                      <a:pt x="137" y="697"/>
                    </a:lnTo>
                    <a:lnTo>
                      <a:pt x="137" y="739"/>
                    </a:lnTo>
                    <a:lnTo>
                      <a:pt x="171" y="739"/>
                    </a:lnTo>
                    <a:lnTo>
                      <a:pt x="171" y="697"/>
                    </a:lnTo>
                    <a:lnTo>
                      <a:pt x="171" y="697"/>
                    </a:lnTo>
                    <a:close/>
                    <a:moveTo>
                      <a:pt x="171" y="621"/>
                    </a:moveTo>
                    <a:lnTo>
                      <a:pt x="137" y="621"/>
                    </a:lnTo>
                    <a:lnTo>
                      <a:pt x="137" y="663"/>
                    </a:lnTo>
                    <a:lnTo>
                      <a:pt x="171" y="663"/>
                    </a:lnTo>
                    <a:lnTo>
                      <a:pt x="171" y="621"/>
                    </a:lnTo>
                    <a:lnTo>
                      <a:pt x="171" y="621"/>
                    </a:lnTo>
                    <a:close/>
                    <a:moveTo>
                      <a:pt x="171" y="465"/>
                    </a:moveTo>
                    <a:lnTo>
                      <a:pt x="137" y="465"/>
                    </a:lnTo>
                    <a:lnTo>
                      <a:pt x="137" y="507"/>
                    </a:lnTo>
                    <a:lnTo>
                      <a:pt x="171" y="507"/>
                    </a:lnTo>
                    <a:lnTo>
                      <a:pt x="171" y="465"/>
                    </a:lnTo>
                    <a:lnTo>
                      <a:pt x="171" y="465"/>
                    </a:lnTo>
                    <a:close/>
                    <a:moveTo>
                      <a:pt x="171" y="389"/>
                    </a:moveTo>
                    <a:lnTo>
                      <a:pt x="137" y="389"/>
                    </a:lnTo>
                    <a:lnTo>
                      <a:pt x="137" y="431"/>
                    </a:lnTo>
                    <a:lnTo>
                      <a:pt x="171" y="431"/>
                    </a:lnTo>
                    <a:lnTo>
                      <a:pt x="171" y="389"/>
                    </a:lnTo>
                    <a:lnTo>
                      <a:pt x="171" y="389"/>
                    </a:lnTo>
                    <a:close/>
                    <a:moveTo>
                      <a:pt x="171" y="156"/>
                    </a:moveTo>
                    <a:lnTo>
                      <a:pt x="137" y="156"/>
                    </a:lnTo>
                    <a:lnTo>
                      <a:pt x="137" y="198"/>
                    </a:lnTo>
                    <a:lnTo>
                      <a:pt x="171" y="198"/>
                    </a:lnTo>
                    <a:lnTo>
                      <a:pt x="171" y="156"/>
                    </a:lnTo>
                    <a:lnTo>
                      <a:pt x="171" y="156"/>
                    </a:lnTo>
                    <a:close/>
                    <a:moveTo>
                      <a:pt x="171" y="80"/>
                    </a:moveTo>
                    <a:lnTo>
                      <a:pt x="137" y="80"/>
                    </a:lnTo>
                    <a:lnTo>
                      <a:pt x="137" y="122"/>
                    </a:lnTo>
                    <a:lnTo>
                      <a:pt x="171" y="122"/>
                    </a:lnTo>
                    <a:lnTo>
                      <a:pt x="171" y="80"/>
                    </a:lnTo>
                    <a:lnTo>
                      <a:pt x="171" y="80"/>
                    </a:lnTo>
                    <a:close/>
                    <a:moveTo>
                      <a:pt x="103" y="0"/>
                    </a:moveTo>
                    <a:lnTo>
                      <a:pt x="69" y="0"/>
                    </a:lnTo>
                    <a:lnTo>
                      <a:pt x="69" y="42"/>
                    </a:lnTo>
                    <a:lnTo>
                      <a:pt x="103" y="42"/>
                    </a:lnTo>
                    <a:lnTo>
                      <a:pt x="103" y="0"/>
                    </a:lnTo>
                    <a:lnTo>
                      <a:pt x="103" y="0"/>
                    </a:lnTo>
                    <a:close/>
                    <a:moveTo>
                      <a:pt x="103" y="1006"/>
                    </a:moveTo>
                    <a:lnTo>
                      <a:pt x="69" y="1006"/>
                    </a:lnTo>
                    <a:lnTo>
                      <a:pt x="69" y="1052"/>
                    </a:lnTo>
                    <a:lnTo>
                      <a:pt x="103" y="1052"/>
                    </a:lnTo>
                    <a:lnTo>
                      <a:pt x="103" y="1006"/>
                    </a:lnTo>
                    <a:lnTo>
                      <a:pt x="103" y="1006"/>
                    </a:lnTo>
                    <a:close/>
                    <a:moveTo>
                      <a:pt x="103" y="930"/>
                    </a:moveTo>
                    <a:lnTo>
                      <a:pt x="69" y="930"/>
                    </a:lnTo>
                    <a:lnTo>
                      <a:pt x="69" y="972"/>
                    </a:lnTo>
                    <a:lnTo>
                      <a:pt x="103" y="972"/>
                    </a:lnTo>
                    <a:lnTo>
                      <a:pt x="103" y="930"/>
                    </a:lnTo>
                    <a:lnTo>
                      <a:pt x="103" y="930"/>
                    </a:lnTo>
                    <a:close/>
                    <a:moveTo>
                      <a:pt x="103" y="697"/>
                    </a:moveTo>
                    <a:lnTo>
                      <a:pt x="69" y="697"/>
                    </a:lnTo>
                    <a:lnTo>
                      <a:pt x="69" y="739"/>
                    </a:lnTo>
                    <a:lnTo>
                      <a:pt x="103" y="739"/>
                    </a:lnTo>
                    <a:lnTo>
                      <a:pt x="103" y="697"/>
                    </a:lnTo>
                    <a:lnTo>
                      <a:pt x="103" y="697"/>
                    </a:lnTo>
                    <a:close/>
                    <a:moveTo>
                      <a:pt x="103" y="541"/>
                    </a:moveTo>
                    <a:lnTo>
                      <a:pt x="69" y="541"/>
                    </a:lnTo>
                    <a:lnTo>
                      <a:pt x="69" y="587"/>
                    </a:lnTo>
                    <a:lnTo>
                      <a:pt x="103" y="587"/>
                    </a:lnTo>
                    <a:lnTo>
                      <a:pt x="103" y="541"/>
                    </a:lnTo>
                    <a:lnTo>
                      <a:pt x="103" y="541"/>
                    </a:lnTo>
                    <a:close/>
                    <a:moveTo>
                      <a:pt x="103" y="465"/>
                    </a:moveTo>
                    <a:lnTo>
                      <a:pt x="69" y="465"/>
                    </a:lnTo>
                    <a:lnTo>
                      <a:pt x="69" y="507"/>
                    </a:lnTo>
                    <a:lnTo>
                      <a:pt x="103" y="507"/>
                    </a:lnTo>
                    <a:lnTo>
                      <a:pt x="103" y="465"/>
                    </a:lnTo>
                    <a:lnTo>
                      <a:pt x="103" y="465"/>
                    </a:lnTo>
                    <a:close/>
                    <a:moveTo>
                      <a:pt x="103" y="309"/>
                    </a:moveTo>
                    <a:lnTo>
                      <a:pt x="69" y="309"/>
                    </a:lnTo>
                    <a:lnTo>
                      <a:pt x="69" y="355"/>
                    </a:lnTo>
                    <a:lnTo>
                      <a:pt x="103" y="355"/>
                    </a:lnTo>
                    <a:lnTo>
                      <a:pt x="103" y="309"/>
                    </a:lnTo>
                    <a:lnTo>
                      <a:pt x="103" y="309"/>
                    </a:lnTo>
                    <a:close/>
                    <a:moveTo>
                      <a:pt x="103" y="233"/>
                    </a:moveTo>
                    <a:lnTo>
                      <a:pt x="69" y="233"/>
                    </a:lnTo>
                    <a:lnTo>
                      <a:pt x="69" y="275"/>
                    </a:lnTo>
                    <a:lnTo>
                      <a:pt x="103" y="275"/>
                    </a:lnTo>
                    <a:lnTo>
                      <a:pt x="103" y="233"/>
                    </a:lnTo>
                    <a:lnTo>
                      <a:pt x="103" y="233"/>
                    </a:lnTo>
                    <a:close/>
                    <a:moveTo>
                      <a:pt x="103" y="80"/>
                    </a:moveTo>
                    <a:lnTo>
                      <a:pt x="69" y="80"/>
                    </a:lnTo>
                    <a:lnTo>
                      <a:pt x="69" y="122"/>
                    </a:lnTo>
                    <a:lnTo>
                      <a:pt x="103" y="122"/>
                    </a:lnTo>
                    <a:lnTo>
                      <a:pt x="103" y="80"/>
                    </a:lnTo>
                    <a:lnTo>
                      <a:pt x="103" y="80"/>
                    </a:lnTo>
                    <a:close/>
                    <a:moveTo>
                      <a:pt x="236" y="0"/>
                    </a:moveTo>
                    <a:lnTo>
                      <a:pt x="202" y="0"/>
                    </a:lnTo>
                    <a:lnTo>
                      <a:pt x="202" y="42"/>
                    </a:lnTo>
                    <a:lnTo>
                      <a:pt x="236" y="42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  <a:moveTo>
                      <a:pt x="236" y="1006"/>
                    </a:moveTo>
                    <a:lnTo>
                      <a:pt x="202" y="1006"/>
                    </a:lnTo>
                    <a:lnTo>
                      <a:pt x="202" y="1052"/>
                    </a:lnTo>
                    <a:lnTo>
                      <a:pt x="236" y="1052"/>
                    </a:lnTo>
                    <a:lnTo>
                      <a:pt x="236" y="1006"/>
                    </a:lnTo>
                    <a:lnTo>
                      <a:pt x="236" y="1006"/>
                    </a:lnTo>
                    <a:close/>
                    <a:moveTo>
                      <a:pt x="236" y="930"/>
                    </a:moveTo>
                    <a:lnTo>
                      <a:pt x="202" y="930"/>
                    </a:lnTo>
                    <a:lnTo>
                      <a:pt x="202" y="972"/>
                    </a:lnTo>
                    <a:lnTo>
                      <a:pt x="236" y="972"/>
                    </a:lnTo>
                    <a:lnTo>
                      <a:pt x="236" y="930"/>
                    </a:lnTo>
                    <a:lnTo>
                      <a:pt x="236" y="930"/>
                    </a:lnTo>
                    <a:close/>
                    <a:moveTo>
                      <a:pt x="236" y="853"/>
                    </a:moveTo>
                    <a:lnTo>
                      <a:pt x="202" y="853"/>
                    </a:lnTo>
                    <a:lnTo>
                      <a:pt x="202" y="895"/>
                    </a:lnTo>
                    <a:lnTo>
                      <a:pt x="236" y="895"/>
                    </a:lnTo>
                    <a:lnTo>
                      <a:pt x="236" y="853"/>
                    </a:lnTo>
                    <a:lnTo>
                      <a:pt x="236" y="853"/>
                    </a:lnTo>
                    <a:close/>
                    <a:moveTo>
                      <a:pt x="236" y="697"/>
                    </a:moveTo>
                    <a:lnTo>
                      <a:pt x="202" y="697"/>
                    </a:lnTo>
                    <a:lnTo>
                      <a:pt x="202" y="739"/>
                    </a:lnTo>
                    <a:lnTo>
                      <a:pt x="236" y="739"/>
                    </a:lnTo>
                    <a:lnTo>
                      <a:pt x="236" y="697"/>
                    </a:lnTo>
                    <a:lnTo>
                      <a:pt x="236" y="697"/>
                    </a:lnTo>
                    <a:close/>
                    <a:moveTo>
                      <a:pt x="236" y="621"/>
                    </a:moveTo>
                    <a:lnTo>
                      <a:pt x="202" y="621"/>
                    </a:lnTo>
                    <a:lnTo>
                      <a:pt x="202" y="663"/>
                    </a:lnTo>
                    <a:lnTo>
                      <a:pt x="236" y="663"/>
                    </a:lnTo>
                    <a:lnTo>
                      <a:pt x="236" y="621"/>
                    </a:lnTo>
                    <a:lnTo>
                      <a:pt x="236" y="621"/>
                    </a:lnTo>
                    <a:close/>
                    <a:moveTo>
                      <a:pt x="236" y="465"/>
                    </a:moveTo>
                    <a:lnTo>
                      <a:pt x="202" y="465"/>
                    </a:lnTo>
                    <a:lnTo>
                      <a:pt x="202" y="507"/>
                    </a:lnTo>
                    <a:lnTo>
                      <a:pt x="236" y="507"/>
                    </a:lnTo>
                    <a:lnTo>
                      <a:pt x="236" y="465"/>
                    </a:lnTo>
                    <a:lnTo>
                      <a:pt x="236" y="465"/>
                    </a:lnTo>
                    <a:close/>
                    <a:moveTo>
                      <a:pt x="236" y="389"/>
                    </a:moveTo>
                    <a:lnTo>
                      <a:pt x="202" y="389"/>
                    </a:lnTo>
                    <a:lnTo>
                      <a:pt x="202" y="431"/>
                    </a:lnTo>
                    <a:lnTo>
                      <a:pt x="236" y="431"/>
                    </a:lnTo>
                    <a:lnTo>
                      <a:pt x="236" y="389"/>
                    </a:lnTo>
                    <a:lnTo>
                      <a:pt x="236" y="389"/>
                    </a:lnTo>
                    <a:close/>
                    <a:moveTo>
                      <a:pt x="236" y="233"/>
                    </a:moveTo>
                    <a:lnTo>
                      <a:pt x="202" y="233"/>
                    </a:lnTo>
                    <a:lnTo>
                      <a:pt x="202" y="275"/>
                    </a:lnTo>
                    <a:lnTo>
                      <a:pt x="236" y="275"/>
                    </a:lnTo>
                    <a:lnTo>
                      <a:pt x="236" y="233"/>
                    </a:lnTo>
                    <a:lnTo>
                      <a:pt x="236" y="233"/>
                    </a:lnTo>
                    <a:close/>
                    <a:moveTo>
                      <a:pt x="236" y="156"/>
                    </a:moveTo>
                    <a:lnTo>
                      <a:pt x="202" y="156"/>
                    </a:lnTo>
                    <a:lnTo>
                      <a:pt x="202" y="198"/>
                    </a:lnTo>
                    <a:lnTo>
                      <a:pt x="236" y="198"/>
                    </a:lnTo>
                    <a:lnTo>
                      <a:pt x="236" y="156"/>
                    </a:lnTo>
                    <a:lnTo>
                      <a:pt x="236" y="156"/>
                    </a:lnTo>
                    <a:close/>
                    <a:moveTo>
                      <a:pt x="236" y="80"/>
                    </a:moveTo>
                    <a:lnTo>
                      <a:pt x="202" y="80"/>
                    </a:lnTo>
                    <a:lnTo>
                      <a:pt x="202" y="122"/>
                    </a:lnTo>
                    <a:lnTo>
                      <a:pt x="236" y="122"/>
                    </a:lnTo>
                    <a:lnTo>
                      <a:pt x="236" y="80"/>
                    </a:lnTo>
                    <a:lnTo>
                      <a:pt x="236" y="80"/>
                    </a:lnTo>
                    <a:close/>
                    <a:moveTo>
                      <a:pt x="35" y="1006"/>
                    </a:moveTo>
                    <a:lnTo>
                      <a:pt x="0" y="1006"/>
                    </a:lnTo>
                    <a:lnTo>
                      <a:pt x="0" y="1052"/>
                    </a:lnTo>
                    <a:lnTo>
                      <a:pt x="35" y="1052"/>
                    </a:lnTo>
                    <a:lnTo>
                      <a:pt x="35" y="1006"/>
                    </a:lnTo>
                    <a:lnTo>
                      <a:pt x="35" y="1006"/>
                    </a:lnTo>
                    <a:close/>
                    <a:moveTo>
                      <a:pt x="35" y="930"/>
                    </a:moveTo>
                    <a:lnTo>
                      <a:pt x="0" y="930"/>
                    </a:lnTo>
                    <a:lnTo>
                      <a:pt x="0" y="972"/>
                    </a:lnTo>
                    <a:lnTo>
                      <a:pt x="35" y="972"/>
                    </a:lnTo>
                    <a:lnTo>
                      <a:pt x="35" y="930"/>
                    </a:lnTo>
                    <a:lnTo>
                      <a:pt x="35" y="930"/>
                    </a:lnTo>
                    <a:close/>
                    <a:moveTo>
                      <a:pt x="35" y="773"/>
                    </a:moveTo>
                    <a:lnTo>
                      <a:pt x="0" y="773"/>
                    </a:lnTo>
                    <a:lnTo>
                      <a:pt x="0" y="819"/>
                    </a:lnTo>
                    <a:lnTo>
                      <a:pt x="35" y="819"/>
                    </a:lnTo>
                    <a:lnTo>
                      <a:pt x="35" y="773"/>
                    </a:lnTo>
                    <a:lnTo>
                      <a:pt x="35" y="773"/>
                    </a:lnTo>
                    <a:close/>
                    <a:moveTo>
                      <a:pt x="35" y="697"/>
                    </a:moveTo>
                    <a:lnTo>
                      <a:pt x="0" y="697"/>
                    </a:lnTo>
                    <a:lnTo>
                      <a:pt x="0" y="739"/>
                    </a:lnTo>
                    <a:lnTo>
                      <a:pt x="35" y="739"/>
                    </a:lnTo>
                    <a:lnTo>
                      <a:pt x="35" y="697"/>
                    </a:lnTo>
                    <a:lnTo>
                      <a:pt x="35" y="697"/>
                    </a:lnTo>
                    <a:close/>
                    <a:moveTo>
                      <a:pt x="35" y="541"/>
                    </a:moveTo>
                    <a:lnTo>
                      <a:pt x="0" y="541"/>
                    </a:lnTo>
                    <a:lnTo>
                      <a:pt x="0" y="587"/>
                    </a:lnTo>
                    <a:lnTo>
                      <a:pt x="35" y="587"/>
                    </a:lnTo>
                    <a:lnTo>
                      <a:pt x="35" y="541"/>
                    </a:lnTo>
                    <a:lnTo>
                      <a:pt x="35" y="541"/>
                    </a:lnTo>
                    <a:close/>
                    <a:moveTo>
                      <a:pt x="35" y="465"/>
                    </a:moveTo>
                    <a:lnTo>
                      <a:pt x="0" y="465"/>
                    </a:lnTo>
                    <a:lnTo>
                      <a:pt x="0" y="507"/>
                    </a:lnTo>
                    <a:lnTo>
                      <a:pt x="35" y="507"/>
                    </a:lnTo>
                    <a:lnTo>
                      <a:pt x="35" y="465"/>
                    </a:lnTo>
                    <a:lnTo>
                      <a:pt x="35" y="465"/>
                    </a:lnTo>
                    <a:close/>
                    <a:moveTo>
                      <a:pt x="35" y="389"/>
                    </a:moveTo>
                    <a:lnTo>
                      <a:pt x="0" y="389"/>
                    </a:lnTo>
                    <a:lnTo>
                      <a:pt x="0" y="431"/>
                    </a:lnTo>
                    <a:lnTo>
                      <a:pt x="35" y="431"/>
                    </a:lnTo>
                    <a:lnTo>
                      <a:pt x="35" y="389"/>
                    </a:lnTo>
                    <a:lnTo>
                      <a:pt x="35" y="389"/>
                    </a:lnTo>
                    <a:close/>
                    <a:moveTo>
                      <a:pt x="35" y="309"/>
                    </a:moveTo>
                    <a:lnTo>
                      <a:pt x="0" y="309"/>
                    </a:lnTo>
                    <a:lnTo>
                      <a:pt x="0" y="355"/>
                    </a:lnTo>
                    <a:lnTo>
                      <a:pt x="35" y="355"/>
                    </a:lnTo>
                    <a:lnTo>
                      <a:pt x="35" y="309"/>
                    </a:lnTo>
                    <a:lnTo>
                      <a:pt x="35" y="309"/>
                    </a:lnTo>
                    <a:close/>
                    <a:moveTo>
                      <a:pt x="35" y="233"/>
                    </a:moveTo>
                    <a:lnTo>
                      <a:pt x="0" y="233"/>
                    </a:lnTo>
                    <a:lnTo>
                      <a:pt x="0" y="275"/>
                    </a:lnTo>
                    <a:lnTo>
                      <a:pt x="35" y="275"/>
                    </a:lnTo>
                    <a:lnTo>
                      <a:pt x="35" y="233"/>
                    </a:lnTo>
                    <a:lnTo>
                      <a:pt x="35" y="233"/>
                    </a:lnTo>
                    <a:close/>
                    <a:moveTo>
                      <a:pt x="35" y="156"/>
                    </a:moveTo>
                    <a:lnTo>
                      <a:pt x="0" y="156"/>
                    </a:lnTo>
                    <a:lnTo>
                      <a:pt x="0" y="198"/>
                    </a:lnTo>
                    <a:lnTo>
                      <a:pt x="35" y="198"/>
                    </a:lnTo>
                    <a:lnTo>
                      <a:pt x="35" y="156"/>
                    </a:lnTo>
                    <a:lnTo>
                      <a:pt x="35" y="156"/>
                    </a:lnTo>
                    <a:close/>
                    <a:moveTo>
                      <a:pt x="35" y="80"/>
                    </a:moveTo>
                    <a:lnTo>
                      <a:pt x="0" y="80"/>
                    </a:lnTo>
                    <a:lnTo>
                      <a:pt x="0" y="122"/>
                    </a:lnTo>
                    <a:lnTo>
                      <a:pt x="35" y="122"/>
                    </a:lnTo>
                    <a:lnTo>
                      <a:pt x="35" y="80"/>
                    </a:lnTo>
                    <a:close/>
                  </a:path>
                </a:pathLst>
              </a:cu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4" name="íṡḷiďe"/>
              <p:cNvSpPr/>
              <p:nvPr/>
            </p:nvSpPr>
            <p:spPr bwMode="auto">
              <a:xfrm>
                <a:off x="5281" y="2712"/>
                <a:ext cx="516" cy="998"/>
              </a:xfrm>
              <a:custGeom>
                <a:avLst/>
                <a:gdLst>
                  <a:gd name="T0" fmla="*/ 0 w 516"/>
                  <a:gd name="T1" fmla="*/ 0 h 998"/>
                  <a:gd name="T2" fmla="*/ 516 w 516"/>
                  <a:gd name="T3" fmla="*/ 4 h 998"/>
                  <a:gd name="T4" fmla="*/ 516 w 516"/>
                  <a:gd name="T5" fmla="*/ 88 h 998"/>
                  <a:gd name="T6" fmla="*/ 513 w 516"/>
                  <a:gd name="T7" fmla="*/ 88 h 998"/>
                  <a:gd name="T8" fmla="*/ 513 w 516"/>
                  <a:gd name="T9" fmla="*/ 998 h 998"/>
                  <a:gd name="T10" fmla="*/ 0 w 516"/>
                  <a:gd name="T11" fmla="*/ 998 h 998"/>
                  <a:gd name="T12" fmla="*/ 0 w 516"/>
                  <a:gd name="T13" fmla="*/ 0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6" h="998">
                    <a:moveTo>
                      <a:pt x="0" y="0"/>
                    </a:moveTo>
                    <a:lnTo>
                      <a:pt x="516" y="4"/>
                    </a:lnTo>
                    <a:lnTo>
                      <a:pt x="516" y="88"/>
                    </a:lnTo>
                    <a:lnTo>
                      <a:pt x="513" y="88"/>
                    </a:lnTo>
                    <a:lnTo>
                      <a:pt x="513" y="998"/>
                    </a:lnTo>
                    <a:lnTo>
                      <a:pt x="0" y="9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5" name="îṥḻiḑe"/>
              <p:cNvSpPr/>
              <p:nvPr/>
            </p:nvSpPr>
            <p:spPr bwMode="auto">
              <a:xfrm>
                <a:off x="5247" y="2712"/>
                <a:ext cx="178" cy="998"/>
              </a:xfrm>
              <a:prstGeom prst="rect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6" name="í$1íḋé"/>
              <p:cNvSpPr/>
              <p:nvPr/>
            </p:nvSpPr>
            <p:spPr bwMode="auto">
              <a:xfrm>
                <a:off x="5547" y="2773"/>
                <a:ext cx="247" cy="937"/>
              </a:xfrm>
              <a:prstGeom prst="rect">
                <a:avLst/>
              </a:prstGeom>
              <a:solidFill>
                <a:srgbClr val="3197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7" name="îs1ïḓê"/>
              <p:cNvSpPr/>
              <p:nvPr/>
            </p:nvSpPr>
            <p:spPr bwMode="auto">
              <a:xfrm>
                <a:off x="5452" y="2712"/>
                <a:ext cx="19" cy="994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8" name="iSľíḋè"/>
              <p:cNvSpPr/>
              <p:nvPr/>
            </p:nvSpPr>
            <p:spPr bwMode="auto">
              <a:xfrm>
                <a:off x="5547" y="2773"/>
                <a:ext cx="250" cy="937"/>
              </a:xfrm>
              <a:custGeom>
                <a:avLst/>
                <a:gdLst>
                  <a:gd name="T0" fmla="*/ 26 w 250"/>
                  <a:gd name="T1" fmla="*/ 0 h 937"/>
                  <a:gd name="T2" fmla="*/ 0 w 250"/>
                  <a:gd name="T3" fmla="*/ 0 h 937"/>
                  <a:gd name="T4" fmla="*/ 0 w 250"/>
                  <a:gd name="T5" fmla="*/ 27 h 937"/>
                  <a:gd name="T6" fmla="*/ 0 w 250"/>
                  <a:gd name="T7" fmla="*/ 937 h 937"/>
                  <a:gd name="T8" fmla="*/ 26 w 250"/>
                  <a:gd name="T9" fmla="*/ 937 h 937"/>
                  <a:gd name="T10" fmla="*/ 26 w 250"/>
                  <a:gd name="T11" fmla="*/ 27 h 937"/>
                  <a:gd name="T12" fmla="*/ 250 w 250"/>
                  <a:gd name="T13" fmla="*/ 27 h 937"/>
                  <a:gd name="T14" fmla="*/ 250 w 250"/>
                  <a:gd name="T15" fmla="*/ 0 h 937"/>
                  <a:gd name="T16" fmla="*/ 26 w 250"/>
                  <a:gd name="T17" fmla="*/ 0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937">
                    <a:moveTo>
                      <a:pt x="26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0" y="937"/>
                    </a:lnTo>
                    <a:lnTo>
                      <a:pt x="26" y="937"/>
                    </a:lnTo>
                    <a:lnTo>
                      <a:pt x="26" y="27"/>
                    </a:lnTo>
                    <a:lnTo>
                      <a:pt x="250" y="27"/>
                    </a:lnTo>
                    <a:lnTo>
                      <a:pt x="250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9" name="ïṧ1íḓê"/>
              <p:cNvSpPr/>
              <p:nvPr/>
            </p:nvSpPr>
            <p:spPr bwMode="auto">
              <a:xfrm>
                <a:off x="5490" y="2712"/>
                <a:ext cx="19" cy="994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0" name="ïṩḻîḑê"/>
              <p:cNvSpPr/>
              <p:nvPr/>
            </p:nvSpPr>
            <p:spPr bwMode="auto">
              <a:xfrm>
                <a:off x="5740" y="2807"/>
                <a:ext cx="42" cy="899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1" name="îśľiḑe"/>
              <p:cNvSpPr/>
              <p:nvPr/>
            </p:nvSpPr>
            <p:spPr bwMode="auto">
              <a:xfrm>
                <a:off x="5687" y="2807"/>
                <a:ext cx="42" cy="899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2" name="iSḷîďè"/>
              <p:cNvSpPr/>
              <p:nvPr/>
            </p:nvSpPr>
            <p:spPr bwMode="auto">
              <a:xfrm>
                <a:off x="5634" y="2807"/>
                <a:ext cx="42" cy="899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3" name="iŝḷïdê"/>
              <p:cNvSpPr/>
              <p:nvPr/>
            </p:nvSpPr>
            <p:spPr bwMode="auto">
              <a:xfrm>
                <a:off x="5581" y="2807"/>
                <a:ext cx="42" cy="899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4" name="î$lîdê"/>
              <p:cNvSpPr/>
              <p:nvPr/>
            </p:nvSpPr>
            <p:spPr bwMode="auto">
              <a:xfrm>
                <a:off x="5573" y="2838"/>
                <a:ext cx="224" cy="30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5" name="işľiḑé"/>
              <p:cNvSpPr/>
              <p:nvPr/>
            </p:nvSpPr>
            <p:spPr bwMode="auto">
              <a:xfrm>
                <a:off x="5573" y="2910"/>
                <a:ext cx="224" cy="31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6" name="îSľidè"/>
              <p:cNvSpPr/>
              <p:nvPr/>
            </p:nvSpPr>
            <p:spPr bwMode="auto">
              <a:xfrm>
                <a:off x="5573" y="2986"/>
                <a:ext cx="224" cy="31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7" name="íşľíḋe"/>
              <p:cNvSpPr/>
              <p:nvPr/>
            </p:nvSpPr>
            <p:spPr bwMode="auto">
              <a:xfrm>
                <a:off x="5573" y="3055"/>
                <a:ext cx="224" cy="34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8" name="îsḷîḍê"/>
              <p:cNvSpPr/>
              <p:nvPr/>
            </p:nvSpPr>
            <p:spPr bwMode="auto">
              <a:xfrm>
                <a:off x="5573" y="3127"/>
                <a:ext cx="224" cy="35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9" name="işľïďè"/>
              <p:cNvSpPr/>
              <p:nvPr/>
            </p:nvSpPr>
            <p:spPr bwMode="auto">
              <a:xfrm>
                <a:off x="5573" y="3200"/>
                <a:ext cx="224" cy="30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0" name="îs1îdé"/>
              <p:cNvSpPr/>
              <p:nvPr/>
            </p:nvSpPr>
            <p:spPr bwMode="auto">
              <a:xfrm>
                <a:off x="5573" y="3276"/>
                <a:ext cx="224" cy="30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1" name="îSľidê"/>
              <p:cNvSpPr/>
              <p:nvPr/>
            </p:nvSpPr>
            <p:spPr bwMode="auto">
              <a:xfrm>
                <a:off x="5573" y="3348"/>
                <a:ext cx="224" cy="31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2" name="iṧḷíḍe"/>
              <p:cNvSpPr/>
              <p:nvPr/>
            </p:nvSpPr>
            <p:spPr bwMode="auto">
              <a:xfrm>
                <a:off x="5573" y="3417"/>
                <a:ext cx="224" cy="34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3" name="ísḻide"/>
              <p:cNvSpPr/>
              <p:nvPr/>
            </p:nvSpPr>
            <p:spPr bwMode="auto">
              <a:xfrm>
                <a:off x="5573" y="3489"/>
                <a:ext cx="224" cy="34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4" name="ïṡļíďé"/>
              <p:cNvSpPr/>
              <p:nvPr/>
            </p:nvSpPr>
            <p:spPr bwMode="auto">
              <a:xfrm>
                <a:off x="5573" y="3565"/>
                <a:ext cx="224" cy="35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5" name="íŝ1iḑê"/>
              <p:cNvSpPr/>
              <p:nvPr/>
            </p:nvSpPr>
            <p:spPr bwMode="auto">
              <a:xfrm>
                <a:off x="5573" y="2838"/>
                <a:ext cx="8" cy="30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6" name="íšḷîďe"/>
              <p:cNvSpPr/>
              <p:nvPr/>
            </p:nvSpPr>
            <p:spPr bwMode="auto">
              <a:xfrm>
                <a:off x="5573" y="2910"/>
                <a:ext cx="8" cy="31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7" name="îṩ1ïḑé"/>
              <p:cNvSpPr/>
              <p:nvPr/>
            </p:nvSpPr>
            <p:spPr bwMode="auto">
              <a:xfrm>
                <a:off x="5573" y="2986"/>
                <a:ext cx="8" cy="31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8" name="íşļíḑê"/>
              <p:cNvSpPr/>
              <p:nvPr/>
            </p:nvSpPr>
            <p:spPr bwMode="auto">
              <a:xfrm>
                <a:off x="5573" y="3055"/>
                <a:ext cx="8" cy="34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9" name="íṩ1iḓé"/>
              <p:cNvSpPr/>
              <p:nvPr/>
            </p:nvSpPr>
            <p:spPr bwMode="auto">
              <a:xfrm>
                <a:off x="5573" y="3127"/>
                <a:ext cx="8" cy="35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0" name="is1ïḓè"/>
              <p:cNvSpPr/>
              <p:nvPr/>
            </p:nvSpPr>
            <p:spPr bwMode="auto">
              <a:xfrm>
                <a:off x="5573" y="3200"/>
                <a:ext cx="8" cy="30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1" name="ïSlïďé"/>
              <p:cNvSpPr/>
              <p:nvPr/>
            </p:nvSpPr>
            <p:spPr bwMode="auto">
              <a:xfrm>
                <a:off x="5573" y="3276"/>
                <a:ext cx="8" cy="30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2" name="íṧlïḍé"/>
              <p:cNvSpPr/>
              <p:nvPr/>
            </p:nvSpPr>
            <p:spPr bwMode="auto">
              <a:xfrm>
                <a:off x="5573" y="3348"/>
                <a:ext cx="8" cy="31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3" name="ïşḷïde"/>
              <p:cNvSpPr/>
              <p:nvPr/>
            </p:nvSpPr>
            <p:spPr bwMode="auto">
              <a:xfrm>
                <a:off x="5573" y="3417"/>
                <a:ext cx="8" cy="34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4" name="işliḑe"/>
              <p:cNvSpPr/>
              <p:nvPr/>
            </p:nvSpPr>
            <p:spPr bwMode="auto">
              <a:xfrm>
                <a:off x="5573" y="3489"/>
                <a:ext cx="8" cy="34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5" name="ïs1iḑé"/>
              <p:cNvSpPr/>
              <p:nvPr/>
            </p:nvSpPr>
            <p:spPr bwMode="auto">
              <a:xfrm>
                <a:off x="5573" y="3565"/>
                <a:ext cx="8" cy="35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6" name="iṧḷïdé"/>
              <p:cNvSpPr/>
              <p:nvPr/>
            </p:nvSpPr>
            <p:spPr bwMode="auto">
              <a:xfrm>
                <a:off x="5573" y="3638"/>
                <a:ext cx="8" cy="30"/>
              </a:xfrm>
              <a:prstGeom prst="rect">
                <a:avLst/>
              </a:prstGeom>
              <a:solidFill>
                <a:srgbClr val="A7C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7" name="íṥḻidé"/>
              <p:cNvSpPr/>
              <p:nvPr/>
            </p:nvSpPr>
            <p:spPr bwMode="auto">
              <a:xfrm>
                <a:off x="5573" y="3565"/>
                <a:ext cx="224" cy="103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8" name="îṣḻîḋé"/>
              <p:cNvSpPr/>
              <p:nvPr/>
            </p:nvSpPr>
            <p:spPr bwMode="auto">
              <a:xfrm>
                <a:off x="428" y="3664"/>
                <a:ext cx="6835" cy="92"/>
              </a:xfrm>
              <a:prstGeom prst="rect">
                <a:avLst/>
              </a:prstGeom>
              <a:solidFill>
                <a:srgbClr val="0CB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9" name="ïsḻiḓê"/>
              <p:cNvSpPr/>
              <p:nvPr/>
            </p:nvSpPr>
            <p:spPr bwMode="auto">
              <a:xfrm>
                <a:off x="3754" y="3573"/>
                <a:ext cx="232" cy="137"/>
              </a:xfrm>
              <a:custGeom>
                <a:avLst/>
                <a:gdLst>
                  <a:gd name="T0" fmla="*/ 12 w 61"/>
                  <a:gd name="T1" fmla="*/ 13 h 36"/>
                  <a:gd name="T2" fmla="*/ 17 w 61"/>
                  <a:gd name="T3" fmla="*/ 13 h 36"/>
                  <a:gd name="T4" fmla="*/ 17 w 61"/>
                  <a:gd name="T5" fmla="*/ 11 h 36"/>
                  <a:gd name="T6" fmla="*/ 29 w 61"/>
                  <a:gd name="T7" fmla="*/ 0 h 36"/>
                  <a:gd name="T8" fmla="*/ 29 w 61"/>
                  <a:gd name="T9" fmla="*/ 0 h 36"/>
                  <a:gd name="T10" fmla="*/ 41 w 61"/>
                  <a:gd name="T11" fmla="*/ 11 h 36"/>
                  <a:gd name="T12" fmla="*/ 41 w 61"/>
                  <a:gd name="T13" fmla="*/ 13 h 36"/>
                  <a:gd name="T14" fmla="*/ 49 w 61"/>
                  <a:gd name="T15" fmla="*/ 13 h 36"/>
                  <a:gd name="T16" fmla="*/ 61 w 61"/>
                  <a:gd name="T17" fmla="*/ 25 h 36"/>
                  <a:gd name="T18" fmla="*/ 49 w 61"/>
                  <a:gd name="T19" fmla="*/ 36 h 36"/>
                  <a:gd name="T20" fmla="*/ 12 w 61"/>
                  <a:gd name="T21" fmla="*/ 36 h 36"/>
                  <a:gd name="T22" fmla="*/ 0 w 61"/>
                  <a:gd name="T23" fmla="*/ 25 h 36"/>
                  <a:gd name="T24" fmla="*/ 12 w 61"/>
                  <a:gd name="T25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36">
                    <a:moveTo>
                      <a:pt x="12" y="13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5"/>
                      <a:pt x="22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6" y="0"/>
                      <a:pt x="41" y="5"/>
                      <a:pt x="41" y="11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6" y="13"/>
                      <a:pt x="61" y="18"/>
                      <a:pt x="61" y="25"/>
                    </a:cubicBezTo>
                    <a:cubicBezTo>
                      <a:pt x="61" y="31"/>
                      <a:pt x="56" y="36"/>
                      <a:pt x="49" y="36"/>
                    </a:cubicBezTo>
                    <a:cubicBezTo>
                      <a:pt x="37" y="36"/>
                      <a:pt x="24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8"/>
                      <a:pt x="5" y="13"/>
                      <a:pt x="12" y="13"/>
                    </a:cubicBezTo>
                    <a:close/>
                  </a:path>
                </a:pathLst>
              </a:custGeom>
              <a:solidFill>
                <a:srgbClr val="41D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0" name="iŝľïďê"/>
              <p:cNvSpPr/>
              <p:nvPr/>
            </p:nvSpPr>
            <p:spPr bwMode="auto">
              <a:xfrm>
                <a:off x="3754" y="3573"/>
                <a:ext cx="232" cy="133"/>
              </a:xfrm>
              <a:custGeom>
                <a:avLst/>
                <a:gdLst>
                  <a:gd name="T0" fmla="*/ 12 w 61"/>
                  <a:gd name="T1" fmla="*/ 19 h 35"/>
                  <a:gd name="T2" fmla="*/ 18 w 61"/>
                  <a:gd name="T3" fmla="*/ 17 h 35"/>
                  <a:gd name="T4" fmla="*/ 23 w 61"/>
                  <a:gd name="T5" fmla="*/ 17 h 35"/>
                  <a:gd name="T6" fmla="*/ 23 w 61"/>
                  <a:gd name="T7" fmla="*/ 15 h 35"/>
                  <a:gd name="T8" fmla="*/ 35 w 61"/>
                  <a:gd name="T9" fmla="*/ 4 h 35"/>
                  <a:gd name="T10" fmla="*/ 39 w 61"/>
                  <a:gd name="T11" fmla="*/ 5 h 35"/>
                  <a:gd name="T12" fmla="*/ 29 w 61"/>
                  <a:gd name="T13" fmla="*/ 0 h 35"/>
                  <a:gd name="T14" fmla="*/ 17 w 61"/>
                  <a:gd name="T15" fmla="*/ 11 h 35"/>
                  <a:gd name="T16" fmla="*/ 17 w 61"/>
                  <a:gd name="T17" fmla="*/ 13 h 35"/>
                  <a:gd name="T18" fmla="*/ 12 w 61"/>
                  <a:gd name="T19" fmla="*/ 13 h 35"/>
                  <a:gd name="T20" fmla="*/ 1 w 61"/>
                  <a:gd name="T21" fmla="*/ 19 h 35"/>
                  <a:gd name="T22" fmla="*/ 0 w 61"/>
                  <a:gd name="T23" fmla="*/ 23 h 35"/>
                  <a:gd name="T24" fmla="*/ 0 w 61"/>
                  <a:gd name="T25" fmla="*/ 25 h 35"/>
                  <a:gd name="T26" fmla="*/ 2 w 61"/>
                  <a:gd name="T27" fmla="*/ 31 h 35"/>
                  <a:gd name="T28" fmla="*/ 8 w 61"/>
                  <a:gd name="T29" fmla="*/ 35 h 35"/>
                  <a:gd name="T30" fmla="*/ 6 w 61"/>
                  <a:gd name="T31" fmla="*/ 31 h 35"/>
                  <a:gd name="T32" fmla="*/ 6 w 61"/>
                  <a:gd name="T33" fmla="*/ 29 h 35"/>
                  <a:gd name="T34" fmla="*/ 7 w 61"/>
                  <a:gd name="T35" fmla="*/ 23 h 35"/>
                  <a:gd name="T36" fmla="*/ 12 w 61"/>
                  <a:gd name="T37" fmla="*/ 19 h 35"/>
                  <a:gd name="T38" fmla="*/ 41 w 61"/>
                  <a:gd name="T39" fmla="*/ 15 h 35"/>
                  <a:gd name="T40" fmla="*/ 41 w 61"/>
                  <a:gd name="T41" fmla="*/ 17 h 35"/>
                  <a:gd name="T42" fmla="*/ 47 w 61"/>
                  <a:gd name="T43" fmla="*/ 17 h 35"/>
                  <a:gd name="T44" fmla="*/ 49 w 61"/>
                  <a:gd name="T45" fmla="*/ 17 h 35"/>
                  <a:gd name="T46" fmla="*/ 56 w 61"/>
                  <a:gd name="T47" fmla="*/ 19 h 35"/>
                  <a:gd name="T48" fmla="*/ 60 w 61"/>
                  <a:gd name="T49" fmla="*/ 23 h 35"/>
                  <a:gd name="T50" fmla="*/ 61 w 61"/>
                  <a:gd name="T51" fmla="*/ 26 h 35"/>
                  <a:gd name="T52" fmla="*/ 61 w 61"/>
                  <a:gd name="T53" fmla="*/ 25 h 35"/>
                  <a:gd name="T54" fmla="*/ 61 w 61"/>
                  <a:gd name="T55" fmla="*/ 23 h 35"/>
                  <a:gd name="T56" fmla="*/ 59 w 61"/>
                  <a:gd name="T57" fmla="*/ 19 h 35"/>
                  <a:gd name="T58" fmla="*/ 49 w 61"/>
                  <a:gd name="T59" fmla="*/ 13 h 35"/>
                  <a:gd name="T60" fmla="*/ 47 w 61"/>
                  <a:gd name="T61" fmla="*/ 13 h 35"/>
                  <a:gd name="T62" fmla="*/ 41 w 61"/>
                  <a:gd name="T63" fmla="*/ 13 h 35"/>
                  <a:gd name="T64" fmla="*/ 41 w 61"/>
                  <a:gd name="T65" fmla="*/ 1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1" h="35">
                    <a:moveTo>
                      <a:pt x="12" y="19"/>
                    </a:moveTo>
                    <a:cubicBezTo>
                      <a:pt x="14" y="18"/>
                      <a:pt x="16" y="17"/>
                      <a:pt x="18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9"/>
                      <a:pt x="29" y="4"/>
                      <a:pt x="35" y="4"/>
                    </a:cubicBezTo>
                    <a:cubicBezTo>
                      <a:pt x="36" y="4"/>
                      <a:pt x="38" y="4"/>
                      <a:pt x="39" y="5"/>
                    </a:cubicBezTo>
                    <a:cubicBezTo>
                      <a:pt x="36" y="2"/>
                      <a:pt x="33" y="0"/>
                      <a:pt x="29" y="0"/>
                    </a:cubicBezTo>
                    <a:cubicBezTo>
                      <a:pt x="22" y="0"/>
                      <a:pt x="17" y="5"/>
                      <a:pt x="17" y="11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7" y="13"/>
                      <a:pt x="3" y="16"/>
                      <a:pt x="1" y="19"/>
                    </a:cubicBezTo>
                    <a:cubicBezTo>
                      <a:pt x="0" y="20"/>
                      <a:pt x="0" y="22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7"/>
                      <a:pt x="1" y="30"/>
                      <a:pt x="2" y="31"/>
                    </a:cubicBezTo>
                    <a:cubicBezTo>
                      <a:pt x="4" y="33"/>
                      <a:pt x="6" y="35"/>
                      <a:pt x="8" y="35"/>
                    </a:cubicBezTo>
                    <a:cubicBezTo>
                      <a:pt x="7" y="34"/>
                      <a:pt x="7" y="33"/>
                      <a:pt x="6" y="31"/>
                    </a:cubicBezTo>
                    <a:cubicBezTo>
                      <a:pt x="6" y="31"/>
                      <a:pt x="6" y="30"/>
                      <a:pt x="6" y="29"/>
                    </a:cubicBezTo>
                    <a:cubicBezTo>
                      <a:pt x="6" y="27"/>
                      <a:pt x="6" y="25"/>
                      <a:pt x="7" y="23"/>
                    </a:cubicBezTo>
                    <a:cubicBezTo>
                      <a:pt x="8" y="22"/>
                      <a:pt x="10" y="20"/>
                      <a:pt x="12" y="19"/>
                    </a:cubicBezTo>
                    <a:close/>
                    <a:moveTo>
                      <a:pt x="41" y="15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52" y="17"/>
                      <a:pt x="54" y="18"/>
                      <a:pt x="56" y="19"/>
                    </a:cubicBezTo>
                    <a:cubicBezTo>
                      <a:pt x="58" y="20"/>
                      <a:pt x="59" y="22"/>
                      <a:pt x="60" y="23"/>
                    </a:cubicBezTo>
                    <a:cubicBezTo>
                      <a:pt x="60" y="24"/>
                      <a:pt x="61" y="25"/>
                      <a:pt x="61" y="26"/>
                    </a:cubicBezTo>
                    <a:cubicBezTo>
                      <a:pt x="61" y="26"/>
                      <a:pt x="61" y="25"/>
                      <a:pt x="61" y="25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2"/>
                      <a:pt x="60" y="20"/>
                      <a:pt x="59" y="19"/>
                    </a:cubicBezTo>
                    <a:cubicBezTo>
                      <a:pt x="57" y="16"/>
                      <a:pt x="53" y="13"/>
                      <a:pt x="49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4"/>
                      <a:pt x="41" y="14"/>
                      <a:pt x="41" y="15"/>
                    </a:cubicBezTo>
                    <a:close/>
                  </a:path>
                </a:pathLst>
              </a:custGeom>
              <a:solidFill>
                <a:srgbClr val="32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1" name="íslîḑé"/>
              <p:cNvSpPr/>
              <p:nvPr/>
            </p:nvSpPr>
            <p:spPr bwMode="auto">
              <a:xfrm>
                <a:off x="428" y="3756"/>
                <a:ext cx="6835" cy="118"/>
              </a:xfrm>
              <a:prstGeom prst="rect">
                <a:avLst/>
              </a:prstGeom>
              <a:solidFill>
                <a:srgbClr val="B8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2" name="ïSḻiḑé"/>
              <p:cNvSpPr/>
              <p:nvPr/>
            </p:nvSpPr>
            <p:spPr bwMode="auto">
              <a:xfrm>
                <a:off x="428" y="3740"/>
                <a:ext cx="6835" cy="16"/>
              </a:xfrm>
              <a:prstGeom prst="rect">
                <a:avLst/>
              </a:prstGeom>
              <a:solidFill>
                <a:srgbClr val="EB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3" name="iSḷíḍê"/>
              <p:cNvSpPr/>
              <p:nvPr/>
            </p:nvSpPr>
            <p:spPr bwMode="auto">
              <a:xfrm>
                <a:off x="428" y="3801"/>
                <a:ext cx="6782" cy="16"/>
              </a:xfrm>
              <a:custGeom>
                <a:avLst/>
                <a:gdLst>
                  <a:gd name="T0" fmla="*/ 30 w 6782"/>
                  <a:gd name="T1" fmla="*/ 0 h 16"/>
                  <a:gd name="T2" fmla="*/ 6782 w 6782"/>
                  <a:gd name="T3" fmla="*/ 0 h 16"/>
                  <a:gd name="T4" fmla="*/ 6668 w 6782"/>
                  <a:gd name="T5" fmla="*/ 0 h 16"/>
                  <a:gd name="T6" fmla="*/ 6550 w 6782"/>
                  <a:gd name="T7" fmla="*/ 0 h 16"/>
                  <a:gd name="T8" fmla="*/ 6436 w 6782"/>
                  <a:gd name="T9" fmla="*/ 0 h 16"/>
                  <a:gd name="T10" fmla="*/ 6322 w 6782"/>
                  <a:gd name="T11" fmla="*/ 0 h 16"/>
                  <a:gd name="T12" fmla="*/ 6209 w 6782"/>
                  <a:gd name="T13" fmla="*/ 0 h 16"/>
                  <a:gd name="T14" fmla="*/ 6095 w 6782"/>
                  <a:gd name="T15" fmla="*/ 0 h 16"/>
                  <a:gd name="T16" fmla="*/ 5981 w 6782"/>
                  <a:gd name="T17" fmla="*/ 0 h 16"/>
                  <a:gd name="T18" fmla="*/ 5867 w 6782"/>
                  <a:gd name="T19" fmla="*/ 0 h 16"/>
                  <a:gd name="T20" fmla="*/ 5753 w 6782"/>
                  <a:gd name="T21" fmla="*/ 0 h 16"/>
                  <a:gd name="T22" fmla="*/ 5635 w 6782"/>
                  <a:gd name="T23" fmla="*/ 0 h 16"/>
                  <a:gd name="T24" fmla="*/ 5521 w 6782"/>
                  <a:gd name="T25" fmla="*/ 0 h 16"/>
                  <a:gd name="T26" fmla="*/ 5407 w 6782"/>
                  <a:gd name="T27" fmla="*/ 0 h 16"/>
                  <a:gd name="T28" fmla="*/ 5293 w 6782"/>
                  <a:gd name="T29" fmla="*/ 0 h 16"/>
                  <a:gd name="T30" fmla="*/ 5180 w 6782"/>
                  <a:gd name="T31" fmla="*/ 0 h 16"/>
                  <a:gd name="T32" fmla="*/ 5066 w 6782"/>
                  <a:gd name="T33" fmla="*/ 0 h 16"/>
                  <a:gd name="T34" fmla="*/ 4952 w 6782"/>
                  <a:gd name="T35" fmla="*/ 0 h 16"/>
                  <a:gd name="T36" fmla="*/ 4838 w 6782"/>
                  <a:gd name="T37" fmla="*/ 0 h 16"/>
                  <a:gd name="T38" fmla="*/ 4720 w 6782"/>
                  <a:gd name="T39" fmla="*/ 0 h 16"/>
                  <a:gd name="T40" fmla="*/ 4606 w 6782"/>
                  <a:gd name="T41" fmla="*/ 0 h 16"/>
                  <a:gd name="T42" fmla="*/ 4492 w 6782"/>
                  <a:gd name="T43" fmla="*/ 0 h 16"/>
                  <a:gd name="T44" fmla="*/ 4378 w 6782"/>
                  <a:gd name="T45" fmla="*/ 0 h 16"/>
                  <a:gd name="T46" fmla="*/ 4264 w 6782"/>
                  <a:gd name="T47" fmla="*/ 0 h 16"/>
                  <a:gd name="T48" fmla="*/ 4150 w 6782"/>
                  <a:gd name="T49" fmla="*/ 0 h 16"/>
                  <a:gd name="T50" fmla="*/ 4037 w 6782"/>
                  <a:gd name="T51" fmla="*/ 0 h 16"/>
                  <a:gd name="T52" fmla="*/ 3923 w 6782"/>
                  <a:gd name="T53" fmla="*/ 0 h 16"/>
                  <a:gd name="T54" fmla="*/ 3805 w 6782"/>
                  <a:gd name="T55" fmla="*/ 0 h 16"/>
                  <a:gd name="T56" fmla="*/ 3691 w 6782"/>
                  <a:gd name="T57" fmla="*/ 0 h 16"/>
                  <a:gd name="T58" fmla="*/ 3577 w 6782"/>
                  <a:gd name="T59" fmla="*/ 0 h 16"/>
                  <a:gd name="T60" fmla="*/ 3463 w 6782"/>
                  <a:gd name="T61" fmla="*/ 0 h 16"/>
                  <a:gd name="T62" fmla="*/ 3349 w 6782"/>
                  <a:gd name="T63" fmla="*/ 0 h 16"/>
                  <a:gd name="T64" fmla="*/ 3235 w 6782"/>
                  <a:gd name="T65" fmla="*/ 0 h 16"/>
                  <a:gd name="T66" fmla="*/ 3121 w 6782"/>
                  <a:gd name="T67" fmla="*/ 0 h 16"/>
                  <a:gd name="T68" fmla="*/ 3008 w 6782"/>
                  <a:gd name="T69" fmla="*/ 0 h 16"/>
                  <a:gd name="T70" fmla="*/ 2894 w 6782"/>
                  <a:gd name="T71" fmla="*/ 0 h 16"/>
                  <a:gd name="T72" fmla="*/ 2776 w 6782"/>
                  <a:gd name="T73" fmla="*/ 0 h 16"/>
                  <a:gd name="T74" fmla="*/ 2662 w 6782"/>
                  <a:gd name="T75" fmla="*/ 0 h 16"/>
                  <a:gd name="T76" fmla="*/ 2548 w 6782"/>
                  <a:gd name="T77" fmla="*/ 0 h 16"/>
                  <a:gd name="T78" fmla="*/ 2434 w 6782"/>
                  <a:gd name="T79" fmla="*/ 0 h 16"/>
                  <a:gd name="T80" fmla="*/ 2320 w 6782"/>
                  <a:gd name="T81" fmla="*/ 0 h 16"/>
                  <a:gd name="T82" fmla="*/ 2206 w 6782"/>
                  <a:gd name="T83" fmla="*/ 0 h 16"/>
                  <a:gd name="T84" fmla="*/ 2092 w 6782"/>
                  <a:gd name="T85" fmla="*/ 0 h 16"/>
                  <a:gd name="T86" fmla="*/ 1978 w 6782"/>
                  <a:gd name="T87" fmla="*/ 0 h 16"/>
                  <a:gd name="T88" fmla="*/ 1861 w 6782"/>
                  <a:gd name="T89" fmla="*/ 0 h 16"/>
                  <a:gd name="T90" fmla="*/ 1747 w 6782"/>
                  <a:gd name="T91" fmla="*/ 0 h 16"/>
                  <a:gd name="T92" fmla="*/ 1633 w 6782"/>
                  <a:gd name="T93" fmla="*/ 0 h 16"/>
                  <a:gd name="T94" fmla="*/ 1519 w 6782"/>
                  <a:gd name="T95" fmla="*/ 0 h 16"/>
                  <a:gd name="T96" fmla="*/ 1405 w 6782"/>
                  <a:gd name="T97" fmla="*/ 0 h 16"/>
                  <a:gd name="T98" fmla="*/ 1291 w 6782"/>
                  <a:gd name="T99" fmla="*/ 0 h 16"/>
                  <a:gd name="T100" fmla="*/ 1177 w 6782"/>
                  <a:gd name="T101" fmla="*/ 0 h 16"/>
                  <a:gd name="T102" fmla="*/ 1063 w 6782"/>
                  <a:gd name="T103" fmla="*/ 0 h 16"/>
                  <a:gd name="T104" fmla="*/ 946 w 6782"/>
                  <a:gd name="T105" fmla="*/ 0 h 16"/>
                  <a:gd name="T106" fmla="*/ 832 w 6782"/>
                  <a:gd name="T107" fmla="*/ 0 h 16"/>
                  <a:gd name="T108" fmla="*/ 718 w 6782"/>
                  <a:gd name="T109" fmla="*/ 0 h 16"/>
                  <a:gd name="T110" fmla="*/ 604 w 6782"/>
                  <a:gd name="T111" fmla="*/ 0 h 16"/>
                  <a:gd name="T112" fmla="*/ 490 w 6782"/>
                  <a:gd name="T113" fmla="*/ 0 h 16"/>
                  <a:gd name="T114" fmla="*/ 376 w 6782"/>
                  <a:gd name="T115" fmla="*/ 0 h 16"/>
                  <a:gd name="T116" fmla="*/ 262 w 6782"/>
                  <a:gd name="T1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82" h="16">
                    <a:moveTo>
                      <a:pt x="30" y="0"/>
                    </a:moveTo>
                    <a:lnTo>
                      <a:pt x="30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6782" y="0"/>
                    </a:moveTo>
                    <a:lnTo>
                      <a:pt x="6782" y="16"/>
                    </a:lnTo>
                    <a:lnTo>
                      <a:pt x="6748" y="16"/>
                    </a:lnTo>
                    <a:lnTo>
                      <a:pt x="6748" y="0"/>
                    </a:lnTo>
                    <a:lnTo>
                      <a:pt x="6782" y="0"/>
                    </a:lnTo>
                    <a:lnTo>
                      <a:pt x="6782" y="0"/>
                    </a:lnTo>
                    <a:close/>
                    <a:moveTo>
                      <a:pt x="6668" y="0"/>
                    </a:moveTo>
                    <a:lnTo>
                      <a:pt x="6668" y="16"/>
                    </a:lnTo>
                    <a:lnTo>
                      <a:pt x="6634" y="16"/>
                    </a:lnTo>
                    <a:lnTo>
                      <a:pt x="6634" y="0"/>
                    </a:lnTo>
                    <a:lnTo>
                      <a:pt x="6668" y="0"/>
                    </a:lnTo>
                    <a:lnTo>
                      <a:pt x="6668" y="0"/>
                    </a:lnTo>
                    <a:close/>
                    <a:moveTo>
                      <a:pt x="6550" y="0"/>
                    </a:moveTo>
                    <a:lnTo>
                      <a:pt x="6550" y="16"/>
                    </a:lnTo>
                    <a:lnTo>
                      <a:pt x="6520" y="16"/>
                    </a:lnTo>
                    <a:lnTo>
                      <a:pt x="6520" y="0"/>
                    </a:lnTo>
                    <a:lnTo>
                      <a:pt x="6550" y="0"/>
                    </a:lnTo>
                    <a:lnTo>
                      <a:pt x="6550" y="0"/>
                    </a:lnTo>
                    <a:close/>
                    <a:moveTo>
                      <a:pt x="6436" y="0"/>
                    </a:moveTo>
                    <a:lnTo>
                      <a:pt x="6436" y="16"/>
                    </a:lnTo>
                    <a:lnTo>
                      <a:pt x="6406" y="16"/>
                    </a:lnTo>
                    <a:lnTo>
                      <a:pt x="6406" y="0"/>
                    </a:lnTo>
                    <a:lnTo>
                      <a:pt x="6436" y="0"/>
                    </a:lnTo>
                    <a:lnTo>
                      <a:pt x="6436" y="0"/>
                    </a:lnTo>
                    <a:close/>
                    <a:moveTo>
                      <a:pt x="6322" y="0"/>
                    </a:moveTo>
                    <a:lnTo>
                      <a:pt x="6322" y="16"/>
                    </a:lnTo>
                    <a:lnTo>
                      <a:pt x="6292" y="16"/>
                    </a:lnTo>
                    <a:lnTo>
                      <a:pt x="6292" y="0"/>
                    </a:lnTo>
                    <a:lnTo>
                      <a:pt x="6322" y="0"/>
                    </a:lnTo>
                    <a:lnTo>
                      <a:pt x="6322" y="0"/>
                    </a:lnTo>
                    <a:close/>
                    <a:moveTo>
                      <a:pt x="6209" y="0"/>
                    </a:moveTo>
                    <a:lnTo>
                      <a:pt x="6209" y="16"/>
                    </a:lnTo>
                    <a:lnTo>
                      <a:pt x="6174" y="16"/>
                    </a:lnTo>
                    <a:lnTo>
                      <a:pt x="6174" y="0"/>
                    </a:lnTo>
                    <a:lnTo>
                      <a:pt x="6209" y="0"/>
                    </a:lnTo>
                    <a:lnTo>
                      <a:pt x="6209" y="0"/>
                    </a:lnTo>
                    <a:close/>
                    <a:moveTo>
                      <a:pt x="6095" y="0"/>
                    </a:moveTo>
                    <a:lnTo>
                      <a:pt x="6095" y="16"/>
                    </a:lnTo>
                    <a:lnTo>
                      <a:pt x="6060" y="16"/>
                    </a:lnTo>
                    <a:lnTo>
                      <a:pt x="6060" y="0"/>
                    </a:lnTo>
                    <a:lnTo>
                      <a:pt x="6095" y="0"/>
                    </a:lnTo>
                    <a:lnTo>
                      <a:pt x="6095" y="0"/>
                    </a:lnTo>
                    <a:close/>
                    <a:moveTo>
                      <a:pt x="5981" y="0"/>
                    </a:moveTo>
                    <a:lnTo>
                      <a:pt x="5981" y="16"/>
                    </a:lnTo>
                    <a:lnTo>
                      <a:pt x="5947" y="16"/>
                    </a:lnTo>
                    <a:lnTo>
                      <a:pt x="5947" y="0"/>
                    </a:lnTo>
                    <a:lnTo>
                      <a:pt x="5981" y="0"/>
                    </a:lnTo>
                    <a:lnTo>
                      <a:pt x="5981" y="0"/>
                    </a:lnTo>
                    <a:close/>
                    <a:moveTo>
                      <a:pt x="5867" y="0"/>
                    </a:moveTo>
                    <a:lnTo>
                      <a:pt x="5867" y="16"/>
                    </a:lnTo>
                    <a:lnTo>
                      <a:pt x="5833" y="16"/>
                    </a:lnTo>
                    <a:lnTo>
                      <a:pt x="5833" y="0"/>
                    </a:lnTo>
                    <a:lnTo>
                      <a:pt x="5867" y="0"/>
                    </a:lnTo>
                    <a:lnTo>
                      <a:pt x="5867" y="0"/>
                    </a:lnTo>
                    <a:close/>
                    <a:moveTo>
                      <a:pt x="5753" y="0"/>
                    </a:moveTo>
                    <a:lnTo>
                      <a:pt x="5753" y="16"/>
                    </a:lnTo>
                    <a:lnTo>
                      <a:pt x="5719" y="16"/>
                    </a:lnTo>
                    <a:lnTo>
                      <a:pt x="5719" y="0"/>
                    </a:lnTo>
                    <a:lnTo>
                      <a:pt x="5753" y="0"/>
                    </a:lnTo>
                    <a:lnTo>
                      <a:pt x="5753" y="0"/>
                    </a:lnTo>
                    <a:close/>
                    <a:moveTo>
                      <a:pt x="5635" y="0"/>
                    </a:moveTo>
                    <a:lnTo>
                      <a:pt x="5635" y="16"/>
                    </a:lnTo>
                    <a:lnTo>
                      <a:pt x="5605" y="16"/>
                    </a:lnTo>
                    <a:lnTo>
                      <a:pt x="5605" y="0"/>
                    </a:lnTo>
                    <a:lnTo>
                      <a:pt x="5635" y="0"/>
                    </a:lnTo>
                    <a:lnTo>
                      <a:pt x="5635" y="0"/>
                    </a:lnTo>
                    <a:close/>
                    <a:moveTo>
                      <a:pt x="5521" y="0"/>
                    </a:moveTo>
                    <a:lnTo>
                      <a:pt x="5521" y="16"/>
                    </a:lnTo>
                    <a:lnTo>
                      <a:pt x="5491" y="16"/>
                    </a:lnTo>
                    <a:lnTo>
                      <a:pt x="5491" y="0"/>
                    </a:lnTo>
                    <a:lnTo>
                      <a:pt x="5521" y="0"/>
                    </a:lnTo>
                    <a:lnTo>
                      <a:pt x="5521" y="0"/>
                    </a:lnTo>
                    <a:close/>
                    <a:moveTo>
                      <a:pt x="5407" y="0"/>
                    </a:moveTo>
                    <a:lnTo>
                      <a:pt x="5407" y="16"/>
                    </a:lnTo>
                    <a:lnTo>
                      <a:pt x="5377" y="16"/>
                    </a:lnTo>
                    <a:lnTo>
                      <a:pt x="5377" y="0"/>
                    </a:lnTo>
                    <a:lnTo>
                      <a:pt x="5407" y="0"/>
                    </a:lnTo>
                    <a:lnTo>
                      <a:pt x="5407" y="0"/>
                    </a:lnTo>
                    <a:close/>
                    <a:moveTo>
                      <a:pt x="5293" y="0"/>
                    </a:moveTo>
                    <a:lnTo>
                      <a:pt x="5293" y="16"/>
                    </a:lnTo>
                    <a:lnTo>
                      <a:pt x="5259" y="16"/>
                    </a:lnTo>
                    <a:lnTo>
                      <a:pt x="5259" y="0"/>
                    </a:lnTo>
                    <a:lnTo>
                      <a:pt x="5293" y="0"/>
                    </a:lnTo>
                    <a:lnTo>
                      <a:pt x="5293" y="0"/>
                    </a:lnTo>
                    <a:close/>
                    <a:moveTo>
                      <a:pt x="5180" y="0"/>
                    </a:moveTo>
                    <a:lnTo>
                      <a:pt x="5180" y="16"/>
                    </a:lnTo>
                    <a:lnTo>
                      <a:pt x="5145" y="16"/>
                    </a:lnTo>
                    <a:lnTo>
                      <a:pt x="5145" y="0"/>
                    </a:lnTo>
                    <a:lnTo>
                      <a:pt x="5180" y="0"/>
                    </a:lnTo>
                    <a:lnTo>
                      <a:pt x="5180" y="0"/>
                    </a:lnTo>
                    <a:close/>
                    <a:moveTo>
                      <a:pt x="5066" y="0"/>
                    </a:moveTo>
                    <a:lnTo>
                      <a:pt x="5066" y="16"/>
                    </a:lnTo>
                    <a:lnTo>
                      <a:pt x="5031" y="16"/>
                    </a:lnTo>
                    <a:lnTo>
                      <a:pt x="5031" y="0"/>
                    </a:lnTo>
                    <a:lnTo>
                      <a:pt x="5066" y="0"/>
                    </a:lnTo>
                    <a:lnTo>
                      <a:pt x="5066" y="0"/>
                    </a:lnTo>
                    <a:close/>
                    <a:moveTo>
                      <a:pt x="4952" y="0"/>
                    </a:moveTo>
                    <a:lnTo>
                      <a:pt x="4952" y="16"/>
                    </a:lnTo>
                    <a:lnTo>
                      <a:pt x="4918" y="16"/>
                    </a:lnTo>
                    <a:lnTo>
                      <a:pt x="4918" y="0"/>
                    </a:lnTo>
                    <a:lnTo>
                      <a:pt x="4952" y="0"/>
                    </a:lnTo>
                    <a:lnTo>
                      <a:pt x="4952" y="0"/>
                    </a:lnTo>
                    <a:close/>
                    <a:moveTo>
                      <a:pt x="4838" y="0"/>
                    </a:moveTo>
                    <a:lnTo>
                      <a:pt x="4838" y="16"/>
                    </a:lnTo>
                    <a:lnTo>
                      <a:pt x="4804" y="16"/>
                    </a:lnTo>
                    <a:lnTo>
                      <a:pt x="4804" y="0"/>
                    </a:lnTo>
                    <a:lnTo>
                      <a:pt x="4838" y="0"/>
                    </a:lnTo>
                    <a:lnTo>
                      <a:pt x="4838" y="0"/>
                    </a:lnTo>
                    <a:close/>
                    <a:moveTo>
                      <a:pt x="4720" y="0"/>
                    </a:moveTo>
                    <a:lnTo>
                      <a:pt x="4720" y="16"/>
                    </a:lnTo>
                    <a:lnTo>
                      <a:pt x="4690" y="16"/>
                    </a:lnTo>
                    <a:lnTo>
                      <a:pt x="4690" y="0"/>
                    </a:lnTo>
                    <a:lnTo>
                      <a:pt x="4720" y="0"/>
                    </a:lnTo>
                    <a:lnTo>
                      <a:pt x="4720" y="0"/>
                    </a:lnTo>
                    <a:close/>
                    <a:moveTo>
                      <a:pt x="4606" y="0"/>
                    </a:moveTo>
                    <a:lnTo>
                      <a:pt x="4606" y="16"/>
                    </a:lnTo>
                    <a:lnTo>
                      <a:pt x="4576" y="16"/>
                    </a:lnTo>
                    <a:lnTo>
                      <a:pt x="4576" y="0"/>
                    </a:lnTo>
                    <a:lnTo>
                      <a:pt x="4606" y="0"/>
                    </a:lnTo>
                    <a:lnTo>
                      <a:pt x="4606" y="0"/>
                    </a:lnTo>
                    <a:close/>
                    <a:moveTo>
                      <a:pt x="4492" y="0"/>
                    </a:moveTo>
                    <a:lnTo>
                      <a:pt x="4492" y="16"/>
                    </a:lnTo>
                    <a:lnTo>
                      <a:pt x="4462" y="16"/>
                    </a:lnTo>
                    <a:lnTo>
                      <a:pt x="4462" y="0"/>
                    </a:lnTo>
                    <a:lnTo>
                      <a:pt x="4492" y="0"/>
                    </a:lnTo>
                    <a:lnTo>
                      <a:pt x="4492" y="0"/>
                    </a:lnTo>
                    <a:close/>
                    <a:moveTo>
                      <a:pt x="4378" y="0"/>
                    </a:moveTo>
                    <a:lnTo>
                      <a:pt x="4378" y="16"/>
                    </a:lnTo>
                    <a:lnTo>
                      <a:pt x="4344" y="16"/>
                    </a:lnTo>
                    <a:lnTo>
                      <a:pt x="4344" y="0"/>
                    </a:lnTo>
                    <a:lnTo>
                      <a:pt x="4378" y="0"/>
                    </a:lnTo>
                    <a:lnTo>
                      <a:pt x="4378" y="0"/>
                    </a:lnTo>
                    <a:close/>
                    <a:moveTo>
                      <a:pt x="4264" y="0"/>
                    </a:moveTo>
                    <a:lnTo>
                      <a:pt x="4264" y="16"/>
                    </a:lnTo>
                    <a:lnTo>
                      <a:pt x="4230" y="16"/>
                    </a:lnTo>
                    <a:lnTo>
                      <a:pt x="4230" y="0"/>
                    </a:lnTo>
                    <a:lnTo>
                      <a:pt x="4264" y="0"/>
                    </a:lnTo>
                    <a:lnTo>
                      <a:pt x="4264" y="0"/>
                    </a:lnTo>
                    <a:close/>
                    <a:moveTo>
                      <a:pt x="4150" y="0"/>
                    </a:moveTo>
                    <a:lnTo>
                      <a:pt x="4150" y="16"/>
                    </a:lnTo>
                    <a:lnTo>
                      <a:pt x="4116" y="16"/>
                    </a:lnTo>
                    <a:lnTo>
                      <a:pt x="4116" y="0"/>
                    </a:lnTo>
                    <a:lnTo>
                      <a:pt x="4150" y="0"/>
                    </a:lnTo>
                    <a:lnTo>
                      <a:pt x="4150" y="0"/>
                    </a:lnTo>
                    <a:close/>
                    <a:moveTo>
                      <a:pt x="4037" y="0"/>
                    </a:moveTo>
                    <a:lnTo>
                      <a:pt x="4037" y="16"/>
                    </a:lnTo>
                    <a:lnTo>
                      <a:pt x="4002" y="16"/>
                    </a:lnTo>
                    <a:lnTo>
                      <a:pt x="4002" y="0"/>
                    </a:lnTo>
                    <a:lnTo>
                      <a:pt x="4037" y="0"/>
                    </a:lnTo>
                    <a:lnTo>
                      <a:pt x="4037" y="0"/>
                    </a:lnTo>
                    <a:close/>
                    <a:moveTo>
                      <a:pt x="3923" y="0"/>
                    </a:moveTo>
                    <a:lnTo>
                      <a:pt x="3923" y="16"/>
                    </a:lnTo>
                    <a:lnTo>
                      <a:pt x="3888" y="16"/>
                    </a:lnTo>
                    <a:lnTo>
                      <a:pt x="3888" y="0"/>
                    </a:lnTo>
                    <a:lnTo>
                      <a:pt x="3923" y="0"/>
                    </a:lnTo>
                    <a:lnTo>
                      <a:pt x="3923" y="0"/>
                    </a:lnTo>
                    <a:close/>
                    <a:moveTo>
                      <a:pt x="3805" y="0"/>
                    </a:moveTo>
                    <a:lnTo>
                      <a:pt x="3805" y="16"/>
                    </a:lnTo>
                    <a:lnTo>
                      <a:pt x="3775" y="16"/>
                    </a:lnTo>
                    <a:lnTo>
                      <a:pt x="3775" y="0"/>
                    </a:lnTo>
                    <a:lnTo>
                      <a:pt x="3805" y="0"/>
                    </a:lnTo>
                    <a:lnTo>
                      <a:pt x="3805" y="0"/>
                    </a:lnTo>
                    <a:close/>
                    <a:moveTo>
                      <a:pt x="3691" y="0"/>
                    </a:moveTo>
                    <a:lnTo>
                      <a:pt x="3691" y="16"/>
                    </a:lnTo>
                    <a:lnTo>
                      <a:pt x="3661" y="16"/>
                    </a:lnTo>
                    <a:lnTo>
                      <a:pt x="3661" y="0"/>
                    </a:lnTo>
                    <a:lnTo>
                      <a:pt x="3691" y="0"/>
                    </a:lnTo>
                    <a:lnTo>
                      <a:pt x="3691" y="0"/>
                    </a:lnTo>
                    <a:close/>
                    <a:moveTo>
                      <a:pt x="3577" y="0"/>
                    </a:moveTo>
                    <a:lnTo>
                      <a:pt x="3577" y="16"/>
                    </a:lnTo>
                    <a:lnTo>
                      <a:pt x="3547" y="16"/>
                    </a:lnTo>
                    <a:lnTo>
                      <a:pt x="3547" y="0"/>
                    </a:lnTo>
                    <a:lnTo>
                      <a:pt x="3577" y="0"/>
                    </a:lnTo>
                    <a:lnTo>
                      <a:pt x="3577" y="0"/>
                    </a:lnTo>
                    <a:close/>
                    <a:moveTo>
                      <a:pt x="3463" y="0"/>
                    </a:moveTo>
                    <a:lnTo>
                      <a:pt x="3463" y="16"/>
                    </a:lnTo>
                    <a:lnTo>
                      <a:pt x="3433" y="16"/>
                    </a:lnTo>
                    <a:lnTo>
                      <a:pt x="3433" y="0"/>
                    </a:lnTo>
                    <a:lnTo>
                      <a:pt x="3463" y="0"/>
                    </a:lnTo>
                    <a:lnTo>
                      <a:pt x="3463" y="0"/>
                    </a:lnTo>
                    <a:close/>
                    <a:moveTo>
                      <a:pt x="3349" y="0"/>
                    </a:moveTo>
                    <a:lnTo>
                      <a:pt x="3349" y="16"/>
                    </a:lnTo>
                    <a:lnTo>
                      <a:pt x="3315" y="16"/>
                    </a:lnTo>
                    <a:lnTo>
                      <a:pt x="3315" y="0"/>
                    </a:lnTo>
                    <a:lnTo>
                      <a:pt x="3349" y="0"/>
                    </a:lnTo>
                    <a:lnTo>
                      <a:pt x="3349" y="0"/>
                    </a:lnTo>
                    <a:close/>
                    <a:moveTo>
                      <a:pt x="3235" y="0"/>
                    </a:moveTo>
                    <a:lnTo>
                      <a:pt x="3235" y="16"/>
                    </a:lnTo>
                    <a:lnTo>
                      <a:pt x="3201" y="16"/>
                    </a:lnTo>
                    <a:lnTo>
                      <a:pt x="3201" y="0"/>
                    </a:lnTo>
                    <a:lnTo>
                      <a:pt x="3235" y="0"/>
                    </a:lnTo>
                    <a:lnTo>
                      <a:pt x="3235" y="0"/>
                    </a:lnTo>
                    <a:close/>
                    <a:moveTo>
                      <a:pt x="3121" y="0"/>
                    </a:moveTo>
                    <a:lnTo>
                      <a:pt x="3121" y="16"/>
                    </a:lnTo>
                    <a:lnTo>
                      <a:pt x="3087" y="16"/>
                    </a:lnTo>
                    <a:lnTo>
                      <a:pt x="3087" y="0"/>
                    </a:lnTo>
                    <a:lnTo>
                      <a:pt x="3121" y="0"/>
                    </a:lnTo>
                    <a:lnTo>
                      <a:pt x="3121" y="0"/>
                    </a:lnTo>
                    <a:close/>
                    <a:moveTo>
                      <a:pt x="3008" y="0"/>
                    </a:moveTo>
                    <a:lnTo>
                      <a:pt x="3008" y="16"/>
                    </a:lnTo>
                    <a:lnTo>
                      <a:pt x="2973" y="16"/>
                    </a:lnTo>
                    <a:lnTo>
                      <a:pt x="2973" y="0"/>
                    </a:lnTo>
                    <a:lnTo>
                      <a:pt x="3008" y="0"/>
                    </a:lnTo>
                    <a:lnTo>
                      <a:pt x="3008" y="0"/>
                    </a:lnTo>
                    <a:close/>
                    <a:moveTo>
                      <a:pt x="2894" y="0"/>
                    </a:moveTo>
                    <a:lnTo>
                      <a:pt x="2894" y="16"/>
                    </a:lnTo>
                    <a:lnTo>
                      <a:pt x="2859" y="16"/>
                    </a:lnTo>
                    <a:lnTo>
                      <a:pt x="2859" y="0"/>
                    </a:lnTo>
                    <a:lnTo>
                      <a:pt x="2894" y="0"/>
                    </a:lnTo>
                    <a:lnTo>
                      <a:pt x="2894" y="0"/>
                    </a:lnTo>
                    <a:close/>
                    <a:moveTo>
                      <a:pt x="2776" y="0"/>
                    </a:moveTo>
                    <a:lnTo>
                      <a:pt x="2776" y="16"/>
                    </a:lnTo>
                    <a:lnTo>
                      <a:pt x="2746" y="16"/>
                    </a:lnTo>
                    <a:lnTo>
                      <a:pt x="2746" y="0"/>
                    </a:lnTo>
                    <a:lnTo>
                      <a:pt x="2776" y="0"/>
                    </a:lnTo>
                    <a:lnTo>
                      <a:pt x="2776" y="0"/>
                    </a:lnTo>
                    <a:close/>
                    <a:moveTo>
                      <a:pt x="2662" y="0"/>
                    </a:moveTo>
                    <a:lnTo>
                      <a:pt x="2662" y="16"/>
                    </a:lnTo>
                    <a:lnTo>
                      <a:pt x="2632" y="16"/>
                    </a:lnTo>
                    <a:lnTo>
                      <a:pt x="2632" y="0"/>
                    </a:lnTo>
                    <a:lnTo>
                      <a:pt x="2662" y="0"/>
                    </a:lnTo>
                    <a:lnTo>
                      <a:pt x="2662" y="0"/>
                    </a:lnTo>
                    <a:close/>
                    <a:moveTo>
                      <a:pt x="2548" y="0"/>
                    </a:moveTo>
                    <a:lnTo>
                      <a:pt x="2548" y="16"/>
                    </a:lnTo>
                    <a:lnTo>
                      <a:pt x="2518" y="16"/>
                    </a:lnTo>
                    <a:lnTo>
                      <a:pt x="2518" y="0"/>
                    </a:lnTo>
                    <a:lnTo>
                      <a:pt x="2548" y="0"/>
                    </a:lnTo>
                    <a:lnTo>
                      <a:pt x="2548" y="0"/>
                    </a:lnTo>
                    <a:close/>
                    <a:moveTo>
                      <a:pt x="2434" y="0"/>
                    </a:moveTo>
                    <a:lnTo>
                      <a:pt x="2434" y="16"/>
                    </a:lnTo>
                    <a:lnTo>
                      <a:pt x="2400" y="16"/>
                    </a:lnTo>
                    <a:lnTo>
                      <a:pt x="2400" y="0"/>
                    </a:lnTo>
                    <a:lnTo>
                      <a:pt x="2434" y="0"/>
                    </a:lnTo>
                    <a:lnTo>
                      <a:pt x="2434" y="0"/>
                    </a:lnTo>
                    <a:close/>
                    <a:moveTo>
                      <a:pt x="2320" y="0"/>
                    </a:moveTo>
                    <a:lnTo>
                      <a:pt x="2320" y="16"/>
                    </a:lnTo>
                    <a:lnTo>
                      <a:pt x="2286" y="16"/>
                    </a:lnTo>
                    <a:lnTo>
                      <a:pt x="2286" y="0"/>
                    </a:lnTo>
                    <a:lnTo>
                      <a:pt x="2320" y="0"/>
                    </a:lnTo>
                    <a:lnTo>
                      <a:pt x="2320" y="0"/>
                    </a:lnTo>
                    <a:close/>
                    <a:moveTo>
                      <a:pt x="2206" y="0"/>
                    </a:moveTo>
                    <a:lnTo>
                      <a:pt x="2206" y="16"/>
                    </a:lnTo>
                    <a:lnTo>
                      <a:pt x="2172" y="16"/>
                    </a:lnTo>
                    <a:lnTo>
                      <a:pt x="2172" y="0"/>
                    </a:lnTo>
                    <a:lnTo>
                      <a:pt x="2206" y="0"/>
                    </a:lnTo>
                    <a:lnTo>
                      <a:pt x="2206" y="0"/>
                    </a:lnTo>
                    <a:close/>
                    <a:moveTo>
                      <a:pt x="2092" y="0"/>
                    </a:moveTo>
                    <a:lnTo>
                      <a:pt x="2092" y="16"/>
                    </a:lnTo>
                    <a:lnTo>
                      <a:pt x="2058" y="16"/>
                    </a:lnTo>
                    <a:lnTo>
                      <a:pt x="2058" y="0"/>
                    </a:lnTo>
                    <a:lnTo>
                      <a:pt x="2092" y="0"/>
                    </a:lnTo>
                    <a:lnTo>
                      <a:pt x="2092" y="0"/>
                    </a:lnTo>
                    <a:close/>
                    <a:moveTo>
                      <a:pt x="1978" y="0"/>
                    </a:moveTo>
                    <a:lnTo>
                      <a:pt x="1978" y="16"/>
                    </a:lnTo>
                    <a:lnTo>
                      <a:pt x="1944" y="16"/>
                    </a:lnTo>
                    <a:lnTo>
                      <a:pt x="1944" y="0"/>
                    </a:lnTo>
                    <a:lnTo>
                      <a:pt x="1978" y="0"/>
                    </a:lnTo>
                    <a:lnTo>
                      <a:pt x="1978" y="0"/>
                    </a:lnTo>
                    <a:close/>
                    <a:moveTo>
                      <a:pt x="1861" y="0"/>
                    </a:moveTo>
                    <a:lnTo>
                      <a:pt x="1861" y="16"/>
                    </a:lnTo>
                    <a:lnTo>
                      <a:pt x="1830" y="16"/>
                    </a:lnTo>
                    <a:lnTo>
                      <a:pt x="1830" y="0"/>
                    </a:lnTo>
                    <a:lnTo>
                      <a:pt x="1861" y="0"/>
                    </a:lnTo>
                    <a:lnTo>
                      <a:pt x="1861" y="0"/>
                    </a:lnTo>
                    <a:close/>
                    <a:moveTo>
                      <a:pt x="1747" y="0"/>
                    </a:moveTo>
                    <a:lnTo>
                      <a:pt x="1747" y="16"/>
                    </a:lnTo>
                    <a:lnTo>
                      <a:pt x="1716" y="16"/>
                    </a:lnTo>
                    <a:lnTo>
                      <a:pt x="1716" y="0"/>
                    </a:lnTo>
                    <a:lnTo>
                      <a:pt x="1747" y="0"/>
                    </a:lnTo>
                    <a:lnTo>
                      <a:pt x="1747" y="0"/>
                    </a:lnTo>
                    <a:close/>
                    <a:moveTo>
                      <a:pt x="1633" y="0"/>
                    </a:moveTo>
                    <a:lnTo>
                      <a:pt x="1633" y="16"/>
                    </a:lnTo>
                    <a:lnTo>
                      <a:pt x="1603" y="16"/>
                    </a:lnTo>
                    <a:lnTo>
                      <a:pt x="1603" y="0"/>
                    </a:lnTo>
                    <a:lnTo>
                      <a:pt x="1633" y="0"/>
                    </a:lnTo>
                    <a:lnTo>
                      <a:pt x="1633" y="0"/>
                    </a:lnTo>
                    <a:close/>
                    <a:moveTo>
                      <a:pt x="1519" y="0"/>
                    </a:moveTo>
                    <a:lnTo>
                      <a:pt x="1519" y="16"/>
                    </a:lnTo>
                    <a:lnTo>
                      <a:pt x="1485" y="16"/>
                    </a:lnTo>
                    <a:lnTo>
                      <a:pt x="1485" y="0"/>
                    </a:lnTo>
                    <a:lnTo>
                      <a:pt x="1519" y="0"/>
                    </a:lnTo>
                    <a:lnTo>
                      <a:pt x="1519" y="0"/>
                    </a:lnTo>
                    <a:close/>
                    <a:moveTo>
                      <a:pt x="1405" y="0"/>
                    </a:moveTo>
                    <a:lnTo>
                      <a:pt x="1405" y="16"/>
                    </a:lnTo>
                    <a:lnTo>
                      <a:pt x="1371" y="16"/>
                    </a:lnTo>
                    <a:lnTo>
                      <a:pt x="1371" y="0"/>
                    </a:lnTo>
                    <a:lnTo>
                      <a:pt x="1405" y="0"/>
                    </a:lnTo>
                    <a:lnTo>
                      <a:pt x="1405" y="0"/>
                    </a:lnTo>
                    <a:close/>
                    <a:moveTo>
                      <a:pt x="1291" y="0"/>
                    </a:moveTo>
                    <a:lnTo>
                      <a:pt x="1291" y="16"/>
                    </a:lnTo>
                    <a:lnTo>
                      <a:pt x="1257" y="16"/>
                    </a:lnTo>
                    <a:lnTo>
                      <a:pt x="1257" y="0"/>
                    </a:lnTo>
                    <a:lnTo>
                      <a:pt x="1291" y="0"/>
                    </a:lnTo>
                    <a:lnTo>
                      <a:pt x="1291" y="0"/>
                    </a:lnTo>
                    <a:close/>
                    <a:moveTo>
                      <a:pt x="1177" y="0"/>
                    </a:moveTo>
                    <a:lnTo>
                      <a:pt x="1177" y="16"/>
                    </a:lnTo>
                    <a:lnTo>
                      <a:pt x="1143" y="16"/>
                    </a:lnTo>
                    <a:lnTo>
                      <a:pt x="1143" y="0"/>
                    </a:lnTo>
                    <a:lnTo>
                      <a:pt x="1177" y="0"/>
                    </a:lnTo>
                    <a:lnTo>
                      <a:pt x="1177" y="0"/>
                    </a:lnTo>
                    <a:close/>
                    <a:moveTo>
                      <a:pt x="1063" y="0"/>
                    </a:moveTo>
                    <a:lnTo>
                      <a:pt x="1063" y="16"/>
                    </a:lnTo>
                    <a:lnTo>
                      <a:pt x="1029" y="16"/>
                    </a:lnTo>
                    <a:lnTo>
                      <a:pt x="1029" y="0"/>
                    </a:lnTo>
                    <a:lnTo>
                      <a:pt x="1063" y="0"/>
                    </a:lnTo>
                    <a:lnTo>
                      <a:pt x="1063" y="0"/>
                    </a:lnTo>
                    <a:close/>
                    <a:moveTo>
                      <a:pt x="946" y="0"/>
                    </a:moveTo>
                    <a:lnTo>
                      <a:pt x="946" y="16"/>
                    </a:lnTo>
                    <a:lnTo>
                      <a:pt x="915" y="16"/>
                    </a:lnTo>
                    <a:lnTo>
                      <a:pt x="915" y="0"/>
                    </a:lnTo>
                    <a:lnTo>
                      <a:pt x="946" y="0"/>
                    </a:lnTo>
                    <a:lnTo>
                      <a:pt x="946" y="0"/>
                    </a:lnTo>
                    <a:close/>
                    <a:moveTo>
                      <a:pt x="832" y="0"/>
                    </a:moveTo>
                    <a:lnTo>
                      <a:pt x="832" y="16"/>
                    </a:lnTo>
                    <a:lnTo>
                      <a:pt x="801" y="16"/>
                    </a:lnTo>
                    <a:lnTo>
                      <a:pt x="801" y="0"/>
                    </a:lnTo>
                    <a:lnTo>
                      <a:pt x="832" y="0"/>
                    </a:lnTo>
                    <a:lnTo>
                      <a:pt x="832" y="0"/>
                    </a:lnTo>
                    <a:close/>
                    <a:moveTo>
                      <a:pt x="718" y="0"/>
                    </a:moveTo>
                    <a:lnTo>
                      <a:pt x="718" y="16"/>
                    </a:lnTo>
                    <a:lnTo>
                      <a:pt x="687" y="16"/>
                    </a:lnTo>
                    <a:lnTo>
                      <a:pt x="687" y="0"/>
                    </a:lnTo>
                    <a:lnTo>
                      <a:pt x="718" y="0"/>
                    </a:lnTo>
                    <a:lnTo>
                      <a:pt x="718" y="0"/>
                    </a:lnTo>
                    <a:close/>
                    <a:moveTo>
                      <a:pt x="604" y="0"/>
                    </a:moveTo>
                    <a:lnTo>
                      <a:pt x="604" y="16"/>
                    </a:lnTo>
                    <a:lnTo>
                      <a:pt x="570" y="16"/>
                    </a:lnTo>
                    <a:lnTo>
                      <a:pt x="570" y="0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490" y="0"/>
                    </a:moveTo>
                    <a:lnTo>
                      <a:pt x="490" y="16"/>
                    </a:lnTo>
                    <a:lnTo>
                      <a:pt x="456" y="16"/>
                    </a:lnTo>
                    <a:lnTo>
                      <a:pt x="456" y="0"/>
                    </a:lnTo>
                    <a:lnTo>
                      <a:pt x="490" y="0"/>
                    </a:lnTo>
                    <a:lnTo>
                      <a:pt x="490" y="0"/>
                    </a:lnTo>
                    <a:close/>
                    <a:moveTo>
                      <a:pt x="376" y="0"/>
                    </a:moveTo>
                    <a:lnTo>
                      <a:pt x="376" y="16"/>
                    </a:lnTo>
                    <a:lnTo>
                      <a:pt x="342" y="16"/>
                    </a:lnTo>
                    <a:lnTo>
                      <a:pt x="342" y="0"/>
                    </a:lnTo>
                    <a:lnTo>
                      <a:pt x="376" y="0"/>
                    </a:lnTo>
                    <a:lnTo>
                      <a:pt x="376" y="0"/>
                    </a:lnTo>
                    <a:close/>
                    <a:moveTo>
                      <a:pt x="262" y="0"/>
                    </a:moveTo>
                    <a:lnTo>
                      <a:pt x="262" y="16"/>
                    </a:lnTo>
                    <a:lnTo>
                      <a:pt x="228" y="16"/>
                    </a:lnTo>
                    <a:lnTo>
                      <a:pt x="228" y="0"/>
                    </a:lnTo>
                    <a:lnTo>
                      <a:pt x="262" y="0"/>
                    </a:lnTo>
                    <a:lnTo>
                      <a:pt x="262" y="0"/>
                    </a:lnTo>
                    <a:close/>
                    <a:moveTo>
                      <a:pt x="148" y="0"/>
                    </a:moveTo>
                    <a:lnTo>
                      <a:pt x="148" y="16"/>
                    </a:lnTo>
                    <a:lnTo>
                      <a:pt x="114" y="16"/>
                    </a:lnTo>
                    <a:lnTo>
                      <a:pt x="114" y="0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FF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4" name="isḻídè"/>
              <p:cNvSpPr/>
              <p:nvPr/>
            </p:nvSpPr>
            <p:spPr bwMode="auto">
              <a:xfrm>
                <a:off x="3147" y="3588"/>
                <a:ext cx="190" cy="111"/>
              </a:xfrm>
              <a:custGeom>
                <a:avLst/>
                <a:gdLst>
                  <a:gd name="T0" fmla="*/ 10 w 50"/>
                  <a:gd name="T1" fmla="*/ 11 h 29"/>
                  <a:gd name="T2" fmla="*/ 14 w 50"/>
                  <a:gd name="T3" fmla="*/ 11 h 29"/>
                  <a:gd name="T4" fmla="*/ 14 w 50"/>
                  <a:gd name="T5" fmla="*/ 9 h 29"/>
                  <a:gd name="T6" fmla="*/ 24 w 50"/>
                  <a:gd name="T7" fmla="*/ 0 h 29"/>
                  <a:gd name="T8" fmla="*/ 24 w 50"/>
                  <a:gd name="T9" fmla="*/ 0 h 29"/>
                  <a:gd name="T10" fmla="*/ 34 w 50"/>
                  <a:gd name="T11" fmla="*/ 9 h 29"/>
                  <a:gd name="T12" fmla="*/ 34 w 50"/>
                  <a:gd name="T13" fmla="*/ 11 h 29"/>
                  <a:gd name="T14" fmla="*/ 40 w 50"/>
                  <a:gd name="T15" fmla="*/ 11 h 29"/>
                  <a:gd name="T16" fmla="*/ 50 w 50"/>
                  <a:gd name="T17" fmla="*/ 20 h 29"/>
                  <a:gd name="T18" fmla="*/ 40 w 50"/>
                  <a:gd name="T19" fmla="*/ 29 h 29"/>
                  <a:gd name="T20" fmla="*/ 10 w 50"/>
                  <a:gd name="T21" fmla="*/ 29 h 29"/>
                  <a:gd name="T22" fmla="*/ 0 w 50"/>
                  <a:gd name="T23" fmla="*/ 20 h 29"/>
                  <a:gd name="T24" fmla="*/ 10 w 50"/>
                  <a:gd name="T2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29">
                    <a:moveTo>
                      <a:pt x="10" y="11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4"/>
                      <a:pt x="18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9" y="0"/>
                      <a:pt x="34" y="4"/>
                      <a:pt x="34" y="9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6" y="11"/>
                      <a:pt x="50" y="15"/>
                      <a:pt x="50" y="20"/>
                    </a:cubicBezTo>
                    <a:cubicBezTo>
                      <a:pt x="50" y="25"/>
                      <a:pt x="46" y="29"/>
                      <a:pt x="40" y="29"/>
                    </a:cubicBezTo>
                    <a:cubicBezTo>
                      <a:pt x="30" y="29"/>
                      <a:pt x="20" y="29"/>
                      <a:pt x="10" y="29"/>
                    </a:cubicBezTo>
                    <a:cubicBezTo>
                      <a:pt x="4" y="29"/>
                      <a:pt x="0" y="25"/>
                      <a:pt x="0" y="20"/>
                    </a:cubicBezTo>
                    <a:cubicBezTo>
                      <a:pt x="0" y="15"/>
                      <a:pt x="4" y="11"/>
                      <a:pt x="10" y="11"/>
                    </a:cubicBezTo>
                    <a:close/>
                  </a:path>
                </a:pathLst>
              </a:custGeom>
              <a:solidFill>
                <a:srgbClr val="41D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5" name="ïs1ïḓè"/>
              <p:cNvSpPr/>
              <p:nvPr/>
            </p:nvSpPr>
            <p:spPr bwMode="auto">
              <a:xfrm>
                <a:off x="3147" y="3588"/>
                <a:ext cx="190" cy="111"/>
              </a:xfrm>
              <a:custGeom>
                <a:avLst/>
                <a:gdLst>
                  <a:gd name="T0" fmla="*/ 10 w 50"/>
                  <a:gd name="T1" fmla="*/ 15 h 29"/>
                  <a:gd name="T2" fmla="*/ 15 w 50"/>
                  <a:gd name="T3" fmla="*/ 14 h 29"/>
                  <a:gd name="T4" fmla="*/ 19 w 50"/>
                  <a:gd name="T5" fmla="*/ 14 h 29"/>
                  <a:gd name="T6" fmla="*/ 19 w 50"/>
                  <a:gd name="T7" fmla="*/ 12 h 29"/>
                  <a:gd name="T8" fmla="*/ 29 w 50"/>
                  <a:gd name="T9" fmla="*/ 3 h 29"/>
                  <a:gd name="T10" fmla="*/ 32 w 50"/>
                  <a:gd name="T11" fmla="*/ 3 h 29"/>
                  <a:gd name="T12" fmla="*/ 24 w 50"/>
                  <a:gd name="T13" fmla="*/ 0 h 29"/>
                  <a:gd name="T14" fmla="*/ 14 w 50"/>
                  <a:gd name="T15" fmla="*/ 9 h 29"/>
                  <a:gd name="T16" fmla="*/ 14 w 50"/>
                  <a:gd name="T17" fmla="*/ 11 h 29"/>
                  <a:gd name="T18" fmla="*/ 10 w 50"/>
                  <a:gd name="T19" fmla="*/ 11 h 29"/>
                  <a:gd name="T20" fmla="*/ 1 w 50"/>
                  <a:gd name="T21" fmla="*/ 15 h 29"/>
                  <a:gd name="T22" fmla="*/ 0 w 50"/>
                  <a:gd name="T23" fmla="*/ 19 h 29"/>
                  <a:gd name="T24" fmla="*/ 0 w 50"/>
                  <a:gd name="T25" fmla="*/ 20 h 29"/>
                  <a:gd name="T26" fmla="*/ 2 w 50"/>
                  <a:gd name="T27" fmla="*/ 25 h 29"/>
                  <a:gd name="T28" fmla="*/ 7 w 50"/>
                  <a:gd name="T29" fmla="*/ 29 h 29"/>
                  <a:gd name="T30" fmla="*/ 5 w 50"/>
                  <a:gd name="T31" fmla="*/ 25 h 29"/>
                  <a:gd name="T32" fmla="*/ 5 w 50"/>
                  <a:gd name="T33" fmla="*/ 23 h 29"/>
                  <a:gd name="T34" fmla="*/ 6 w 50"/>
                  <a:gd name="T35" fmla="*/ 19 h 29"/>
                  <a:gd name="T36" fmla="*/ 10 w 50"/>
                  <a:gd name="T37" fmla="*/ 15 h 29"/>
                  <a:gd name="T38" fmla="*/ 34 w 50"/>
                  <a:gd name="T39" fmla="*/ 12 h 29"/>
                  <a:gd name="T40" fmla="*/ 34 w 50"/>
                  <a:gd name="T41" fmla="*/ 14 h 29"/>
                  <a:gd name="T42" fmla="*/ 38 w 50"/>
                  <a:gd name="T43" fmla="*/ 14 h 29"/>
                  <a:gd name="T44" fmla="*/ 40 w 50"/>
                  <a:gd name="T45" fmla="*/ 14 h 29"/>
                  <a:gd name="T46" fmla="*/ 46 w 50"/>
                  <a:gd name="T47" fmla="*/ 15 h 29"/>
                  <a:gd name="T48" fmla="*/ 49 w 50"/>
                  <a:gd name="T49" fmla="*/ 19 h 29"/>
                  <a:gd name="T50" fmla="*/ 50 w 50"/>
                  <a:gd name="T51" fmla="*/ 21 h 29"/>
                  <a:gd name="T52" fmla="*/ 50 w 50"/>
                  <a:gd name="T53" fmla="*/ 20 h 29"/>
                  <a:gd name="T54" fmla="*/ 50 w 50"/>
                  <a:gd name="T55" fmla="*/ 19 h 29"/>
                  <a:gd name="T56" fmla="*/ 49 w 50"/>
                  <a:gd name="T57" fmla="*/ 15 h 29"/>
                  <a:gd name="T58" fmla="*/ 40 w 50"/>
                  <a:gd name="T59" fmla="*/ 11 h 29"/>
                  <a:gd name="T60" fmla="*/ 38 w 50"/>
                  <a:gd name="T61" fmla="*/ 11 h 29"/>
                  <a:gd name="T62" fmla="*/ 34 w 50"/>
                  <a:gd name="T63" fmla="*/ 11 h 29"/>
                  <a:gd name="T64" fmla="*/ 34 w 50"/>
                  <a:gd name="T65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" h="29">
                    <a:moveTo>
                      <a:pt x="10" y="15"/>
                    </a:moveTo>
                    <a:cubicBezTo>
                      <a:pt x="11" y="14"/>
                      <a:pt x="13" y="14"/>
                      <a:pt x="15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7"/>
                      <a:pt x="23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18" y="0"/>
                      <a:pt x="14" y="4"/>
                      <a:pt x="14" y="9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1"/>
                      <a:pt x="3" y="12"/>
                      <a:pt x="1" y="15"/>
                    </a:cubicBezTo>
                    <a:cubicBezTo>
                      <a:pt x="1" y="16"/>
                      <a:pt x="0" y="17"/>
                      <a:pt x="0" y="19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0" y="22"/>
                      <a:pt x="1" y="24"/>
                      <a:pt x="2" y="25"/>
                    </a:cubicBezTo>
                    <a:cubicBezTo>
                      <a:pt x="3" y="27"/>
                      <a:pt x="5" y="28"/>
                      <a:pt x="7" y="29"/>
                    </a:cubicBezTo>
                    <a:cubicBezTo>
                      <a:pt x="6" y="28"/>
                      <a:pt x="6" y="27"/>
                      <a:pt x="5" y="25"/>
                    </a:cubicBezTo>
                    <a:cubicBezTo>
                      <a:pt x="5" y="25"/>
                      <a:pt x="5" y="24"/>
                      <a:pt x="5" y="23"/>
                    </a:cubicBezTo>
                    <a:cubicBezTo>
                      <a:pt x="5" y="21"/>
                      <a:pt x="5" y="20"/>
                      <a:pt x="6" y="19"/>
                    </a:cubicBezTo>
                    <a:cubicBezTo>
                      <a:pt x="7" y="17"/>
                      <a:pt x="8" y="16"/>
                      <a:pt x="10" y="15"/>
                    </a:cubicBezTo>
                    <a:close/>
                    <a:moveTo>
                      <a:pt x="34" y="12"/>
                    </a:move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4"/>
                      <a:pt x="44" y="14"/>
                      <a:pt x="46" y="15"/>
                    </a:cubicBezTo>
                    <a:cubicBezTo>
                      <a:pt x="47" y="16"/>
                      <a:pt x="48" y="17"/>
                      <a:pt x="49" y="19"/>
                    </a:cubicBezTo>
                    <a:cubicBezTo>
                      <a:pt x="49" y="19"/>
                      <a:pt x="50" y="20"/>
                      <a:pt x="50" y="21"/>
                    </a:cubicBezTo>
                    <a:cubicBezTo>
                      <a:pt x="50" y="21"/>
                      <a:pt x="50" y="20"/>
                      <a:pt x="50" y="20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7"/>
                      <a:pt x="49" y="16"/>
                      <a:pt x="49" y="15"/>
                    </a:cubicBezTo>
                    <a:cubicBezTo>
                      <a:pt x="47" y="12"/>
                      <a:pt x="44" y="11"/>
                      <a:pt x="40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2"/>
                    </a:cubicBezTo>
                    <a:close/>
                  </a:path>
                </a:pathLst>
              </a:custGeom>
              <a:solidFill>
                <a:srgbClr val="32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6" name="iṩļiḑê"/>
              <p:cNvSpPr/>
              <p:nvPr/>
            </p:nvSpPr>
            <p:spPr bwMode="auto">
              <a:xfrm>
                <a:off x="3291" y="3184"/>
                <a:ext cx="581" cy="526"/>
              </a:xfrm>
              <a:prstGeom prst="rect">
                <a:avLst/>
              </a:prstGeom>
              <a:solidFill>
                <a:srgbClr val="FFA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7" name="îs1íďè"/>
              <p:cNvSpPr/>
              <p:nvPr/>
            </p:nvSpPr>
            <p:spPr bwMode="auto">
              <a:xfrm>
                <a:off x="3291" y="3184"/>
                <a:ext cx="198" cy="526"/>
              </a:xfrm>
              <a:prstGeom prst="rect">
                <a:avLst/>
              </a:prstGeom>
              <a:solidFill>
                <a:srgbClr val="D68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8" name="ïŝļíďê"/>
              <p:cNvSpPr/>
              <p:nvPr/>
            </p:nvSpPr>
            <p:spPr bwMode="auto">
              <a:xfrm>
                <a:off x="3284" y="3672"/>
                <a:ext cx="205" cy="38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9" name="iṣlîḓê"/>
              <p:cNvSpPr/>
              <p:nvPr/>
            </p:nvSpPr>
            <p:spPr bwMode="auto">
              <a:xfrm>
                <a:off x="3481" y="3672"/>
                <a:ext cx="391" cy="38"/>
              </a:xfrm>
              <a:prstGeom prst="rect">
                <a:avLst/>
              </a:prstGeom>
              <a:solidFill>
                <a:srgbClr val="EDD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0" name="ïşḻïḓè"/>
              <p:cNvSpPr/>
              <p:nvPr/>
            </p:nvSpPr>
            <p:spPr bwMode="auto">
              <a:xfrm>
                <a:off x="3527" y="3211"/>
                <a:ext cx="79" cy="377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1" name="îšlíde"/>
              <p:cNvSpPr/>
              <p:nvPr/>
            </p:nvSpPr>
            <p:spPr bwMode="auto">
              <a:xfrm>
                <a:off x="3644" y="3211"/>
                <a:ext cx="80" cy="377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2" name="ïšľïďè"/>
              <p:cNvSpPr/>
              <p:nvPr/>
            </p:nvSpPr>
            <p:spPr bwMode="auto">
              <a:xfrm>
                <a:off x="3762" y="3211"/>
                <a:ext cx="80" cy="377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3" name="ïşlîḑè"/>
              <p:cNvSpPr/>
              <p:nvPr/>
            </p:nvSpPr>
            <p:spPr bwMode="auto">
              <a:xfrm>
                <a:off x="3587" y="3611"/>
                <a:ext cx="46" cy="99"/>
              </a:xfrm>
              <a:prstGeom prst="rect">
                <a:avLst/>
              </a:prstGeom>
              <a:solidFill>
                <a:srgbClr val="CF9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4" name="ïṡliḓe"/>
              <p:cNvSpPr/>
              <p:nvPr/>
            </p:nvSpPr>
            <p:spPr bwMode="auto">
              <a:xfrm>
                <a:off x="3781" y="3611"/>
                <a:ext cx="46" cy="99"/>
              </a:xfrm>
              <a:prstGeom prst="rect">
                <a:avLst/>
              </a:prstGeom>
              <a:solidFill>
                <a:srgbClr val="CF9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5" name="iṥļïḋé"/>
              <p:cNvSpPr/>
              <p:nvPr/>
            </p:nvSpPr>
            <p:spPr bwMode="auto">
              <a:xfrm>
                <a:off x="3591" y="3211"/>
                <a:ext cx="15" cy="339"/>
              </a:xfrm>
              <a:prstGeom prst="rect">
                <a:avLst/>
              </a:prstGeom>
              <a:solidFill>
                <a:srgbClr val="D68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6" name="ïŝľîḑê"/>
              <p:cNvSpPr/>
              <p:nvPr/>
            </p:nvSpPr>
            <p:spPr bwMode="auto">
              <a:xfrm>
                <a:off x="3709" y="3211"/>
                <a:ext cx="15" cy="339"/>
              </a:xfrm>
              <a:prstGeom prst="rect">
                <a:avLst/>
              </a:prstGeom>
              <a:solidFill>
                <a:srgbClr val="D68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7" name="ïṡļíḍe"/>
              <p:cNvSpPr/>
              <p:nvPr/>
            </p:nvSpPr>
            <p:spPr bwMode="auto">
              <a:xfrm>
                <a:off x="3823" y="3211"/>
                <a:ext cx="19" cy="339"/>
              </a:xfrm>
              <a:prstGeom prst="rect">
                <a:avLst/>
              </a:prstGeom>
              <a:solidFill>
                <a:srgbClr val="D68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8" name="í$ḷïḓê"/>
              <p:cNvSpPr/>
              <p:nvPr/>
            </p:nvSpPr>
            <p:spPr bwMode="auto">
              <a:xfrm>
                <a:off x="3527" y="3299"/>
                <a:ext cx="307" cy="19"/>
              </a:xfrm>
              <a:custGeom>
                <a:avLst/>
                <a:gdLst>
                  <a:gd name="T0" fmla="*/ 235 w 307"/>
                  <a:gd name="T1" fmla="*/ 0 h 19"/>
                  <a:gd name="T2" fmla="*/ 307 w 307"/>
                  <a:gd name="T3" fmla="*/ 0 h 19"/>
                  <a:gd name="T4" fmla="*/ 307 w 307"/>
                  <a:gd name="T5" fmla="*/ 19 h 19"/>
                  <a:gd name="T6" fmla="*/ 235 w 307"/>
                  <a:gd name="T7" fmla="*/ 19 h 19"/>
                  <a:gd name="T8" fmla="*/ 235 w 307"/>
                  <a:gd name="T9" fmla="*/ 0 h 19"/>
                  <a:gd name="T10" fmla="*/ 235 w 307"/>
                  <a:gd name="T11" fmla="*/ 0 h 19"/>
                  <a:gd name="T12" fmla="*/ 117 w 307"/>
                  <a:gd name="T13" fmla="*/ 0 h 19"/>
                  <a:gd name="T14" fmla="*/ 186 w 307"/>
                  <a:gd name="T15" fmla="*/ 0 h 19"/>
                  <a:gd name="T16" fmla="*/ 186 w 307"/>
                  <a:gd name="T17" fmla="*/ 19 h 19"/>
                  <a:gd name="T18" fmla="*/ 117 w 307"/>
                  <a:gd name="T19" fmla="*/ 19 h 19"/>
                  <a:gd name="T20" fmla="*/ 117 w 307"/>
                  <a:gd name="T21" fmla="*/ 0 h 19"/>
                  <a:gd name="T22" fmla="*/ 117 w 307"/>
                  <a:gd name="T23" fmla="*/ 0 h 19"/>
                  <a:gd name="T24" fmla="*/ 0 w 307"/>
                  <a:gd name="T25" fmla="*/ 0 h 19"/>
                  <a:gd name="T26" fmla="*/ 72 w 307"/>
                  <a:gd name="T27" fmla="*/ 0 h 19"/>
                  <a:gd name="T28" fmla="*/ 72 w 307"/>
                  <a:gd name="T29" fmla="*/ 19 h 19"/>
                  <a:gd name="T30" fmla="*/ 0 w 307"/>
                  <a:gd name="T31" fmla="*/ 19 h 19"/>
                  <a:gd name="T32" fmla="*/ 0 w 307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7" h="19">
                    <a:moveTo>
                      <a:pt x="235" y="0"/>
                    </a:moveTo>
                    <a:lnTo>
                      <a:pt x="307" y="0"/>
                    </a:lnTo>
                    <a:lnTo>
                      <a:pt x="307" y="19"/>
                    </a:lnTo>
                    <a:lnTo>
                      <a:pt x="235" y="19"/>
                    </a:lnTo>
                    <a:lnTo>
                      <a:pt x="235" y="0"/>
                    </a:lnTo>
                    <a:lnTo>
                      <a:pt x="235" y="0"/>
                    </a:lnTo>
                    <a:close/>
                    <a:moveTo>
                      <a:pt x="117" y="0"/>
                    </a:moveTo>
                    <a:lnTo>
                      <a:pt x="186" y="0"/>
                    </a:lnTo>
                    <a:lnTo>
                      <a:pt x="186" y="19"/>
                    </a:lnTo>
                    <a:lnTo>
                      <a:pt x="117" y="19"/>
                    </a:lnTo>
                    <a:lnTo>
                      <a:pt x="117" y="0"/>
                    </a:lnTo>
                    <a:lnTo>
                      <a:pt x="117" y="0"/>
                    </a:lnTo>
                    <a:close/>
                    <a:moveTo>
                      <a:pt x="0" y="0"/>
                    </a:moveTo>
                    <a:lnTo>
                      <a:pt x="72" y="0"/>
                    </a:lnTo>
                    <a:lnTo>
                      <a:pt x="72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9" name="îṡľîďè"/>
              <p:cNvSpPr/>
              <p:nvPr/>
            </p:nvSpPr>
            <p:spPr bwMode="auto">
              <a:xfrm>
                <a:off x="3527" y="3409"/>
                <a:ext cx="307" cy="19"/>
              </a:xfrm>
              <a:custGeom>
                <a:avLst/>
                <a:gdLst>
                  <a:gd name="T0" fmla="*/ 235 w 307"/>
                  <a:gd name="T1" fmla="*/ 0 h 19"/>
                  <a:gd name="T2" fmla="*/ 307 w 307"/>
                  <a:gd name="T3" fmla="*/ 0 h 19"/>
                  <a:gd name="T4" fmla="*/ 307 w 307"/>
                  <a:gd name="T5" fmla="*/ 19 h 19"/>
                  <a:gd name="T6" fmla="*/ 235 w 307"/>
                  <a:gd name="T7" fmla="*/ 19 h 19"/>
                  <a:gd name="T8" fmla="*/ 235 w 307"/>
                  <a:gd name="T9" fmla="*/ 0 h 19"/>
                  <a:gd name="T10" fmla="*/ 235 w 307"/>
                  <a:gd name="T11" fmla="*/ 0 h 19"/>
                  <a:gd name="T12" fmla="*/ 117 w 307"/>
                  <a:gd name="T13" fmla="*/ 0 h 19"/>
                  <a:gd name="T14" fmla="*/ 186 w 307"/>
                  <a:gd name="T15" fmla="*/ 0 h 19"/>
                  <a:gd name="T16" fmla="*/ 186 w 307"/>
                  <a:gd name="T17" fmla="*/ 19 h 19"/>
                  <a:gd name="T18" fmla="*/ 117 w 307"/>
                  <a:gd name="T19" fmla="*/ 19 h 19"/>
                  <a:gd name="T20" fmla="*/ 117 w 307"/>
                  <a:gd name="T21" fmla="*/ 0 h 19"/>
                  <a:gd name="T22" fmla="*/ 117 w 307"/>
                  <a:gd name="T23" fmla="*/ 0 h 19"/>
                  <a:gd name="T24" fmla="*/ 0 w 307"/>
                  <a:gd name="T25" fmla="*/ 0 h 19"/>
                  <a:gd name="T26" fmla="*/ 72 w 307"/>
                  <a:gd name="T27" fmla="*/ 0 h 19"/>
                  <a:gd name="T28" fmla="*/ 72 w 307"/>
                  <a:gd name="T29" fmla="*/ 19 h 19"/>
                  <a:gd name="T30" fmla="*/ 0 w 307"/>
                  <a:gd name="T31" fmla="*/ 19 h 19"/>
                  <a:gd name="T32" fmla="*/ 0 w 307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7" h="19">
                    <a:moveTo>
                      <a:pt x="235" y="0"/>
                    </a:moveTo>
                    <a:lnTo>
                      <a:pt x="307" y="0"/>
                    </a:lnTo>
                    <a:lnTo>
                      <a:pt x="307" y="19"/>
                    </a:lnTo>
                    <a:lnTo>
                      <a:pt x="235" y="19"/>
                    </a:lnTo>
                    <a:lnTo>
                      <a:pt x="235" y="0"/>
                    </a:lnTo>
                    <a:lnTo>
                      <a:pt x="235" y="0"/>
                    </a:lnTo>
                    <a:close/>
                    <a:moveTo>
                      <a:pt x="117" y="0"/>
                    </a:moveTo>
                    <a:lnTo>
                      <a:pt x="186" y="0"/>
                    </a:lnTo>
                    <a:lnTo>
                      <a:pt x="186" y="19"/>
                    </a:lnTo>
                    <a:lnTo>
                      <a:pt x="117" y="19"/>
                    </a:lnTo>
                    <a:lnTo>
                      <a:pt x="117" y="0"/>
                    </a:lnTo>
                    <a:lnTo>
                      <a:pt x="117" y="0"/>
                    </a:lnTo>
                    <a:close/>
                    <a:moveTo>
                      <a:pt x="0" y="0"/>
                    </a:moveTo>
                    <a:lnTo>
                      <a:pt x="72" y="0"/>
                    </a:lnTo>
                    <a:lnTo>
                      <a:pt x="72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0" name="íṩ1iḋé"/>
              <p:cNvSpPr/>
              <p:nvPr/>
            </p:nvSpPr>
            <p:spPr bwMode="auto">
              <a:xfrm>
                <a:off x="3527" y="3520"/>
                <a:ext cx="307" cy="19"/>
              </a:xfrm>
              <a:custGeom>
                <a:avLst/>
                <a:gdLst>
                  <a:gd name="T0" fmla="*/ 235 w 307"/>
                  <a:gd name="T1" fmla="*/ 0 h 19"/>
                  <a:gd name="T2" fmla="*/ 307 w 307"/>
                  <a:gd name="T3" fmla="*/ 0 h 19"/>
                  <a:gd name="T4" fmla="*/ 307 w 307"/>
                  <a:gd name="T5" fmla="*/ 19 h 19"/>
                  <a:gd name="T6" fmla="*/ 235 w 307"/>
                  <a:gd name="T7" fmla="*/ 19 h 19"/>
                  <a:gd name="T8" fmla="*/ 235 w 307"/>
                  <a:gd name="T9" fmla="*/ 0 h 19"/>
                  <a:gd name="T10" fmla="*/ 235 w 307"/>
                  <a:gd name="T11" fmla="*/ 0 h 19"/>
                  <a:gd name="T12" fmla="*/ 117 w 307"/>
                  <a:gd name="T13" fmla="*/ 0 h 19"/>
                  <a:gd name="T14" fmla="*/ 186 w 307"/>
                  <a:gd name="T15" fmla="*/ 0 h 19"/>
                  <a:gd name="T16" fmla="*/ 186 w 307"/>
                  <a:gd name="T17" fmla="*/ 19 h 19"/>
                  <a:gd name="T18" fmla="*/ 117 w 307"/>
                  <a:gd name="T19" fmla="*/ 19 h 19"/>
                  <a:gd name="T20" fmla="*/ 117 w 307"/>
                  <a:gd name="T21" fmla="*/ 0 h 19"/>
                  <a:gd name="T22" fmla="*/ 117 w 307"/>
                  <a:gd name="T23" fmla="*/ 0 h 19"/>
                  <a:gd name="T24" fmla="*/ 0 w 307"/>
                  <a:gd name="T25" fmla="*/ 0 h 19"/>
                  <a:gd name="T26" fmla="*/ 72 w 307"/>
                  <a:gd name="T27" fmla="*/ 0 h 19"/>
                  <a:gd name="T28" fmla="*/ 72 w 307"/>
                  <a:gd name="T29" fmla="*/ 19 h 19"/>
                  <a:gd name="T30" fmla="*/ 0 w 307"/>
                  <a:gd name="T31" fmla="*/ 19 h 19"/>
                  <a:gd name="T32" fmla="*/ 0 w 307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7" h="19">
                    <a:moveTo>
                      <a:pt x="235" y="0"/>
                    </a:moveTo>
                    <a:lnTo>
                      <a:pt x="307" y="0"/>
                    </a:lnTo>
                    <a:lnTo>
                      <a:pt x="307" y="19"/>
                    </a:lnTo>
                    <a:lnTo>
                      <a:pt x="235" y="19"/>
                    </a:lnTo>
                    <a:lnTo>
                      <a:pt x="235" y="0"/>
                    </a:lnTo>
                    <a:lnTo>
                      <a:pt x="235" y="0"/>
                    </a:lnTo>
                    <a:close/>
                    <a:moveTo>
                      <a:pt x="117" y="0"/>
                    </a:moveTo>
                    <a:lnTo>
                      <a:pt x="186" y="0"/>
                    </a:lnTo>
                    <a:lnTo>
                      <a:pt x="186" y="19"/>
                    </a:lnTo>
                    <a:lnTo>
                      <a:pt x="117" y="19"/>
                    </a:lnTo>
                    <a:lnTo>
                      <a:pt x="117" y="0"/>
                    </a:lnTo>
                    <a:lnTo>
                      <a:pt x="117" y="0"/>
                    </a:lnTo>
                    <a:close/>
                    <a:moveTo>
                      <a:pt x="0" y="0"/>
                    </a:moveTo>
                    <a:lnTo>
                      <a:pt x="72" y="0"/>
                    </a:lnTo>
                    <a:lnTo>
                      <a:pt x="72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9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1" name="í$ḷïďe"/>
              <p:cNvSpPr/>
              <p:nvPr/>
            </p:nvSpPr>
            <p:spPr bwMode="auto">
              <a:xfrm>
                <a:off x="3508" y="3539"/>
                <a:ext cx="341" cy="72"/>
              </a:xfrm>
              <a:prstGeom prst="rect">
                <a:avLst/>
              </a:prstGeom>
              <a:solidFill>
                <a:srgbClr val="EDD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2" name="ïṡľíḑe"/>
              <p:cNvSpPr/>
              <p:nvPr/>
            </p:nvSpPr>
            <p:spPr bwMode="auto">
              <a:xfrm>
                <a:off x="3527" y="3223"/>
                <a:ext cx="64" cy="274"/>
              </a:xfrm>
              <a:custGeom>
                <a:avLst/>
                <a:gdLst>
                  <a:gd name="T0" fmla="*/ 64 w 64"/>
                  <a:gd name="T1" fmla="*/ 255 h 274"/>
                  <a:gd name="T2" fmla="*/ 0 w 64"/>
                  <a:gd name="T3" fmla="*/ 274 h 274"/>
                  <a:gd name="T4" fmla="*/ 0 w 64"/>
                  <a:gd name="T5" fmla="*/ 266 h 274"/>
                  <a:gd name="T6" fmla="*/ 64 w 64"/>
                  <a:gd name="T7" fmla="*/ 247 h 274"/>
                  <a:gd name="T8" fmla="*/ 64 w 64"/>
                  <a:gd name="T9" fmla="*/ 255 h 274"/>
                  <a:gd name="T10" fmla="*/ 64 w 64"/>
                  <a:gd name="T11" fmla="*/ 255 h 274"/>
                  <a:gd name="T12" fmla="*/ 64 w 64"/>
                  <a:gd name="T13" fmla="*/ 38 h 274"/>
                  <a:gd name="T14" fmla="*/ 0 w 64"/>
                  <a:gd name="T15" fmla="*/ 57 h 274"/>
                  <a:gd name="T16" fmla="*/ 0 w 64"/>
                  <a:gd name="T17" fmla="*/ 49 h 274"/>
                  <a:gd name="T18" fmla="*/ 64 w 64"/>
                  <a:gd name="T19" fmla="*/ 30 h 274"/>
                  <a:gd name="T20" fmla="*/ 64 w 64"/>
                  <a:gd name="T21" fmla="*/ 38 h 274"/>
                  <a:gd name="T22" fmla="*/ 64 w 64"/>
                  <a:gd name="T23" fmla="*/ 38 h 274"/>
                  <a:gd name="T24" fmla="*/ 64 w 64"/>
                  <a:gd name="T25" fmla="*/ 19 h 274"/>
                  <a:gd name="T26" fmla="*/ 64 w 64"/>
                  <a:gd name="T27" fmla="*/ 0 h 274"/>
                  <a:gd name="T28" fmla="*/ 0 w 64"/>
                  <a:gd name="T29" fmla="*/ 19 h 274"/>
                  <a:gd name="T30" fmla="*/ 0 w 64"/>
                  <a:gd name="T31" fmla="*/ 41 h 274"/>
                  <a:gd name="T32" fmla="*/ 64 w 64"/>
                  <a:gd name="T33" fmla="*/ 19 h 274"/>
                  <a:gd name="T34" fmla="*/ 64 w 64"/>
                  <a:gd name="T35" fmla="*/ 19 h 274"/>
                  <a:gd name="T36" fmla="*/ 64 w 64"/>
                  <a:gd name="T37" fmla="*/ 144 h 274"/>
                  <a:gd name="T38" fmla="*/ 0 w 64"/>
                  <a:gd name="T39" fmla="*/ 167 h 274"/>
                  <a:gd name="T40" fmla="*/ 0 w 64"/>
                  <a:gd name="T41" fmla="*/ 159 h 274"/>
                  <a:gd name="T42" fmla="*/ 64 w 64"/>
                  <a:gd name="T43" fmla="*/ 137 h 274"/>
                  <a:gd name="T44" fmla="*/ 64 w 64"/>
                  <a:gd name="T45" fmla="*/ 144 h 274"/>
                  <a:gd name="T46" fmla="*/ 64 w 64"/>
                  <a:gd name="T47" fmla="*/ 144 h 274"/>
                  <a:gd name="T48" fmla="*/ 64 w 64"/>
                  <a:gd name="T49" fmla="*/ 129 h 274"/>
                  <a:gd name="T50" fmla="*/ 64 w 64"/>
                  <a:gd name="T51" fmla="*/ 106 h 274"/>
                  <a:gd name="T52" fmla="*/ 0 w 64"/>
                  <a:gd name="T53" fmla="*/ 129 h 274"/>
                  <a:gd name="T54" fmla="*/ 0 w 64"/>
                  <a:gd name="T55" fmla="*/ 152 h 274"/>
                  <a:gd name="T56" fmla="*/ 64 w 64"/>
                  <a:gd name="T57" fmla="*/ 129 h 274"/>
                  <a:gd name="T58" fmla="*/ 64 w 64"/>
                  <a:gd name="T59" fmla="*/ 129 h 274"/>
                  <a:gd name="T60" fmla="*/ 64 w 64"/>
                  <a:gd name="T61" fmla="*/ 239 h 274"/>
                  <a:gd name="T62" fmla="*/ 64 w 64"/>
                  <a:gd name="T63" fmla="*/ 217 h 274"/>
                  <a:gd name="T64" fmla="*/ 0 w 64"/>
                  <a:gd name="T65" fmla="*/ 236 h 274"/>
                  <a:gd name="T66" fmla="*/ 0 w 64"/>
                  <a:gd name="T67" fmla="*/ 259 h 274"/>
                  <a:gd name="T68" fmla="*/ 64 w 64"/>
                  <a:gd name="T69" fmla="*/ 239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274">
                    <a:moveTo>
                      <a:pt x="64" y="255"/>
                    </a:moveTo>
                    <a:lnTo>
                      <a:pt x="0" y="274"/>
                    </a:lnTo>
                    <a:lnTo>
                      <a:pt x="0" y="266"/>
                    </a:lnTo>
                    <a:lnTo>
                      <a:pt x="64" y="247"/>
                    </a:lnTo>
                    <a:lnTo>
                      <a:pt x="64" y="255"/>
                    </a:lnTo>
                    <a:lnTo>
                      <a:pt x="64" y="255"/>
                    </a:lnTo>
                    <a:close/>
                    <a:moveTo>
                      <a:pt x="64" y="38"/>
                    </a:moveTo>
                    <a:lnTo>
                      <a:pt x="0" y="57"/>
                    </a:lnTo>
                    <a:lnTo>
                      <a:pt x="0" y="49"/>
                    </a:lnTo>
                    <a:lnTo>
                      <a:pt x="64" y="30"/>
                    </a:lnTo>
                    <a:lnTo>
                      <a:pt x="64" y="38"/>
                    </a:lnTo>
                    <a:lnTo>
                      <a:pt x="64" y="38"/>
                    </a:lnTo>
                    <a:close/>
                    <a:moveTo>
                      <a:pt x="64" y="19"/>
                    </a:moveTo>
                    <a:lnTo>
                      <a:pt x="64" y="0"/>
                    </a:lnTo>
                    <a:lnTo>
                      <a:pt x="0" y="19"/>
                    </a:lnTo>
                    <a:lnTo>
                      <a:pt x="0" y="41"/>
                    </a:lnTo>
                    <a:lnTo>
                      <a:pt x="64" y="19"/>
                    </a:lnTo>
                    <a:lnTo>
                      <a:pt x="64" y="19"/>
                    </a:lnTo>
                    <a:close/>
                    <a:moveTo>
                      <a:pt x="64" y="144"/>
                    </a:moveTo>
                    <a:lnTo>
                      <a:pt x="0" y="167"/>
                    </a:lnTo>
                    <a:lnTo>
                      <a:pt x="0" y="159"/>
                    </a:lnTo>
                    <a:lnTo>
                      <a:pt x="64" y="137"/>
                    </a:lnTo>
                    <a:lnTo>
                      <a:pt x="64" y="144"/>
                    </a:lnTo>
                    <a:lnTo>
                      <a:pt x="64" y="144"/>
                    </a:lnTo>
                    <a:close/>
                    <a:moveTo>
                      <a:pt x="64" y="129"/>
                    </a:moveTo>
                    <a:lnTo>
                      <a:pt x="64" y="106"/>
                    </a:lnTo>
                    <a:lnTo>
                      <a:pt x="0" y="129"/>
                    </a:lnTo>
                    <a:lnTo>
                      <a:pt x="0" y="152"/>
                    </a:lnTo>
                    <a:lnTo>
                      <a:pt x="64" y="129"/>
                    </a:lnTo>
                    <a:lnTo>
                      <a:pt x="64" y="129"/>
                    </a:lnTo>
                    <a:close/>
                    <a:moveTo>
                      <a:pt x="64" y="239"/>
                    </a:moveTo>
                    <a:lnTo>
                      <a:pt x="64" y="217"/>
                    </a:lnTo>
                    <a:lnTo>
                      <a:pt x="0" y="236"/>
                    </a:lnTo>
                    <a:lnTo>
                      <a:pt x="0" y="259"/>
                    </a:lnTo>
                    <a:lnTo>
                      <a:pt x="64" y="239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3" name="ïṩ1iďé"/>
              <p:cNvSpPr/>
              <p:nvPr/>
            </p:nvSpPr>
            <p:spPr bwMode="auto">
              <a:xfrm>
                <a:off x="3644" y="3226"/>
                <a:ext cx="65" cy="278"/>
              </a:xfrm>
              <a:custGeom>
                <a:avLst/>
                <a:gdLst>
                  <a:gd name="T0" fmla="*/ 65 w 65"/>
                  <a:gd name="T1" fmla="*/ 38 h 278"/>
                  <a:gd name="T2" fmla="*/ 0 w 65"/>
                  <a:gd name="T3" fmla="*/ 57 h 278"/>
                  <a:gd name="T4" fmla="*/ 0 w 65"/>
                  <a:gd name="T5" fmla="*/ 50 h 278"/>
                  <a:gd name="T6" fmla="*/ 65 w 65"/>
                  <a:gd name="T7" fmla="*/ 31 h 278"/>
                  <a:gd name="T8" fmla="*/ 65 w 65"/>
                  <a:gd name="T9" fmla="*/ 38 h 278"/>
                  <a:gd name="T10" fmla="*/ 65 w 65"/>
                  <a:gd name="T11" fmla="*/ 38 h 278"/>
                  <a:gd name="T12" fmla="*/ 65 w 65"/>
                  <a:gd name="T13" fmla="*/ 256 h 278"/>
                  <a:gd name="T14" fmla="*/ 0 w 65"/>
                  <a:gd name="T15" fmla="*/ 278 h 278"/>
                  <a:gd name="T16" fmla="*/ 0 w 65"/>
                  <a:gd name="T17" fmla="*/ 267 h 278"/>
                  <a:gd name="T18" fmla="*/ 65 w 65"/>
                  <a:gd name="T19" fmla="*/ 248 h 278"/>
                  <a:gd name="T20" fmla="*/ 65 w 65"/>
                  <a:gd name="T21" fmla="*/ 256 h 278"/>
                  <a:gd name="T22" fmla="*/ 65 w 65"/>
                  <a:gd name="T23" fmla="*/ 256 h 278"/>
                  <a:gd name="T24" fmla="*/ 65 w 65"/>
                  <a:gd name="T25" fmla="*/ 240 h 278"/>
                  <a:gd name="T26" fmla="*/ 65 w 65"/>
                  <a:gd name="T27" fmla="*/ 217 h 278"/>
                  <a:gd name="T28" fmla="*/ 0 w 65"/>
                  <a:gd name="T29" fmla="*/ 236 h 278"/>
                  <a:gd name="T30" fmla="*/ 0 w 65"/>
                  <a:gd name="T31" fmla="*/ 259 h 278"/>
                  <a:gd name="T32" fmla="*/ 65 w 65"/>
                  <a:gd name="T33" fmla="*/ 240 h 278"/>
                  <a:gd name="T34" fmla="*/ 65 w 65"/>
                  <a:gd name="T35" fmla="*/ 240 h 278"/>
                  <a:gd name="T36" fmla="*/ 65 w 65"/>
                  <a:gd name="T37" fmla="*/ 145 h 278"/>
                  <a:gd name="T38" fmla="*/ 0 w 65"/>
                  <a:gd name="T39" fmla="*/ 168 h 278"/>
                  <a:gd name="T40" fmla="*/ 0 w 65"/>
                  <a:gd name="T41" fmla="*/ 160 h 278"/>
                  <a:gd name="T42" fmla="*/ 65 w 65"/>
                  <a:gd name="T43" fmla="*/ 137 h 278"/>
                  <a:gd name="T44" fmla="*/ 65 w 65"/>
                  <a:gd name="T45" fmla="*/ 145 h 278"/>
                  <a:gd name="T46" fmla="*/ 65 w 65"/>
                  <a:gd name="T47" fmla="*/ 145 h 278"/>
                  <a:gd name="T48" fmla="*/ 65 w 65"/>
                  <a:gd name="T49" fmla="*/ 130 h 278"/>
                  <a:gd name="T50" fmla="*/ 65 w 65"/>
                  <a:gd name="T51" fmla="*/ 107 h 278"/>
                  <a:gd name="T52" fmla="*/ 0 w 65"/>
                  <a:gd name="T53" fmla="*/ 130 h 278"/>
                  <a:gd name="T54" fmla="*/ 0 w 65"/>
                  <a:gd name="T55" fmla="*/ 153 h 278"/>
                  <a:gd name="T56" fmla="*/ 65 w 65"/>
                  <a:gd name="T57" fmla="*/ 130 h 278"/>
                  <a:gd name="T58" fmla="*/ 65 w 65"/>
                  <a:gd name="T59" fmla="*/ 130 h 278"/>
                  <a:gd name="T60" fmla="*/ 65 w 65"/>
                  <a:gd name="T61" fmla="*/ 23 h 278"/>
                  <a:gd name="T62" fmla="*/ 65 w 65"/>
                  <a:gd name="T63" fmla="*/ 0 h 278"/>
                  <a:gd name="T64" fmla="*/ 0 w 65"/>
                  <a:gd name="T65" fmla="*/ 19 h 278"/>
                  <a:gd name="T66" fmla="*/ 0 w 65"/>
                  <a:gd name="T67" fmla="*/ 42 h 278"/>
                  <a:gd name="T68" fmla="*/ 65 w 65"/>
                  <a:gd name="T69" fmla="*/ 2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" h="278">
                    <a:moveTo>
                      <a:pt x="65" y="38"/>
                    </a:moveTo>
                    <a:lnTo>
                      <a:pt x="0" y="57"/>
                    </a:lnTo>
                    <a:lnTo>
                      <a:pt x="0" y="50"/>
                    </a:lnTo>
                    <a:lnTo>
                      <a:pt x="65" y="31"/>
                    </a:lnTo>
                    <a:lnTo>
                      <a:pt x="65" y="38"/>
                    </a:lnTo>
                    <a:lnTo>
                      <a:pt x="65" y="38"/>
                    </a:lnTo>
                    <a:close/>
                    <a:moveTo>
                      <a:pt x="65" y="256"/>
                    </a:moveTo>
                    <a:lnTo>
                      <a:pt x="0" y="278"/>
                    </a:lnTo>
                    <a:lnTo>
                      <a:pt x="0" y="267"/>
                    </a:lnTo>
                    <a:lnTo>
                      <a:pt x="65" y="248"/>
                    </a:lnTo>
                    <a:lnTo>
                      <a:pt x="65" y="256"/>
                    </a:lnTo>
                    <a:lnTo>
                      <a:pt x="65" y="256"/>
                    </a:lnTo>
                    <a:close/>
                    <a:moveTo>
                      <a:pt x="65" y="240"/>
                    </a:moveTo>
                    <a:lnTo>
                      <a:pt x="65" y="217"/>
                    </a:lnTo>
                    <a:lnTo>
                      <a:pt x="0" y="236"/>
                    </a:lnTo>
                    <a:lnTo>
                      <a:pt x="0" y="259"/>
                    </a:lnTo>
                    <a:lnTo>
                      <a:pt x="65" y="240"/>
                    </a:lnTo>
                    <a:lnTo>
                      <a:pt x="65" y="240"/>
                    </a:lnTo>
                    <a:close/>
                    <a:moveTo>
                      <a:pt x="65" y="145"/>
                    </a:moveTo>
                    <a:lnTo>
                      <a:pt x="0" y="168"/>
                    </a:lnTo>
                    <a:lnTo>
                      <a:pt x="0" y="160"/>
                    </a:lnTo>
                    <a:lnTo>
                      <a:pt x="65" y="137"/>
                    </a:lnTo>
                    <a:lnTo>
                      <a:pt x="65" y="145"/>
                    </a:lnTo>
                    <a:lnTo>
                      <a:pt x="65" y="145"/>
                    </a:lnTo>
                    <a:close/>
                    <a:moveTo>
                      <a:pt x="65" y="130"/>
                    </a:moveTo>
                    <a:lnTo>
                      <a:pt x="65" y="107"/>
                    </a:lnTo>
                    <a:lnTo>
                      <a:pt x="0" y="130"/>
                    </a:lnTo>
                    <a:lnTo>
                      <a:pt x="0" y="153"/>
                    </a:lnTo>
                    <a:lnTo>
                      <a:pt x="65" y="130"/>
                    </a:lnTo>
                    <a:lnTo>
                      <a:pt x="65" y="130"/>
                    </a:lnTo>
                    <a:close/>
                    <a:moveTo>
                      <a:pt x="65" y="23"/>
                    </a:moveTo>
                    <a:lnTo>
                      <a:pt x="65" y="0"/>
                    </a:lnTo>
                    <a:lnTo>
                      <a:pt x="0" y="19"/>
                    </a:lnTo>
                    <a:lnTo>
                      <a:pt x="0" y="42"/>
                    </a:lnTo>
                    <a:lnTo>
                      <a:pt x="65" y="23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4" name="íṡḷïḋê"/>
              <p:cNvSpPr/>
              <p:nvPr/>
            </p:nvSpPr>
            <p:spPr bwMode="auto">
              <a:xfrm>
                <a:off x="3762" y="3223"/>
                <a:ext cx="61" cy="278"/>
              </a:xfrm>
              <a:custGeom>
                <a:avLst/>
                <a:gdLst>
                  <a:gd name="T0" fmla="*/ 61 w 61"/>
                  <a:gd name="T1" fmla="*/ 259 h 278"/>
                  <a:gd name="T2" fmla="*/ 0 w 61"/>
                  <a:gd name="T3" fmla="*/ 278 h 278"/>
                  <a:gd name="T4" fmla="*/ 0 w 61"/>
                  <a:gd name="T5" fmla="*/ 270 h 278"/>
                  <a:gd name="T6" fmla="*/ 61 w 61"/>
                  <a:gd name="T7" fmla="*/ 247 h 278"/>
                  <a:gd name="T8" fmla="*/ 61 w 61"/>
                  <a:gd name="T9" fmla="*/ 259 h 278"/>
                  <a:gd name="T10" fmla="*/ 61 w 61"/>
                  <a:gd name="T11" fmla="*/ 259 h 278"/>
                  <a:gd name="T12" fmla="*/ 61 w 61"/>
                  <a:gd name="T13" fmla="*/ 41 h 278"/>
                  <a:gd name="T14" fmla="*/ 0 w 61"/>
                  <a:gd name="T15" fmla="*/ 60 h 278"/>
                  <a:gd name="T16" fmla="*/ 0 w 61"/>
                  <a:gd name="T17" fmla="*/ 53 h 278"/>
                  <a:gd name="T18" fmla="*/ 61 w 61"/>
                  <a:gd name="T19" fmla="*/ 30 h 278"/>
                  <a:gd name="T20" fmla="*/ 61 w 61"/>
                  <a:gd name="T21" fmla="*/ 41 h 278"/>
                  <a:gd name="T22" fmla="*/ 61 w 61"/>
                  <a:gd name="T23" fmla="*/ 41 h 278"/>
                  <a:gd name="T24" fmla="*/ 61 w 61"/>
                  <a:gd name="T25" fmla="*/ 22 h 278"/>
                  <a:gd name="T26" fmla="*/ 61 w 61"/>
                  <a:gd name="T27" fmla="*/ 0 h 278"/>
                  <a:gd name="T28" fmla="*/ 0 w 61"/>
                  <a:gd name="T29" fmla="*/ 22 h 278"/>
                  <a:gd name="T30" fmla="*/ 0 w 61"/>
                  <a:gd name="T31" fmla="*/ 45 h 278"/>
                  <a:gd name="T32" fmla="*/ 61 w 61"/>
                  <a:gd name="T33" fmla="*/ 22 h 278"/>
                  <a:gd name="T34" fmla="*/ 61 w 61"/>
                  <a:gd name="T35" fmla="*/ 22 h 278"/>
                  <a:gd name="T36" fmla="*/ 61 w 61"/>
                  <a:gd name="T37" fmla="*/ 148 h 278"/>
                  <a:gd name="T38" fmla="*/ 0 w 61"/>
                  <a:gd name="T39" fmla="*/ 171 h 278"/>
                  <a:gd name="T40" fmla="*/ 0 w 61"/>
                  <a:gd name="T41" fmla="*/ 159 h 278"/>
                  <a:gd name="T42" fmla="*/ 61 w 61"/>
                  <a:gd name="T43" fmla="*/ 140 h 278"/>
                  <a:gd name="T44" fmla="*/ 61 w 61"/>
                  <a:gd name="T45" fmla="*/ 148 h 278"/>
                  <a:gd name="T46" fmla="*/ 61 w 61"/>
                  <a:gd name="T47" fmla="*/ 148 h 278"/>
                  <a:gd name="T48" fmla="*/ 61 w 61"/>
                  <a:gd name="T49" fmla="*/ 133 h 278"/>
                  <a:gd name="T50" fmla="*/ 61 w 61"/>
                  <a:gd name="T51" fmla="*/ 110 h 278"/>
                  <a:gd name="T52" fmla="*/ 0 w 61"/>
                  <a:gd name="T53" fmla="*/ 129 h 278"/>
                  <a:gd name="T54" fmla="*/ 0 w 61"/>
                  <a:gd name="T55" fmla="*/ 152 h 278"/>
                  <a:gd name="T56" fmla="*/ 61 w 61"/>
                  <a:gd name="T57" fmla="*/ 133 h 278"/>
                  <a:gd name="T58" fmla="*/ 61 w 61"/>
                  <a:gd name="T59" fmla="*/ 133 h 278"/>
                  <a:gd name="T60" fmla="*/ 61 w 61"/>
                  <a:gd name="T61" fmla="*/ 239 h 278"/>
                  <a:gd name="T62" fmla="*/ 61 w 61"/>
                  <a:gd name="T63" fmla="*/ 220 h 278"/>
                  <a:gd name="T64" fmla="*/ 0 w 61"/>
                  <a:gd name="T65" fmla="*/ 239 h 278"/>
                  <a:gd name="T66" fmla="*/ 0 w 61"/>
                  <a:gd name="T67" fmla="*/ 262 h 278"/>
                  <a:gd name="T68" fmla="*/ 61 w 61"/>
                  <a:gd name="T69" fmla="*/ 239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1" h="278">
                    <a:moveTo>
                      <a:pt x="61" y="259"/>
                    </a:moveTo>
                    <a:lnTo>
                      <a:pt x="0" y="278"/>
                    </a:lnTo>
                    <a:lnTo>
                      <a:pt x="0" y="270"/>
                    </a:lnTo>
                    <a:lnTo>
                      <a:pt x="61" y="247"/>
                    </a:lnTo>
                    <a:lnTo>
                      <a:pt x="61" y="259"/>
                    </a:lnTo>
                    <a:lnTo>
                      <a:pt x="61" y="259"/>
                    </a:lnTo>
                    <a:close/>
                    <a:moveTo>
                      <a:pt x="61" y="41"/>
                    </a:moveTo>
                    <a:lnTo>
                      <a:pt x="0" y="60"/>
                    </a:lnTo>
                    <a:lnTo>
                      <a:pt x="0" y="53"/>
                    </a:lnTo>
                    <a:lnTo>
                      <a:pt x="61" y="30"/>
                    </a:lnTo>
                    <a:lnTo>
                      <a:pt x="61" y="41"/>
                    </a:lnTo>
                    <a:lnTo>
                      <a:pt x="61" y="41"/>
                    </a:lnTo>
                    <a:close/>
                    <a:moveTo>
                      <a:pt x="61" y="22"/>
                    </a:moveTo>
                    <a:lnTo>
                      <a:pt x="61" y="0"/>
                    </a:lnTo>
                    <a:lnTo>
                      <a:pt x="0" y="22"/>
                    </a:lnTo>
                    <a:lnTo>
                      <a:pt x="0" y="45"/>
                    </a:lnTo>
                    <a:lnTo>
                      <a:pt x="61" y="22"/>
                    </a:lnTo>
                    <a:lnTo>
                      <a:pt x="61" y="22"/>
                    </a:lnTo>
                    <a:close/>
                    <a:moveTo>
                      <a:pt x="61" y="148"/>
                    </a:moveTo>
                    <a:lnTo>
                      <a:pt x="0" y="171"/>
                    </a:lnTo>
                    <a:lnTo>
                      <a:pt x="0" y="159"/>
                    </a:lnTo>
                    <a:lnTo>
                      <a:pt x="61" y="140"/>
                    </a:lnTo>
                    <a:lnTo>
                      <a:pt x="61" y="148"/>
                    </a:lnTo>
                    <a:lnTo>
                      <a:pt x="61" y="148"/>
                    </a:lnTo>
                    <a:close/>
                    <a:moveTo>
                      <a:pt x="61" y="133"/>
                    </a:moveTo>
                    <a:lnTo>
                      <a:pt x="61" y="110"/>
                    </a:lnTo>
                    <a:lnTo>
                      <a:pt x="0" y="129"/>
                    </a:lnTo>
                    <a:lnTo>
                      <a:pt x="0" y="152"/>
                    </a:lnTo>
                    <a:lnTo>
                      <a:pt x="61" y="133"/>
                    </a:lnTo>
                    <a:lnTo>
                      <a:pt x="61" y="133"/>
                    </a:lnTo>
                    <a:close/>
                    <a:moveTo>
                      <a:pt x="61" y="239"/>
                    </a:moveTo>
                    <a:lnTo>
                      <a:pt x="61" y="220"/>
                    </a:lnTo>
                    <a:lnTo>
                      <a:pt x="0" y="239"/>
                    </a:lnTo>
                    <a:lnTo>
                      <a:pt x="0" y="262"/>
                    </a:lnTo>
                    <a:lnTo>
                      <a:pt x="61" y="239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5" name="iṡḷiḋe"/>
              <p:cNvSpPr/>
              <p:nvPr/>
            </p:nvSpPr>
            <p:spPr bwMode="auto">
              <a:xfrm>
                <a:off x="3508" y="3539"/>
                <a:ext cx="83" cy="72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6" name="ïš1iďe"/>
              <p:cNvSpPr/>
              <p:nvPr/>
            </p:nvSpPr>
            <p:spPr bwMode="auto">
              <a:xfrm>
                <a:off x="3568" y="3611"/>
                <a:ext cx="42" cy="99"/>
              </a:xfrm>
              <a:prstGeom prst="rect">
                <a:avLst/>
              </a:prstGeom>
              <a:solidFill>
                <a:srgbClr val="B58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7" name="íṥlíďè"/>
              <p:cNvSpPr/>
              <p:nvPr/>
            </p:nvSpPr>
            <p:spPr bwMode="auto">
              <a:xfrm>
                <a:off x="3762" y="3611"/>
                <a:ext cx="42" cy="99"/>
              </a:xfrm>
              <a:prstGeom prst="rect">
                <a:avLst/>
              </a:prstGeom>
              <a:solidFill>
                <a:srgbClr val="B58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8" name="í$ḷiḓè"/>
              <p:cNvSpPr/>
              <p:nvPr/>
            </p:nvSpPr>
            <p:spPr bwMode="auto">
              <a:xfrm>
                <a:off x="3660" y="3622"/>
                <a:ext cx="79" cy="88"/>
              </a:xfrm>
              <a:prstGeom prst="rect">
                <a:avLst/>
              </a:prstGeom>
              <a:solidFill>
                <a:srgbClr val="914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9" name="í$ļíḓê"/>
              <p:cNvSpPr/>
              <p:nvPr/>
            </p:nvSpPr>
            <p:spPr bwMode="auto">
              <a:xfrm>
                <a:off x="3280" y="3165"/>
                <a:ext cx="212" cy="19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0" name="ïṣḻïḑé"/>
              <p:cNvSpPr/>
              <p:nvPr/>
            </p:nvSpPr>
            <p:spPr bwMode="auto">
              <a:xfrm>
                <a:off x="3481" y="3165"/>
                <a:ext cx="406" cy="19"/>
              </a:xfrm>
              <a:prstGeom prst="rect">
                <a:avLst/>
              </a:prstGeom>
              <a:solidFill>
                <a:srgbClr val="EDD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1" name="íšliḍê"/>
              <p:cNvSpPr/>
              <p:nvPr/>
            </p:nvSpPr>
            <p:spPr bwMode="auto">
              <a:xfrm>
                <a:off x="3561" y="3146"/>
                <a:ext cx="99" cy="19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2" name="iŝļïḓè"/>
              <p:cNvSpPr/>
              <p:nvPr/>
            </p:nvSpPr>
            <p:spPr bwMode="auto">
              <a:xfrm>
                <a:off x="3618" y="3024"/>
                <a:ext cx="7" cy="134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3" name="íşľíḍe"/>
              <p:cNvSpPr/>
              <p:nvPr/>
            </p:nvSpPr>
            <p:spPr bwMode="auto">
              <a:xfrm>
                <a:off x="6002" y="3615"/>
                <a:ext cx="452" cy="76"/>
              </a:xfrm>
              <a:custGeom>
                <a:avLst/>
                <a:gdLst>
                  <a:gd name="T0" fmla="*/ 452 w 452"/>
                  <a:gd name="T1" fmla="*/ 76 h 76"/>
                  <a:gd name="T2" fmla="*/ 0 w 452"/>
                  <a:gd name="T3" fmla="*/ 76 h 76"/>
                  <a:gd name="T4" fmla="*/ 0 w 452"/>
                  <a:gd name="T5" fmla="*/ 0 h 76"/>
                  <a:gd name="T6" fmla="*/ 168 w 452"/>
                  <a:gd name="T7" fmla="*/ 0 h 76"/>
                  <a:gd name="T8" fmla="*/ 171 w 452"/>
                  <a:gd name="T9" fmla="*/ 11 h 76"/>
                  <a:gd name="T10" fmla="*/ 452 w 452"/>
                  <a:gd name="T11" fmla="*/ 11 h 76"/>
                  <a:gd name="T12" fmla="*/ 452 w 452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76">
                    <a:moveTo>
                      <a:pt x="452" y="76"/>
                    </a:moveTo>
                    <a:lnTo>
                      <a:pt x="0" y="76"/>
                    </a:lnTo>
                    <a:lnTo>
                      <a:pt x="0" y="0"/>
                    </a:lnTo>
                    <a:lnTo>
                      <a:pt x="168" y="0"/>
                    </a:lnTo>
                    <a:lnTo>
                      <a:pt x="171" y="11"/>
                    </a:lnTo>
                    <a:lnTo>
                      <a:pt x="452" y="11"/>
                    </a:lnTo>
                    <a:lnTo>
                      <a:pt x="452" y="76"/>
                    </a:lnTo>
                    <a:close/>
                  </a:path>
                </a:pathLst>
              </a:custGeom>
              <a:solidFill>
                <a:srgbClr val="D1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4" name="iSļíḓê"/>
              <p:cNvSpPr/>
              <p:nvPr/>
            </p:nvSpPr>
            <p:spPr bwMode="auto">
              <a:xfrm>
                <a:off x="5968" y="3382"/>
                <a:ext cx="456" cy="244"/>
              </a:xfrm>
              <a:prstGeom prst="rect">
                <a:avLst/>
              </a:prstGeom>
              <a:solidFill>
                <a:srgbClr val="B5E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5" name="îṩ1íḋè"/>
              <p:cNvSpPr/>
              <p:nvPr/>
            </p:nvSpPr>
            <p:spPr bwMode="auto">
              <a:xfrm>
                <a:off x="6048" y="3382"/>
                <a:ext cx="372" cy="77"/>
              </a:xfrm>
              <a:custGeom>
                <a:avLst/>
                <a:gdLst>
                  <a:gd name="T0" fmla="*/ 0 w 372"/>
                  <a:gd name="T1" fmla="*/ 0 h 77"/>
                  <a:gd name="T2" fmla="*/ 171 w 372"/>
                  <a:gd name="T3" fmla="*/ 0 h 77"/>
                  <a:gd name="T4" fmla="*/ 205 w 372"/>
                  <a:gd name="T5" fmla="*/ 0 h 77"/>
                  <a:gd name="T6" fmla="*/ 372 w 372"/>
                  <a:gd name="T7" fmla="*/ 0 h 77"/>
                  <a:gd name="T8" fmla="*/ 372 w 372"/>
                  <a:gd name="T9" fmla="*/ 77 h 77"/>
                  <a:gd name="T10" fmla="*/ 186 w 372"/>
                  <a:gd name="T11" fmla="*/ 77 h 77"/>
                  <a:gd name="T12" fmla="*/ 0 w 372"/>
                  <a:gd name="T13" fmla="*/ 77 h 77"/>
                  <a:gd name="T14" fmla="*/ 0 w 372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77">
                    <a:moveTo>
                      <a:pt x="0" y="0"/>
                    </a:moveTo>
                    <a:lnTo>
                      <a:pt x="171" y="0"/>
                    </a:lnTo>
                    <a:lnTo>
                      <a:pt x="205" y="0"/>
                    </a:lnTo>
                    <a:lnTo>
                      <a:pt x="372" y="0"/>
                    </a:lnTo>
                    <a:lnTo>
                      <a:pt x="372" y="77"/>
                    </a:lnTo>
                    <a:lnTo>
                      <a:pt x="186" y="77"/>
                    </a:lnTo>
                    <a:lnTo>
                      <a:pt x="0" y="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C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5" name="îṥ1iďè"/>
            <p:cNvGrpSpPr/>
            <p:nvPr/>
          </p:nvGrpSpPr>
          <p:grpSpPr bwMode="auto">
            <a:xfrm>
              <a:off x="888211" y="3846499"/>
              <a:ext cx="10464829" cy="2049454"/>
              <a:chOff x="565" y="2423"/>
              <a:chExt cx="6592" cy="1291"/>
            </a:xfrm>
          </p:grpSpPr>
          <p:sp>
            <p:nvSpPr>
              <p:cNvPr id="85" name="iṥḻïde"/>
              <p:cNvSpPr/>
              <p:nvPr/>
            </p:nvSpPr>
            <p:spPr bwMode="auto">
              <a:xfrm>
                <a:off x="5873" y="3626"/>
                <a:ext cx="160" cy="65"/>
              </a:xfrm>
              <a:prstGeom prst="rect">
                <a:avLst/>
              </a:prstGeom>
              <a:solidFill>
                <a:srgbClr val="94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6" name="i$ḷïde"/>
              <p:cNvSpPr/>
              <p:nvPr/>
            </p:nvSpPr>
            <p:spPr bwMode="auto">
              <a:xfrm>
                <a:off x="5892" y="3382"/>
                <a:ext cx="156" cy="244"/>
              </a:xfrm>
              <a:prstGeom prst="rect">
                <a:avLst/>
              </a:prstGeom>
              <a:solidFill>
                <a:srgbClr val="95C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7" name="ïṩļidê"/>
              <p:cNvSpPr/>
              <p:nvPr/>
            </p:nvSpPr>
            <p:spPr bwMode="auto">
              <a:xfrm>
                <a:off x="6139" y="3626"/>
                <a:ext cx="198" cy="15"/>
              </a:xfrm>
              <a:prstGeom prst="rect">
                <a:avLst/>
              </a:prstGeom>
              <a:solidFill>
                <a:srgbClr val="E6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8" name="îślïḓé"/>
              <p:cNvSpPr/>
              <p:nvPr/>
            </p:nvSpPr>
            <p:spPr bwMode="auto">
              <a:xfrm>
                <a:off x="6192" y="3680"/>
                <a:ext cx="198" cy="11"/>
              </a:xfrm>
              <a:prstGeom prst="rect">
                <a:avLst/>
              </a:prstGeom>
              <a:solidFill>
                <a:srgbClr val="B8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9" name="ïs1iḓe"/>
              <p:cNvSpPr/>
              <p:nvPr/>
            </p:nvSpPr>
            <p:spPr bwMode="auto">
              <a:xfrm>
                <a:off x="6120" y="3626"/>
                <a:ext cx="72" cy="65"/>
              </a:xfrm>
              <a:custGeom>
                <a:avLst/>
                <a:gdLst>
                  <a:gd name="T0" fmla="*/ 0 w 72"/>
                  <a:gd name="T1" fmla="*/ 65 h 65"/>
                  <a:gd name="T2" fmla="*/ 0 w 72"/>
                  <a:gd name="T3" fmla="*/ 0 h 65"/>
                  <a:gd name="T4" fmla="*/ 19 w 72"/>
                  <a:gd name="T5" fmla="*/ 0 h 65"/>
                  <a:gd name="T6" fmla="*/ 19 w 72"/>
                  <a:gd name="T7" fmla="*/ 15 h 65"/>
                  <a:gd name="T8" fmla="*/ 38 w 72"/>
                  <a:gd name="T9" fmla="*/ 15 h 65"/>
                  <a:gd name="T10" fmla="*/ 38 w 72"/>
                  <a:gd name="T11" fmla="*/ 35 h 65"/>
                  <a:gd name="T12" fmla="*/ 57 w 72"/>
                  <a:gd name="T13" fmla="*/ 35 h 65"/>
                  <a:gd name="T14" fmla="*/ 57 w 72"/>
                  <a:gd name="T15" fmla="*/ 54 h 65"/>
                  <a:gd name="T16" fmla="*/ 72 w 72"/>
                  <a:gd name="T17" fmla="*/ 54 h 65"/>
                  <a:gd name="T18" fmla="*/ 72 w 72"/>
                  <a:gd name="T19" fmla="*/ 65 h 65"/>
                  <a:gd name="T20" fmla="*/ 0 w 72"/>
                  <a:gd name="T2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65">
                    <a:moveTo>
                      <a:pt x="0" y="65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19" y="15"/>
                    </a:lnTo>
                    <a:lnTo>
                      <a:pt x="38" y="15"/>
                    </a:lnTo>
                    <a:lnTo>
                      <a:pt x="38" y="35"/>
                    </a:lnTo>
                    <a:lnTo>
                      <a:pt x="57" y="35"/>
                    </a:lnTo>
                    <a:lnTo>
                      <a:pt x="57" y="54"/>
                    </a:lnTo>
                    <a:lnTo>
                      <a:pt x="72" y="54"/>
                    </a:lnTo>
                    <a:lnTo>
                      <a:pt x="72" y="65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94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0" name="îṧľiḓe"/>
              <p:cNvSpPr/>
              <p:nvPr/>
            </p:nvSpPr>
            <p:spPr bwMode="auto">
              <a:xfrm>
                <a:off x="6158" y="3641"/>
                <a:ext cx="198" cy="20"/>
              </a:xfrm>
              <a:prstGeom prst="rect">
                <a:avLst/>
              </a:prstGeom>
              <a:solidFill>
                <a:srgbClr val="B8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1" name="íṣḻíḋè"/>
              <p:cNvSpPr/>
              <p:nvPr/>
            </p:nvSpPr>
            <p:spPr bwMode="auto">
              <a:xfrm>
                <a:off x="6025" y="3261"/>
                <a:ext cx="452" cy="121"/>
              </a:xfrm>
              <a:custGeom>
                <a:avLst/>
                <a:gdLst>
                  <a:gd name="T0" fmla="*/ 224 w 452"/>
                  <a:gd name="T1" fmla="*/ 121 h 121"/>
                  <a:gd name="T2" fmla="*/ 0 w 452"/>
                  <a:gd name="T3" fmla="*/ 121 h 121"/>
                  <a:gd name="T4" fmla="*/ 224 w 452"/>
                  <a:gd name="T5" fmla="*/ 0 h 121"/>
                  <a:gd name="T6" fmla="*/ 452 w 452"/>
                  <a:gd name="T7" fmla="*/ 121 h 121"/>
                  <a:gd name="T8" fmla="*/ 224 w 452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121">
                    <a:moveTo>
                      <a:pt x="224" y="121"/>
                    </a:moveTo>
                    <a:lnTo>
                      <a:pt x="0" y="121"/>
                    </a:lnTo>
                    <a:lnTo>
                      <a:pt x="224" y="0"/>
                    </a:lnTo>
                    <a:lnTo>
                      <a:pt x="452" y="121"/>
                    </a:lnTo>
                    <a:lnTo>
                      <a:pt x="224" y="1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2" name="ísḻîḍè"/>
              <p:cNvSpPr/>
              <p:nvPr/>
            </p:nvSpPr>
            <p:spPr bwMode="auto">
              <a:xfrm>
                <a:off x="6071" y="3276"/>
                <a:ext cx="361" cy="95"/>
              </a:xfrm>
              <a:custGeom>
                <a:avLst/>
                <a:gdLst>
                  <a:gd name="T0" fmla="*/ 178 w 361"/>
                  <a:gd name="T1" fmla="*/ 0 h 95"/>
                  <a:gd name="T2" fmla="*/ 0 w 361"/>
                  <a:gd name="T3" fmla="*/ 95 h 95"/>
                  <a:gd name="T4" fmla="*/ 178 w 361"/>
                  <a:gd name="T5" fmla="*/ 95 h 95"/>
                  <a:gd name="T6" fmla="*/ 361 w 361"/>
                  <a:gd name="T7" fmla="*/ 95 h 95"/>
                  <a:gd name="T8" fmla="*/ 178 w 361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95">
                    <a:moveTo>
                      <a:pt x="178" y="0"/>
                    </a:moveTo>
                    <a:lnTo>
                      <a:pt x="0" y="95"/>
                    </a:lnTo>
                    <a:lnTo>
                      <a:pt x="178" y="95"/>
                    </a:lnTo>
                    <a:lnTo>
                      <a:pt x="361" y="95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C4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3" name="íṡľíḓê"/>
              <p:cNvSpPr/>
              <p:nvPr/>
            </p:nvSpPr>
            <p:spPr bwMode="auto">
              <a:xfrm>
                <a:off x="5858" y="3257"/>
                <a:ext cx="391" cy="122"/>
              </a:xfrm>
              <a:custGeom>
                <a:avLst/>
                <a:gdLst>
                  <a:gd name="T0" fmla="*/ 220 w 391"/>
                  <a:gd name="T1" fmla="*/ 0 h 122"/>
                  <a:gd name="T2" fmla="*/ 391 w 391"/>
                  <a:gd name="T3" fmla="*/ 0 h 122"/>
                  <a:gd name="T4" fmla="*/ 163 w 391"/>
                  <a:gd name="T5" fmla="*/ 122 h 122"/>
                  <a:gd name="T6" fmla="*/ 0 w 391"/>
                  <a:gd name="T7" fmla="*/ 122 h 122"/>
                  <a:gd name="T8" fmla="*/ 220 w 391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122">
                    <a:moveTo>
                      <a:pt x="220" y="0"/>
                    </a:moveTo>
                    <a:lnTo>
                      <a:pt x="391" y="0"/>
                    </a:lnTo>
                    <a:lnTo>
                      <a:pt x="163" y="122"/>
                    </a:lnTo>
                    <a:lnTo>
                      <a:pt x="0" y="122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5D4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4" name="i$ḷíďê"/>
              <p:cNvSpPr/>
              <p:nvPr/>
            </p:nvSpPr>
            <p:spPr bwMode="auto">
              <a:xfrm>
                <a:off x="6044" y="3382"/>
                <a:ext cx="42" cy="2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5" name="ïşļîḍè"/>
              <p:cNvSpPr/>
              <p:nvPr/>
            </p:nvSpPr>
            <p:spPr bwMode="auto">
              <a:xfrm>
                <a:off x="6033" y="3603"/>
                <a:ext cx="61" cy="23"/>
              </a:xfrm>
              <a:custGeom>
                <a:avLst/>
                <a:gdLst>
                  <a:gd name="T0" fmla="*/ 7 w 61"/>
                  <a:gd name="T1" fmla="*/ 0 h 23"/>
                  <a:gd name="T2" fmla="*/ 57 w 61"/>
                  <a:gd name="T3" fmla="*/ 0 h 23"/>
                  <a:gd name="T4" fmla="*/ 61 w 61"/>
                  <a:gd name="T5" fmla="*/ 23 h 23"/>
                  <a:gd name="T6" fmla="*/ 0 w 61"/>
                  <a:gd name="T7" fmla="*/ 23 h 23"/>
                  <a:gd name="T8" fmla="*/ 7 w 6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3">
                    <a:moveTo>
                      <a:pt x="7" y="0"/>
                    </a:moveTo>
                    <a:lnTo>
                      <a:pt x="57" y="0"/>
                    </a:lnTo>
                    <a:lnTo>
                      <a:pt x="61" y="23"/>
                    </a:lnTo>
                    <a:lnTo>
                      <a:pt x="0" y="2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39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6" name="îŝḷíḓè"/>
              <p:cNvSpPr/>
              <p:nvPr/>
            </p:nvSpPr>
            <p:spPr bwMode="auto">
              <a:xfrm>
                <a:off x="6033" y="3382"/>
                <a:ext cx="64" cy="20"/>
              </a:xfrm>
              <a:custGeom>
                <a:avLst/>
                <a:gdLst>
                  <a:gd name="T0" fmla="*/ 7 w 64"/>
                  <a:gd name="T1" fmla="*/ 20 h 20"/>
                  <a:gd name="T2" fmla="*/ 57 w 64"/>
                  <a:gd name="T3" fmla="*/ 20 h 20"/>
                  <a:gd name="T4" fmla="*/ 64 w 64"/>
                  <a:gd name="T5" fmla="*/ 0 h 20"/>
                  <a:gd name="T6" fmla="*/ 0 w 64"/>
                  <a:gd name="T7" fmla="*/ 0 h 20"/>
                  <a:gd name="T8" fmla="*/ 7 w 6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0">
                    <a:moveTo>
                      <a:pt x="7" y="20"/>
                    </a:moveTo>
                    <a:lnTo>
                      <a:pt x="57" y="20"/>
                    </a:lnTo>
                    <a:lnTo>
                      <a:pt x="64" y="0"/>
                    </a:lnTo>
                    <a:lnTo>
                      <a:pt x="0" y="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E39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7" name="ïśḻïḑé"/>
              <p:cNvSpPr/>
              <p:nvPr/>
            </p:nvSpPr>
            <p:spPr bwMode="auto">
              <a:xfrm>
                <a:off x="6044" y="3402"/>
                <a:ext cx="42" cy="201"/>
              </a:xfrm>
              <a:custGeom>
                <a:avLst/>
                <a:gdLst>
                  <a:gd name="T0" fmla="*/ 0 w 11"/>
                  <a:gd name="T1" fmla="*/ 0 h 53"/>
                  <a:gd name="T2" fmla="*/ 11 w 11"/>
                  <a:gd name="T3" fmla="*/ 0 h 53"/>
                  <a:gd name="T4" fmla="*/ 4 w 11"/>
                  <a:gd name="T5" fmla="*/ 13 h 53"/>
                  <a:gd name="T6" fmla="*/ 4 w 11"/>
                  <a:gd name="T7" fmla="*/ 53 h 53"/>
                  <a:gd name="T8" fmla="*/ 0 w 11"/>
                  <a:gd name="T9" fmla="*/ 53 h 53"/>
                  <a:gd name="T10" fmla="*/ 0 w 11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53">
                    <a:moveTo>
                      <a:pt x="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7" y="1"/>
                      <a:pt x="4" y="4"/>
                      <a:pt x="4" y="1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8" name="îśḷïḓè"/>
              <p:cNvSpPr/>
              <p:nvPr/>
            </p:nvSpPr>
            <p:spPr bwMode="auto">
              <a:xfrm>
                <a:off x="6033" y="3382"/>
                <a:ext cx="30" cy="20"/>
              </a:xfrm>
              <a:custGeom>
                <a:avLst/>
                <a:gdLst>
                  <a:gd name="T0" fmla="*/ 7 w 30"/>
                  <a:gd name="T1" fmla="*/ 20 h 20"/>
                  <a:gd name="T2" fmla="*/ 26 w 30"/>
                  <a:gd name="T3" fmla="*/ 20 h 20"/>
                  <a:gd name="T4" fmla="*/ 30 w 30"/>
                  <a:gd name="T5" fmla="*/ 0 h 20"/>
                  <a:gd name="T6" fmla="*/ 0 w 30"/>
                  <a:gd name="T7" fmla="*/ 0 h 20"/>
                  <a:gd name="T8" fmla="*/ 7 w 3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0">
                    <a:moveTo>
                      <a:pt x="7" y="20"/>
                    </a:moveTo>
                    <a:lnTo>
                      <a:pt x="26" y="20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BD86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9" name="î$1îdè"/>
              <p:cNvSpPr/>
              <p:nvPr/>
            </p:nvSpPr>
            <p:spPr bwMode="auto">
              <a:xfrm>
                <a:off x="6033" y="3603"/>
                <a:ext cx="30" cy="23"/>
              </a:xfrm>
              <a:custGeom>
                <a:avLst/>
                <a:gdLst>
                  <a:gd name="T0" fmla="*/ 7 w 30"/>
                  <a:gd name="T1" fmla="*/ 0 h 23"/>
                  <a:gd name="T2" fmla="*/ 23 w 30"/>
                  <a:gd name="T3" fmla="*/ 0 h 23"/>
                  <a:gd name="T4" fmla="*/ 30 w 30"/>
                  <a:gd name="T5" fmla="*/ 23 h 23"/>
                  <a:gd name="T6" fmla="*/ 0 w 30"/>
                  <a:gd name="T7" fmla="*/ 23 h 23"/>
                  <a:gd name="T8" fmla="*/ 7 w 3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7" y="0"/>
                    </a:moveTo>
                    <a:lnTo>
                      <a:pt x="23" y="0"/>
                    </a:lnTo>
                    <a:lnTo>
                      <a:pt x="30" y="23"/>
                    </a:lnTo>
                    <a:lnTo>
                      <a:pt x="0" y="2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D86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0" name="íSḷïḋè"/>
              <p:cNvSpPr/>
              <p:nvPr/>
            </p:nvSpPr>
            <p:spPr bwMode="auto">
              <a:xfrm>
                <a:off x="6021" y="3257"/>
                <a:ext cx="228" cy="129"/>
              </a:xfrm>
              <a:custGeom>
                <a:avLst/>
                <a:gdLst>
                  <a:gd name="T0" fmla="*/ 0 w 228"/>
                  <a:gd name="T1" fmla="*/ 129 h 129"/>
                  <a:gd name="T2" fmla="*/ 4 w 228"/>
                  <a:gd name="T3" fmla="*/ 125 h 129"/>
                  <a:gd name="T4" fmla="*/ 228 w 228"/>
                  <a:gd name="T5" fmla="*/ 4 h 129"/>
                  <a:gd name="T6" fmla="*/ 228 w 228"/>
                  <a:gd name="T7" fmla="*/ 0 h 129"/>
                  <a:gd name="T8" fmla="*/ 0 w 228"/>
                  <a:gd name="T9" fmla="*/ 122 h 129"/>
                  <a:gd name="T10" fmla="*/ 0 w 228"/>
                  <a:gd name="T1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8" h="129">
                    <a:moveTo>
                      <a:pt x="0" y="129"/>
                    </a:moveTo>
                    <a:lnTo>
                      <a:pt x="4" y="125"/>
                    </a:lnTo>
                    <a:lnTo>
                      <a:pt x="228" y="4"/>
                    </a:lnTo>
                    <a:lnTo>
                      <a:pt x="228" y="0"/>
                    </a:lnTo>
                    <a:lnTo>
                      <a:pt x="0" y="122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835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1" name="ïṣḷîdé"/>
              <p:cNvSpPr/>
              <p:nvPr/>
            </p:nvSpPr>
            <p:spPr bwMode="auto">
              <a:xfrm>
                <a:off x="5858" y="3379"/>
                <a:ext cx="163" cy="7"/>
              </a:xfrm>
              <a:prstGeom prst="rect">
                <a:avLst/>
              </a:prstGeom>
              <a:solidFill>
                <a:srgbClr val="4B3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2" name="îSļïḑè"/>
              <p:cNvSpPr/>
              <p:nvPr/>
            </p:nvSpPr>
            <p:spPr bwMode="auto">
              <a:xfrm>
                <a:off x="6120" y="3337"/>
                <a:ext cx="57" cy="23"/>
              </a:xfrm>
              <a:custGeom>
                <a:avLst/>
                <a:gdLst>
                  <a:gd name="T0" fmla="*/ 0 w 15"/>
                  <a:gd name="T1" fmla="*/ 6 h 6"/>
                  <a:gd name="T2" fmla="*/ 0 w 15"/>
                  <a:gd name="T3" fmla="*/ 5 h 6"/>
                  <a:gd name="T4" fmla="*/ 11 w 15"/>
                  <a:gd name="T5" fmla="*/ 0 h 6"/>
                  <a:gd name="T6" fmla="*/ 15 w 15"/>
                  <a:gd name="T7" fmla="*/ 6 h 6"/>
                  <a:gd name="T8" fmla="*/ 0 w 1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2"/>
                      <a:pt x="13" y="5"/>
                      <a:pt x="15" y="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3" name="ï$ļiḓé"/>
              <p:cNvSpPr/>
              <p:nvPr/>
            </p:nvSpPr>
            <p:spPr bwMode="auto">
              <a:xfrm>
                <a:off x="6120" y="3382"/>
                <a:ext cx="42" cy="2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4" name="iS1ide"/>
              <p:cNvSpPr/>
              <p:nvPr/>
            </p:nvSpPr>
            <p:spPr bwMode="auto">
              <a:xfrm>
                <a:off x="6109" y="3603"/>
                <a:ext cx="61" cy="23"/>
              </a:xfrm>
              <a:custGeom>
                <a:avLst/>
                <a:gdLst>
                  <a:gd name="T0" fmla="*/ 4 w 61"/>
                  <a:gd name="T1" fmla="*/ 0 h 23"/>
                  <a:gd name="T2" fmla="*/ 53 w 61"/>
                  <a:gd name="T3" fmla="*/ 0 h 23"/>
                  <a:gd name="T4" fmla="*/ 61 w 61"/>
                  <a:gd name="T5" fmla="*/ 23 h 23"/>
                  <a:gd name="T6" fmla="*/ 0 w 61"/>
                  <a:gd name="T7" fmla="*/ 23 h 23"/>
                  <a:gd name="T8" fmla="*/ 4 w 6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3">
                    <a:moveTo>
                      <a:pt x="4" y="0"/>
                    </a:moveTo>
                    <a:lnTo>
                      <a:pt x="53" y="0"/>
                    </a:lnTo>
                    <a:lnTo>
                      <a:pt x="61" y="23"/>
                    </a:lnTo>
                    <a:lnTo>
                      <a:pt x="0" y="2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39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5" name="íSļidé"/>
              <p:cNvSpPr/>
              <p:nvPr/>
            </p:nvSpPr>
            <p:spPr bwMode="auto">
              <a:xfrm>
                <a:off x="6109" y="3382"/>
                <a:ext cx="61" cy="20"/>
              </a:xfrm>
              <a:custGeom>
                <a:avLst/>
                <a:gdLst>
                  <a:gd name="T0" fmla="*/ 7 w 61"/>
                  <a:gd name="T1" fmla="*/ 20 h 20"/>
                  <a:gd name="T2" fmla="*/ 57 w 61"/>
                  <a:gd name="T3" fmla="*/ 20 h 20"/>
                  <a:gd name="T4" fmla="*/ 61 w 61"/>
                  <a:gd name="T5" fmla="*/ 0 h 20"/>
                  <a:gd name="T6" fmla="*/ 0 w 61"/>
                  <a:gd name="T7" fmla="*/ 0 h 20"/>
                  <a:gd name="T8" fmla="*/ 7 w 6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0">
                    <a:moveTo>
                      <a:pt x="7" y="20"/>
                    </a:moveTo>
                    <a:lnTo>
                      <a:pt x="57" y="2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E39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6" name="îşḻîdê"/>
              <p:cNvSpPr/>
              <p:nvPr/>
            </p:nvSpPr>
            <p:spPr bwMode="auto">
              <a:xfrm>
                <a:off x="6120" y="3402"/>
                <a:ext cx="42" cy="201"/>
              </a:xfrm>
              <a:custGeom>
                <a:avLst/>
                <a:gdLst>
                  <a:gd name="T0" fmla="*/ 0 w 11"/>
                  <a:gd name="T1" fmla="*/ 0 h 53"/>
                  <a:gd name="T2" fmla="*/ 11 w 11"/>
                  <a:gd name="T3" fmla="*/ 0 h 53"/>
                  <a:gd name="T4" fmla="*/ 4 w 11"/>
                  <a:gd name="T5" fmla="*/ 13 h 53"/>
                  <a:gd name="T6" fmla="*/ 4 w 11"/>
                  <a:gd name="T7" fmla="*/ 53 h 53"/>
                  <a:gd name="T8" fmla="*/ 0 w 11"/>
                  <a:gd name="T9" fmla="*/ 53 h 53"/>
                  <a:gd name="T10" fmla="*/ 0 w 11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53">
                    <a:moveTo>
                      <a:pt x="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7" y="1"/>
                      <a:pt x="4" y="4"/>
                      <a:pt x="4" y="1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7" name="ï$liḍê"/>
              <p:cNvSpPr/>
              <p:nvPr/>
            </p:nvSpPr>
            <p:spPr bwMode="auto">
              <a:xfrm>
                <a:off x="6109" y="3382"/>
                <a:ext cx="30" cy="20"/>
              </a:xfrm>
              <a:custGeom>
                <a:avLst/>
                <a:gdLst>
                  <a:gd name="T0" fmla="*/ 7 w 30"/>
                  <a:gd name="T1" fmla="*/ 20 h 20"/>
                  <a:gd name="T2" fmla="*/ 23 w 30"/>
                  <a:gd name="T3" fmla="*/ 20 h 20"/>
                  <a:gd name="T4" fmla="*/ 30 w 30"/>
                  <a:gd name="T5" fmla="*/ 0 h 20"/>
                  <a:gd name="T6" fmla="*/ 0 w 30"/>
                  <a:gd name="T7" fmla="*/ 0 h 20"/>
                  <a:gd name="T8" fmla="*/ 7 w 3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0">
                    <a:moveTo>
                      <a:pt x="7" y="20"/>
                    </a:moveTo>
                    <a:lnTo>
                      <a:pt x="23" y="20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BD86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8" name="îṣḷîḑê"/>
              <p:cNvSpPr/>
              <p:nvPr/>
            </p:nvSpPr>
            <p:spPr bwMode="auto">
              <a:xfrm>
                <a:off x="6109" y="3603"/>
                <a:ext cx="30" cy="23"/>
              </a:xfrm>
              <a:custGeom>
                <a:avLst/>
                <a:gdLst>
                  <a:gd name="T0" fmla="*/ 4 w 30"/>
                  <a:gd name="T1" fmla="*/ 0 h 23"/>
                  <a:gd name="T2" fmla="*/ 23 w 30"/>
                  <a:gd name="T3" fmla="*/ 0 h 23"/>
                  <a:gd name="T4" fmla="*/ 30 w 30"/>
                  <a:gd name="T5" fmla="*/ 23 h 23"/>
                  <a:gd name="T6" fmla="*/ 0 w 30"/>
                  <a:gd name="T7" fmla="*/ 23 h 23"/>
                  <a:gd name="T8" fmla="*/ 4 w 3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4" y="0"/>
                    </a:moveTo>
                    <a:lnTo>
                      <a:pt x="23" y="0"/>
                    </a:lnTo>
                    <a:lnTo>
                      <a:pt x="30" y="23"/>
                    </a:lnTo>
                    <a:lnTo>
                      <a:pt x="0" y="2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D86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9" name="ï$liḓe"/>
              <p:cNvSpPr/>
              <p:nvPr/>
            </p:nvSpPr>
            <p:spPr bwMode="auto">
              <a:xfrm>
                <a:off x="6242" y="3554"/>
                <a:ext cx="11" cy="61"/>
              </a:xfrm>
              <a:prstGeom prst="rect">
                <a:avLst/>
              </a:prstGeom>
              <a:solidFill>
                <a:srgbClr val="87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0" name="iṥļîdê"/>
              <p:cNvSpPr/>
              <p:nvPr/>
            </p:nvSpPr>
            <p:spPr bwMode="auto">
              <a:xfrm>
                <a:off x="6242" y="3504"/>
                <a:ext cx="11" cy="42"/>
              </a:xfrm>
              <a:prstGeom prst="rect">
                <a:avLst/>
              </a:prstGeom>
              <a:solidFill>
                <a:srgbClr val="87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1" name="iśḻïḋé"/>
              <p:cNvSpPr/>
              <p:nvPr/>
            </p:nvSpPr>
            <p:spPr bwMode="auto">
              <a:xfrm>
                <a:off x="6234" y="3497"/>
                <a:ext cx="1" cy="129"/>
              </a:xfrm>
              <a:prstGeom prst="rect">
                <a:avLst/>
              </a:prstGeom>
              <a:solidFill>
                <a:srgbClr val="5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2" name="îṡ1îḋé"/>
              <p:cNvSpPr/>
              <p:nvPr/>
            </p:nvSpPr>
            <p:spPr bwMode="auto">
              <a:xfrm>
                <a:off x="6249" y="3257"/>
                <a:ext cx="232" cy="129"/>
              </a:xfrm>
              <a:custGeom>
                <a:avLst/>
                <a:gdLst>
                  <a:gd name="T0" fmla="*/ 232 w 232"/>
                  <a:gd name="T1" fmla="*/ 129 h 129"/>
                  <a:gd name="T2" fmla="*/ 228 w 232"/>
                  <a:gd name="T3" fmla="*/ 125 h 129"/>
                  <a:gd name="T4" fmla="*/ 0 w 232"/>
                  <a:gd name="T5" fmla="*/ 4 h 129"/>
                  <a:gd name="T6" fmla="*/ 0 w 232"/>
                  <a:gd name="T7" fmla="*/ 0 h 129"/>
                  <a:gd name="T8" fmla="*/ 232 w 232"/>
                  <a:gd name="T9" fmla="*/ 122 h 129"/>
                  <a:gd name="T10" fmla="*/ 232 w 232"/>
                  <a:gd name="T1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129">
                    <a:moveTo>
                      <a:pt x="232" y="129"/>
                    </a:moveTo>
                    <a:lnTo>
                      <a:pt x="228" y="125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32" y="122"/>
                    </a:lnTo>
                    <a:lnTo>
                      <a:pt x="232" y="129"/>
                    </a:lnTo>
                    <a:close/>
                  </a:path>
                </a:pathLst>
              </a:custGeom>
              <a:solidFill>
                <a:srgbClr val="835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3" name="íSḷíḍè"/>
              <p:cNvSpPr/>
              <p:nvPr/>
            </p:nvSpPr>
            <p:spPr bwMode="auto">
              <a:xfrm>
                <a:off x="6223" y="3302"/>
                <a:ext cx="57" cy="58"/>
              </a:xfrm>
              <a:custGeom>
                <a:avLst/>
                <a:gdLst>
                  <a:gd name="T0" fmla="*/ 8 w 15"/>
                  <a:gd name="T1" fmla="*/ 0 h 15"/>
                  <a:gd name="T2" fmla="*/ 8 w 15"/>
                  <a:gd name="T3" fmla="*/ 0 h 15"/>
                  <a:gd name="T4" fmla="*/ 8 w 15"/>
                  <a:gd name="T5" fmla="*/ 0 h 15"/>
                  <a:gd name="T6" fmla="*/ 8 w 15"/>
                  <a:gd name="T7" fmla="*/ 0 h 15"/>
                  <a:gd name="T8" fmla="*/ 8 w 15"/>
                  <a:gd name="T9" fmla="*/ 0 h 15"/>
                  <a:gd name="T10" fmla="*/ 8 w 15"/>
                  <a:gd name="T11" fmla="*/ 0 h 15"/>
                  <a:gd name="T12" fmla="*/ 8 w 15"/>
                  <a:gd name="T13" fmla="*/ 0 h 15"/>
                  <a:gd name="T14" fmla="*/ 8 w 15"/>
                  <a:gd name="T15" fmla="*/ 0 h 15"/>
                  <a:gd name="T16" fmla="*/ 9 w 15"/>
                  <a:gd name="T17" fmla="*/ 0 h 15"/>
                  <a:gd name="T18" fmla="*/ 9 w 15"/>
                  <a:gd name="T19" fmla="*/ 0 h 15"/>
                  <a:gd name="T20" fmla="*/ 9 w 15"/>
                  <a:gd name="T21" fmla="*/ 0 h 15"/>
                  <a:gd name="T22" fmla="*/ 9 w 15"/>
                  <a:gd name="T23" fmla="*/ 0 h 15"/>
                  <a:gd name="T24" fmla="*/ 15 w 15"/>
                  <a:gd name="T25" fmla="*/ 8 h 15"/>
                  <a:gd name="T26" fmla="*/ 9 w 15"/>
                  <a:gd name="T27" fmla="*/ 15 h 15"/>
                  <a:gd name="T28" fmla="*/ 9 w 15"/>
                  <a:gd name="T29" fmla="*/ 15 h 15"/>
                  <a:gd name="T30" fmla="*/ 9 w 15"/>
                  <a:gd name="T31" fmla="*/ 15 h 15"/>
                  <a:gd name="T32" fmla="*/ 9 w 15"/>
                  <a:gd name="T33" fmla="*/ 15 h 15"/>
                  <a:gd name="T34" fmla="*/ 8 w 15"/>
                  <a:gd name="T35" fmla="*/ 15 h 15"/>
                  <a:gd name="T36" fmla="*/ 8 w 15"/>
                  <a:gd name="T37" fmla="*/ 15 h 15"/>
                  <a:gd name="T38" fmla="*/ 8 w 15"/>
                  <a:gd name="T39" fmla="*/ 15 h 15"/>
                  <a:gd name="T40" fmla="*/ 8 w 15"/>
                  <a:gd name="T41" fmla="*/ 15 h 15"/>
                  <a:gd name="T42" fmla="*/ 8 w 15"/>
                  <a:gd name="T43" fmla="*/ 15 h 15"/>
                  <a:gd name="T44" fmla="*/ 8 w 15"/>
                  <a:gd name="T45" fmla="*/ 15 h 15"/>
                  <a:gd name="T46" fmla="*/ 8 w 15"/>
                  <a:gd name="T47" fmla="*/ 15 h 15"/>
                  <a:gd name="T48" fmla="*/ 8 w 15"/>
                  <a:gd name="T49" fmla="*/ 15 h 15"/>
                  <a:gd name="T50" fmla="*/ 8 w 15"/>
                  <a:gd name="T51" fmla="*/ 15 h 15"/>
                  <a:gd name="T52" fmla="*/ 8 w 15"/>
                  <a:gd name="T53" fmla="*/ 15 h 15"/>
                  <a:gd name="T54" fmla="*/ 7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7 w 15"/>
                  <a:gd name="T61" fmla="*/ 15 h 15"/>
                  <a:gd name="T62" fmla="*/ 7 w 15"/>
                  <a:gd name="T63" fmla="*/ 15 h 15"/>
                  <a:gd name="T64" fmla="*/ 7 w 15"/>
                  <a:gd name="T65" fmla="*/ 15 h 15"/>
                  <a:gd name="T66" fmla="*/ 7 w 15"/>
                  <a:gd name="T67" fmla="*/ 15 h 15"/>
                  <a:gd name="T68" fmla="*/ 7 w 15"/>
                  <a:gd name="T69" fmla="*/ 15 h 15"/>
                  <a:gd name="T70" fmla="*/ 6 w 15"/>
                  <a:gd name="T71" fmla="*/ 15 h 15"/>
                  <a:gd name="T72" fmla="*/ 6 w 15"/>
                  <a:gd name="T73" fmla="*/ 15 h 15"/>
                  <a:gd name="T74" fmla="*/ 6 w 15"/>
                  <a:gd name="T75" fmla="*/ 15 h 15"/>
                  <a:gd name="T76" fmla="*/ 6 w 15"/>
                  <a:gd name="T77" fmla="*/ 15 h 15"/>
                  <a:gd name="T78" fmla="*/ 6 w 15"/>
                  <a:gd name="T79" fmla="*/ 15 h 15"/>
                  <a:gd name="T80" fmla="*/ 6 w 15"/>
                  <a:gd name="T81" fmla="*/ 15 h 15"/>
                  <a:gd name="T82" fmla="*/ 0 w 15"/>
                  <a:gd name="T83" fmla="*/ 8 h 15"/>
                  <a:gd name="T84" fmla="*/ 6 w 15"/>
                  <a:gd name="T85" fmla="*/ 0 h 15"/>
                  <a:gd name="T86" fmla="*/ 6 w 15"/>
                  <a:gd name="T87" fmla="*/ 0 h 15"/>
                  <a:gd name="T88" fmla="*/ 6 w 15"/>
                  <a:gd name="T89" fmla="*/ 0 h 15"/>
                  <a:gd name="T90" fmla="*/ 6 w 15"/>
                  <a:gd name="T91" fmla="*/ 0 h 15"/>
                  <a:gd name="T92" fmla="*/ 6 w 15"/>
                  <a:gd name="T93" fmla="*/ 0 h 15"/>
                  <a:gd name="T94" fmla="*/ 6 w 15"/>
                  <a:gd name="T95" fmla="*/ 0 h 15"/>
                  <a:gd name="T96" fmla="*/ 7 w 15"/>
                  <a:gd name="T97" fmla="*/ 0 h 15"/>
                  <a:gd name="T98" fmla="*/ 7 w 15"/>
                  <a:gd name="T99" fmla="*/ 0 h 15"/>
                  <a:gd name="T100" fmla="*/ 7 w 15"/>
                  <a:gd name="T101" fmla="*/ 0 h 15"/>
                  <a:gd name="T102" fmla="*/ 7 w 15"/>
                  <a:gd name="T103" fmla="*/ 0 h 15"/>
                  <a:gd name="T104" fmla="*/ 7 w 15"/>
                  <a:gd name="T105" fmla="*/ 0 h 15"/>
                  <a:gd name="T106" fmla="*/ 7 w 15"/>
                  <a:gd name="T107" fmla="*/ 0 h 15"/>
                  <a:gd name="T108" fmla="*/ 7 w 15"/>
                  <a:gd name="T109" fmla="*/ 0 h 15"/>
                  <a:gd name="T110" fmla="*/ 8 w 15"/>
                  <a:gd name="T111" fmla="*/ 0 h 15"/>
                  <a:gd name="T112" fmla="*/ 8 w 15"/>
                  <a:gd name="T1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1"/>
                      <a:pt x="15" y="4"/>
                      <a:pt x="15" y="8"/>
                    </a:cubicBezTo>
                    <a:cubicBezTo>
                      <a:pt x="15" y="11"/>
                      <a:pt x="13" y="14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2" y="14"/>
                      <a:pt x="0" y="11"/>
                      <a:pt x="0" y="8"/>
                    </a:cubicBezTo>
                    <a:cubicBezTo>
                      <a:pt x="0" y="4"/>
                      <a:pt x="2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E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4" name="íṧļîḍê"/>
              <p:cNvSpPr/>
              <p:nvPr/>
            </p:nvSpPr>
            <p:spPr bwMode="auto">
              <a:xfrm>
                <a:off x="6325" y="3337"/>
                <a:ext cx="57" cy="23"/>
              </a:xfrm>
              <a:custGeom>
                <a:avLst/>
                <a:gdLst>
                  <a:gd name="T0" fmla="*/ 15 w 15"/>
                  <a:gd name="T1" fmla="*/ 6 h 6"/>
                  <a:gd name="T2" fmla="*/ 15 w 15"/>
                  <a:gd name="T3" fmla="*/ 5 h 6"/>
                  <a:gd name="T4" fmla="*/ 4 w 15"/>
                  <a:gd name="T5" fmla="*/ 0 h 6"/>
                  <a:gd name="T6" fmla="*/ 0 w 15"/>
                  <a:gd name="T7" fmla="*/ 6 h 6"/>
                  <a:gd name="T8" fmla="*/ 15 w 1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5" y="6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5"/>
                      <a:pt x="0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E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5" name="íṩlîḍé"/>
              <p:cNvSpPr/>
              <p:nvPr/>
            </p:nvSpPr>
            <p:spPr bwMode="auto">
              <a:xfrm>
                <a:off x="6310" y="3382"/>
                <a:ext cx="42" cy="2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6" name="íś1íde"/>
              <p:cNvSpPr/>
              <p:nvPr/>
            </p:nvSpPr>
            <p:spPr bwMode="auto">
              <a:xfrm>
                <a:off x="6299" y="3603"/>
                <a:ext cx="60" cy="23"/>
              </a:xfrm>
              <a:custGeom>
                <a:avLst/>
                <a:gdLst>
                  <a:gd name="T0" fmla="*/ 7 w 60"/>
                  <a:gd name="T1" fmla="*/ 0 h 23"/>
                  <a:gd name="T2" fmla="*/ 57 w 60"/>
                  <a:gd name="T3" fmla="*/ 0 h 23"/>
                  <a:gd name="T4" fmla="*/ 60 w 60"/>
                  <a:gd name="T5" fmla="*/ 23 h 23"/>
                  <a:gd name="T6" fmla="*/ 0 w 60"/>
                  <a:gd name="T7" fmla="*/ 23 h 23"/>
                  <a:gd name="T8" fmla="*/ 7 w 6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3">
                    <a:moveTo>
                      <a:pt x="7" y="0"/>
                    </a:moveTo>
                    <a:lnTo>
                      <a:pt x="57" y="0"/>
                    </a:lnTo>
                    <a:lnTo>
                      <a:pt x="60" y="23"/>
                    </a:lnTo>
                    <a:lnTo>
                      <a:pt x="0" y="2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39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7" name="ïšľiďe"/>
              <p:cNvSpPr/>
              <p:nvPr/>
            </p:nvSpPr>
            <p:spPr bwMode="auto">
              <a:xfrm>
                <a:off x="6299" y="3382"/>
                <a:ext cx="64" cy="20"/>
              </a:xfrm>
              <a:custGeom>
                <a:avLst/>
                <a:gdLst>
                  <a:gd name="T0" fmla="*/ 7 w 64"/>
                  <a:gd name="T1" fmla="*/ 20 h 20"/>
                  <a:gd name="T2" fmla="*/ 57 w 64"/>
                  <a:gd name="T3" fmla="*/ 20 h 20"/>
                  <a:gd name="T4" fmla="*/ 64 w 64"/>
                  <a:gd name="T5" fmla="*/ 0 h 20"/>
                  <a:gd name="T6" fmla="*/ 0 w 64"/>
                  <a:gd name="T7" fmla="*/ 0 h 20"/>
                  <a:gd name="T8" fmla="*/ 7 w 6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0">
                    <a:moveTo>
                      <a:pt x="7" y="20"/>
                    </a:moveTo>
                    <a:lnTo>
                      <a:pt x="57" y="20"/>
                    </a:lnTo>
                    <a:lnTo>
                      <a:pt x="64" y="0"/>
                    </a:lnTo>
                    <a:lnTo>
                      <a:pt x="0" y="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E39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8" name="ï$ḻïďé"/>
              <p:cNvSpPr/>
              <p:nvPr/>
            </p:nvSpPr>
            <p:spPr bwMode="auto">
              <a:xfrm>
                <a:off x="6310" y="3402"/>
                <a:ext cx="42" cy="201"/>
              </a:xfrm>
              <a:custGeom>
                <a:avLst/>
                <a:gdLst>
                  <a:gd name="T0" fmla="*/ 0 w 11"/>
                  <a:gd name="T1" fmla="*/ 0 h 53"/>
                  <a:gd name="T2" fmla="*/ 11 w 11"/>
                  <a:gd name="T3" fmla="*/ 0 h 53"/>
                  <a:gd name="T4" fmla="*/ 4 w 11"/>
                  <a:gd name="T5" fmla="*/ 13 h 53"/>
                  <a:gd name="T6" fmla="*/ 4 w 11"/>
                  <a:gd name="T7" fmla="*/ 53 h 53"/>
                  <a:gd name="T8" fmla="*/ 0 w 11"/>
                  <a:gd name="T9" fmla="*/ 53 h 53"/>
                  <a:gd name="T10" fmla="*/ 0 w 11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53">
                    <a:moveTo>
                      <a:pt x="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7" y="1"/>
                      <a:pt x="4" y="4"/>
                      <a:pt x="4" y="1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9" name="îš1iḋè"/>
              <p:cNvSpPr/>
              <p:nvPr/>
            </p:nvSpPr>
            <p:spPr bwMode="auto">
              <a:xfrm>
                <a:off x="6299" y="3382"/>
                <a:ext cx="30" cy="20"/>
              </a:xfrm>
              <a:custGeom>
                <a:avLst/>
                <a:gdLst>
                  <a:gd name="T0" fmla="*/ 7 w 30"/>
                  <a:gd name="T1" fmla="*/ 20 h 20"/>
                  <a:gd name="T2" fmla="*/ 26 w 30"/>
                  <a:gd name="T3" fmla="*/ 20 h 20"/>
                  <a:gd name="T4" fmla="*/ 30 w 30"/>
                  <a:gd name="T5" fmla="*/ 0 h 20"/>
                  <a:gd name="T6" fmla="*/ 0 w 30"/>
                  <a:gd name="T7" fmla="*/ 0 h 20"/>
                  <a:gd name="T8" fmla="*/ 7 w 3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0">
                    <a:moveTo>
                      <a:pt x="7" y="20"/>
                    </a:moveTo>
                    <a:lnTo>
                      <a:pt x="26" y="20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BD86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0" name="íśḻiḍê"/>
              <p:cNvSpPr/>
              <p:nvPr/>
            </p:nvSpPr>
            <p:spPr bwMode="auto">
              <a:xfrm>
                <a:off x="6299" y="3603"/>
                <a:ext cx="30" cy="23"/>
              </a:xfrm>
              <a:custGeom>
                <a:avLst/>
                <a:gdLst>
                  <a:gd name="T0" fmla="*/ 7 w 30"/>
                  <a:gd name="T1" fmla="*/ 0 h 23"/>
                  <a:gd name="T2" fmla="*/ 22 w 30"/>
                  <a:gd name="T3" fmla="*/ 0 h 23"/>
                  <a:gd name="T4" fmla="*/ 30 w 30"/>
                  <a:gd name="T5" fmla="*/ 23 h 23"/>
                  <a:gd name="T6" fmla="*/ 0 w 30"/>
                  <a:gd name="T7" fmla="*/ 23 h 23"/>
                  <a:gd name="T8" fmla="*/ 7 w 3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7" y="0"/>
                    </a:moveTo>
                    <a:lnTo>
                      <a:pt x="22" y="0"/>
                    </a:lnTo>
                    <a:lnTo>
                      <a:pt x="30" y="23"/>
                    </a:lnTo>
                    <a:lnTo>
                      <a:pt x="0" y="2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D86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1" name="íšḻíḋe"/>
              <p:cNvSpPr/>
              <p:nvPr/>
            </p:nvSpPr>
            <p:spPr bwMode="auto">
              <a:xfrm>
                <a:off x="6386" y="3382"/>
                <a:ext cx="42" cy="2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2" name="îşḻîḑé"/>
              <p:cNvSpPr/>
              <p:nvPr/>
            </p:nvSpPr>
            <p:spPr bwMode="auto">
              <a:xfrm>
                <a:off x="6375" y="3603"/>
                <a:ext cx="60" cy="23"/>
              </a:xfrm>
              <a:custGeom>
                <a:avLst/>
                <a:gdLst>
                  <a:gd name="T0" fmla="*/ 3 w 60"/>
                  <a:gd name="T1" fmla="*/ 0 h 23"/>
                  <a:gd name="T2" fmla="*/ 53 w 60"/>
                  <a:gd name="T3" fmla="*/ 0 h 23"/>
                  <a:gd name="T4" fmla="*/ 60 w 60"/>
                  <a:gd name="T5" fmla="*/ 23 h 23"/>
                  <a:gd name="T6" fmla="*/ 0 w 60"/>
                  <a:gd name="T7" fmla="*/ 23 h 23"/>
                  <a:gd name="T8" fmla="*/ 3 w 6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3">
                    <a:moveTo>
                      <a:pt x="3" y="0"/>
                    </a:moveTo>
                    <a:lnTo>
                      <a:pt x="53" y="0"/>
                    </a:lnTo>
                    <a:lnTo>
                      <a:pt x="60" y="23"/>
                    </a:lnTo>
                    <a:lnTo>
                      <a:pt x="0" y="2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39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3" name="iśḷíďe"/>
              <p:cNvSpPr/>
              <p:nvPr/>
            </p:nvSpPr>
            <p:spPr bwMode="auto">
              <a:xfrm>
                <a:off x="6375" y="3382"/>
                <a:ext cx="60" cy="20"/>
              </a:xfrm>
              <a:custGeom>
                <a:avLst/>
                <a:gdLst>
                  <a:gd name="T0" fmla="*/ 7 w 60"/>
                  <a:gd name="T1" fmla="*/ 20 h 20"/>
                  <a:gd name="T2" fmla="*/ 57 w 60"/>
                  <a:gd name="T3" fmla="*/ 20 h 20"/>
                  <a:gd name="T4" fmla="*/ 60 w 60"/>
                  <a:gd name="T5" fmla="*/ 0 h 20"/>
                  <a:gd name="T6" fmla="*/ 0 w 60"/>
                  <a:gd name="T7" fmla="*/ 0 h 20"/>
                  <a:gd name="T8" fmla="*/ 7 w 6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0">
                    <a:moveTo>
                      <a:pt x="7" y="20"/>
                    </a:moveTo>
                    <a:lnTo>
                      <a:pt x="57" y="20"/>
                    </a:lnTo>
                    <a:lnTo>
                      <a:pt x="60" y="0"/>
                    </a:lnTo>
                    <a:lnTo>
                      <a:pt x="0" y="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E39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4" name="ïṣļîḋé"/>
              <p:cNvSpPr/>
              <p:nvPr/>
            </p:nvSpPr>
            <p:spPr bwMode="auto">
              <a:xfrm>
                <a:off x="6386" y="3402"/>
                <a:ext cx="42" cy="201"/>
              </a:xfrm>
              <a:custGeom>
                <a:avLst/>
                <a:gdLst>
                  <a:gd name="T0" fmla="*/ 0 w 11"/>
                  <a:gd name="T1" fmla="*/ 0 h 53"/>
                  <a:gd name="T2" fmla="*/ 11 w 11"/>
                  <a:gd name="T3" fmla="*/ 0 h 53"/>
                  <a:gd name="T4" fmla="*/ 4 w 11"/>
                  <a:gd name="T5" fmla="*/ 13 h 53"/>
                  <a:gd name="T6" fmla="*/ 4 w 11"/>
                  <a:gd name="T7" fmla="*/ 53 h 53"/>
                  <a:gd name="T8" fmla="*/ 0 w 11"/>
                  <a:gd name="T9" fmla="*/ 53 h 53"/>
                  <a:gd name="T10" fmla="*/ 0 w 11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53">
                    <a:moveTo>
                      <a:pt x="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7" y="1"/>
                      <a:pt x="4" y="4"/>
                      <a:pt x="4" y="1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5" name="î$1îďê"/>
              <p:cNvSpPr/>
              <p:nvPr/>
            </p:nvSpPr>
            <p:spPr bwMode="auto">
              <a:xfrm>
                <a:off x="6375" y="3382"/>
                <a:ext cx="30" cy="20"/>
              </a:xfrm>
              <a:custGeom>
                <a:avLst/>
                <a:gdLst>
                  <a:gd name="T0" fmla="*/ 7 w 30"/>
                  <a:gd name="T1" fmla="*/ 20 h 20"/>
                  <a:gd name="T2" fmla="*/ 22 w 30"/>
                  <a:gd name="T3" fmla="*/ 20 h 20"/>
                  <a:gd name="T4" fmla="*/ 30 w 30"/>
                  <a:gd name="T5" fmla="*/ 0 h 20"/>
                  <a:gd name="T6" fmla="*/ 0 w 30"/>
                  <a:gd name="T7" fmla="*/ 0 h 20"/>
                  <a:gd name="T8" fmla="*/ 7 w 3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0">
                    <a:moveTo>
                      <a:pt x="7" y="20"/>
                    </a:moveTo>
                    <a:lnTo>
                      <a:pt x="22" y="20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BD86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6" name="iṣľîḓe"/>
              <p:cNvSpPr/>
              <p:nvPr/>
            </p:nvSpPr>
            <p:spPr bwMode="auto">
              <a:xfrm>
                <a:off x="6375" y="3603"/>
                <a:ext cx="30" cy="23"/>
              </a:xfrm>
              <a:custGeom>
                <a:avLst/>
                <a:gdLst>
                  <a:gd name="T0" fmla="*/ 3 w 30"/>
                  <a:gd name="T1" fmla="*/ 0 h 23"/>
                  <a:gd name="T2" fmla="*/ 22 w 30"/>
                  <a:gd name="T3" fmla="*/ 0 h 23"/>
                  <a:gd name="T4" fmla="*/ 30 w 30"/>
                  <a:gd name="T5" fmla="*/ 23 h 23"/>
                  <a:gd name="T6" fmla="*/ 0 w 30"/>
                  <a:gd name="T7" fmla="*/ 23 h 23"/>
                  <a:gd name="T8" fmla="*/ 3 w 3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3" y="0"/>
                    </a:moveTo>
                    <a:lnTo>
                      <a:pt x="22" y="0"/>
                    </a:lnTo>
                    <a:lnTo>
                      <a:pt x="30" y="23"/>
                    </a:lnTo>
                    <a:lnTo>
                      <a:pt x="0" y="2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D86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7" name="iṡḻïḋê"/>
              <p:cNvSpPr/>
              <p:nvPr/>
            </p:nvSpPr>
            <p:spPr bwMode="auto">
              <a:xfrm>
                <a:off x="6188" y="3497"/>
                <a:ext cx="92" cy="129"/>
              </a:xfrm>
              <a:custGeom>
                <a:avLst/>
                <a:gdLst>
                  <a:gd name="T0" fmla="*/ 31 w 92"/>
                  <a:gd name="T1" fmla="*/ 0 h 129"/>
                  <a:gd name="T2" fmla="*/ 65 w 92"/>
                  <a:gd name="T3" fmla="*/ 0 h 129"/>
                  <a:gd name="T4" fmla="*/ 92 w 92"/>
                  <a:gd name="T5" fmla="*/ 0 h 129"/>
                  <a:gd name="T6" fmla="*/ 92 w 92"/>
                  <a:gd name="T7" fmla="*/ 129 h 129"/>
                  <a:gd name="T8" fmla="*/ 65 w 92"/>
                  <a:gd name="T9" fmla="*/ 129 h 129"/>
                  <a:gd name="T10" fmla="*/ 31 w 92"/>
                  <a:gd name="T11" fmla="*/ 129 h 129"/>
                  <a:gd name="T12" fmla="*/ 0 w 92"/>
                  <a:gd name="T13" fmla="*/ 129 h 129"/>
                  <a:gd name="T14" fmla="*/ 0 w 92"/>
                  <a:gd name="T15" fmla="*/ 0 h 129"/>
                  <a:gd name="T16" fmla="*/ 31 w 92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129">
                    <a:moveTo>
                      <a:pt x="31" y="0"/>
                    </a:moveTo>
                    <a:lnTo>
                      <a:pt x="65" y="0"/>
                    </a:lnTo>
                    <a:lnTo>
                      <a:pt x="92" y="0"/>
                    </a:lnTo>
                    <a:lnTo>
                      <a:pt x="92" y="129"/>
                    </a:lnTo>
                    <a:lnTo>
                      <a:pt x="65" y="129"/>
                    </a:lnTo>
                    <a:lnTo>
                      <a:pt x="31" y="129"/>
                    </a:lnTo>
                    <a:lnTo>
                      <a:pt x="0" y="129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6E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8" name="îšlídê"/>
              <p:cNvSpPr/>
              <p:nvPr/>
            </p:nvSpPr>
            <p:spPr bwMode="auto">
              <a:xfrm>
                <a:off x="6219" y="3504"/>
                <a:ext cx="11" cy="42"/>
              </a:xfrm>
              <a:prstGeom prst="rect">
                <a:avLst/>
              </a:prstGeom>
              <a:solidFill>
                <a:srgbClr val="87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9" name="ísľîḋê"/>
              <p:cNvSpPr/>
              <p:nvPr/>
            </p:nvSpPr>
            <p:spPr bwMode="auto">
              <a:xfrm>
                <a:off x="6204" y="3504"/>
                <a:ext cx="64" cy="111"/>
              </a:xfrm>
              <a:custGeom>
                <a:avLst/>
                <a:gdLst>
                  <a:gd name="T0" fmla="*/ 26 w 64"/>
                  <a:gd name="T1" fmla="*/ 50 h 111"/>
                  <a:gd name="T2" fmla="*/ 26 w 64"/>
                  <a:gd name="T3" fmla="*/ 50 h 111"/>
                  <a:gd name="T4" fmla="*/ 15 w 64"/>
                  <a:gd name="T5" fmla="*/ 50 h 111"/>
                  <a:gd name="T6" fmla="*/ 0 w 64"/>
                  <a:gd name="T7" fmla="*/ 50 h 111"/>
                  <a:gd name="T8" fmla="*/ 0 w 64"/>
                  <a:gd name="T9" fmla="*/ 111 h 111"/>
                  <a:gd name="T10" fmla="*/ 15 w 64"/>
                  <a:gd name="T11" fmla="*/ 111 h 111"/>
                  <a:gd name="T12" fmla="*/ 26 w 64"/>
                  <a:gd name="T13" fmla="*/ 111 h 111"/>
                  <a:gd name="T14" fmla="*/ 26 w 64"/>
                  <a:gd name="T15" fmla="*/ 111 h 111"/>
                  <a:gd name="T16" fmla="*/ 26 w 64"/>
                  <a:gd name="T17" fmla="*/ 50 h 111"/>
                  <a:gd name="T18" fmla="*/ 26 w 64"/>
                  <a:gd name="T19" fmla="*/ 50 h 111"/>
                  <a:gd name="T20" fmla="*/ 26 w 64"/>
                  <a:gd name="T21" fmla="*/ 42 h 111"/>
                  <a:gd name="T22" fmla="*/ 0 w 64"/>
                  <a:gd name="T23" fmla="*/ 42 h 111"/>
                  <a:gd name="T24" fmla="*/ 0 w 64"/>
                  <a:gd name="T25" fmla="*/ 0 h 111"/>
                  <a:gd name="T26" fmla="*/ 26 w 64"/>
                  <a:gd name="T27" fmla="*/ 0 h 111"/>
                  <a:gd name="T28" fmla="*/ 26 w 64"/>
                  <a:gd name="T29" fmla="*/ 42 h 111"/>
                  <a:gd name="T30" fmla="*/ 26 w 64"/>
                  <a:gd name="T31" fmla="*/ 42 h 111"/>
                  <a:gd name="T32" fmla="*/ 34 w 64"/>
                  <a:gd name="T33" fmla="*/ 42 h 111"/>
                  <a:gd name="T34" fmla="*/ 64 w 64"/>
                  <a:gd name="T35" fmla="*/ 42 h 111"/>
                  <a:gd name="T36" fmla="*/ 64 w 64"/>
                  <a:gd name="T37" fmla="*/ 0 h 111"/>
                  <a:gd name="T38" fmla="*/ 34 w 64"/>
                  <a:gd name="T39" fmla="*/ 0 h 111"/>
                  <a:gd name="T40" fmla="*/ 34 w 64"/>
                  <a:gd name="T41" fmla="*/ 42 h 111"/>
                  <a:gd name="T42" fmla="*/ 34 w 64"/>
                  <a:gd name="T43" fmla="*/ 42 h 111"/>
                  <a:gd name="T44" fmla="*/ 34 w 64"/>
                  <a:gd name="T45" fmla="*/ 50 h 111"/>
                  <a:gd name="T46" fmla="*/ 64 w 64"/>
                  <a:gd name="T47" fmla="*/ 50 h 111"/>
                  <a:gd name="T48" fmla="*/ 64 w 64"/>
                  <a:gd name="T49" fmla="*/ 111 h 111"/>
                  <a:gd name="T50" fmla="*/ 34 w 64"/>
                  <a:gd name="T51" fmla="*/ 111 h 111"/>
                  <a:gd name="T52" fmla="*/ 34 w 64"/>
                  <a:gd name="T53" fmla="*/ 5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4" h="111">
                    <a:moveTo>
                      <a:pt x="26" y="50"/>
                    </a:moveTo>
                    <a:lnTo>
                      <a:pt x="26" y="50"/>
                    </a:lnTo>
                    <a:lnTo>
                      <a:pt x="15" y="50"/>
                    </a:lnTo>
                    <a:lnTo>
                      <a:pt x="0" y="50"/>
                    </a:lnTo>
                    <a:lnTo>
                      <a:pt x="0" y="111"/>
                    </a:lnTo>
                    <a:lnTo>
                      <a:pt x="15" y="111"/>
                    </a:lnTo>
                    <a:lnTo>
                      <a:pt x="26" y="111"/>
                    </a:lnTo>
                    <a:lnTo>
                      <a:pt x="26" y="111"/>
                    </a:lnTo>
                    <a:lnTo>
                      <a:pt x="26" y="50"/>
                    </a:lnTo>
                    <a:lnTo>
                      <a:pt x="26" y="50"/>
                    </a:lnTo>
                    <a:close/>
                    <a:moveTo>
                      <a:pt x="26" y="42"/>
                    </a:moveTo>
                    <a:lnTo>
                      <a:pt x="0" y="4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42"/>
                    </a:lnTo>
                    <a:lnTo>
                      <a:pt x="26" y="42"/>
                    </a:lnTo>
                    <a:close/>
                    <a:moveTo>
                      <a:pt x="34" y="42"/>
                    </a:moveTo>
                    <a:lnTo>
                      <a:pt x="64" y="42"/>
                    </a:lnTo>
                    <a:lnTo>
                      <a:pt x="64" y="0"/>
                    </a:lnTo>
                    <a:lnTo>
                      <a:pt x="34" y="0"/>
                    </a:lnTo>
                    <a:lnTo>
                      <a:pt x="34" y="42"/>
                    </a:lnTo>
                    <a:lnTo>
                      <a:pt x="34" y="42"/>
                    </a:lnTo>
                    <a:close/>
                    <a:moveTo>
                      <a:pt x="34" y="50"/>
                    </a:moveTo>
                    <a:lnTo>
                      <a:pt x="64" y="50"/>
                    </a:lnTo>
                    <a:lnTo>
                      <a:pt x="64" y="111"/>
                    </a:lnTo>
                    <a:lnTo>
                      <a:pt x="34" y="111"/>
                    </a:lnTo>
                    <a:lnTo>
                      <a:pt x="34" y="50"/>
                    </a:lnTo>
                    <a:close/>
                  </a:path>
                </a:pathLst>
              </a:custGeom>
              <a:solidFill>
                <a:srgbClr val="87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0" name="iṧḷíďe"/>
              <p:cNvSpPr/>
              <p:nvPr/>
            </p:nvSpPr>
            <p:spPr bwMode="auto">
              <a:xfrm>
                <a:off x="6177" y="3661"/>
                <a:ext cx="194" cy="19"/>
              </a:xfrm>
              <a:prstGeom prst="rect">
                <a:avLst/>
              </a:prstGeom>
              <a:solidFill>
                <a:srgbClr val="E6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1" name="ïṧ1iḍê"/>
              <p:cNvSpPr/>
              <p:nvPr/>
            </p:nvSpPr>
            <p:spPr bwMode="auto">
              <a:xfrm>
                <a:off x="2357" y="3306"/>
                <a:ext cx="494" cy="339"/>
              </a:xfrm>
              <a:prstGeom prst="rect">
                <a:avLst/>
              </a:prstGeom>
              <a:solidFill>
                <a:srgbClr val="FF6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2" name="iṥļîdè"/>
              <p:cNvSpPr/>
              <p:nvPr/>
            </p:nvSpPr>
            <p:spPr bwMode="auto">
              <a:xfrm>
                <a:off x="2520" y="3645"/>
                <a:ext cx="346" cy="31"/>
              </a:xfrm>
              <a:prstGeom prst="rect">
                <a:avLst/>
              </a:prstGeom>
              <a:solidFill>
                <a:srgbClr val="FCE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3" name="íşľîďè"/>
              <p:cNvSpPr/>
              <p:nvPr/>
            </p:nvSpPr>
            <p:spPr bwMode="auto">
              <a:xfrm>
                <a:off x="2574" y="3329"/>
                <a:ext cx="60" cy="217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4" name="isliḋê"/>
              <p:cNvSpPr/>
              <p:nvPr/>
            </p:nvSpPr>
            <p:spPr bwMode="auto">
              <a:xfrm>
                <a:off x="2661" y="3329"/>
                <a:ext cx="64" cy="217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5" name="íṩlîḋe"/>
              <p:cNvSpPr/>
              <p:nvPr/>
            </p:nvSpPr>
            <p:spPr bwMode="auto">
              <a:xfrm>
                <a:off x="2752" y="3329"/>
                <a:ext cx="61" cy="217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6" name="íṧľïďè"/>
              <p:cNvSpPr/>
              <p:nvPr/>
            </p:nvSpPr>
            <p:spPr bwMode="auto">
              <a:xfrm>
                <a:off x="2623" y="3329"/>
                <a:ext cx="11" cy="225"/>
              </a:xfrm>
              <a:prstGeom prst="rect">
                <a:avLst/>
              </a:prstGeom>
              <a:solidFill>
                <a:srgbClr val="EB59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7" name="ïṥľíḋè"/>
              <p:cNvSpPr/>
              <p:nvPr/>
            </p:nvSpPr>
            <p:spPr bwMode="auto">
              <a:xfrm>
                <a:off x="2710" y="3329"/>
                <a:ext cx="15" cy="225"/>
              </a:xfrm>
              <a:prstGeom prst="rect">
                <a:avLst/>
              </a:prstGeom>
              <a:solidFill>
                <a:srgbClr val="EB59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8" name="íṧḻïḍè"/>
              <p:cNvSpPr/>
              <p:nvPr/>
            </p:nvSpPr>
            <p:spPr bwMode="auto">
              <a:xfrm>
                <a:off x="2798" y="3329"/>
                <a:ext cx="15" cy="225"/>
              </a:xfrm>
              <a:prstGeom prst="rect">
                <a:avLst/>
              </a:prstGeom>
              <a:solidFill>
                <a:srgbClr val="EB59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9" name="îṣḻíḋê"/>
              <p:cNvSpPr/>
              <p:nvPr/>
            </p:nvSpPr>
            <p:spPr bwMode="auto">
              <a:xfrm>
                <a:off x="2574" y="3390"/>
                <a:ext cx="231" cy="15"/>
              </a:xfrm>
              <a:custGeom>
                <a:avLst/>
                <a:gdLst>
                  <a:gd name="T0" fmla="*/ 178 w 231"/>
                  <a:gd name="T1" fmla="*/ 0 h 15"/>
                  <a:gd name="T2" fmla="*/ 231 w 231"/>
                  <a:gd name="T3" fmla="*/ 0 h 15"/>
                  <a:gd name="T4" fmla="*/ 231 w 231"/>
                  <a:gd name="T5" fmla="*/ 15 h 15"/>
                  <a:gd name="T6" fmla="*/ 178 w 231"/>
                  <a:gd name="T7" fmla="*/ 15 h 15"/>
                  <a:gd name="T8" fmla="*/ 178 w 231"/>
                  <a:gd name="T9" fmla="*/ 0 h 15"/>
                  <a:gd name="T10" fmla="*/ 178 w 231"/>
                  <a:gd name="T11" fmla="*/ 0 h 15"/>
                  <a:gd name="T12" fmla="*/ 87 w 231"/>
                  <a:gd name="T13" fmla="*/ 0 h 15"/>
                  <a:gd name="T14" fmla="*/ 140 w 231"/>
                  <a:gd name="T15" fmla="*/ 0 h 15"/>
                  <a:gd name="T16" fmla="*/ 140 w 231"/>
                  <a:gd name="T17" fmla="*/ 15 h 15"/>
                  <a:gd name="T18" fmla="*/ 87 w 231"/>
                  <a:gd name="T19" fmla="*/ 15 h 15"/>
                  <a:gd name="T20" fmla="*/ 87 w 231"/>
                  <a:gd name="T21" fmla="*/ 0 h 15"/>
                  <a:gd name="T22" fmla="*/ 87 w 231"/>
                  <a:gd name="T23" fmla="*/ 0 h 15"/>
                  <a:gd name="T24" fmla="*/ 0 w 231"/>
                  <a:gd name="T25" fmla="*/ 0 h 15"/>
                  <a:gd name="T26" fmla="*/ 53 w 231"/>
                  <a:gd name="T27" fmla="*/ 0 h 15"/>
                  <a:gd name="T28" fmla="*/ 53 w 231"/>
                  <a:gd name="T29" fmla="*/ 15 h 15"/>
                  <a:gd name="T30" fmla="*/ 0 w 231"/>
                  <a:gd name="T31" fmla="*/ 15 h 15"/>
                  <a:gd name="T32" fmla="*/ 0 w 231"/>
                  <a:gd name="T3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1" h="15">
                    <a:moveTo>
                      <a:pt x="178" y="0"/>
                    </a:moveTo>
                    <a:lnTo>
                      <a:pt x="231" y="0"/>
                    </a:lnTo>
                    <a:lnTo>
                      <a:pt x="231" y="15"/>
                    </a:lnTo>
                    <a:lnTo>
                      <a:pt x="178" y="15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  <a:moveTo>
                      <a:pt x="87" y="0"/>
                    </a:moveTo>
                    <a:lnTo>
                      <a:pt x="140" y="0"/>
                    </a:lnTo>
                    <a:lnTo>
                      <a:pt x="140" y="15"/>
                    </a:lnTo>
                    <a:lnTo>
                      <a:pt x="87" y="15"/>
                    </a:lnTo>
                    <a:lnTo>
                      <a:pt x="87" y="0"/>
                    </a:lnTo>
                    <a:lnTo>
                      <a:pt x="87" y="0"/>
                    </a:lnTo>
                    <a:close/>
                    <a:moveTo>
                      <a:pt x="0" y="0"/>
                    </a:moveTo>
                    <a:lnTo>
                      <a:pt x="53" y="0"/>
                    </a:lnTo>
                    <a:lnTo>
                      <a:pt x="53" y="15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0" name="ïṧļíḓe"/>
              <p:cNvSpPr/>
              <p:nvPr/>
            </p:nvSpPr>
            <p:spPr bwMode="auto">
              <a:xfrm>
                <a:off x="2574" y="3466"/>
                <a:ext cx="231" cy="12"/>
              </a:xfrm>
              <a:custGeom>
                <a:avLst/>
                <a:gdLst>
                  <a:gd name="T0" fmla="*/ 178 w 231"/>
                  <a:gd name="T1" fmla="*/ 0 h 12"/>
                  <a:gd name="T2" fmla="*/ 231 w 231"/>
                  <a:gd name="T3" fmla="*/ 0 h 12"/>
                  <a:gd name="T4" fmla="*/ 231 w 231"/>
                  <a:gd name="T5" fmla="*/ 12 h 12"/>
                  <a:gd name="T6" fmla="*/ 178 w 231"/>
                  <a:gd name="T7" fmla="*/ 12 h 12"/>
                  <a:gd name="T8" fmla="*/ 178 w 231"/>
                  <a:gd name="T9" fmla="*/ 0 h 12"/>
                  <a:gd name="T10" fmla="*/ 178 w 231"/>
                  <a:gd name="T11" fmla="*/ 0 h 12"/>
                  <a:gd name="T12" fmla="*/ 87 w 231"/>
                  <a:gd name="T13" fmla="*/ 0 h 12"/>
                  <a:gd name="T14" fmla="*/ 140 w 231"/>
                  <a:gd name="T15" fmla="*/ 0 h 12"/>
                  <a:gd name="T16" fmla="*/ 140 w 231"/>
                  <a:gd name="T17" fmla="*/ 12 h 12"/>
                  <a:gd name="T18" fmla="*/ 87 w 231"/>
                  <a:gd name="T19" fmla="*/ 12 h 12"/>
                  <a:gd name="T20" fmla="*/ 87 w 231"/>
                  <a:gd name="T21" fmla="*/ 0 h 12"/>
                  <a:gd name="T22" fmla="*/ 87 w 231"/>
                  <a:gd name="T23" fmla="*/ 0 h 12"/>
                  <a:gd name="T24" fmla="*/ 0 w 231"/>
                  <a:gd name="T25" fmla="*/ 0 h 12"/>
                  <a:gd name="T26" fmla="*/ 53 w 231"/>
                  <a:gd name="T27" fmla="*/ 0 h 12"/>
                  <a:gd name="T28" fmla="*/ 53 w 231"/>
                  <a:gd name="T29" fmla="*/ 12 h 12"/>
                  <a:gd name="T30" fmla="*/ 0 w 231"/>
                  <a:gd name="T31" fmla="*/ 12 h 12"/>
                  <a:gd name="T32" fmla="*/ 0 w 231"/>
                  <a:gd name="T3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1" h="12">
                    <a:moveTo>
                      <a:pt x="178" y="0"/>
                    </a:moveTo>
                    <a:lnTo>
                      <a:pt x="231" y="0"/>
                    </a:lnTo>
                    <a:lnTo>
                      <a:pt x="231" y="12"/>
                    </a:lnTo>
                    <a:lnTo>
                      <a:pt x="178" y="12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  <a:moveTo>
                      <a:pt x="87" y="0"/>
                    </a:moveTo>
                    <a:lnTo>
                      <a:pt x="140" y="0"/>
                    </a:lnTo>
                    <a:lnTo>
                      <a:pt x="140" y="12"/>
                    </a:lnTo>
                    <a:lnTo>
                      <a:pt x="87" y="12"/>
                    </a:lnTo>
                    <a:lnTo>
                      <a:pt x="87" y="0"/>
                    </a:lnTo>
                    <a:lnTo>
                      <a:pt x="87" y="0"/>
                    </a:lnTo>
                    <a:close/>
                    <a:moveTo>
                      <a:pt x="0" y="0"/>
                    </a:moveTo>
                    <a:lnTo>
                      <a:pt x="53" y="0"/>
                    </a:lnTo>
                    <a:lnTo>
                      <a:pt x="53" y="12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1" name="îṣlíḋè"/>
              <p:cNvSpPr/>
              <p:nvPr/>
            </p:nvSpPr>
            <p:spPr bwMode="auto">
              <a:xfrm>
                <a:off x="2574" y="3542"/>
                <a:ext cx="231" cy="12"/>
              </a:xfrm>
              <a:custGeom>
                <a:avLst/>
                <a:gdLst>
                  <a:gd name="T0" fmla="*/ 178 w 231"/>
                  <a:gd name="T1" fmla="*/ 0 h 12"/>
                  <a:gd name="T2" fmla="*/ 231 w 231"/>
                  <a:gd name="T3" fmla="*/ 0 h 12"/>
                  <a:gd name="T4" fmla="*/ 231 w 231"/>
                  <a:gd name="T5" fmla="*/ 12 h 12"/>
                  <a:gd name="T6" fmla="*/ 178 w 231"/>
                  <a:gd name="T7" fmla="*/ 12 h 12"/>
                  <a:gd name="T8" fmla="*/ 178 w 231"/>
                  <a:gd name="T9" fmla="*/ 0 h 12"/>
                  <a:gd name="T10" fmla="*/ 178 w 231"/>
                  <a:gd name="T11" fmla="*/ 0 h 12"/>
                  <a:gd name="T12" fmla="*/ 87 w 231"/>
                  <a:gd name="T13" fmla="*/ 0 h 12"/>
                  <a:gd name="T14" fmla="*/ 140 w 231"/>
                  <a:gd name="T15" fmla="*/ 0 h 12"/>
                  <a:gd name="T16" fmla="*/ 140 w 231"/>
                  <a:gd name="T17" fmla="*/ 12 h 12"/>
                  <a:gd name="T18" fmla="*/ 87 w 231"/>
                  <a:gd name="T19" fmla="*/ 12 h 12"/>
                  <a:gd name="T20" fmla="*/ 87 w 231"/>
                  <a:gd name="T21" fmla="*/ 0 h 12"/>
                  <a:gd name="T22" fmla="*/ 87 w 231"/>
                  <a:gd name="T23" fmla="*/ 0 h 12"/>
                  <a:gd name="T24" fmla="*/ 0 w 231"/>
                  <a:gd name="T25" fmla="*/ 0 h 12"/>
                  <a:gd name="T26" fmla="*/ 53 w 231"/>
                  <a:gd name="T27" fmla="*/ 0 h 12"/>
                  <a:gd name="T28" fmla="*/ 53 w 231"/>
                  <a:gd name="T29" fmla="*/ 12 h 12"/>
                  <a:gd name="T30" fmla="*/ 0 w 231"/>
                  <a:gd name="T31" fmla="*/ 12 h 12"/>
                  <a:gd name="T32" fmla="*/ 0 w 231"/>
                  <a:gd name="T3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1" h="12">
                    <a:moveTo>
                      <a:pt x="178" y="0"/>
                    </a:moveTo>
                    <a:lnTo>
                      <a:pt x="231" y="0"/>
                    </a:lnTo>
                    <a:lnTo>
                      <a:pt x="231" y="12"/>
                    </a:lnTo>
                    <a:lnTo>
                      <a:pt x="178" y="12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  <a:moveTo>
                      <a:pt x="87" y="0"/>
                    </a:moveTo>
                    <a:lnTo>
                      <a:pt x="140" y="0"/>
                    </a:lnTo>
                    <a:lnTo>
                      <a:pt x="140" y="12"/>
                    </a:lnTo>
                    <a:lnTo>
                      <a:pt x="87" y="12"/>
                    </a:lnTo>
                    <a:lnTo>
                      <a:pt x="87" y="0"/>
                    </a:lnTo>
                    <a:lnTo>
                      <a:pt x="87" y="0"/>
                    </a:lnTo>
                    <a:close/>
                    <a:moveTo>
                      <a:pt x="0" y="0"/>
                    </a:moveTo>
                    <a:lnTo>
                      <a:pt x="53" y="0"/>
                    </a:lnTo>
                    <a:lnTo>
                      <a:pt x="53" y="12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2" name="iṥ1ïḑè"/>
              <p:cNvSpPr/>
              <p:nvPr/>
            </p:nvSpPr>
            <p:spPr bwMode="auto">
              <a:xfrm>
                <a:off x="2574" y="3337"/>
                <a:ext cx="49" cy="190"/>
              </a:xfrm>
              <a:custGeom>
                <a:avLst/>
                <a:gdLst>
                  <a:gd name="T0" fmla="*/ 49 w 49"/>
                  <a:gd name="T1" fmla="*/ 175 h 190"/>
                  <a:gd name="T2" fmla="*/ 0 w 49"/>
                  <a:gd name="T3" fmla="*/ 190 h 190"/>
                  <a:gd name="T4" fmla="*/ 0 w 49"/>
                  <a:gd name="T5" fmla="*/ 183 h 190"/>
                  <a:gd name="T6" fmla="*/ 49 w 49"/>
                  <a:gd name="T7" fmla="*/ 171 h 190"/>
                  <a:gd name="T8" fmla="*/ 49 w 49"/>
                  <a:gd name="T9" fmla="*/ 175 h 190"/>
                  <a:gd name="T10" fmla="*/ 49 w 49"/>
                  <a:gd name="T11" fmla="*/ 175 h 190"/>
                  <a:gd name="T12" fmla="*/ 49 w 49"/>
                  <a:gd name="T13" fmla="*/ 26 h 190"/>
                  <a:gd name="T14" fmla="*/ 0 w 49"/>
                  <a:gd name="T15" fmla="*/ 42 h 190"/>
                  <a:gd name="T16" fmla="*/ 0 w 49"/>
                  <a:gd name="T17" fmla="*/ 34 h 190"/>
                  <a:gd name="T18" fmla="*/ 49 w 49"/>
                  <a:gd name="T19" fmla="*/ 23 h 190"/>
                  <a:gd name="T20" fmla="*/ 49 w 49"/>
                  <a:gd name="T21" fmla="*/ 26 h 190"/>
                  <a:gd name="T22" fmla="*/ 49 w 49"/>
                  <a:gd name="T23" fmla="*/ 26 h 190"/>
                  <a:gd name="T24" fmla="*/ 49 w 49"/>
                  <a:gd name="T25" fmla="*/ 15 h 190"/>
                  <a:gd name="T26" fmla="*/ 49 w 49"/>
                  <a:gd name="T27" fmla="*/ 0 h 190"/>
                  <a:gd name="T28" fmla="*/ 0 w 49"/>
                  <a:gd name="T29" fmla="*/ 15 h 190"/>
                  <a:gd name="T30" fmla="*/ 0 w 49"/>
                  <a:gd name="T31" fmla="*/ 30 h 190"/>
                  <a:gd name="T32" fmla="*/ 49 w 49"/>
                  <a:gd name="T33" fmla="*/ 15 h 190"/>
                  <a:gd name="T34" fmla="*/ 49 w 49"/>
                  <a:gd name="T35" fmla="*/ 15 h 190"/>
                  <a:gd name="T36" fmla="*/ 49 w 49"/>
                  <a:gd name="T37" fmla="*/ 103 h 190"/>
                  <a:gd name="T38" fmla="*/ 0 w 49"/>
                  <a:gd name="T39" fmla="*/ 118 h 190"/>
                  <a:gd name="T40" fmla="*/ 0 w 49"/>
                  <a:gd name="T41" fmla="*/ 110 h 190"/>
                  <a:gd name="T42" fmla="*/ 49 w 49"/>
                  <a:gd name="T43" fmla="*/ 95 h 190"/>
                  <a:gd name="T44" fmla="*/ 49 w 49"/>
                  <a:gd name="T45" fmla="*/ 103 h 190"/>
                  <a:gd name="T46" fmla="*/ 49 w 49"/>
                  <a:gd name="T47" fmla="*/ 103 h 190"/>
                  <a:gd name="T48" fmla="*/ 49 w 49"/>
                  <a:gd name="T49" fmla="*/ 91 h 190"/>
                  <a:gd name="T50" fmla="*/ 49 w 49"/>
                  <a:gd name="T51" fmla="*/ 76 h 190"/>
                  <a:gd name="T52" fmla="*/ 0 w 49"/>
                  <a:gd name="T53" fmla="*/ 91 h 190"/>
                  <a:gd name="T54" fmla="*/ 0 w 49"/>
                  <a:gd name="T55" fmla="*/ 106 h 190"/>
                  <a:gd name="T56" fmla="*/ 49 w 49"/>
                  <a:gd name="T57" fmla="*/ 91 h 190"/>
                  <a:gd name="T58" fmla="*/ 49 w 49"/>
                  <a:gd name="T59" fmla="*/ 91 h 190"/>
                  <a:gd name="T60" fmla="*/ 49 w 49"/>
                  <a:gd name="T61" fmla="*/ 164 h 190"/>
                  <a:gd name="T62" fmla="*/ 49 w 49"/>
                  <a:gd name="T63" fmla="*/ 148 h 190"/>
                  <a:gd name="T64" fmla="*/ 0 w 49"/>
                  <a:gd name="T65" fmla="*/ 164 h 190"/>
                  <a:gd name="T66" fmla="*/ 0 w 49"/>
                  <a:gd name="T67" fmla="*/ 179 h 190"/>
                  <a:gd name="T68" fmla="*/ 49 w 49"/>
                  <a:gd name="T69" fmla="*/ 16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190">
                    <a:moveTo>
                      <a:pt x="49" y="175"/>
                    </a:moveTo>
                    <a:lnTo>
                      <a:pt x="0" y="190"/>
                    </a:lnTo>
                    <a:lnTo>
                      <a:pt x="0" y="183"/>
                    </a:lnTo>
                    <a:lnTo>
                      <a:pt x="49" y="171"/>
                    </a:lnTo>
                    <a:lnTo>
                      <a:pt x="49" y="175"/>
                    </a:lnTo>
                    <a:lnTo>
                      <a:pt x="49" y="175"/>
                    </a:lnTo>
                    <a:close/>
                    <a:moveTo>
                      <a:pt x="49" y="26"/>
                    </a:moveTo>
                    <a:lnTo>
                      <a:pt x="0" y="42"/>
                    </a:lnTo>
                    <a:lnTo>
                      <a:pt x="0" y="34"/>
                    </a:lnTo>
                    <a:lnTo>
                      <a:pt x="49" y="23"/>
                    </a:lnTo>
                    <a:lnTo>
                      <a:pt x="49" y="26"/>
                    </a:lnTo>
                    <a:lnTo>
                      <a:pt x="49" y="26"/>
                    </a:lnTo>
                    <a:close/>
                    <a:moveTo>
                      <a:pt x="49" y="15"/>
                    </a:moveTo>
                    <a:lnTo>
                      <a:pt x="49" y="0"/>
                    </a:lnTo>
                    <a:lnTo>
                      <a:pt x="0" y="15"/>
                    </a:lnTo>
                    <a:lnTo>
                      <a:pt x="0" y="30"/>
                    </a:lnTo>
                    <a:lnTo>
                      <a:pt x="49" y="15"/>
                    </a:lnTo>
                    <a:lnTo>
                      <a:pt x="49" y="15"/>
                    </a:lnTo>
                    <a:close/>
                    <a:moveTo>
                      <a:pt x="49" y="103"/>
                    </a:moveTo>
                    <a:lnTo>
                      <a:pt x="0" y="118"/>
                    </a:lnTo>
                    <a:lnTo>
                      <a:pt x="0" y="110"/>
                    </a:lnTo>
                    <a:lnTo>
                      <a:pt x="49" y="95"/>
                    </a:lnTo>
                    <a:lnTo>
                      <a:pt x="49" y="103"/>
                    </a:lnTo>
                    <a:lnTo>
                      <a:pt x="49" y="103"/>
                    </a:lnTo>
                    <a:close/>
                    <a:moveTo>
                      <a:pt x="49" y="91"/>
                    </a:moveTo>
                    <a:lnTo>
                      <a:pt x="49" y="76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49" y="91"/>
                    </a:lnTo>
                    <a:lnTo>
                      <a:pt x="49" y="91"/>
                    </a:lnTo>
                    <a:close/>
                    <a:moveTo>
                      <a:pt x="49" y="164"/>
                    </a:moveTo>
                    <a:lnTo>
                      <a:pt x="49" y="148"/>
                    </a:lnTo>
                    <a:lnTo>
                      <a:pt x="0" y="164"/>
                    </a:lnTo>
                    <a:lnTo>
                      <a:pt x="0" y="179"/>
                    </a:lnTo>
                    <a:lnTo>
                      <a:pt x="49" y="164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3" name="ïšḻîḓè"/>
              <p:cNvSpPr/>
              <p:nvPr/>
            </p:nvSpPr>
            <p:spPr bwMode="auto">
              <a:xfrm>
                <a:off x="2661" y="3341"/>
                <a:ext cx="49" cy="190"/>
              </a:xfrm>
              <a:custGeom>
                <a:avLst/>
                <a:gdLst>
                  <a:gd name="T0" fmla="*/ 49 w 49"/>
                  <a:gd name="T1" fmla="*/ 26 h 190"/>
                  <a:gd name="T2" fmla="*/ 0 w 49"/>
                  <a:gd name="T3" fmla="*/ 41 h 190"/>
                  <a:gd name="T4" fmla="*/ 0 w 49"/>
                  <a:gd name="T5" fmla="*/ 34 h 190"/>
                  <a:gd name="T6" fmla="*/ 49 w 49"/>
                  <a:gd name="T7" fmla="*/ 19 h 190"/>
                  <a:gd name="T8" fmla="*/ 49 w 49"/>
                  <a:gd name="T9" fmla="*/ 26 h 190"/>
                  <a:gd name="T10" fmla="*/ 49 w 49"/>
                  <a:gd name="T11" fmla="*/ 26 h 190"/>
                  <a:gd name="T12" fmla="*/ 49 w 49"/>
                  <a:gd name="T13" fmla="*/ 175 h 190"/>
                  <a:gd name="T14" fmla="*/ 0 w 49"/>
                  <a:gd name="T15" fmla="*/ 190 h 190"/>
                  <a:gd name="T16" fmla="*/ 0 w 49"/>
                  <a:gd name="T17" fmla="*/ 182 h 190"/>
                  <a:gd name="T18" fmla="*/ 49 w 49"/>
                  <a:gd name="T19" fmla="*/ 167 h 190"/>
                  <a:gd name="T20" fmla="*/ 49 w 49"/>
                  <a:gd name="T21" fmla="*/ 175 h 190"/>
                  <a:gd name="T22" fmla="*/ 49 w 49"/>
                  <a:gd name="T23" fmla="*/ 175 h 190"/>
                  <a:gd name="T24" fmla="*/ 49 w 49"/>
                  <a:gd name="T25" fmla="*/ 163 h 190"/>
                  <a:gd name="T26" fmla="*/ 49 w 49"/>
                  <a:gd name="T27" fmla="*/ 148 h 190"/>
                  <a:gd name="T28" fmla="*/ 0 w 49"/>
                  <a:gd name="T29" fmla="*/ 163 h 190"/>
                  <a:gd name="T30" fmla="*/ 0 w 49"/>
                  <a:gd name="T31" fmla="*/ 179 h 190"/>
                  <a:gd name="T32" fmla="*/ 49 w 49"/>
                  <a:gd name="T33" fmla="*/ 163 h 190"/>
                  <a:gd name="T34" fmla="*/ 49 w 49"/>
                  <a:gd name="T35" fmla="*/ 163 h 190"/>
                  <a:gd name="T36" fmla="*/ 49 w 49"/>
                  <a:gd name="T37" fmla="*/ 99 h 190"/>
                  <a:gd name="T38" fmla="*/ 0 w 49"/>
                  <a:gd name="T39" fmla="*/ 114 h 190"/>
                  <a:gd name="T40" fmla="*/ 0 w 49"/>
                  <a:gd name="T41" fmla="*/ 110 h 190"/>
                  <a:gd name="T42" fmla="*/ 49 w 49"/>
                  <a:gd name="T43" fmla="*/ 95 h 190"/>
                  <a:gd name="T44" fmla="*/ 49 w 49"/>
                  <a:gd name="T45" fmla="*/ 99 h 190"/>
                  <a:gd name="T46" fmla="*/ 49 w 49"/>
                  <a:gd name="T47" fmla="*/ 99 h 190"/>
                  <a:gd name="T48" fmla="*/ 49 w 49"/>
                  <a:gd name="T49" fmla="*/ 91 h 190"/>
                  <a:gd name="T50" fmla="*/ 49 w 49"/>
                  <a:gd name="T51" fmla="*/ 76 h 190"/>
                  <a:gd name="T52" fmla="*/ 0 w 49"/>
                  <a:gd name="T53" fmla="*/ 87 h 190"/>
                  <a:gd name="T54" fmla="*/ 0 w 49"/>
                  <a:gd name="T55" fmla="*/ 102 h 190"/>
                  <a:gd name="T56" fmla="*/ 49 w 49"/>
                  <a:gd name="T57" fmla="*/ 91 h 190"/>
                  <a:gd name="T58" fmla="*/ 49 w 49"/>
                  <a:gd name="T59" fmla="*/ 91 h 190"/>
                  <a:gd name="T60" fmla="*/ 49 w 49"/>
                  <a:gd name="T61" fmla="*/ 15 h 190"/>
                  <a:gd name="T62" fmla="*/ 49 w 49"/>
                  <a:gd name="T63" fmla="*/ 0 h 190"/>
                  <a:gd name="T64" fmla="*/ 0 w 49"/>
                  <a:gd name="T65" fmla="*/ 15 h 190"/>
                  <a:gd name="T66" fmla="*/ 0 w 49"/>
                  <a:gd name="T67" fmla="*/ 30 h 190"/>
                  <a:gd name="T68" fmla="*/ 49 w 49"/>
                  <a:gd name="T69" fmla="*/ 1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190">
                    <a:moveTo>
                      <a:pt x="49" y="26"/>
                    </a:moveTo>
                    <a:lnTo>
                      <a:pt x="0" y="41"/>
                    </a:lnTo>
                    <a:lnTo>
                      <a:pt x="0" y="34"/>
                    </a:lnTo>
                    <a:lnTo>
                      <a:pt x="49" y="19"/>
                    </a:lnTo>
                    <a:lnTo>
                      <a:pt x="49" y="26"/>
                    </a:lnTo>
                    <a:lnTo>
                      <a:pt x="49" y="26"/>
                    </a:lnTo>
                    <a:close/>
                    <a:moveTo>
                      <a:pt x="49" y="175"/>
                    </a:moveTo>
                    <a:lnTo>
                      <a:pt x="0" y="190"/>
                    </a:lnTo>
                    <a:lnTo>
                      <a:pt x="0" y="182"/>
                    </a:lnTo>
                    <a:lnTo>
                      <a:pt x="49" y="167"/>
                    </a:lnTo>
                    <a:lnTo>
                      <a:pt x="49" y="175"/>
                    </a:lnTo>
                    <a:lnTo>
                      <a:pt x="49" y="175"/>
                    </a:lnTo>
                    <a:close/>
                    <a:moveTo>
                      <a:pt x="49" y="163"/>
                    </a:moveTo>
                    <a:lnTo>
                      <a:pt x="49" y="148"/>
                    </a:lnTo>
                    <a:lnTo>
                      <a:pt x="0" y="163"/>
                    </a:lnTo>
                    <a:lnTo>
                      <a:pt x="0" y="179"/>
                    </a:lnTo>
                    <a:lnTo>
                      <a:pt x="49" y="163"/>
                    </a:lnTo>
                    <a:lnTo>
                      <a:pt x="49" y="163"/>
                    </a:lnTo>
                    <a:close/>
                    <a:moveTo>
                      <a:pt x="49" y="99"/>
                    </a:moveTo>
                    <a:lnTo>
                      <a:pt x="0" y="114"/>
                    </a:lnTo>
                    <a:lnTo>
                      <a:pt x="0" y="110"/>
                    </a:lnTo>
                    <a:lnTo>
                      <a:pt x="49" y="95"/>
                    </a:lnTo>
                    <a:lnTo>
                      <a:pt x="49" y="99"/>
                    </a:lnTo>
                    <a:lnTo>
                      <a:pt x="49" y="99"/>
                    </a:lnTo>
                    <a:close/>
                    <a:moveTo>
                      <a:pt x="49" y="91"/>
                    </a:moveTo>
                    <a:lnTo>
                      <a:pt x="49" y="76"/>
                    </a:lnTo>
                    <a:lnTo>
                      <a:pt x="0" y="87"/>
                    </a:lnTo>
                    <a:lnTo>
                      <a:pt x="0" y="102"/>
                    </a:lnTo>
                    <a:lnTo>
                      <a:pt x="49" y="91"/>
                    </a:lnTo>
                    <a:lnTo>
                      <a:pt x="49" y="91"/>
                    </a:lnTo>
                    <a:close/>
                    <a:moveTo>
                      <a:pt x="49" y="15"/>
                    </a:moveTo>
                    <a:lnTo>
                      <a:pt x="49" y="0"/>
                    </a:lnTo>
                    <a:lnTo>
                      <a:pt x="0" y="15"/>
                    </a:lnTo>
                    <a:lnTo>
                      <a:pt x="0" y="30"/>
                    </a:lnTo>
                    <a:lnTo>
                      <a:pt x="49" y="15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4" name="ïṡ1idé"/>
              <p:cNvSpPr/>
              <p:nvPr/>
            </p:nvSpPr>
            <p:spPr bwMode="auto">
              <a:xfrm>
                <a:off x="2752" y="3341"/>
                <a:ext cx="46" cy="190"/>
              </a:xfrm>
              <a:custGeom>
                <a:avLst/>
                <a:gdLst>
                  <a:gd name="T0" fmla="*/ 46 w 46"/>
                  <a:gd name="T1" fmla="*/ 175 h 190"/>
                  <a:gd name="T2" fmla="*/ 0 w 46"/>
                  <a:gd name="T3" fmla="*/ 190 h 190"/>
                  <a:gd name="T4" fmla="*/ 0 w 46"/>
                  <a:gd name="T5" fmla="*/ 182 h 190"/>
                  <a:gd name="T6" fmla="*/ 46 w 46"/>
                  <a:gd name="T7" fmla="*/ 167 h 190"/>
                  <a:gd name="T8" fmla="*/ 46 w 46"/>
                  <a:gd name="T9" fmla="*/ 175 h 190"/>
                  <a:gd name="T10" fmla="*/ 46 w 46"/>
                  <a:gd name="T11" fmla="*/ 175 h 190"/>
                  <a:gd name="T12" fmla="*/ 46 w 46"/>
                  <a:gd name="T13" fmla="*/ 26 h 190"/>
                  <a:gd name="T14" fmla="*/ 0 w 46"/>
                  <a:gd name="T15" fmla="*/ 41 h 190"/>
                  <a:gd name="T16" fmla="*/ 0 w 46"/>
                  <a:gd name="T17" fmla="*/ 34 h 190"/>
                  <a:gd name="T18" fmla="*/ 46 w 46"/>
                  <a:gd name="T19" fmla="*/ 19 h 190"/>
                  <a:gd name="T20" fmla="*/ 46 w 46"/>
                  <a:gd name="T21" fmla="*/ 26 h 190"/>
                  <a:gd name="T22" fmla="*/ 46 w 46"/>
                  <a:gd name="T23" fmla="*/ 26 h 190"/>
                  <a:gd name="T24" fmla="*/ 46 w 46"/>
                  <a:gd name="T25" fmla="*/ 15 h 190"/>
                  <a:gd name="T26" fmla="*/ 46 w 46"/>
                  <a:gd name="T27" fmla="*/ 0 h 190"/>
                  <a:gd name="T28" fmla="*/ 0 w 46"/>
                  <a:gd name="T29" fmla="*/ 15 h 190"/>
                  <a:gd name="T30" fmla="*/ 0 w 46"/>
                  <a:gd name="T31" fmla="*/ 30 h 190"/>
                  <a:gd name="T32" fmla="*/ 46 w 46"/>
                  <a:gd name="T33" fmla="*/ 15 h 190"/>
                  <a:gd name="T34" fmla="*/ 46 w 46"/>
                  <a:gd name="T35" fmla="*/ 15 h 190"/>
                  <a:gd name="T36" fmla="*/ 46 w 46"/>
                  <a:gd name="T37" fmla="*/ 99 h 190"/>
                  <a:gd name="T38" fmla="*/ 0 w 46"/>
                  <a:gd name="T39" fmla="*/ 114 h 190"/>
                  <a:gd name="T40" fmla="*/ 0 w 46"/>
                  <a:gd name="T41" fmla="*/ 106 h 190"/>
                  <a:gd name="T42" fmla="*/ 46 w 46"/>
                  <a:gd name="T43" fmla="*/ 95 h 190"/>
                  <a:gd name="T44" fmla="*/ 46 w 46"/>
                  <a:gd name="T45" fmla="*/ 99 h 190"/>
                  <a:gd name="T46" fmla="*/ 46 w 46"/>
                  <a:gd name="T47" fmla="*/ 99 h 190"/>
                  <a:gd name="T48" fmla="*/ 46 w 46"/>
                  <a:gd name="T49" fmla="*/ 87 h 190"/>
                  <a:gd name="T50" fmla="*/ 46 w 46"/>
                  <a:gd name="T51" fmla="*/ 72 h 190"/>
                  <a:gd name="T52" fmla="*/ 0 w 46"/>
                  <a:gd name="T53" fmla="*/ 87 h 190"/>
                  <a:gd name="T54" fmla="*/ 0 w 46"/>
                  <a:gd name="T55" fmla="*/ 102 h 190"/>
                  <a:gd name="T56" fmla="*/ 46 w 46"/>
                  <a:gd name="T57" fmla="*/ 87 h 190"/>
                  <a:gd name="T58" fmla="*/ 46 w 46"/>
                  <a:gd name="T59" fmla="*/ 87 h 190"/>
                  <a:gd name="T60" fmla="*/ 46 w 46"/>
                  <a:gd name="T61" fmla="*/ 163 h 190"/>
                  <a:gd name="T62" fmla="*/ 46 w 46"/>
                  <a:gd name="T63" fmla="*/ 148 h 190"/>
                  <a:gd name="T64" fmla="*/ 0 w 46"/>
                  <a:gd name="T65" fmla="*/ 163 h 190"/>
                  <a:gd name="T66" fmla="*/ 0 w 46"/>
                  <a:gd name="T67" fmla="*/ 179 h 190"/>
                  <a:gd name="T68" fmla="*/ 46 w 46"/>
                  <a:gd name="T69" fmla="*/ 16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190">
                    <a:moveTo>
                      <a:pt x="46" y="175"/>
                    </a:moveTo>
                    <a:lnTo>
                      <a:pt x="0" y="190"/>
                    </a:lnTo>
                    <a:lnTo>
                      <a:pt x="0" y="182"/>
                    </a:lnTo>
                    <a:lnTo>
                      <a:pt x="46" y="167"/>
                    </a:lnTo>
                    <a:lnTo>
                      <a:pt x="46" y="175"/>
                    </a:lnTo>
                    <a:lnTo>
                      <a:pt x="46" y="175"/>
                    </a:lnTo>
                    <a:close/>
                    <a:moveTo>
                      <a:pt x="46" y="26"/>
                    </a:moveTo>
                    <a:lnTo>
                      <a:pt x="0" y="41"/>
                    </a:lnTo>
                    <a:lnTo>
                      <a:pt x="0" y="34"/>
                    </a:lnTo>
                    <a:lnTo>
                      <a:pt x="46" y="19"/>
                    </a:lnTo>
                    <a:lnTo>
                      <a:pt x="46" y="26"/>
                    </a:lnTo>
                    <a:lnTo>
                      <a:pt x="46" y="26"/>
                    </a:lnTo>
                    <a:close/>
                    <a:moveTo>
                      <a:pt x="46" y="15"/>
                    </a:moveTo>
                    <a:lnTo>
                      <a:pt x="46" y="0"/>
                    </a:lnTo>
                    <a:lnTo>
                      <a:pt x="0" y="15"/>
                    </a:lnTo>
                    <a:lnTo>
                      <a:pt x="0" y="30"/>
                    </a:lnTo>
                    <a:lnTo>
                      <a:pt x="46" y="15"/>
                    </a:lnTo>
                    <a:lnTo>
                      <a:pt x="46" y="15"/>
                    </a:lnTo>
                    <a:close/>
                    <a:moveTo>
                      <a:pt x="46" y="99"/>
                    </a:moveTo>
                    <a:lnTo>
                      <a:pt x="0" y="114"/>
                    </a:lnTo>
                    <a:lnTo>
                      <a:pt x="0" y="106"/>
                    </a:lnTo>
                    <a:lnTo>
                      <a:pt x="46" y="95"/>
                    </a:lnTo>
                    <a:lnTo>
                      <a:pt x="46" y="99"/>
                    </a:lnTo>
                    <a:lnTo>
                      <a:pt x="46" y="99"/>
                    </a:lnTo>
                    <a:close/>
                    <a:moveTo>
                      <a:pt x="46" y="87"/>
                    </a:moveTo>
                    <a:lnTo>
                      <a:pt x="46" y="72"/>
                    </a:lnTo>
                    <a:lnTo>
                      <a:pt x="0" y="87"/>
                    </a:lnTo>
                    <a:lnTo>
                      <a:pt x="0" y="102"/>
                    </a:lnTo>
                    <a:lnTo>
                      <a:pt x="46" y="87"/>
                    </a:lnTo>
                    <a:lnTo>
                      <a:pt x="46" y="87"/>
                    </a:lnTo>
                    <a:close/>
                    <a:moveTo>
                      <a:pt x="46" y="163"/>
                    </a:moveTo>
                    <a:lnTo>
                      <a:pt x="46" y="148"/>
                    </a:lnTo>
                    <a:lnTo>
                      <a:pt x="0" y="163"/>
                    </a:lnTo>
                    <a:lnTo>
                      <a:pt x="0" y="179"/>
                    </a:lnTo>
                    <a:lnTo>
                      <a:pt x="46" y="163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5" name="iSļîďe"/>
              <p:cNvSpPr/>
              <p:nvPr/>
            </p:nvSpPr>
            <p:spPr bwMode="auto">
              <a:xfrm>
                <a:off x="2524" y="3295"/>
                <a:ext cx="338" cy="11"/>
              </a:xfrm>
              <a:prstGeom prst="rect">
                <a:avLst/>
              </a:prstGeom>
              <a:solidFill>
                <a:srgbClr val="FCE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6" name="ïṣḷíḓé"/>
              <p:cNvSpPr/>
              <p:nvPr/>
            </p:nvSpPr>
            <p:spPr bwMode="auto">
              <a:xfrm>
                <a:off x="2642" y="3581"/>
                <a:ext cx="102" cy="95"/>
              </a:xfrm>
              <a:prstGeom prst="rect">
                <a:avLst/>
              </a:prstGeom>
              <a:solidFill>
                <a:srgbClr val="EDD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7" name="íšļîďê"/>
              <p:cNvSpPr/>
              <p:nvPr/>
            </p:nvSpPr>
            <p:spPr bwMode="auto">
              <a:xfrm>
                <a:off x="2657" y="3596"/>
                <a:ext cx="72" cy="80"/>
              </a:xfrm>
              <a:prstGeom prst="rect">
                <a:avLst/>
              </a:prstGeom>
              <a:solidFill>
                <a:srgbClr val="944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8" name="iṣ1îḑè"/>
              <p:cNvSpPr/>
              <p:nvPr/>
            </p:nvSpPr>
            <p:spPr bwMode="auto">
              <a:xfrm>
                <a:off x="2528" y="3306"/>
                <a:ext cx="323" cy="12"/>
              </a:xfrm>
              <a:prstGeom prst="rect">
                <a:avLst/>
              </a:prstGeom>
              <a:solidFill>
                <a:srgbClr val="EB59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9" name="ï$1iḍè"/>
              <p:cNvSpPr/>
              <p:nvPr/>
            </p:nvSpPr>
            <p:spPr bwMode="auto">
              <a:xfrm>
                <a:off x="2357" y="3306"/>
                <a:ext cx="171" cy="339"/>
              </a:xfrm>
              <a:prstGeom prst="rect">
                <a:avLst/>
              </a:prstGeom>
              <a:solidFill>
                <a:srgbClr val="EB59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0" name="iṣļîḍe"/>
              <p:cNvSpPr/>
              <p:nvPr/>
            </p:nvSpPr>
            <p:spPr bwMode="auto">
              <a:xfrm>
                <a:off x="2334" y="3645"/>
                <a:ext cx="194" cy="31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1" name="ïṩļïde"/>
              <p:cNvSpPr/>
              <p:nvPr/>
            </p:nvSpPr>
            <p:spPr bwMode="auto">
              <a:xfrm>
                <a:off x="2342" y="3295"/>
                <a:ext cx="190" cy="11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2" name="íṩlíḍê"/>
              <p:cNvSpPr/>
              <p:nvPr/>
            </p:nvSpPr>
            <p:spPr bwMode="auto">
              <a:xfrm>
                <a:off x="1727" y="3120"/>
                <a:ext cx="752" cy="26"/>
              </a:xfrm>
              <a:prstGeom prst="rect">
                <a:avLst/>
              </a:prstGeom>
              <a:solidFill>
                <a:srgbClr val="AD4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3" name="ïśľiḓè"/>
              <p:cNvSpPr/>
              <p:nvPr/>
            </p:nvSpPr>
            <p:spPr bwMode="auto">
              <a:xfrm>
                <a:off x="1366" y="3146"/>
                <a:ext cx="1113" cy="499"/>
              </a:xfrm>
              <a:prstGeom prst="rect">
                <a:avLst/>
              </a:prstGeom>
              <a:solidFill>
                <a:srgbClr val="D45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4" name="îṥľíḓé"/>
              <p:cNvSpPr/>
              <p:nvPr/>
            </p:nvSpPr>
            <p:spPr bwMode="auto">
              <a:xfrm>
                <a:off x="1366" y="3146"/>
                <a:ext cx="384" cy="545"/>
              </a:xfrm>
              <a:prstGeom prst="rect">
                <a:avLst/>
              </a:prstGeom>
              <a:solidFill>
                <a:srgbClr val="AD4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5" name="iṣ1íḍe"/>
              <p:cNvSpPr/>
              <p:nvPr/>
            </p:nvSpPr>
            <p:spPr bwMode="auto">
              <a:xfrm>
                <a:off x="1355" y="3645"/>
                <a:ext cx="406" cy="46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6" name="ïŝļíḓé"/>
              <p:cNvSpPr/>
              <p:nvPr/>
            </p:nvSpPr>
            <p:spPr bwMode="auto">
              <a:xfrm>
                <a:off x="1738" y="3645"/>
                <a:ext cx="756" cy="46"/>
              </a:xfrm>
              <a:prstGeom prst="rect">
                <a:avLst/>
              </a:prstGeom>
              <a:solidFill>
                <a:srgbClr val="EDD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7" name="iṡļide"/>
              <p:cNvSpPr/>
              <p:nvPr/>
            </p:nvSpPr>
            <p:spPr bwMode="auto">
              <a:xfrm>
                <a:off x="1795" y="3211"/>
                <a:ext cx="84" cy="354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8" name="iṥḷiḍe"/>
              <p:cNvSpPr/>
              <p:nvPr/>
            </p:nvSpPr>
            <p:spPr bwMode="auto">
              <a:xfrm>
                <a:off x="1913" y="3211"/>
                <a:ext cx="83" cy="354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9" name="ïšḷiďê"/>
              <p:cNvSpPr/>
              <p:nvPr/>
            </p:nvSpPr>
            <p:spPr bwMode="auto">
              <a:xfrm>
                <a:off x="2031" y="3211"/>
                <a:ext cx="79" cy="236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0" name="îṥḷiḓè"/>
              <p:cNvSpPr/>
              <p:nvPr/>
            </p:nvSpPr>
            <p:spPr bwMode="auto">
              <a:xfrm>
                <a:off x="1860" y="3211"/>
                <a:ext cx="19" cy="354"/>
              </a:xfrm>
              <a:prstGeom prst="rect">
                <a:avLst/>
              </a:prstGeom>
              <a:solidFill>
                <a:srgbClr val="AD4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1" name="ïS1iḍé"/>
              <p:cNvSpPr/>
              <p:nvPr/>
            </p:nvSpPr>
            <p:spPr bwMode="auto">
              <a:xfrm>
                <a:off x="1977" y="3211"/>
                <a:ext cx="19" cy="354"/>
              </a:xfrm>
              <a:prstGeom prst="rect">
                <a:avLst/>
              </a:prstGeom>
              <a:solidFill>
                <a:srgbClr val="AD4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2" name="íṡļïďè"/>
              <p:cNvSpPr/>
              <p:nvPr/>
            </p:nvSpPr>
            <p:spPr bwMode="auto">
              <a:xfrm>
                <a:off x="2095" y="3211"/>
                <a:ext cx="15" cy="236"/>
              </a:xfrm>
              <a:prstGeom prst="rect">
                <a:avLst/>
              </a:prstGeom>
              <a:solidFill>
                <a:srgbClr val="AD4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3" name="ïṣļíḋe"/>
              <p:cNvSpPr/>
              <p:nvPr/>
            </p:nvSpPr>
            <p:spPr bwMode="auto">
              <a:xfrm>
                <a:off x="1795" y="3310"/>
                <a:ext cx="308" cy="19"/>
              </a:xfrm>
              <a:custGeom>
                <a:avLst/>
                <a:gdLst>
                  <a:gd name="T0" fmla="*/ 236 w 308"/>
                  <a:gd name="T1" fmla="*/ 0 h 19"/>
                  <a:gd name="T2" fmla="*/ 308 w 308"/>
                  <a:gd name="T3" fmla="*/ 0 h 19"/>
                  <a:gd name="T4" fmla="*/ 308 w 308"/>
                  <a:gd name="T5" fmla="*/ 19 h 19"/>
                  <a:gd name="T6" fmla="*/ 236 w 308"/>
                  <a:gd name="T7" fmla="*/ 19 h 19"/>
                  <a:gd name="T8" fmla="*/ 236 w 308"/>
                  <a:gd name="T9" fmla="*/ 0 h 19"/>
                  <a:gd name="T10" fmla="*/ 236 w 308"/>
                  <a:gd name="T11" fmla="*/ 0 h 19"/>
                  <a:gd name="T12" fmla="*/ 118 w 308"/>
                  <a:gd name="T13" fmla="*/ 0 h 19"/>
                  <a:gd name="T14" fmla="*/ 190 w 308"/>
                  <a:gd name="T15" fmla="*/ 0 h 19"/>
                  <a:gd name="T16" fmla="*/ 190 w 308"/>
                  <a:gd name="T17" fmla="*/ 19 h 19"/>
                  <a:gd name="T18" fmla="*/ 118 w 308"/>
                  <a:gd name="T19" fmla="*/ 19 h 19"/>
                  <a:gd name="T20" fmla="*/ 118 w 308"/>
                  <a:gd name="T21" fmla="*/ 0 h 19"/>
                  <a:gd name="T22" fmla="*/ 118 w 308"/>
                  <a:gd name="T23" fmla="*/ 0 h 19"/>
                  <a:gd name="T24" fmla="*/ 0 w 308"/>
                  <a:gd name="T25" fmla="*/ 0 h 19"/>
                  <a:gd name="T26" fmla="*/ 72 w 308"/>
                  <a:gd name="T27" fmla="*/ 0 h 19"/>
                  <a:gd name="T28" fmla="*/ 72 w 308"/>
                  <a:gd name="T29" fmla="*/ 19 h 19"/>
                  <a:gd name="T30" fmla="*/ 0 w 308"/>
                  <a:gd name="T31" fmla="*/ 19 h 19"/>
                  <a:gd name="T32" fmla="*/ 0 w 308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8" h="19">
                    <a:moveTo>
                      <a:pt x="236" y="0"/>
                    </a:moveTo>
                    <a:lnTo>
                      <a:pt x="308" y="0"/>
                    </a:lnTo>
                    <a:lnTo>
                      <a:pt x="308" y="19"/>
                    </a:lnTo>
                    <a:lnTo>
                      <a:pt x="236" y="19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  <a:moveTo>
                      <a:pt x="118" y="0"/>
                    </a:moveTo>
                    <a:lnTo>
                      <a:pt x="190" y="0"/>
                    </a:lnTo>
                    <a:lnTo>
                      <a:pt x="190" y="19"/>
                    </a:lnTo>
                    <a:lnTo>
                      <a:pt x="118" y="19"/>
                    </a:lnTo>
                    <a:lnTo>
                      <a:pt x="118" y="0"/>
                    </a:lnTo>
                    <a:lnTo>
                      <a:pt x="118" y="0"/>
                    </a:lnTo>
                    <a:close/>
                    <a:moveTo>
                      <a:pt x="0" y="0"/>
                    </a:moveTo>
                    <a:lnTo>
                      <a:pt x="72" y="0"/>
                    </a:lnTo>
                    <a:lnTo>
                      <a:pt x="72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4" name="ïSlïḑé"/>
              <p:cNvSpPr/>
              <p:nvPr/>
            </p:nvSpPr>
            <p:spPr bwMode="auto">
              <a:xfrm>
                <a:off x="1795" y="3428"/>
                <a:ext cx="308" cy="19"/>
              </a:xfrm>
              <a:custGeom>
                <a:avLst/>
                <a:gdLst>
                  <a:gd name="T0" fmla="*/ 236 w 308"/>
                  <a:gd name="T1" fmla="*/ 0 h 19"/>
                  <a:gd name="T2" fmla="*/ 308 w 308"/>
                  <a:gd name="T3" fmla="*/ 0 h 19"/>
                  <a:gd name="T4" fmla="*/ 308 w 308"/>
                  <a:gd name="T5" fmla="*/ 19 h 19"/>
                  <a:gd name="T6" fmla="*/ 236 w 308"/>
                  <a:gd name="T7" fmla="*/ 19 h 19"/>
                  <a:gd name="T8" fmla="*/ 236 w 308"/>
                  <a:gd name="T9" fmla="*/ 0 h 19"/>
                  <a:gd name="T10" fmla="*/ 236 w 308"/>
                  <a:gd name="T11" fmla="*/ 0 h 19"/>
                  <a:gd name="T12" fmla="*/ 118 w 308"/>
                  <a:gd name="T13" fmla="*/ 0 h 19"/>
                  <a:gd name="T14" fmla="*/ 190 w 308"/>
                  <a:gd name="T15" fmla="*/ 0 h 19"/>
                  <a:gd name="T16" fmla="*/ 190 w 308"/>
                  <a:gd name="T17" fmla="*/ 19 h 19"/>
                  <a:gd name="T18" fmla="*/ 118 w 308"/>
                  <a:gd name="T19" fmla="*/ 19 h 19"/>
                  <a:gd name="T20" fmla="*/ 118 w 308"/>
                  <a:gd name="T21" fmla="*/ 0 h 19"/>
                  <a:gd name="T22" fmla="*/ 118 w 308"/>
                  <a:gd name="T23" fmla="*/ 0 h 19"/>
                  <a:gd name="T24" fmla="*/ 0 w 308"/>
                  <a:gd name="T25" fmla="*/ 0 h 19"/>
                  <a:gd name="T26" fmla="*/ 72 w 308"/>
                  <a:gd name="T27" fmla="*/ 0 h 19"/>
                  <a:gd name="T28" fmla="*/ 72 w 308"/>
                  <a:gd name="T29" fmla="*/ 19 h 19"/>
                  <a:gd name="T30" fmla="*/ 0 w 308"/>
                  <a:gd name="T31" fmla="*/ 19 h 19"/>
                  <a:gd name="T32" fmla="*/ 0 w 308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8" h="19">
                    <a:moveTo>
                      <a:pt x="236" y="0"/>
                    </a:moveTo>
                    <a:lnTo>
                      <a:pt x="308" y="0"/>
                    </a:lnTo>
                    <a:lnTo>
                      <a:pt x="308" y="19"/>
                    </a:lnTo>
                    <a:lnTo>
                      <a:pt x="236" y="19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  <a:moveTo>
                      <a:pt x="118" y="0"/>
                    </a:moveTo>
                    <a:lnTo>
                      <a:pt x="190" y="0"/>
                    </a:lnTo>
                    <a:lnTo>
                      <a:pt x="190" y="19"/>
                    </a:lnTo>
                    <a:lnTo>
                      <a:pt x="118" y="19"/>
                    </a:lnTo>
                    <a:lnTo>
                      <a:pt x="118" y="0"/>
                    </a:lnTo>
                    <a:lnTo>
                      <a:pt x="118" y="0"/>
                    </a:lnTo>
                    <a:close/>
                    <a:moveTo>
                      <a:pt x="0" y="0"/>
                    </a:moveTo>
                    <a:lnTo>
                      <a:pt x="72" y="0"/>
                    </a:lnTo>
                    <a:lnTo>
                      <a:pt x="72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5" name="íṧḷïḓe"/>
              <p:cNvSpPr/>
              <p:nvPr/>
            </p:nvSpPr>
            <p:spPr bwMode="auto">
              <a:xfrm>
                <a:off x="1795" y="3546"/>
                <a:ext cx="190" cy="19"/>
              </a:xfrm>
              <a:custGeom>
                <a:avLst/>
                <a:gdLst>
                  <a:gd name="T0" fmla="*/ 118 w 190"/>
                  <a:gd name="T1" fmla="*/ 0 h 19"/>
                  <a:gd name="T2" fmla="*/ 190 w 190"/>
                  <a:gd name="T3" fmla="*/ 0 h 19"/>
                  <a:gd name="T4" fmla="*/ 190 w 190"/>
                  <a:gd name="T5" fmla="*/ 19 h 19"/>
                  <a:gd name="T6" fmla="*/ 118 w 190"/>
                  <a:gd name="T7" fmla="*/ 19 h 19"/>
                  <a:gd name="T8" fmla="*/ 118 w 190"/>
                  <a:gd name="T9" fmla="*/ 0 h 19"/>
                  <a:gd name="T10" fmla="*/ 118 w 190"/>
                  <a:gd name="T11" fmla="*/ 0 h 19"/>
                  <a:gd name="T12" fmla="*/ 0 w 190"/>
                  <a:gd name="T13" fmla="*/ 0 h 19"/>
                  <a:gd name="T14" fmla="*/ 72 w 190"/>
                  <a:gd name="T15" fmla="*/ 0 h 19"/>
                  <a:gd name="T16" fmla="*/ 72 w 190"/>
                  <a:gd name="T17" fmla="*/ 19 h 19"/>
                  <a:gd name="T18" fmla="*/ 0 w 190"/>
                  <a:gd name="T19" fmla="*/ 19 h 19"/>
                  <a:gd name="T20" fmla="*/ 0 w 190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0" h="19">
                    <a:moveTo>
                      <a:pt x="118" y="0"/>
                    </a:moveTo>
                    <a:lnTo>
                      <a:pt x="190" y="0"/>
                    </a:lnTo>
                    <a:lnTo>
                      <a:pt x="190" y="19"/>
                    </a:lnTo>
                    <a:lnTo>
                      <a:pt x="118" y="19"/>
                    </a:lnTo>
                    <a:lnTo>
                      <a:pt x="118" y="0"/>
                    </a:lnTo>
                    <a:lnTo>
                      <a:pt x="118" y="0"/>
                    </a:lnTo>
                    <a:close/>
                    <a:moveTo>
                      <a:pt x="0" y="0"/>
                    </a:moveTo>
                    <a:lnTo>
                      <a:pt x="72" y="0"/>
                    </a:lnTo>
                    <a:lnTo>
                      <a:pt x="72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6" name="ï$ļide"/>
              <p:cNvSpPr/>
              <p:nvPr/>
            </p:nvSpPr>
            <p:spPr bwMode="auto">
              <a:xfrm>
                <a:off x="1795" y="3223"/>
                <a:ext cx="65" cy="300"/>
              </a:xfrm>
              <a:custGeom>
                <a:avLst/>
                <a:gdLst>
                  <a:gd name="T0" fmla="*/ 65 w 65"/>
                  <a:gd name="T1" fmla="*/ 278 h 300"/>
                  <a:gd name="T2" fmla="*/ 0 w 65"/>
                  <a:gd name="T3" fmla="*/ 300 h 300"/>
                  <a:gd name="T4" fmla="*/ 0 w 65"/>
                  <a:gd name="T5" fmla="*/ 293 h 300"/>
                  <a:gd name="T6" fmla="*/ 65 w 65"/>
                  <a:gd name="T7" fmla="*/ 270 h 300"/>
                  <a:gd name="T8" fmla="*/ 65 w 65"/>
                  <a:gd name="T9" fmla="*/ 278 h 300"/>
                  <a:gd name="T10" fmla="*/ 65 w 65"/>
                  <a:gd name="T11" fmla="*/ 278 h 300"/>
                  <a:gd name="T12" fmla="*/ 65 w 65"/>
                  <a:gd name="T13" fmla="*/ 41 h 300"/>
                  <a:gd name="T14" fmla="*/ 0 w 65"/>
                  <a:gd name="T15" fmla="*/ 64 h 300"/>
                  <a:gd name="T16" fmla="*/ 0 w 65"/>
                  <a:gd name="T17" fmla="*/ 57 h 300"/>
                  <a:gd name="T18" fmla="*/ 65 w 65"/>
                  <a:gd name="T19" fmla="*/ 34 h 300"/>
                  <a:gd name="T20" fmla="*/ 65 w 65"/>
                  <a:gd name="T21" fmla="*/ 41 h 300"/>
                  <a:gd name="T22" fmla="*/ 65 w 65"/>
                  <a:gd name="T23" fmla="*/ 41 h 300"/>
                  <a:gd name="T24" fmla="*/ 65 w 65"/>
                  <a:gd name="T25" fmla="*/ 26 h 300"/>
                  <a:gd name="T26" fmla="*/ 65 w 65"/>
                  <a:gd name="T27" fmla="*/ 0 h 300"/>
                  <a:gd name="T28" fmla="*/ 0 w 65"/>
                  <a:gd name="T29" fmla="*/ 22 h 300"/>
                  <a:gd name="T30" fmla="*/ 0 w 65"/>
                  <a:gd name="T31" fmla="*/ 49 h 300"/>
                  <a:gd name="T32" fmla="*/ 65 w 65"/>
                  <a:gd name="T33" fmla="*/ 26 h 300"/>
                  <a:gd name="T34" fmla="*/ 65 w 65"/>
                  <a:gd name="T35" fmla="*/ 26 h 300"/>
                  <a:gd name="T36" fmla="*/ 65 w 65"/>
                  <a:gd name="T37" fmla="*/ 159 h 300"/>
                  <a:gd name="T38" fmla="*/ 0 w 65"/>
                  <a:gd name="T39" fmla="*/ 182 h 300"/>
                  <a:gd name="T40" fmla="*/ 0 w 65"/>
                  <a:gd name="T41" fmla="*/ 175 h 300"/>
                  <a:gd name="T42" fmla="*/ 65 w 65"/>
                  <a:gd name="T43" fmla="*/ 152 h 300"/>
                  <a:gd name="T44" fmla="*/ 65 w 65"/>
                  <a:gd name="T45" fmla="*/ 159 h 300"/>
                  <a:gd name="T46" fmla="*/ 65 w 65"/>
                  <a:gd name="T47" fmla="*/ 159 h 300"/>
                  <a:gd name="T48" fmla="*/ 65 w 65"/>
                  <a:gd name="T49" fmla="*/ 144 h 300"/>
                  <a:gd name="T50" fmla="*/ 65 w 65"/>
                  <a:gd name="T51" fmla="*/ 118 h 300"/>
                  <a:gd name="T52" fmla="*/ 0 w 65"/>
                  <a:gd name="T53" fmla="*/ 140 h 300"/>
                  <a:gd name="T54" fmla="*/ 0 w 65"/>
                  <a:gd name="T55" fmla="*/ 167 h 300"/>
                  <a:gd name="T56" fmla="*/ 65 w 65"/>
                  <a:gd name="T57" fmla="*/ 144 h 300"/>
                  <a:gd name="T58" fmla="*/ 65 w 65"/>
                  <a:gd name="T59" fmla="*/ 144 h 300"/>
                  <a:gd name="T60" fmla="*/ 65 w 65"/>
                  <a:gd name="T61" fmla="*/ 262 h 300"/>
                  <a:gd name="T62" fmla="*/ 65 w 65"/>
                  <a:gd name="T63" fmla="*/ 236 h 300"/>
                  <a:gd name="T64" fmla="*/ 0 w 65"/>
                  <a:gd name="T65" fmla="*/ 259 h 300"/>
                  <a:gd name="T66" fmla="*/ 0 w 65"/>
                  <a:gd name="T67" fmla="*/ 285 h 300"/>
                  <a:gd name="T68" fmla="*/ 65 w 65"/>
                  <a:gd name="T69" fmla="*/ 26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" h="300">
                    <a:moveTo>
                      <a:pt x="65" y="278"/>
                    </a:moveTo>
                    <a:lnTo>
                      <a:pt x="0" y="300"/>
                    </a:lnTo>
                    <a:lnTo>
                      <a:pt x="0" y="293"/>
                    </a:lnTo>
                    <a:lnTo>
                      <a:pt x="65" y="270"/>
                    </a:lnTo>
                    <a:lnTo>
                      <a:pt x="65" y="278"/>
                    </a:lnTo>
                    <a:lnTo>
                      <a:pt x="65" y="278"/>
                    </a:lnTo>
                    <a:close/>
                    <a:moveTo>
                      <a:pt x="65" y="41"/>
                    </a:moveTo>
                    <a:lnTo>
                      <a:pt x="0" y="64"/>
                    </a:lnTo>
                    <a:lnTo>
                      <a:pt x="0" y="57"/>
                    </a:lnTo>
                    <a:lnTo>
                      <a:pt x="65" y="34"/>
                    </a:lnTo>
                    <a:lnTo>
                      <a:pt x="65" y="41"/>
                    </a:lnTo>
                    <a:lnTo>
                      <a:pt x="65" y="41"/>
                    </a:lnTo>
                    <a:close/>
                    <a:moveTo>
                      <a:pt x="65" y="26"/>
                    </a:moveTo>
                    <a:lnTo>
                      <a:pt x="65" y="0"/>
                    </a:lnTo>
                    <a:lnTo>
                      <a:pt x="0" y="22"/>
                    </a:lnTo>
                    <a:lnTo>
                      <a:pt x="0" y="49"/>
                    </a:lnTo>
                    <a:lnTo>
                      <a:pt x="65" y="26"/>
                    </a:lnTo>
                    <a:lnTo>
                      <a:pt x="65" y="26"/>
                    </a:lnTo>
                    <a:close/>
                    <a:moveTo>
                      <a:pt x="65" y="159"/>
                    </a:moveTo>
                    <a:lnTo>
                      <a:pt x="0" y="182"/>
                    </a:lnTo>
                    <a:lnTo>
                      <a:pt x="0" y="175"/>
                    </a:lnTo>
                    <a:lnTo>
                      <a:pt x="65" y="152"/>
                    </a:lnTo>
                    <a:lnTo>
                      <a:pt x="65" y="159"/>
                    </a:lnTo>
                    <a:lnTo>
                      <a:pt x="65" y="159"/>
                    </a:lnTo>
                    <a:close/>
                    <a:moveTo>
                      <a:pt x="65" y="144"/>
                    </a:moveTo>
                    <a:lnTo>
                      <a:pt x="65" y="118"/>
                    </a:lnTo>
                    <a:lnTo>
                      <a:pt x="0" y="140"/>
                    </a:lnTo>
                    <a:lnTo>
                      <a:pt x="0" y="167"/>
                    </a:lnTo>
                    <a:lnTo>
                      <a:pt x="65" y="144"/>
                    </a:lnTo>
                    <a:lnTo>
                      <a:pt x="65" y="144"/>
                    </a:lnTo>
                    <a:close/>
                    <a:moveTo>
                      <a:pt x="65" y="262"/>
                    </a:moveTo>
                    <a:lnTo>
                      <a:pt x="65" y="236"/>
                    </a:lnTo>
                    <a:lnTo>
                      <a:pt x="0" y="259"/>
                    </a:lnTo>
                    <a:lnTo>
                      <a:pt x="0" y="285"/>
                    </a:lnTo>
                    <a:lnTo>
                      <a:pt x="65" y="262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7" name="iş1iḓê"/>
              <p:cNvSpPr/>
              <p:nvPr/>
            </p:nvSpPr>
            <p:spPr bwMode="auto">
              <a:xfrm>
                <a:off x="1913" y="3226"/>
                <a:ext cx="64" cy="301"/>
              </a:xfrm>
              <a:custGeom>
                <a:avLst/>
                <a:gdLst>
                  <a:gd name="T0" fmla="*/ 64 w 64"/>
                  <a:gd name="T1" fmla="*/ 42 h 301"/>
                  <a:gd name="T2" fmla="*/ 0 w 64"/>
                  <a:gd name="T3" fmla="*/ 65 h 301"/>
                  <a:gd name="T4" fmla="*/ 0 w 64"/>
                  <a:gd name="T5" fmla="*/ 57 h 301"/>
                  <a:gd name="T6" fmla="*/ 64 w 64"/>
                  <a:gd name="T7" fmla="*/ 35 h 301"/>
                  <a:gd name="T8" fmla="*/ 64 w 64"/>
                  <a:gd name="T9" fmla="*/ 42 h 301"/>
                  <a:gd name="T10" fmla="*/ 64 w 64"/>
                  <a:gd name="T11" fmla="*/ 42 h 301"/>
                  <a:gd name="T12" fmla="*/ 64 w 64"/>
                  <a:gd name="T13" fmla="*/ 278 h 301"/>
                  <a:gd name="T14" fmla="*/ 0 w 64"/>
                  <a:gd name="T15" fmla="*/ 301 h 301"/>
                  <a:gd name="T16" fmla="*/ 0 w 64"/>
                  <a:gd name="T17" fmla="*/ 294 h 301"/>
                  <a:gd name="T18" fmla="*/ 64 w 64"/>
                  <a:gd name="T19" fmla="*/ 271 h 301"/>
                  <a:gd name="T20" fmla="*/ 64 w 64"/>
                  <a:gd name="T21" fmla="*/ 278 h 301"/>
                  <a:gd name="T22" fmla="*/ 64 w 64"/>
                  <a:gd name="T23" fmla="*/ 278 h 301"/>
                  <a:gd name="T24" fmla="*/ 64 w 64"/>
                  <a:gd name="T25" fmla="*/ 263 h 301"/>
                  <a:gd name="T26" fmla="*/ 64 w 64"/>
                  <a:gd name="T27" fmla="*/ 236 h 301"/>
                  <a:gd name="T28" fmla="*/ 0 w 64"/>
                  <a:gd name="T29" fmla="*/ 259 h 301"/>
                  <a:gd name="T30" fmla="*/ 0 w 64"/>
                  <a:gd name="T31" fmla="*/ 286 h 301"/>
                  <a:gd name="T32" fmla="*/ 64 w 64"/>
                  <a:gd name="T33" fmla="*/ 263 h 301"/>
                  <a:gd name="T34" fmla="*/ 64 w 64"/>
                  <a:gd name="T35" fmla="*/ 263 h 301"/>
                  <a:gd name="T36" fmla="*/ 64 w 64"/>
                  <a:gd name="T37" fmla="*/ 160 h 301"/>
                  <a:gd name="T38" fmla="*/ 0 w 64"/>
                  <a:gd name="T39" fmla="*/ 183 h 301"/>
                  <a:gd name="T40" fmla="*/ 0 w 64"/>
                  <a:gd name="T41" fmla="*/ 176 h 301"/>
                  <a:gd name="T42" fmla="*/ 64 w 64"/>
                  <a:gd name="T43" fmla="*/ 153 h 301"/>
                  <a:gd name="T44" fmla="*/ 64 w 64"/>
                  <a:gd name="T45" fmla="*/ 160 h 301"/>
                  <a:gd name="T46" fmla="*/ 64 w 64"/>
                  <a:gd name="T47" fmla="*/ 160 h 301"/>
                  <a:gd name="T48" fmla="*/ 64 w 64"/>
                  <a:gd name="T49" fmla="*/ 145 h 301"/>
                  <a:gd name="T50" fmla="*/ 64 w 64"/>
                  <a:gd name="T51" fmla="*/ 118 h 301"/>
                  <a:gd name="T52" fmla="*/ 0 w 64"/>
                  <a:gd name="T53" fmla="*/ 141 h 301"/>
                  <a:gd name="T54" fmla="*/ 0 w 64"/>
                  <a:gd name="T55" fmla="*/ 168 h 301"/>
                  <a:gd name="T56" fmla="*/ 64 w 64"/>
                  <a:gd name="T57" fmla="*/ 145 h 301"/>
                  <a:gd name="T58" fmla="*/ 64 w 64"/>
                  <a:gd name="T59" fmla="*/ 145 h 301"/>
                  <a:gd name="T60" fmla="*/ 64 w 64"/>
                  <a:gd name="T61" fmla="*/ 27 h 301"/>
                  <a:gd name="T62" fmla="*/ 64 w 64"/>
                  <a:gd name="T63" fmla="*/ 0 h 301"/>
                  <a:gd name="T64" fmla="*/ 0 w 64"/>
                  <a:gd name="T65" fmla="*/ 23 h 301"/>
                  <a:gd name="T66" fmla="*/ 0 w 64"/>
                  <a:gd name="T67" fmla="*/ 50 h 301"/>
                  <a:gd name="T68" fmla="*/ 64 w 64"/>
                  <a:gd name="T69" fmla="*/ 2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301">
                    <a:moveTo>
                      <a:pt x="64" y="42"/>
                    </a:moveTo>
                    <a:lnTo>
                      <a:pt x="0" y="65"/>
                    </a:lnTo>
                    <a:lnTo>
                      <a:pt x="0" y="57"/>
                    </a:lnTo>
                    <a:lnTo>
                      <a:pt x="64" y="35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64" y="278"/>
                    </a:moveTo>
                    <a:lnTo>
                      <a:pt x="0" y="301"/>
                    </a:lnTo>
                    <a:lnTo>
                      <a:pt x="0" y="294"/>
                    </a:lnTo>
                    <a:lnTo>
                      <a:pt x="64" y="271"/>
                    </a:lnTo>
                    <a:lnTo>
                      <a:pt x="64" y="278"/>
                    </a:lnTo>
                    <a:lnTo>
                      <a:pt x="64" y="278"/>
                    </a:lnTo>
                    <a:close/>
                    <a:moveTo>
                      <a:pt x="64" y="263"/>
                    </a:moveTo>
                    <a:lnTo>
                      <a:pt x="64" y="236"/>
                    </a:lnTo>
                    <a:lnTo>
                      <a:pt x="0" y="259"/>
                    </a:lnTo>
                    <a:lnTo>
                      <a:pt x="0" y="286"/>
                    </a:lnTo>
                    <a:lnTo>
                      <a:pt x="64" y="263"/>
                    </a:lnTo>
                    <a:lnTo>
                      <a:pt x="64" y="263"/>
                    </a:lnTo>
                    <a:close/>
                    <a:moveTo>
                      <a:pt x="64" y="160"/>
                    </a:moveTo>
                    <a:lnTo>
                      <a:pt x="0" y="183"/>
                    </a:lnTo>
                    <a:lnTo>
                      <a:pt x="0" y="176"/>
                    </a:lnTo>
                    <a:lnTo>
                      <a:pt x="64" y="153"/>
                    </a:lnTo>
                    <a:lnTo>
                      <a:pt x="64" y="160"/>
                    </a:lnTo>
                    <a:lnTo>
                      <a:pt x="64" y="160"/>
                    </a:lnTo>
                    <a:close/>
                    <a:moveTo>
                      <a:pt x="64" y="145"/>
                    </a:moveTo>
                    <a:lnTo>
                      <a:pt x="64" y="118"/>
                    </a:lnTo>
                    <a:lnTo>
                      <a:pt x="0" y="141"/>
                    </a:lnTo>
                    <a:lnTo>
                      <a:pt x="0" y="168"/>
                    </a:lnTo>
                    <a:lnTo>
                      <a:pt x="64" y="145"/>
                    </a:lnTo>
                    <a:lnTo>
                      <a:pt x="64" y="145"/>
                    </a:lnTo>
                    <a:close/>
                    <a:moveTo>
                      <a:pt x="64" y="27"/>
                    </a:moveTo>
                    <a:lnTo>
                      <a:pt x="64" y="0"/>
                    </a:lnTo>
                    <a:lnTo>
                      <a:pt x="0" y="23"/>
                    </a:lnTo>
                    <a:lnTo>
                      <a:pt x="0" y="50"/>
                    </a:lnTo>
                    <a:lnTo>
                      <a:pt x="64" y="27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8" name="îSḻíḋè"/>
              <p:cNvSpPr/>
              <p:nvPr/>
            </p:nvSpPr>
            <p:spPr bwMode="auto">
              <a:xfrm>
                <a:off x="2031" y="3226"/>
                <a:ext cx="64" cy="183"/>
              </a:xfrm>
              <a:custGeom>
                <a:avLst/>
                <a:gdLst>
                  <a:gd name="T0" fmla="*/ 64 w 64"/>
                  <a:gd name="T1" fmla="*/ 42 h 183"/>
                  <a:gd name="T2" fmla="*/ 0 w 64"/>
                  <a:gd name="T3" fmla="*/ 65 h 183"/>
                  <a:gd name="T4" fmla="*/ 0 w 64"/>
                  <a:gd name="T5" fmla="*/ 57 h 183"/>
                  <a:gd name="T6" fmla="*/ 64 w 64"/>
                  <a:gd name="T7" fmla="*/ 35 h 183"/>
                  <a:gd name="T8" fmla="*/ 64 w 64"/>
                  <a:gd name="T9" fmla="*/ 42 h 183"/>
                  <a:gd name="T10" fmla="*/ 64 w 64"/>
                  <a:gd name="T11" fmla="*/ 42 h 183"/>
                  <a:gd name="T12" fmla="*/ 64 w 64"/>
                  <a:gd name="T13" fmla="*/ 23 h 183"/>
                  <a:gd name="T14" fmla="*/ 64 w 64"/>
                  <a:gd name="T15" fmla="*/ 0 h 183"/>
                  <a:gd name="T16" fmla="*/ 0 w 64"/>
                  <a:gd name="T17" fmla="*/ 23 h 183"/>
                  <a:gd name="T18" fmla="*/ 0 w 64"/>
                  <a:gd name="T19" fmla="*/ 50 h 183"/>
                  <a:gd name="T20" fmla="*/ 64 w 64"/>
                  <a:gd name="T21" fmla="*/ 23 h 183"/>
                  <a:gd name="T22" fmla="*/ 64 w 64"/>
                  <a:gd name="T23" fmla="*/ 23 h 183"/>
                  <a:gd name="T24" fmla="*/ 64 w 64"/>
                  <a:gd name="T25" fmla="*/ 160 h 183"/>
                  <a:gd name="T26" fmla="*/ 0 w 64"/>
                  <a:gd name="T27" fmla="*/ 183 h 183"/>
                  <a:gd name="T28" fmla="*/ 0 w 64"/>
                  <a:gd name="T29" fmla="*/ 176 h 183"/>
                  <a:gd name="T30" fmla="*/ 64 w 64"/>
                  <a:gd name="T31" fmla="*/ 153 h 183"/>
                  <a:gd name="T32" fmla="*/ 64 w 64"/>
                  <a:gd name="T33" fmla="*/ 160 h 183"/>
                  <a:gd name="T34" fmla="*/ 64 w 64"/>
                  <a:gd name="T35" fmla="*/ 160 h 183"/>
                  <a:gd name="T36" fmla="*/ 64 w 64"/>
                  <a:gd name="T37" fmla="*/ 141 h 183"/>
                  <a:gd name="T38" fmla="*/ 64 w 64"/>
                  <a:gd name="T39" fmla="*/ 118 h 183"/>
                  <a:gd name="T40" fmla="*/ 0 w 64"/>
                  <a:gd name="T41" fmla="*/ 141 h 183"/>
                  <a:gd name="T42" fmla="*/ 0 w 64"/>
                  <a:gd name="T43" fmla="*/ 164 h 183"/>
                  <a:gd name="T44" fmla="*/ 64 w 64"/>
                  <a:gd name="T45" fmla="*/ 14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4" h="183">
                    <a:moveTo>
                      <a:pt x="64" y="42"/>
                    </a:moveTo>
                    <a:lnTo>
                      <a:pt x="0" y="65"/>
                    </a:lnTo>
                    <a:lnTo>
                      <a:pt x="0" y="57"/>
                    </a:lnTo>
                    <a:lnTo>
                      <a:pt x="64" y="35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64" y="23"/>
                    </a:moveTo>
                    <a:lnTo>
                      <a:pt x="64" y="0"/>
                    </a:lnTo>
                    <a:lnTo>
                      <a:pt x="0" y="23"/>
                    </a:lnTo>
                    <a:lnTo>
                      <a:pt x="0" y="50"/>
                    </a:lnTo>
                    <a:lnTo>
                      <a:pt x="64" y="23"/>
                    </a:lnTo>
                    <a:lnTo>
                      <a:pt x="64" y="23"/>
                    </a:lnTo>
                    <a:close/>
                    <a:moveTo>
                      <a:pt x="64" y="160"/>
                    </a:moveTo>
                    <a:lnTo>
                      <a:pt x="0" y="183"/>
                    </a:lnTo>
                    <a:lnTo>
                      <a:pt x="0" y="176"/>
                    </a:lnTo>
                    <a:lnTo>
                      <a:pt x="64" y="153"/>
                    </a:lnTo>
                    <a:lnTo>
                      <a:pt x="64" y="160"/>
                    </a:lnTo>
                    <a:lnTo>
                      <a:pt x="64" y="160"/>
                    </a:lnTo>
                    <a:close/>
                    <a:moveTo>
                      <a:pt x="64" y="141"/>
                    </a:moveTo>
                    <a:lnTo>
                      <a:pt x="64" y="118"/>
                    </a:lnTo>
                    <a:lnTo>
                      <a:pt x="0" y="141"/>
                    </a:lnTo>
                    <a:lnTo>
                      <a:pt x="0" y="164"/>
                    </a:lnTo>
                    <a:lnTo>
                      <a:pt x="64" y="141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9" name="íślîdé"/>
              <p:cNvSpPr/>
              <p:nvPr/>
            </p:nvSpPr>
            <p:spPr bwMode="auto">
              <a:xfrm>
                <a:off x="1355" y="3101"/>
                <a:ext cx="395" cy="45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0" name="işļíḓé"/>
              <p:cNvSpPr/>
              <p:nvPr/>
            </p:nvSpPr>
            <p:spPr bwMode="auto">
              <a:xfrm>
                <a:off x="1727" y="3101"/>
                <a:ext cx="774" cy="45"/>
              </a:xfrm>
              <a:prstGeom prst="rect">
                <a:avLst/>
              </a:prstGeom>
              <a:solidFill>
                <a:srgbClr val="EDD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1" name="ïṣļídé"/>
              <p:cNvSpPr/>
              <p:nvPr/>
            </p:nvSpPr>
            <p:spPr bwMode="auto">
              <a:xfrm>
                <a:off x="1753" y="3055"/>
                <a:ext cx="141" cy="46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2" name="ïṣľíḋè"/>
              <p:cNvSpPr/>
              <p:nvPr/>
            </p:nvSpPr>
            <p:spPr bwMode="auto">
              <a:xfrm>
                <a:off x="1833" y="2762"/>
                <a:ext cx="11" cy="316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3" name="iŝlíḋè"/>
              <p:cNvSpPr/>
              <p:nvPr/>
            </p:nvSpPr>
            <p:spPr bwMode="auto">
              <a:xfrm>
                <a:off x="2148" y="3211"/>
                <a:ext cx="80" cy="236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4" name="îşľíḑè"/>
              <p:cNvSpPr/>
              <p:nvPr/>
            </p:nvSpPr>
            <p:spPr bwMode="auto">
              <a:xfrm>
                <a:off x="2262" y="3211"/>
                <a:ext cx="84" cy="354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5" name="ïś1ïde"/>
              <p:cNvSpPr/>
              <p:nvPr/>
            </p:nvSpPr>
            <p:spPr bwMode="auto">
              <a:xfrm>
                <a:off x="2380" y="3211"/>
                <a:ext cx="83" cy="354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6" name="îṣ1íḋe"/>
              <p:cNvSpPr/>
              <p:nvPr/>
            </p:nvSpPr>
            <p:spPr bwMode="auto">
              <a:xfrm>
                <a:off x="2209" y="3211"/>
                <a:ext cx="19" cy="236"/>
              </a:xfrm>
              <a:prstGeom prst="rect">
                <a:avLst/>
              </a:prstGeom>
              <a:solidFill>
                <a:srgbClr val="AD4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7" name="í$1iḑé"/>
              <p:cNvSpPr/>
              <p:nvPr/>
            </p:nvSpPr>
            <p:spPr bwMode="auto">
              <a:xfrm>
                <a:off x="2327" y="3211"/>
                <a:ext cx="19" cy="354"/>
              </a:xfrm>
              <a:prstGeom prst="rect">
                <a:avLst/>
              </a:prstGeom>
              <a:solidFill>
                <a:srgbClr val="AD4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8" name="ïṧḻiḍè"/>
              <p:cNvSpPr/>
              <p:nvPr/>
            </p:nvSpPr>
            <p:spPr bwMode="auto">
              <a:xfrm>
                <a:off x="2444" y="3211"/>
                <a:ext cx="19" cy="354"/>
              </a:xfrm>
              <a:prstGeom prst="rect">
                <a:avLst/>
              </a:prstGeom>
              <a:solidFill>
                <a:srgbClr val="AD4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9" name="íšļiďê"/>
              <p:cNvSpPr/>
              <p:nvPr/>
            </p:nvSpPr>
            <p:spPr bwMode="auto">
              <a:xfrm>
                <a:off x="2148" y="3310"/>
                <a:ext cx="304" cy="19"/>
              </a:xfrm>
              <a:custGeom>
                <a:avLst/>
                <a:gdLst>
                  <a:gd name="T0" fmla="*/ 232 w 304"/>
                  <a:gd name="T1" fmla="*/ 0 h 19"/>
                  <a:gd name="T2" fmla="*/ 304 w 304"/>
                  <a:gd name="T3" fmla="*/ 0 h 19"/>
                  <a:gd name="T4" fmla="*/ 304 w 304"/>
                  <a:gd name="T5" fmla="*/ 19 h 19"/>
                  <a:gd name="T6" fmla="*/ 232 w 304"/>
                  <a:gd name="T7" fmla="*/ 19 h 19"/>
                  <a:gd name="T8" fmla="*/ 232 w 304"/>
                  <a:gd name="T9" fmla="*/ 0 h 19"/>
                  <a:gd name="T10" fmla="*/ 232 w 304"/>
                  <a:gd name="T11" fmla="*/ 0 h 19"/>
                  <a:gd name="T12" fmla="*/ 114 w 304"/>
                  <a:gd name="T13" fmla="*/ 0 h 19"/>
                  <a:gd name="T14" fmla="*/ 186 w 304"/>
                  <a:gd name="T15" fmla="*/ 0 h 19"/>
                  <a:gd name="T16" fmla="*/ 186 w 304"/>
                  <a:gd name="T17" fmla="*/ 19 h 19"/>
                  <a:gd name="T18" fmla="*/ 114 w 304"/>
                  <a:gd name="T19" fmla="*/ 19 h 19"/>
                  <a:gd name="T20" fmla="*/ 114 w 304"/>
                  <a:gd name="T21" fmla="*/ 0 h 19"/>
                  <a:gd name="T22" fmla="*/ 114 w 304"/>
                  <a:gd name="T23" fmla="*/ 0 h 19"/>
                  <a:gd name="T24" fmla="*/ 0 w 304"/>
                  <a:gd name="T25" fmla="*/ 0 h 19"/>
                  <a:gd name="T26" fmla="*/ 69 w 304"/>
                  <a:gd name="T27" fmla="*/ 0 h 19"/>
                  <a:gd name="T28" fmla="*/ 69 w 304"/>
                  <a:gd name="T29" fmla="*/ 19 h 19"/>
                  <a:gd name="T30" fmla="*/ 0 w 304"/>
                  <a:gd name="T31" fmla="*/ 19 h 19"/>
                  <a:gd name="T32" fmla="*/ 0 w 304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4" h="19">
                    <a:moveTo>
                      <a:pt x="232" y="0"/>
                    </a:moveTo>
                    <a:lnTo>
                      <a:pt x="304" y="0"/>
                    </a:lnTo>
                    <a:lnTo>
                      <a:pt x="304" y="19"/>
                    </a:lnTo>
                    <a:lnTo>
                      <a:pt x="232" y="19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  <a:moveTo>
                      <a:pt x="114" y="0"/>
                    </a:moveTo>
                    <a:lnTo>
                      <a:pt x="186" y="0"/>
                    </a:lnTo>
                    <a:lnTo>
                      <a:pt x="186" y="19"/>
                    </a:lnTo>
                    <a:lnTo>
                      <a:pt x="114" y="19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  <a:moveTo>
                      <a:pt x="0" y="0"/>
                    </a:moveTo>
                    <a:lnTo>
                      <a:pt x="69" y="0"/>
                    </a:lnTo>
                    <a:lnTo>
                      <a:pt x="69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0" name="iṩ1iḑê"/>
              <p:cNvSpPr/>
              <p:nvPr/>
            </p:nvSpPr>
            <p:spPr bwMode="auto">
              <a:xfrm>
                <a:off x="2148" y="3428"/>
                <a:ext cx="304" cy="19"/>
              </a:xfrm>
              <a:custGeom>
                <a:avLst/>
                <a:gdLst>
                  <a:gd name="T0" fmla="*/ 232 w 304"/>
                  <a:gd name="T1" fmla="*/ 0 h 19"/>
                  <a:gd name="T2" fmla="*/ 304 w 304"/>
                  <a:gd name="T3" fmla="*/ 0 h 19"/>
                  <a:gd name="T4" fmla="*/ 304 w 304"/>
                  <a:gd name="T5" fmla="*/ 19 h 19"/>
                  <a:gd name="T6" fmla="*/ 232 w 304"/>
                  <a:gd name="T7" fmla="*/ 19 h 19"/>
                  <a:gd name="T8" fmla="*/ 232 w 304"/>
                  <a:gd name="T9" fmla="*/ 0 h 19"/>
                  <a:gd name="T10" fmla="*/ 232 w 304"/>
                  <a:gd name="T11" fmla="*/ 0 h 19"/>
                  <a:gd name="T12" fmla="*/ 114 w 304"/>
                  <a:gd name="T13" fmla="*/ 0 h 19"/>
                  <a:gd name="T14" fmla="*/ 186 w 304"/>
                  <a:gd name="T15" fmla="*/ 0 h 19"/>
                  <a:gd name="T16" fmla="*/ 186 w 304"/>
                  <a:gd name="T17" fmla="*/ 19 h 19"/>
                  <a:gd name="T18" fmla="*/ 114 w 304"/>
                  <a:gd name="T19" fmla="*/ 19 h 19"/>
                  <a:gd name="T20" fmla="*/ 114 w 304"/>
                  <a:gd name="T21" fmla="*/ 0 h 19"/>
                  <a:gd name="T22" fmla="*/ 114 w 304"/>
                  <a:gd name="T23" fmla="*/ 0 h 19"/>
                  <a:gd name="T24" fmla="*/ 0 w 304"/>
                  <a:gd name="T25" fmla="*/ 0 h 19"/>
                  <a:gd name="T26" fmla="*/ 69 w 304"/>
                  <a:gd name="T27" fmla="*/ 0 h 19"/>
                  <a:gd name="T28" fmla="*/ 69 w 304"/>
                  <a:gd name="T29" fmla="*/ 19 h 19"/>
                  <a:gd name="T30" fmla="*/ 0 w 304"/>
                  <a:gd name="T31" fmla="*/ 19 h 19"/>
                  <a:gd name="T32" fmla="*/ 0 w 304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4" h="19">
                    <a:moveTo>
                      <a:pt x="232" y="0"/>
                    </a:moveTo>
                    <a:lnTo>
                      <a:pt x="304" y="0"/>
                    </a:lnTo>
                    <a:lnTo>
                      <a:pt x="304" y="19"/>
                    </a:lnTo>
                    <a:lnTo>
                      <a:pt x="232" y="19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  <a:moveTo>
                      <a:pt x="114" y="0"/>
                    </a:moveTo>
                    <a:lnTo>
                      <a:pt x="186" y="0"/>
                    </a:lnTo>
                    <a:lnTo>
                      <a:pt x="186" y="19"/>
                    </a:lnTo>
                    <a:lnTo>
                      <a:pt x="114" y="19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  <a:moveTo>
                      <a:pt x="0" y="0"/>
                    </a:moveTo>
                    <a:lnTo>
                      <a:pt x="69" y="0"/>
                    </a:lnTo>
                    <a:lnTo>
                      <a:pt x="69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1" name="îSļiďé"/>
              <p:cNvSpPr/>
              <p:nvPr/>
            </p:nvSpPr>
            <p:spPr bwMode="auto">
              <a:xfrm>
                <a:off x="2262" y="3546"/>
                <a:ext cx="190" cy="19"/>
              </a:xfrm>
              <a:custGeom>
                <a:avLst/>
                <a:gdLst>
                  <a:gd name="T0" fmla="*/ 118 w 190"/>
                  <a:gd name="T1" fmla="*/ 0 h 19"/>
                  <a:gd name="T2" fmla="*/ 190 w 190"/>
                  <a:gd name="T3" fmla="*/ 0 h 19"/>
                  <a:gd name="T4" fmla="*/ 190 w 190"/>
                  <a:gd name="T5" fmla="*/ 19 h 19"/>
                  <a:gd name="T6" fmla="*/ 118 w 190"/>
                  <a:gd name="T7" fmla="*/ 19 h 19"/>
                  <a:gd name="T8" fmla="*/ 118 w 190"/>
                  <a:gd name="T9" fmla="*/ 0 h 19"/>
                  <a:gd name="T10" fmla="*/ 118 w 190"/>
                  <a:gd name="T11" fmla="*/ 0 h 19"/>
                  <a:gd name="T12" fmla="*/ 0 w 190"/>
                  <a:gd name="T13" fmla="*/ 0 h 19"/>
                  <a:gd name="T14" fmla="*/ 72 w 190"/>
                  <a:gd name="T15" fmla="*/ 0 h 19"/>
                  <a:gd name="T16" fmla="*/ 72 w 190"/>
                  <a:gd name="T17" fmla="*/ 19 h 19"/>
                  <a:gd name="T18" fmla="*/ 0 w 190"/>
                  <a:gd name="T19" fmla="*/ 19 h 19"/>
                  <a:gd name="T20" fmla="*/ 0 w 190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0" h="19">
                    <a:moveTo>
                      <a:pt x="118" y="0"/>
                    </a:moveTo>
                    <a:lnTo>
                      <a:pt x="190" y="0"/>
                    </a:lnTo>
                    <a:lnTo>
                      <a:pt x="190" y="19"/>
                    </a:lnTo>
                    <a:lnTo>
                      <a:pt x="118" y="19"/>
                    </a:lnTo>
                    <a:lnTo>
                      <a:pt x="118" y="0"/>
                    </a:lnTo>
                    <a:lnTo>
                      <a:pt x="118" y="0"/>
                    </a:lnTo>
                    <a:close/>
                    <a:moveTo>
                      <a:pt x="0" y="0"/>
                    </a:moveTo>
                    <a:lnTo>
                      <a:pt x="72" y="0"/>
                    </a:lnTo>
                    <a:lnTo>
                      <a:pt x="72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2" name="iṧļiďe"/>
              <p:cNvSpPr/>
              <p:nvPr/>
            </p:nvSpPr>
            <p:spPr bwMode="auto">
              <a:xfrm>
                <a:off x="2148" y="3223"/>
                <a:ext cx="61" cy="182"/>
              </a:xfrm>
              <a:custGeom>
                <a:avLst/>
                <a:gdLst>
                  <a:gd name="T0" fmla="*/ 61 w 61"/>
                  <a:gd name="T1" fmla="*/ 41 h 182"/>
                  <a:gd name="T2" fmla="*/ 0 w 61"/>
                  <a:gd name="T3" fmla="*/ 64 h 182"/>
                  <a:gd name="T4" fmla="*/ 0 w 61"/>
                  <a:gd name="T5" fmla="*/ 57 h 182"/>
                  <a:gd name="T6" fmla="*/ 61 w 61"/>
                  <a:gd name="T7" fmla="*/ 34 h 182"/>
                  <a:gd name="T8" fmla="*/ 61 w 61"/>
                  <a:gd name="T9" fmla="*/ 41 h 182"/>
                  <a:gd name="T10" fmla="*/ 61 w 61"/>
                  <a:gd name="T11" fmla="*/ 41 h 182"/>
                  <a:gd name="T12" fmla="*/ 61 w 61"/>
                  <a:gd name="T13" fmla="*/ 26 h 182"/>
                  <a:gd name="T14" fmla="*/ 61 w 61"/>
                  <a:gd name="T15" fmla="*/ 0 h 182"/>
                  <a:gd name="T16" fmla="*/ 0 w 61"/>
                  <a:gd name="T17" fmla="*/ 22 h 182"/>
                  <a:gd name="T18" fmla="*/ 0 w 61"/>
                  <a:gd name="T19" fmla="*/ 49 h 182"/>
                  <a:gd name="T20" fmla="*/ 61 w 61"/>
                  <a:gd name="T21" fmla="*/ 26 h 182"/>
                  <a:gd name="T22" fmla="*/ 61 w 61"/>
                  <a:gd name="T23" fmla="*/ 26 h 182"/>
                  <a:gd name="T24" fmla="*/ 61 w 61"/>
                  <a:gd name="T25" fmla="*/ 159 h 182"/>
                  <a:gd name="T26" fmla="*/ 0 w 61"/>
                  <a:gd name="T27" fmla="*/ 182 h 182"/>
                  <a:gd name="T28" fmla="*/ 0 w 61"/>
                  <a:gd name="T29" fmla="*/ 175 h 182"/>
                  <a:gd name="T30" fmla="*/ 61 w 61"/>
                  <a:gd name="T31" fmla="*/ 152 h 182"/>
                  <a:gd name="T32" fmla="*/ 61 w 61"/>
                  <a:gd name="T33" fmla="*/ 159 h 182"/>
                  <a:gd name="T34" fmla="*/ 61 w 61"/>
                  <a:gd name="T35" fmla="*/ 159 h 182"/>
                  <a:gd name="T36" fmla="*/ 61 w 61"/>
                  <a:gd name="T37" fmla="*/ 144 h 182"/>
                  <a:gd name="T38" fmla="*/ 61 w 61"/>
                  <a:gd name="T39" fmla="*/ 118 h 182"/>
                  <a:gd name="T40" fmla="*/ 0 w 61"/>
                  <a:gd name="T41" fmla="*/ 140 h 182"/>
                  <a:gd name="T42" fmla="*/ 0 w 61"/>
                  <a:gd name="T43" fmla="*/ 167 h 182"/>
                  <a:gd name="T44" fmla="*/ 61 w 61"/>
                  <a:gd name="T45" fmla="*/ 144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1" h="182">
                    <a:moveTo>
                      <a:pt x="61" y="41"/>
                    </a:moveTo>
                    <a:lnTo>
                      <a:pt x="0" y="64"/>
                    </a:lnTo>
                    <a:lnTo>
                      <a:pt x="0" y="57"/>
                    </a:lnTo>
                    <a:lnTo>
                      <a:pt x="61" y="34"/>
                    </a:lnTo>
                    <a:lnTo>
                      <a:pt x="61" y="41"/>
                    </a:lnTo>
                    <a:lnTo>
                      <a:pt x="61" y="41"/>
                    </a:lnTo>
                    <a:close/>
                    <a:moveTo>
                      <a:pt x="61" y="26"/>
                    </a:moveTo>
                    <a:lnTo>
                      <a:pt x="61" y="0"/>
                    </a:lnTo>
                    <a:lnTo>
                      <a:pt x="0" y="22"/>
                    </a:lnTo>
                    <a:lnTo>
                      <a:pt x="0" y="49"/>
                    </a:lnTo>
                    <a:lnTo>
                      <a:pt x="61" y="26"/>
                    </a:lnTo>
                    <a:lnTo>
                      <a:pt x="61" y="26"/>
                    </a:lnTo>
                    <a:close/>
                    <a:moveTo>
                      <a:pt x="61" y="159"/>
                    </a:moveTo>
                    <a:lnTo>
                      <a:pt x="0" y="182"/>
                    </a:lnTo>
                    <a:lnTo>
                      <a:pt x="0" y="175"/>
                    </a:lnTo>
                    <a:lnTo>
                      <a:pt x="61" y="152"/>
                    </a:lnTo>
                    <a:lnTo>
                      <a:pt x="61" y="159"/>
                    </a:lnTo>
                    <a:lnTo>
                      <a:pt x="61" y="159"/>
                    </a:lnTo>
                    <a:close/>
                    <a:moveTo>
                      <a:pt x="61" y="144"/>
                    </a:moveTo>
                    <a:lnTo>
                      <a:pt x="61" y="118"/>
                    </a:lnTo>
                    <a:lnTo>
                      <a:pt x="0" y="140"/>
                    </a:lnTo>
                    <a:lnTo>
                      <a:pt x="0" y="167"/>
                    </a:lnTo>
                    <a:lnTo>
                      <a:pt x="61" y="144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3" name="íṩľïḑé"/>
              <p:cNvSpPr/>
              <p:nvPr/>
            </p:nvSpPr>
            <p:spPr bwMode="auto">
              <a:xfrm>
                <a:off x="2262" y="3226"/>
                <a:ext cx="65" cy="301"/>
              </a:xfrm>
              <a:custGeom>
                <a:avLst/>
                <a:gdLst>
                  <a:gd name="T0" fmla="*/ 65 w 65"/>
                  <a:gd name="T1" fmla="*/ 42 h 301"/>
                  <a:gd name="T2" fmla="*/ 0 w 65"/>
                  <a:gd name="T3" fmla="*/ 65 h 301"/>
                  <a:gd name="T4" fmla="*/ 0 w 65"/>
                  <a:gd name="T5" fmla="*/ 57 h 301"/>
                  <a:gd name="T6" fmla="*/ 65 w 65"/>
                  <a:gd name="T7" fmla="*/ 35 h 301"/>
                  <a:gd name="T8" fmla="*/ 65 w 65"/>
                  <a:gd name="T9" fmla="*/ 42 h 301"/>
                  <a:gd name="T10" fmla="*/ 65 w 65"/>
                  <a:gd name="T11" fmla="*/ 42 h 301"/>
                  <a:gd name="T12" fmla="*/ 65 w 65"/>
                  <a:gd name="T13" fmla="*/ 278 h 301"/>
                  <a:gd name="T14" fmla="*/ 0 w 65"/>
                  <a:gd name="T15" fmla="*/ 301 h 301"/>
                  <a:gd name="T16" fmla="*/ 0 w 65"/>
                  <a:gd name="T17" fmla="*/ 294 h 301"/>
                  <a:gd name="T18" fmla="*/ 65 w 65"/>
                  <a:gd name="T19" fmla="*/ 271 h 301"/>
                  <a:gd name="T20" fmla="*/ 65 w 65"/>
                  <a:gd name="T21" fmla="*/ 278 h 301"/>
                  <a:gd name="T22" fmla="*/ 65 w 65"/>
                  <a:gd name="T23" fmla="*/ 278 h 301"/>
                  <a:gd name="T24" fmla="*/ 65 w 65"/>
                  <a:gd name="T25" fmla="*/ 263 h 301"/>
                  <a:gd name="T26" fmla="*/ 65 w 65"/>
                  <a:gd name="T27" fmla="*/ 236 h 301"/>
                  <a:gd name="T28" fmla="*/ 0 w 65"/>
                  <a:gd name="T29" fmla="*/ 259 h 301"/>
                  <a:gd name="T30" fmla="*/ 0 w 65"/>
                  <a:gd name="T31" fmla="*/ 286 h 301"/>
                  <a:gd name="T32" fmla="*/ 65 w 65"/>
                  <a:gd name="T33" fmla="*/ 263 h 301"/>
                  <a:gd name="T34" fmla="*/ 65 w 65"/>
                  <a:gd name="T35" fmla="*/ 263 h 301"/>
                  <a:gd name="T36" fmla="*/ 65 w 65"/>
                  <a:gd name="T37" fmla="*/ 160 h 301"/>
                  <a:gd name="T38" fmla="*/ 0 w 65"/>
                  <a:gd name="T39" fmla="*/ 183 h 301"/>
                  <a:gd name="T40" fmla="*/ 0 w 65"/>
                  <a:gd name="T41" fmla="*/ 176 h 301"/>
                  <a:gd name="T42" fmla="*/ 65 w 65"/>
                  <a:gd name="T43" fmla="*/ 153 h 301"/>
                  <a:gd name="T44" fmla="*/ 65 w 65"/>
                  <a:gd name="T45" fmla="*/ 160 h 301"/>
                  <a:gd name="T46" fmla="*/ 65 w 65"/>
                  <a:gd name="T47" fmla="*/ 160 h 301"/>
                  <a:gd name="T48" fmla="*/ 65 w 65"/>
                  <a:gd name="T49" fmla="*/ 145 h 301"/>
                  <a:gd name="T50" fmla="*/ 65 w 65"/>
                  <a:gd name="T51" fmla="*/ 118 h 301"/>
                  <a:gd name="T52" fmla="*/ 0 w 65"/>
                  <a:gd name="T53" fmla="*/ 141 h 301"/>
                  <a:gd name="T54" fmla="*/ 0 w 65"/>
                  <a:gd name="T55" fmla="*/ 168 h 301"/>
                  <a:gd name="T56" fmla="*/ 65 w 65"/>
                  <a:gd name="T57" fmla="*/ 145 h 301"/>
                  <a:gd name="T58" fmla="*/ 65 w 65"/>
                  <a:gd name="T59" fmla="*/ 145 h 301"/>
                  <a:gd name="T60" fmla="*/ 65 w 65"/>
                  <a:gd name="T61" fmla="*/ 27 h 301"/>
                  <a:gd name="T62" fmla="*/ 65 w 65"/>
                  <a:gd name="T63" fmla="*/ 0 h 301"/>
                  <a:gd name="T64" fmla="*/ 0 w 65"/>
                  <a:gd name="T65" fmla="*/ 23 h 301"/>
                  <a:gd name="T66" fmla="*/ 0 w 65"/>
                  <a:gd name="T67" fmla="*/ 50 h 301"/>
                  <a:gd name="T68" fmla="*/ 65 w 65"/>
                  <a:gd name="T69" fmla="*/ 2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" h="301">
                    <a:moveTo>
                      <a:pt x="65" y="42"/>
                    </a:moveTo>
                    <a:lnTo>
                      <a:pt x="0" y="65"/>
                    </a:lnTo>
                    <a:lnTo>
                      <a:pt x="0" y="57"/>
                    </a:lnTo>
                    <a:lnTo>
                      <a:pt x="65" y="35"/>
                    </a:lnTo>
                    <a:lnTo>
                      <a:pt x="65" y="42"/>
                    </a:lnTo>
                    <a:lnTo>
                      <a:pt x="65" y="42"/>
                    </a:lnTo>
                    <a:close/>
                    <a:moveTo>
                      <a:pt x="65" y="278"/>
                    </a:moveTo>
                    <a:lnTo>
                      <a:pt x="0" y="301"/>
                    </a:lnTo>
                    <a:lnTo>
                      <a:pt x="0" y="294"/>
                    </a:lnTo>
                    <a:lnTo>
                      <a:pt x="65" y="271"/>
                    </a:lnTo>
                    <a:lnTo>
                      <a:pt x="65" y="278"/>
                    </a:lnTo>
                    <a:lnTo>
                      <a:pt x="65" y="278"/>
                    </a:lnTo>
                    <a:close/>
                    <a:moveTo>
                      <a:pt x="65" y="263"/>
                    </a:moveTo>
                    <a:lnTo>
                      <a:pt x="65" y="236"/>
                    </a:lnTo>
                    <a:lnTo>
                      <a:pt x="0" y="259"/>
                    </a:lnTo>
                    <a:lnTo>
                      <a:pt x="0" y="286"/>
                    </a:lnTo>
                    <a:lnTo>
                      <a:pt x="65" y="263"/>
                    </a:lnTo>
                    <a:lnTo>
                      <a:pt x="65" y="263"/>
                    </a:lnTo>
                    <a:close/>
                    <a:moveTo>
                      <a:pt x="65" y="160"/>
                    </a:moveTo>
                    <a:lnTo>
                      <a:pt x="0" y="183"/>
                    </a:lnTo>
                    <a:lnTo>
                      <a:pt x="0" y="176"/>
                    </a:lnTo>
                    <a:lnTo>
                      <a:pt x="65" y="153"/>
                    </a:lnTo>
                    <a:lnTo>
                      <a:pt x="65" y="160"/>
                    </a:lnTo>
                    <a:lnTo>
                      <a:pt x="65" y="160"/>
                    </a:lnTo>
                    <a:close/>
                    <a:moveTo>
                      <a:pt x="65" y="145"/>
                    </a:moveTo>
                    <a:lnTo>
                      <a:pt x="65" y="118"/>
                    </a:lnTo>
                    <a:lnTo>
                      <a:pt x="0" y="141"/>
                    </a:lnTo>
                    <a:lnTo>
                      <a:pt x="0" y="168"/>
                    </a:lnTo>
                    <a:lnTo>
                      <a:pt x="65" y="145"/>
                    </a:lnTo>
                    <a:lnTo>
                      <a:pt x="65" y="145"/>
                    </a:lnTo>
                    <a:close/>
                    <a:moveTo>
                      <a:pt x="65" y="27"/>
                    </a:moveTo>
                    <a:lnTo>
                      <a:pt x="65" y="0"/>
                    </a:lnTo>
                    <a:lnTo>
                      <a:pt x="0" y="23"/>
                    </a:lnTo>
                    <a:lnTo>
                      <a:pt x="0" y="50"/>
                    </a:lnTo>
                    <a:lnTo>
                      <a:pt x="65" y="27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4" name="íšḻîḍe"/>
              <p:cNvSpPr/>
              <p:nvPr/>
            </p:nvSpPr>
            <p:spPr bwMode="auto">
              <a:xfrm>
                <a:off x="2380" y="3226"/>
                <a:ext cx="64" cy="301"/>
              </a:xfrm>
              <a:custGeom>
                <a:avLst/>
                <a:gdLst>
                  <a:gd name="T0" fmla="*/ 64 w 64"/>
                  <a:gd name="T1" fmla="*/ 278 h 301"/>
                  <a:gd name="T2" fmla="*/ 0 w 64"/>
                  <a:gd name="T3" fmla="*/ 301 h 301"/>
                  <a:gd name="T4" fmla="*/ 0 w 64"/>
                  <a:gd name="T5" fmla="*/ 290 h 301"/>
                  <a:gd name="T6" fmla="*/ 64 w 64"/>
                  <a:gd name="T7" fmla="*/ 271 h 301"/>
                  <a:gd name="T8" fmla="*/ 64 w 64"/>
                  <a:gd name="T9" fmla="*/ 278 h 301"/>
                  <a:gd name="T10" fmla="*/ 64 w 64"/>
                  <a:gd name="T11" fmla="*/ 278 h 301"/>
                  <a:gd name="T12" fmla="*/ 64 w 64"/>
                  <a:gd name="T13" fmla="*/ 42 h 301"/>
                  <a:gd name="T14" fmla="*/ 0 w 64"/>
                  <a:gd name="T15" fmla="*/ 65 h 301"/>
                  <a:gd name="T16" fmla="*/ 0 w 64"/>
                  <a:gd name="T17" fmla="*/ 57 h 301"/>
                  <a:gd name="T18" fmla="*/ 64 w 64"/>
                  <a:gd name="T19" fmla="*/ 35 h 301"/>
                  <a:gd name="T20" fmla="*/ 64 w 64"/>
                  <a:gd name="T21" fmla="*/ 42 h 301"/>
                  <a:gd name="T22" fmla="*/ 64 w 64"/>
                  <a:gd name="T23" fmla="*/ 42 h 301"/>
                  <a:gd name="T24" fmla="*/ 64 w 64"/>
                  <a:gd name="T25" fmla="*/ 23 h 301"/>
                  <a:gd name="T26" fmla="*/ 64 w 64"/>
                  <a:gd name="T27" fmla="*/ 0 h 301"/>
                  <a:gd name="T28" fmla="*/ 0 w 64"/>
                  <a:gd name="T29" fmla="*/ 23 h 301"/>
                  <a:gd name="T30" fmla="*/ 0 w 64"/>
                  <a:gd name="T31" fmla="*/ 50 h 301"/>
                  <a:gd name="T32" fmla="*/ 64 w 64"/>
                  <a:gd name="T33" fmla="*/ 23 h 301"/>
                  <a:gd name="T34" fmla="*/ 64 w 64"/>
                  <a:gd name="T35" fmla="*/ 23 h 301"/>
                  <a:gd name="T36" fmla="*/ 64 w 64"/>
                  <a:gd name="T37" fmla="*/ 160 h 301"/>
                  <a:gd name="T38" fmla="*/ 0 w 64"/>
                  <a:gd name="T39" fmla="*/ 183 h 301"/>
                  <a:gd name="T40" fmla="*/ 0 w 64"/>
                  <a:gd name="T41" fmla="*/ 176 h 301"/>
                  <a:gd name="T42" fmla="*/ 64 w 64"/>
                  <a:gd name="T43" fmla="*/ 153 h 301"/>
                  <a:gd name="T44" fmla="*/ 64 w 64"/>
                  <a:gd name="T45" fmla="*/ 160 h 301"/>
                  <a:gd name="T46" fmla="*/ 64 w 64"/>
                  <a:gd name="T47" fmla="*/ 160 h 301"/>
                  <a:gd name="T48" fmla="*/ 64 w 64"/>
                  <a:gd name="T49" fmla="*/ 141 h 301"/>
                  <a:gd name="T50" fmla="*/ 64 w 64"/>
                  <a:gd name="T51" fmla="*/ 118 h 301"/>
                  <a:gd name="T52" fmla="*/ 0 w 64"/>
                  <a:gd name="T53" fmla="*/ 141 h 301"/>
                  <a:gd name="T54" fmla="*/ 0 w 64"/>
                  <a:gd name="T55" fmla="*/ 164 h 301"/>
                  <a:gd name="T56" fmla="*/ 64 w 64"/>
                  <a:gd name="T57" fmla="*/ 141 h 301"/>
                  <a:gd name="T58" fmla="*/ 64 w 64"/>
                  <a:gd name="T59" fmla="*/ 141 h 301"/>
                  <a:gd name="T60" fmla="*/ 64 w 64"/>
                  <a:gd name="T61" fmla="*/ 259 h 301"/>
                  <a:gd name="T62" fmla="*/ 64 w 64"/>
                  <a:gd name="T63" fmla="*/ 236 h 301"/>
                  <a:gd name="T64" fmla="*/ 0 w 64"/>
                  <a:gd name="T65" fmla="*/ 259 h 301"/>
                  <a:gd name="T66" fmla="*/ 0 w 64"/>
                  <a:gd name="T67" fmla="*/ 282 h 301"/>
                  <a:gd name="T68" fmla="*/ 64 w 64"/>
                  <a:gd name="T69" fmla="*/ 259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301">
                    <a:moveTo>
                      <a:pt x="64" y="278"/>
                    </a:moveTo>
                    <a:lnTo>
                      <a:pt x="0" y="301"/>
                    </a:lnTo>
                    <a:lnTo>
                      <a:pt x="0" y="290"/>
                    </a:lnTo>
                    <a:lnTo>
                      <a:pt x="64" y="271"/>
                    </a:lnTo>
                    <a:lnTo>
                      <a:pt x="64" y="278"/>
                    </a:lnTo>
                    <a:lnTo>
                      <a:pt x="64" y="278"/>
                    </a:lnTo>
                    <a:close/>
                    <a:moveTo>
                      <a:pt x="64" y="42"/>
                    </a:moveTo>
                    <a:lnTo>
                      <a:pt x="0" y="65"/>
                    </a:lnTo>
                    <a:lnTo>
                      <a:pt x="0" y="57"/>
                    </a:lnTo>
                    <a:lnTo>
                      <a:pt x="64" y="35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64" y="23"/>
                    </a:moveTo>
                    <a:lnTo>
                      <a:pt x="64" y="0"/>
                    </a:lnTo>
                    <a:lnTo>
                      <a:pt x="0" y="23"/>
                    </a:lnTo>
                    <a:lnTo>
                      <a:pt x="0" y="50"/>
                    </a:lnTo>
                    <a:lnTo>
                      <a:pt x="64" y="23"/>
                    </a:lnTo>
                    <a:lnTo>
                      <a:pt x="64" y="23"/>
                    </a:lnTo>
                    <a:close/>
                    <a:moveTo>
                      <a:pt x="64" y="160"/>
                    </a:moveTo>
                    <a:lnTo>
                      <a:pt x="0" y="183"/>
                    </a:lnTo>
                    <a:lnTo>
                      <a:pt x="0" y="176"/>
                    </a:lnTo>
                    <a:lnTo>
                      <a:pt x="64" y="153"/>
                    </a:lnTo>
                    <a:lnTo>
                      <a:pt x="64" y="160"/>
                    </a:lnTo>
                    <a:lnTo>
                      <a:pt x="64" y="160"/>
                    </a:lnTo>
                    <a:close/>
                    <a:moveTo>
                      <a:pt x="64" y="141"/>
                    </a:moveTo>
                    <a:lnTo>
                      <a:pt x="64" y="118"/>
                    </a:lnTo>
                    <a:lnTo>
                      <a:pt x="0" y="141"/>
                    </a:lnTo>
                    <a:lnTo>
                      <a:pt x="0" y="164"/>
                    </a:lnTo>
                    <a:lnTo>
                      <a:pt x="64" y="141"/>
                    </a:lnTo>
                    <a:lnTo>
                      <a:pt x="64" y="141"/>
                    </a:lnTo>
                    <a:close/>
                    <a:moveTo>
                      <a:pt x="64" y="259"/>
                    </a:moveTo>
                    <a:lnTo>
                      <a:pt x="64" y="236"/>
                    </a:lnTo>
                    <a:lnTo>
                      <a:pt x="0" y="259"/>
                    </a:lnTo>
                    <a:lnTo>
                      <a:pt x="0" y="282"/>
                    </a:lnTo>
                    <a:lnTo>
                      <a:pt x="64" y="259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5" name="îṩḷidé"/>
              <p:cNvSpPr/>
              <p:nvPr/>
            </p:nvSpPr>
            <p:spPr bwMode="auto">
              <a:xfrm>
                <a:off x="2042" y="3542"/>
                <a:ext cx="49" cy="103"/>
              </a:xfrm>
              <a:prstGeom prst="rect">
                <a:avLst/>
              </a:prstGeom>
              <a:solidFill>
                <a:srgbClr val="CF9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6" name="i$ḷíḍè"/>
              <p:cNvSpPr/>
              <p:nvPr/>
            </p:nvSpPr>
            <p:spPr bwMode="auto">
              <a:xfrm>
                <a:off x="2194" y="3542"/>
                <a:ext cx="49" cy="103"/>
              </a:xfrm>
              <a:prstGeom prst="rect">
                <a:avLst/>
              </a:prstGeom>
              <a:solidFill>
                <a:srgbClr val="CF9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7" name="iṣḻíďé"/>
              <p:cNvSpPr/>
              <p:nvPr/>
            </p:nvSpPr>
            <p:spPr bwMode="auto">
              <a:xfrm>
                <a:off x="2004" y="3462"/>
                <a:ext cx="247" cy="80"/>
              </a:xfrm>
              <a:prstGeom prst="rect">
                <a:avLst/>
              </a:prstGeom>
              <a:solidFill>
                <a:srgbClr val="EDD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8" name="ïṡḻîḑè"/>
              <p:cNvSpPr/>
              <p:nvPr/>
            </p:nvSpPr>
            <p:spPr bwMode="auto">
              <a:xfrm>
                <a:off x="2004" y="3462"/>
                <a:ext cx="68" cy="80"/>
              </a:xfrm>
              <a:prstGeom prst="rect">
                <a:avLst/>
              </a:pr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9" name="íṡḻíḑé"/>
              <p:cNvSpPr/>
              <p:nvPr/>
            </p:nvSpPr>
            <p:spPr bwMode="auto">
              <a:xfrm>
                <a:off x="2031" y="3542"/>
                <a:ext cx="30" cy="103"/>
              </a:xfrm>
              <a:prstGeom prst="rect">
                <a:avLst/>
              </a:prstGeom>
              <a:solidFill>
                <a:srgbClr val="9966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0" name="ïSḷíḑè"/>
              <p:cNvSpPr/>
              <p:nvPr/>
            </p:nvSpPr>
            <p:spPr bwMode="auto">
              <a:xfrm>
                <a:off x="2179" y="3542"/>
                <a:ext cx="30" cy="103"/>
              </a:xfrm>
              <a:prstGeom prst="rect">
                <a:avLst/>
              </a:prstGeom>
              <a:solidFill>
                <a:srgbClr val="9966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1" name="ïşḷïdé"/>
              <p:cNvSpPr/>
              <p:nvPr/>
            </p:nvSpPr>
            <p:spPr bwMode="auto">
              <a:xfrm>
                <a:off x="2103" y="3554"/>
                <a:ext cx="57" cy="91"/>
              </a:xfrm>
              <a:prstGeom prst="rect">
                <a:avLst/>
              </a:prstGeom>
              <a:solidFill>
                <a:srgbClr val="914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2" name="ís1ïḓê"/>
              <p:cNvSpPr/>
              <p:nvPr/>
            </p:nvSpPr>
            <p:spPr bwMode="auto">
              <a:xfrm>
                <a:off x="2027" y="3626"/>
                <a:ext cx="224" cy="23"/>
              </a:xfrm>
              <a:prstGeom prst="rect">
                <a:avLst/>
              </a:prstGeom>
              <a:solidFill>
                <a:srgbClr val="EDD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3" name="ï$1íḓe"/>
              <p:cNvSpPr/>
              <p:nvPr/>
            </p:nvSpPr>
            <p:spPr bwMode="auto">
              <a:xfrm>
                <a:off x="2087" y="3687"/>
                <a:ext cx="221" cy="19"/>
              </a:xfrm>
              <a:prstGeom prst="rect">
                <a:avLst/>
              </a:prstGeom>
              <a:solidFill>
                <a:srgbClr val="D4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4" name="íSḷíḓê"/>
              <p:cNvSpPr/>
              <p:nvPr/>
            </p:nvSpPr>
            <p:spPr bwMode="auto">
              <a:xfrm>
                <a:off x="2008" y="3626"/>
                <a:ext cx="79" cy="80"/>
              </a:xfrm>
              <a:custGeom>
                <a:avLst/>
                <a:gdLst>
                  <a:gd name="T0" fmla="*/ 0 w 79"/>
                  <a:gd name="T1" fmla="*/ 80 h 80"/>
                  <a:gd name="T2" fmla="*/ 0 w 79"/>
                  <a:gd name="T3" fmla="*/ 0 h 80"/>
                  <a:gd name="T4" fmla="*/ 19 w 79"/>
                  <a:gd name="T5" fmla="*/ 0 h 80"/>
                  <a:gd name="T6" fmla="*/ 19 w 79"/>
                  <a:gd name="T7" fmla="*/ 23 h 80"/>
                  <a:gd name="T8" fmla="*/ 42 w 79"/>
                  <a:gd name="T9" fmla="*/ 23 h 80"/>
                  <a:gd name="T10" fmla="*/ 42 w 79"/>
                  <a:gd name="T11" fmla="*/ 42 h 80"/>
                  <a:gd name="T12" fmla="*/ 61 w 79"/>
                  <a:gd name="T13" fmla="*/ 42 h 80"/>
                  <a:gd name="T14" fmla="*/ 61 w 79"/>
                  <a:gd name="T15" fmla="*/ 61 h 80"/>
                  <a:gd name="T16" fmla="*/ 79 w 79"/>
                  <a:gd name="T17" fmla="*/ 61 h 80"/>
                  <a:gd name="T18" fmla="*/ 79 w 79"/>
                  <a:gd name="T19" fmla="*/ 80 h 80"/>
                  <a:gd name="T20" fmla="*/ 0 w 79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80">
                    <a:moveTo>
                      <a:pt x="0" y="80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19" y="23"/>
                    </a:lnTo>
                    <a:lnTo>
                      <a:pt x="42" y="23"/>
                    </a:lnTo>
                    <a:lnTo>
                      <a:pt x="42" y="42"/>
                    </a:lnTo>
                    <a:lnTo>
                      <a:pt x="61" y="42"/>
                    </a:lnTo>
                    <a:lnTo>
                      <a:pt x="61" y="61"/>
                    </a:lnTo>
                    <a:lnTo>
                      <a:pt x="79" y="61"/>
                    </a:lnTo>
                    <a:lnTo>
                      <a:pt x="79" y="8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C2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5" name="îṣļïḍè"/>
              <p:cNvSpPr/>
              <p:nvPr/>
            </p:nvSpPr>
            <p:spPr bwMode="auto">
              <a:xfrm>
                <a:off x="2050" y="3649"/>
                <a:ext cx="220" cy="19"/>
              </a:xfrm>
              <a:prstGeom prst="rect">
                <a:avLst/>
              </a:prstGeom>
              <a:solidFill>
                <a:srgbClr val="D4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6" name="ïṧḻíḋê"/>
              <p:cNvSpPr/>
              <p:nvPr/>
            </p:nvSpPr>
            <p:spPr bwMode="auto">
              <a:xfrm>
                <a:off x="2069" y="3668"/>
                <a:ext cx="220" cy="19"/>
              </a:xfrm>
              <a:prstGeom prst="rect">
                <a:avLst/>
              </a:prstGeom>
              <a:solidFill>
                <a:srgbClr val="EDD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7" name="ïşlídé"/>
              <p:cNvSpPr/>
              <p:nvPr/>
            </p:nvSpPr>
            <p:spPr bwMode="auto">
              <a:xfrm>
                <a:off x="2053" y="3542"/>
                <a:ext cx="38" cy="19"/>
              </a:xfrm>
              <a:custGeom>
                <a:avLst/>
                <a:gdLst>
                  <a:gd name="T0" fmla="*/ 0 w 38"/>
                  <a:gd name="T1" fmla="*/ 0 h 19"/>
                  <a:gd name="T2" fmla="*/ 38 w 38"/>
                  <a:gd name="T3" fmla="*/ 0 h 19"/>
                  <a:gd name="T4" fmla="*/ 0 w 38"/>
                  <a:gd name="T5" fmla="*/ 19 h 19"/>
                  <a:gd name="T6" fmla="*/ 0 w 38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9">
                    <a:moveTo>
                      <a:pt x="0" y="0"/>
                    </a:moveTo>
                    <a:lnTo>
                      <a:pt x="38" y="0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66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8" name="íṥļïḑè"/>
              <p:cNvSpPr/>
              <p:nvPr/>
            </p:nvSpPr>
            <p:spPr bwMode="auto">
              <a:xfrm>
                <a:off x="2205" y="3542"/>
                <a:ext cx="38" cy="19"/>
              </a:xfrm>
              <a:custGeom>
                <a:avLst/>
                <a:gdLst>
                  <a:gd name="T0" fmla="*/ 0 w 38"/>
                  <a:gd name="T1" fmla="*/ 0 h 19"/>
                  <a:gd name="T2" fmla="*/ 38 w 38"/>
                  <a:gd name="T3" fmla="*/ 0 h 19"/>
                  <a:gd name="T4" fmla="*/ 0 w 38"/>
                  <a:gd name="T5" fmla="*/ 19 h 19"/>
                  <a:gd name="T6" fmla="*/ 0 w 38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9">
                    <a:moveTo>
                      <a:pt x="0" y="0"/>
                    </a:moveTo>
                    <a:lnTo>
                      <a:pt x="38" y="0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66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9" name="îṩlîdé"/>
              <p:cNvSpPr/>
              <p:nvPr/>
            </p:nvSpPr>
            <p:spPr bwMode="auto">
              <a:xfrm>
                <a:off x="1590" y="3581"/>
                <a:ext cx="209" cy="121"/>
              </a:xfrm>
              <a:custGeom>
                <a:avLst/>
                <a:gdLst>
                  <a:gd name="T0" fmla="*/ 11 w 55"/>
                  <a:gd name="T1" fmla="*/ 12 h 32"/>
                  <a:gd name="T2" fmla="*/ 15 w 55"/>
                  <a:gd name="T3" fmla="*/ 12 h 32"/>
                  <a:gd name="T4" fmla="*/ 15 w 55"/>
                  <a:gd name="T5" fmla="*/ 10 h 32"/>
                  <a:gd name="T6" fmla="*/ 26 w 55"/>
                  <a:gd name="T7" fmla="*/ 0 h 32"/>
                  <a:gd name="T8" fmla="*/ 26 w 55"/>
                  <a:gd name="T9" fmla="*/ 0 h 32"/>
                  <a:gd name="T10" fmla="*/ 37 w 55"/>
                  <a:gd name="T11" fmla="*/ 10 h 32"/>
                  <a:gd name="T12" fmla="*/ 37 w 55"/>
                  <a:gd name="T13" fmla="*/ 12 h 32"/>
                  <a:gd name="T14" fmla="*/ 44 w 55"/>
                  <a:gd name="T15" fmla="*/ 12 h 32"/>
                  <a:gd name="T16" fmla="*/ 55 w 55"/>
                  <a:gd name="T17" fmla="*/ 22 h 32"/>
                  <a:gd name="T18" fmla="*/ 44 w 55"/>
                  <a:gd name="T19" fmla="*/ 32 h 32"/>
                  <a:gd name="T20" fmla="*/ 11 w 55"/>
                  <a:gd name="T21" fmla="*/ 32 h 32"/>
                  <a:gd name="T22" fmla="*/ 0 w 55"/>
                  <a:gd name="T23" fmla="*/ 22 h 32"/>
                  <a:gd name="T24" fmla="*/ 11 w 55"/>
                  <a:gd name="T25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32">
                    <a:moveTo>
                      <a:pt x="11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5"/>
                      <a:pt x="20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2" y="0"/>
                      <a:pt x="37" y="5"/>
                      <a:pt x="37" y="10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50" y="12"/>
                      <a:pt x="55" y="17"/>
                      <a:pt x="55" y="22"/>
                    </a:cubicBezTo>
                    <a:cubicBezTo>
                      <a:pt x="55" y="28"/>
                      <a:pt x="50" y="32"/>
                      <a:pt x="44" y="32"/>
                    </a:cubicBezTo>
                    <a:cubicBezTo>
                      <a:pt x="33" y="32"/>
                      <a:pt x="22" y="32"/>
                      <a:pt x="11" y="32"/>
                    </a:cubicBezTo>
                    <a:cubicBezTo>
                      <a:pt x="5" y="32"/>
                      <a:pt x="0" y="28"/>
                      <a:pt x="0" y="22"/>
                    </a:cubicBezTo>
                    <a:cubicBezTo>
                      <a:pt x="0" y="17"/>
                      <a:pt x="5" y="12"/>
                      <a:pt x="11" y="12"/>
                    </a:cubicBezTo>
                    <a:close/>
                  </a:path>
                </a:pathLst>
              </a:custGeom>
              <a:solidFill>
                <a:srgbClr val="41D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0" name="îṣlïdè"/>
              <p:cNvSpPr/>
              <p:nvPr/>
            </p:nvSpPr>
            <p:spPr bwMode="auto">
              <a:xfrm>
                <a:off x="1590" y="3581"/>
                <a:ext cx="209" cy="121"/>
              </a:xfrm>
              <a:custGeom>
                <a:avLst/>
                <a:gdLst>
                  <a:gd name="T0" fmla="*/ 11 w 55"/>
                  <a:gd name="T1" fmla="*/ 17 h 32"/>
                  <a:gd name="T2" fmla="*/ 16 w 55"/>
                  <a:gd name="T3" fmla="*/ 16 h 32"/>
                  <a:gd name="T4" fmla="*/ 21 w 55"/>
                  <a:gd name="T5" fmla="*/ 16 h 32"/>
                  <a:gd name="T6" fmla="*/ 21 w 55"/>
                  <a:gd name="T7" fmla="*/ 14 h 32"/>
                  <a:gd name="T8" fmla="*/ 32 w 55"/>
                  <a:gd name="T9" fmla="*/ 4 h 32"/>
                  <a:gd name="T10" fmla="*/ 35 w 55"/>
                  <a:gd name="T11" fmla="*/ 4 h 32"/>
                  <a:gd name="T12" fmla="*/ 26 w 55"/>
                  <a:gd name="T13" fmla="*/ 0 h 32"/>
                  <a:gd name="T14" fmla="*/ 15 w 55"/>
                  <a:gd name="T15" fmla="*/ 10 h 32"/>
                  <a:gd name="T16" fmla="*/ 15 w 55"/>
                  <a:gd name="T17" fmla="*/ 12 h 32"/>
                  <a:gd name="T18" fmla="*/ 11 w 55"/>
                  <a:gd name="T19" fmla="*/ 12 h 32"/>
                  <a:gd name="T20" fmla="*/ 1 w 55"/>
                  <a:gd name="T21" fmla="*/ 17 h 32"/>
                  <a:gd name="T22" fmla="*/ 0 w 55"/>
                  <a:gd name="T23" fmla="*/ 21 h 32"/>
                  <a:gd name="T24" fmla="*/ 0 w 55"/>
                  <a:gd name="T25" fmla="*/ 22 h 32"/>
                  <a:gd name="T26" fmla="*/ 2 w 55"/>
                  <a:gd name="T27" fmla="*/ 29 h 32"/>
                  <a:gd name="T28" fmla="*/ 8 w 55"/>
                  <a:gd name="T29" fmla="*/ 32 h 32"/>
                  <a:gd name="T30" fmla="*/ 6 w 55"/>
                  <a:gd name="T31" fmla="*/ 29 h 32"/>
                  <a:gd name="T32" fmla="*/ 5 w 55"/>
                  <a:gd name="T33" fmla="*/ 26 h 32"/>
                  <a:gd name="T34" fmla="*/ 6 w 55"/>
                  <a:gd name="T35" fmla="*/ 21 h 32"/>
                  <a:gd name="T36" fmla="*/ 11 w 55"/>
                  <a:gd name="T37" fmla="*/ 17 h 32"/>
                  <a:gd name="T38" fmla="*/ 37 w 55"/>
                  <a:gd name="T39" fmla="*/ 14 h 32"/>
                  <a:gd name="T40" fmla="*/ 37 w 55"/>
                  <a:gd name="T41" fmla="*/ 16 h 32"/>
                  <a:gd name="T42" fmla="*/ 42 w 55"/>
                  <a:gd name="T43" fmla="*/ 16 h 32"/>
                  <a:gd name="T44" fmla="*/ 44 w 55"/>
                  <a:gd name="T45" fmla="*/ 16 h 32"/>
                  <a:gd name="T46" fmla="*/ 50 w 55"/>
                  <a:gd name="T47" fmla="*/ 17 h 32"/>
                  <a:gd name="T48" fmla="*/ 54 w 55"/>
                  <a:gd name="T49" fmla="*/ 21 h 32"/>
                  <a:gd name="T50" fmla="*/ 55 w 55"/>
                  <a:gd name="T51" fmla="*/ 24 h 32"/>
                  <a:gd name="T52" fmla="*/ 55 w 55"/>
                  <a:gd name="T53" fmla="*/ 22 h 32"/>
                  <a:gd name="T54" fmla="*/ 55 w 55"/>
                  <a:gd name="T55" fmla="*/ 21 h 32"/>
                  <a:gd name="T56" fmla="*/ 54 w 55"/>
                  <a:gd name="T57" fmla="*/ 17 h 32"/>
                  <a:gd name="T58" fmla="*/ 44 w 55"/>
                  <a:gd name="T59" fmla="*/ 12 h 32"/>
                  <a:gd name="T60" fmla="*/ 42 w 55"/>
                  <a:gd name="T61" fmla="*/ 12 h 32"/>
                  <a:gd name="T62" fmla="*/ 37 w 55"/>
                  <a:gd name="T63" fmla="*/ 12 h 32"/>
                  <a:gd name="T64" fmla="*/ 37 w 55"/>
                  <a:gd name="T65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" h="32">
                    <a:moveTo>
                      <a:pt x="11" y="17"/>
                    </a:moveTo>
                    <a:cubicBezTo>
                      <a:pt x="12" y="16"/>
                      <a:pt x="14" y="16"/>
                      <a:pt x="16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8"/>
                      <a:pt x="26" y="4"/>
                      <a:pt x="32" y="4"/>
                    </a:cubicBezTo>
                    <a:cubicBezTo>
                      <a:pt x="33" y="4"/>
                      <a:pt x="34" y="4"/>
                      <a:pt x="35" y="4"/>
                    </a:cubicBezTo>
                    <a:cubicBezTo>
                      <a:pt x="33" y="2"/>
                      <a:pt x="30" y="0"/>
                      <a:pt x="26" y="0"/>
                    </a:cubicBezTo>
                    <a:cubicBezTo>
                      <a:pt x="20" y="0"/>
                      <a:pt x="16" y="5"/>
                      <a:pt x="15" y="10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12"/>
                      <a:pt x="3" y="14"/>
                      <a:pt x="1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5"/>
                      <a:pt x="0" y="27"/>
                      <a:pt x="2" y="29"/>
                    </a:cubicBezTo>
                    <a:cubicBezTo>
                      <a:pt x="3" y="30"/>
                      <a:pt x="5" y="32"/>
                      <a:pt x="8" y="32"/>
                    </a:cubicBezTo>
                    <a:cubicBezTo>
                      <a:pt x="7" y="31"/>
                      <a:pt x="6" y="30"/>
                      <a:pt x="6" y="29"/>
                    </a:cubicBezTo>
                    <a:cubicBezTo>
                      <a:pt x="5" y="28"/>
                      <a:pt x="5" y="27"/>
                      <a:pt x="5" y="26"/>
                    </a:cubicBezTo>
                    <a:cubicBezTo>
                      <a:pt x="5" y="24"/>
                      <a:pt x="6" y="23"/>
                      <a:pt x="6" y="21"/>
                    </a:cubicBezTo>
                    <a:cubicBezTo>
                      <a:pt x="7" y="20"/>
                      <a:pt x="9" y="18"/>
                      <a:pt x="11" y="17"/>
                    </a:cubicBezTo>
                    <a:close/>
                    <a:moveTo>
                      <a:pt x="37" y="14"/>
                    </a:moveTo>
                    <a:cubicBezTo>
                      <a:pt x="37" y="16"/>
                      <a:pt x="37" y="16"/>
                      <a:pt x="37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7" y="16"/>
                      <a:pt x="49" y="16"/>
                      <a:pt x="50" y="17"/>
                    </a:cubicBezTo>
                    <a:cubicBezTo>
                      <a:pt x="52" y="18"/>
                      <a:pt x="53" y="20"/>
                      <a:pt x="54" y="21"/>
                    </a:cubicBezTo>
                    <a:cubicBezTo>
                      <a:pt x="55" y="22"/>
                      <a:pt x="55" y="23"/>
                      <a:pt x="55" y="24"/>
                    </a:cubicBezTo>
                    <a:cubicBezTo>
                      <a:pt x="55" y="23"/>
                      <a:pt x="55" y="23"/>
                      <a:pt x="55" y="22"/>
                    </a:cubicBezTo>
                    <a:cubicBezTo>
                      <a:pt x="55" y="22"/>
                      <a:pt x="55" y="22"/>
                      <a:pt x="55" y="21"/>
                    </a:cubicBezTo>
                    <a:cubicBezTo>
                      <a:pt x="55" y="20"/>
                      <a:pt x="54" y="18"/>
                      <a:pt x="54" y="17"/>
                    </a:cubicBezTo>
                    <a:cubicBezTo>
                      <a:pt x="52" y="14"/>
                      <a:pt x="48" y="12"/>
                      <a:pt x="44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3"/>
                      <a:pt x="37" y="13"/>
                      <a:pt x="37" y="14"/>
                    </a:cubicBezTo>
                    <a:close/>
                  </a:path>
                </a:pathLst>
              </a:custGeom>
              <a:solidFill>
                <a:srgbClr val="32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1" name="iṡḷîdê"/>
              <p:cNvSpPr/>
              <p:nvPr/>
            </p:nvSpPr>
            <p:spPr bwMode="auto">
              <a:xfrm>
                <a:off x="2911" y="3535"/>
                <a:ext cx="35" cy="179"/>
              </a:xfrm>
              <a:custGeom>
                <a:avLst/>
                <a:gdLst>
                  <a:gd name="T0" fmla="*/ 9 w 9"/>
                  <a:gd name="T1" fmla="*/ 2 h 47"/>
                  <a:gd name="T2" fmla="*/ 9 w 9"/>
                  <a:gd name="T3" fmla="*/ 44 h 47"/>
                  <a:gd name="T4" fmla="*/ 7 w 9"/>
                  <a:gd name="T5" fmla="*/ 47 h 47"/>
                  <a:gd name="T6" fmla="*/ 2 w 9"/>
                  <a:gd name="T7" fmla="*/ 47 h 47"/>
                  <a:gd name="T8" fmla="*/ 0 w 9"/>
                  <a:gd name="T9" fmla="*/ 44 h 47"/>
                  <a:gd name="T10" fmla="*/ 0 w 9"/>
                  <a:gd name="T11" fmla="*/ 2 h 47"/>
                  <a:gd name="T12" fmla="*/ 2 w 9"/>
                  <a:gd name="T13" fmla="*/ 0 h 47"/>
                  <a:gd name="T14" fmla="*/ 7 w 9"/>
                  <a:gd name="T15" fmla="*/ 0 h 47"/>
                  <a:gd name="T16" fmla="*/ 9 w 9"/>
                  <a:gd name="T17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7">
                    <a:moveTo>
                      <a:pt x="9" y="2"/>
                    </a:moveTo>
                    <a:cubicBezTo>
                      <a:pt x="9" y="44"/>
                      <a:pt x="9" y="44"/>
                      <a:pt x="9" y="44"/>
                    </a:cubicBezTo>
                    <a:cubicBezTo>
                      <a:pt x="9" y="46"/>
                      <a:pt x="8" y="47"/>
                      <a:pt x="7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0" y="46"/>
                      <a:pt x="0" y="4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1"/>
                      <a:pt x="9" y="2"/>
                    </a:cubicBezTo>
                    <a:close/>
                  </a:path>
                </a:pathLst>
              </a:custGeom>
              <a:solidFill>
                <a:srgbClr val="823D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2" name="ïśḻiḑê"/>
              <p:cNvSpPr/>
              <p:nvPr/>
            </p:nvSpPr>
            <p:spPr bwMode="auto">
              <a:xfrm>
                <a:off x="2911" y="3535"/>
                <a:ext cx="19" cy="179"/>
              </a:xfrm>
              <a:custGeom>
                <a:avLst/>
                <a:gdLst>
                  <a:gd name="T0" fmla="*/ 5 w 5"/>
                  <a:gd name="T1" fmla="*/ 1 h 47"/>
                  <a:gd name="T2" fmla="*/ 5 w 5"/>
                  <a:gd name="T3" fmla="*/ 46 h 47"/>
                  <a:gd name="T4" fmla="*/ 3 w 5"/>
                  <a:gd name="T5" fmla="*/ 47 h 47"/>
                  <a:gd name="T6" fmla="*/ 1 w 5"/>
                  <a:gd name="T7" fmla="*/ 47 h 47"/>
                  <a:gd name="T8" fmla="*/ 0 w 5"/>
                  <a:gd name="T9" fmla="*/ 46 h 47"/>
                  <a:gd name="T10" fmla="*/ 0 w 5"/>
                  <a:gd name="T11" fmla="*/ 1 h 47"/>
                  <a:gd name="T12" fmla="*/ 1 w 5"/>
                  <a:gd name="T13" fmla="*/ 0 h 47"/>
                  <a:gd name="T14" fmla="*/ 3 w 5"/>
                  <a:gd name="T15" fmla="*/ 0 h 47"/>
                  <a:gd name="T16" fmla="*/ 5 w 5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7">
                    <a:moveTo>
                      <a:pt x="5" y="1"/>
                    </a:move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7"/>
                      <a:pt x="3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7"/>
                      <a:pt x="0" y="46"/>
                      <a:pt x="0" y="4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6E30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3" name="ïSḻíďe"/>
              <p:cNvSpPr/>
              <p:nvPr/>
            </p:nvSpPr>
            <p:spPr bwMode="auto">
              <a:xfrm>
                <a:off x="2870" y="3550"/>
                <a:ext cx="57" cy="76"/>
              </a:xfrm>
              <a:custGeom>
                <a:avLst/>
                <a:gdLst>
                  <a:gd name="T0" fmla="*/ 12 w 15"/>
                  <a:gd name="T1" fmla="*/ 16 h 20"/>
                  <a:gd name="T2" fmla="*/ 15 w 15"/>
                  <a:gd name="T3" fmla="*/ 18 h 20"/>
                  <a:gd name="T4" fmla="*/ 12 w 15"/>
                  <a:gd name="T5" fmla="*/ 20 h 20"/>
                  <a:gd name="T6" fmla="*/ 0 w 15"/>
                  <a:gd name="T7" fmla="*/ 2 h 20"/>
                  <a:gd name="T8" fmla="*/ 2 w 15"/>
                  <a:gd name="T9" fmla="*/ 0 h 20"/>
                  <a:gd name="T10" fmla="*/ 4 w 15"/>
                  <a:gd name="T11" fmla="*/ 2 h 20"/>
                  <a:gd name="T12" fmla="*/ 12 w 15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0">
                    <a:moveTo>
                      <a:pt x="12" y="16"/>
                    </a:moveTo>
                    <a:cubicBezTo>
                      <a:pt x="14" y="16"/>
                      <a:pt x="15" y="17"/>
                      <a:pt x="15" y="18"/>
                    </a:cubicBezTo>
                    <a:cubicBezTo>
                      <a:pt x="15" y="19"/>
                      <a:pt x="14" y="20"/>
                      <a:pt x="12" y="20"/>
                    </a:cubicBezTo>
                    <a:cubicBezTo>
                      <a:pt x="0" y="20"/>
                      <a:pt x="0" y="11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3" y="16"/>
                      <a:pt x="12" y="16"/>
                    </a:cubicBezTo>
                    <a:close/>
                  </a:path>
                </a:pathLst>
              </a:custGeom>
              <a:solidFill>
                <a:srgbClr val="9145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4" name="iṧḻiḋe"/>
              <p:cNvSpPr/>
              <p:nvPr/>
            </p:nvSpPr>
            <p:spPr bwMode="auto">
              <a:xfrm>
                <a:off x="2782" y="3344"/>
                <a:ext cx="281" cy="259"/>
              </a:xfrm>
              <a:custGeom>
                <a:avLst/>
                <a:gdLst>
                  <a:gd name="T0" fmla="*/ 56 w 74"/>
                  <a:gd name="T1" fmla="*/ 56 h 68"/>
                  <a:gd name="T2" fmla="*/ 52 w 74"/>
                  <a:gd name="T3" fmla="*/ 56 h 68"/>
                  <a:gd name="T4" fmla="*/ 51 w 74"/>
                  <a:gd name="T5" fmla="*/ 58 h 68"/>
                  <a:gd name="T6" fmla="*/ 41 w 74"/>
                  <a:gd name="T7" fmla="*/ 68 h 68"/>
                  <a:gd name="T8" fmla="*/ 41 w 74"/>
                  <a:gd name="T9" fmla="*/ 68 h 68"/>
                  <a:gd name="T10" fmla="*/ 31 w 74"/>
                  <a:gd name="T11" fmla="*/ 58 h 68"/>
                  <a:gd name="T12" fmla="*/ 31 w 74"/>
                  <a:gd name="T13" fmla="*/ 56 h 68"/>
                  <a:gd name="T14" fmla="*/ 24 w 74"/>
                  <a:gd name="T15" fmla="*/ 56 h 68"/>
                  <a:gd name="T16" fmla="*/ 13 w 74"/>
                  <a:gd name="T17" fmla="*/ 47 h 68"/>
                  <a:gd name="T18" fmla="*/ 14 w 74"/>
                  <a:gd name="T19" fmla="*/ 43 h 68"/>
                  <a:gd name="T20" fmla="*/ 0 w 74"/>
                  <a:gd name="T21" fmla="*/ 30 h 68"/>
                  <a:gd name="T22" fmla="*/ 15 w 74"/>
                  <a:gd name="T23" fmla="*/ 16 h 68"/>
                  <a:gd name="T24" fmla="*/ 24 w 74"/>
                  <a:gd name="T25" fmla="*/ 16 h 68"/>
                  <a:gd name="T26" fmla="*/ 24 w 74"/>
                  <a:gd name="T27" fmla="*/ 14 h 68"/>
                  <a:gd name="T28" fmla="*/ 39 w 74"/>
                  <a:gd name="T29" fmla="*/ 0 h 68"/>
                  <a:gd name="T30" fmla="*/ 39 w 74"/>
                  <a:gd name="T31" fmla="*/ 0 h 68"/>
                  <a:gd name="T32" fmla="*/ 53 w 74"/>
                  <a:gd name="T33" fmla="*/ 11 h 68"/>
                  <a:gd name="T34" fmla="*/ 58 w 74"/>
                  <a:gd name="T35" fmla="*/ 15 h 68"/>
                  <a:gd name="T36" fmla="*/ 58 w 74"/>
                  <a:gd name="T37" fmla="*/ 16 h 68"/>
                  <a:gd name="T38" fmla="*/ 60 w 74"/>
                  <a:gd name="T39" fmla="*/ 16 h 68"/>
                  <a:gd name="T40" fmla="*/ 74 w 74"/>
                  <a:gd name="T41" fmla="*/ 30 h 68"/>
                  <a:gd name="T42" fmla="*/ 65 w 74"/>
                  <a:gd name="T43" fmla="*/ 42 h 68"/>
                  <a:gd name="T44" fmla="*/ 66 w 74"/>
                  <a:gd name="T45" fmla="*/ 47 h 68"/>
                  <a:gd name="T46" fmla="*/ 56 w 74"/>
                  <a:gd name="T47" fmla="*/ 5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68">
                    <a:moveTo>
                      <a:pt x="56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63"/>
                      <a:pt x="47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35" y="68"/>
                      <a:pt x="30" y="63"/>
                      <a:pt x="31" y="58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18" y="56"/>
                      <a:pt x="13" y="52"/>
                      <a:pt x="13" y="47"/>
                    </a:cubicBezTo>
                    <a:cubicBezTo>
                      <a:pt x="13" y="45"/>
                      <a:pt x="14" y="44"/>
                      <a:pt x="14" y="43"/>
                    </a:cubicBezTo>
                    <a:cubicBezTo>
                      <a:pt x="6" y="43"/>
                      <a:pt x="0" y="37"/>
                      <a:pt x="0" y="30"/>
                    </a:cubicBezTo>
                    <a:cubicBezTo>
                      <a:pt x="0" y="22"/>
                      <a:pt x="7" y="16"/>
                      <a:pt x="1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6"/>
                      <a:pt x="31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6" y="0"/>
                      <a:pt x="51" y="5"/>
                      <a:pt x="53" y="11"/>
                    </a:cubicBezTo>
                    <a:cubicBezTo>
                      <a:pt x="56" y="11"/>
                      <a:pt x="58" y="12"/>
                      <a:pt x="58" y="15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8" y="16"/>
                      <a:pt x="74" y="22"/>
                      <a:pt x="74" y="30"/>
                    </a:cubicBezTo>
                    <a:cubicBezTo>
                      <a:pt x="74" y="35"/>
                      <a:pt x="71" y="40"/>
                      <a:pt x="65" y="42"/>
                    </a:cubicBezTo>
                    <a:cubicBezTo>
                      <a:pt x="66" y="44"/>
                      <a:pt x="66" y="45"/>
                      <a:pt x="66" y="47"/>
                    </a:cubicBezTo>
                    <a:cubicBezTo>
                      <a:pt x="66" y="52"/>
                      <a:pt x="62" y="56"/>
                      <a:pt x="56" y="56"/>
                    </a:cubicBezTo>
                    <a:close/>
                  </a:path>
                </a:pathLst>
              </a:custGeom>
              <a:solidFill>
                <a:srgbClr val="41D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5" name="isḷíḓé"/>
              <p:cNvSpPr/>
              <p:nvPr/>
            </p:nvSpPr>
            <p:spPr bwMode="auto">
              <a:xfrm>
                <a:off x="2782" y="3344"/>
                <a:ext cx="175" cy="259"/>
              </a:xfrm>
              <a:custGeom>
                <a:avLst/>
                <a:gdLst>
                  <a:gd name="T0" fmla="*/ 34 w 46"/>
                  <a:gd name="T1" fmla="*/ 57 h 68"/>
                  <a:gd name="T2" fmla="*/ 24 w 46"/>
                  <a:gd name="T3" fmla="*/ 47 h 68"/>
                  <a:gd name="T4" fmla="*/ 24 w 46"/>
                  <a:gd name="T5" fmla="*/ 44 h 68"/>
                  <a:gd name="T6" fmla="*/ 10 w 46"/>
                  <a:gd name="T7" fmla="*/ 30 h 68"/>
                  <a:gd name="T8" fmla="*/ 25 w 46"/>
                  <a:gd name="T9" fmla="*/ 16 h 68"/>
                  <a:gd name="T10" fmla="*/ 35 w 46"/>
                  <a:gd name="T11" fmla="*/ 16 h 68"/>
                  <a:gd name="T12" fmla="*/ 34 w 46"/>
                  <a:gd name="T13" fmla="*/ 14 h 68"/>
                  <a:gd name="T14" fmla="*/ 44 w 46"/>
                  <a:gd name="T15" fmla="*/ 1 h 68"/>
                  <a:gd name="T16" fmla="*/ 39 w 46"/>
                  <a:gd name="T17" fmla="*/ 0 h 68"/>
                  <a:gd name="T18" fmla="*/ 24 w 46"/>
                  <a:gd name="T19" fmla="*/ 14 h 68"/>
                  <a:gd name="T20" fmla="*/ 24 w 46"/>
                  <a:gd name="T21" fmla="*/ 16 h 68"/>
                  <a:gd name="T22" fmla="*/ 15 w 46"/>
                  <a:gd name="T23" fmla="*/ 16 h 68"/>
                  <a:gd name="T24" fmla="*/ 0 w 46"/>
                  <a:gd name="T25" fmla="*/ 30 h 68"/>
                  <a:gd name="T26" fmla="*/ 14 w 46"/>
                  <a:gd name="T27" fmla="*/ 43 h 68"/>
                  <a:gd name="T28" fmla="*/ 13 w 46"/>
                  <a:gd name="T29" fmla="*/ 47 h 68"/>
                  <a:gd name="T30" fmla="*/ 23 w 46"/>
                  <a:gd name="T31" fmla="*/ 56 h 68"/>
                  <a:gd name="T32" fmla="*/ 24 w 46"/>
                  <a:gd name="T33" fmla="*/ 56 h 68"/>
                  <a:gd name="T34" fmla="*/ 27 w 46"/>
                  <a:gd name="T35" fmla="*/ 56 h 68"/>
                  <a:gd name="T36" fmla="*/ 31 w 46"/>
                  <a:gd name="T37" fmla="*/ 56 h 68"/>
                  <a:gd name="T38" fmla="*/ 31 w 46"/>
                  <a:gd name="T39" fmla="*/ 58 h 68"/>
                  <a:gd name="T40" fmla="*/ 34 w 46"/>
                  <a:gd name="T41" fmla="*/ 65 h 68"/>
                  <a:gd name="T42" fmla="*/ 41 w 46"/>
                  <a:gd name="T43" fmla="*/ 68 h 68"/>
                  <a:gd name="T44" fmla="*/ 43 w 46"/>
                  <a:gd name="T45" fmla="*/ 67 h 68"/>
                  <a:gd name="T46" fmla="*/ 46 w 46"/>
                  <a:gd name="T47" fmla="*/ 67 h 68"/>
                  <a:gd name="T48" fmla="*/ 43 w 46"/>
                  <a:gd name="T49" fmla="*/ 65 h 68"/>
                  <a:gd name="T50" fmla="*/ 41 w 46"/>
                  <a:gd name="T51" fmla="*/ 58 h 68"/>
                  <a:gd name="T52" fmla="*/ 41 w 46"/>
                  <a:gd name="T53" fmla="*/ 57 h 68"/>
                  <a:gd name="T54" fmla="*/ 34 w 46"/>
                  <a:gd name="T55" fmla="*/ 57 h 68"/>
                  <a:gd name="T56" fmla="*/ 34 w 46"/>
                  <a:gd name="T57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" h="68">
                    <a:moveTo>
                      <a:pt x="34" y="57"/>
                    </a:moveTo>
                    <a:cubicBezTo>
                      <a:pt x="28" y="56"/>
                      <a:pt x="24" y="52"/>
                      <a:pt x="24" y="47"/>
                    </a:cubicBezTo>
                    <a:cubicBezTo>
                      <a:pt x="24" y="46"/>
                      <a:pt x="24" y="45"/>
                      <a:pt x="24" y="44"/>
                    </a:cubicBezTo>
                    <a:cubicBezTo>
                      <a:pt x="17" y="43"/>
                      <a:pt x="10" y="37"/>
                      <a:pt x="10" y="30"/>
                    </a:cubicBezTo>
                    <a:cubicBezTo>
                      <a:pt x="10" y="23"/>
                      <a:pt x="17" y="16"/>
                      <a:pt x="2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8"/>
                      <a:pt x="38" y="3"/>
                      <a:pt x="44" y="1"/>
                    </a:cubicBezTo>
                    <a:cubicBezTo>
                      <a:pt x="43" y="1"/>
                      <a:pt x="41" y="0"/>
                      <a:pt x="39" y="0"/>
                    </a:cubicBezTo>
                    <a:cubicBezTo>
                      <a:pt x="31" y="0"/>
                      <a:pt x="24" y="6"/>
                      <a:pt x="24" y="14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7" y="16"/>
                      <a:pt x="0" y="22"/>
                      <a:pt x="0" y="30"/>
                    </a:cubicBezTo>
                    <a:cubicBezTo>
                      <a:pt x="0" y="37"/>
                      <a:pt x="6" y="43"/>
                      <a:pt x="14" y="43"/>
                    </a:cubicBezTo>
                    <a:cubicBezTo>
                      <a:pt x="14" y="44"/>
                      <a:pt x="13" y="45"/>
                      <a:pt x="13" y="47"/>
                    </a:cubicBezTo>
                    <a:cubicBezTo>
                      <a:pt x="13" y="52"/>
                      <a:pt x="18" y="56"/>
                      <a:pt x="23" y="56"/>
                    </a:cubicBezTo>
                    <a:cubicBezTo>
                      <a:pt x="23" y="56"/>
                      <a:pt x="24" y="56"/>
                      <a:pt x="24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0" y="61"/>
                      <a:pt x="32" y="63"/>
                      <a:pt x="34" y="65"/>
                    </a:cubicBezTo>
                    <a:cubicBezTo>
                      <a:pt x="36" y="67"/>
                      <a:pt x="38" y="68"/>
                      <a:pt x="41" y="68"/>
                    </a:cubicBezTo>
                    <a:cubicBezTo>
                      <a:pt x="42" y="68"/>
                      <a:pt x="43" y="68"/>
                      <a:pt x="43" y="67"/>
                    </a:cubicBezTo>
                    <a:cubicBezTo>
                      <a:pt x="44" y="67"/>
                      <a:pt x="45" y="67"/>
                      <a:pt x="46" y="67"/>
                    </a:cubicBezTo>
                    <a:cubicBezTo>
                      <a:pt x="45" y="66"/>
                      <a:pt x="44" y="65"/>
                      <a:pt x="43" y="65"/>
                    </a:cubicBezTo>
                    <a:cubicBezTo>
                      <a:pt x="42" y="63"/>
                      <a:pt x="41" y="61"/>
                      <a:pt x="41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lose/>
                  </a:path>
                </a:pathLst>
              </a:custGeom>
              <a:solidFill>
                <a:srgbClr val="32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6" name="îşḷïdê"/>
              <p:cNvSpPr/>
              <p:nvPr/>
            </p:nvSpPr>
            <p:spPr bwMode="auto">
              <a:xfrm>
                <a:off x="960" y="3485"/>
                <a:ext cx="41" cy="214"/>
              </a:xfrm>
              <a:custGeom>
                <a:avLst/>
                <a:gdLst>
                  <a:gd name="T0" fmla="*/ 11 w 11"/>
                  <a:gd name="T1" fmla="*/ 3 h 56"/>
                  <a:gd name="T2" fmla="*/ 11 w 11"/>
                  <a:gd name="T3" fmla="*/ 53 h 56"/>
                  <a:gd name="T4" fmla="*/ 8 w 11"/>
                  <a:gd name="T5" fmla="*/ 56 h 56"/>
                  <a:gd name="T6" fmla="*/ 3 w 11"/>
                  <a:gd name="T7" fmla="*/ 56 h 56"/>
                  <a:gd name="T8" fmla="*/ 0 w 11"/>
                  <a:gd name="T9" fmla="*/ 53 h 56"/>
                  <a:gd name="T10" fmla="*/ 0 w 11"/>
                  <a:gd name="T11" fmla="*/ 3 h 56"/>
                  <a:gd name="T12" fmla="*/ 3 w 11"/>
                  <a:gd name="T13" fmla="*/ 0 h 56"/>
                  <a:gd name="T14" fmla="*/ 8 w 11"/>
                  <a:gd name="T15" fmla="*/ 0 h 56"/>
                  <a:gd name="T16" fmla="*/ 11 w 11"/>
                  <a:gd name="T17" fmla="*/ 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6">
                    <a:moveTo>
                      <a:pt x="11" y="3"/>
                    </a:move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0" y="56"/>
                      <a:pt x="8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1" y="56"/>
                      <a:pt x="0" y="55"/>
                      <a:pt x="0" y="5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1"/>
                      <a:pt x="11" y="3"/>
                    </a:cubicBezTo>
                    <a:close/>
                  </a:path>
                </a:pathLst>
              </a:custGeom>
              <a:solidFill>
                <a:srgbClr val="823D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7" name="ïṧľîďè"/>
              <p:cNvSpPr/>
              <p:nvPr/>
            </p:nvSpPr>
            <p:spPr bwMode="auto">
              <a:xfrm>
                <a:off x="960" y="3485"/>
                <a:ext cx="23" cy="214"/>
              </a:xfrm>
              <a:custGeom>
                <a:avLst/>
                <a:gdLst>
                  <a:gd name="T0" fmla="*/ 6 w 6"/>
                  <a:gd name="T1" fmla="*/ 2 h 56"/>
                  <a:gd name="T2" fmla="*/ 6 w 6"/>
                  <a:gd name="T3" fmla="*/ 54 h 56"/>
                  <a:gd name="T4" fmla="*/ 4 w 6"/>
                  <a:gd name="T5" fmla="*/ 56 h 56"/>
                  <a:gd name="T6" fmla="*/ 2 w 6"/>
                  <a:gd name="T7" fmla="*/ 56 h 56"/>
                  <a:gd name="T8" fmla="*/ 0 w 6"/>
                  <a:gd name="T9" fmla="*/ 54 h 56"/>
                  <a:gd name="T10" fmla="*/ 0 w 6"/>
                  <a:gd name="T11" fmla="*/ 2 h 56"/>
                  <a:gd name="T12" fmla="*/ 2 w 6"/>
                  <a:gd name="T13" fmla="*/ 0 h 56"/>
                  <a:gd name="T14" fmla="*/ 4 w 6"/>
                  <a:gd name="T15" fmla="*/ 0 h 56"/>
                  <a:gd name="T16" fmla="*/ 6 w 6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6">
                    <a:moveTo>
                      <a:pt x="6" y="2"/>
                    </a:moveTo>
                    <a:cubicBezTo>
                      <a:pt x="6" y="54"/>
                      <a:pt x="6" y="54"/>
                      <a:pt x="6" y="54"/>
                    </a:cubicBezTo>
                    <a:cubicBezTo>
                      <a:pt x="6" y="55"/>
                      <a:pt x="5" y="56"/>
                      <a:pt x="4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1" y="56"/>
                      <a:pt x="0" y="55"/>
                      <a:pt x="0" y="5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lose/>
                  </a:path>
                </a:pathLst>
              </a:custGeom>
              <a:solidFill>
                <a:srgbClr val="6E30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8" name="îṥḻíďe"/>
              <p:cNvSpPr/>
              <p:nvPr/>
            </p:nvSpPr>
            <p:spPr bwMode="auto">
              <a:xfrm>
                <a:off x="838" y="3143"/>
                <a:ext cx="300" cy="491"/>
              </a:xfrm>
              <a:custGeom>
                <a:avLst/>
                <a:gdLst>
                  <a:gd name="T0" fmla="*/ 0 w 300"/>
                  <a:gd name="T1" fmla="*/ 472 h 491"/>
                  <a:gd name="T2" fmla="*/ 145 w 300"/>
                  <a:gd name="T3" fmla="*/ 472 h 491"/>
                  <a:gd name="T4" fmla="*/ 300 w 300"/>
                  <a:gd name="T5" fmla="*/ 491 h 491"/>
                  <a:gd name="T6" fmla="*/ 141 w 300"/>
                  <a:gd name="T7" fmla="*/ 0 h 491"/>
                  <a:gd name="T8" fmla="*/ 0 w 300"/>
                  <a:gd name="T9" fmla="*/ 472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491">
                    <a:moveTo>
                      <a:pt x="0" y="472"/>
                    </a:moveTo>
                    <a:lnTo>
                      <a:pt x="145" y="472"/>
                    </a:lnTo>
                    <a:lnTo>
                      <a:pt x="300" y="491"/>
                    </a:lnTo>
                    <a:lnTo>
                      <a:pt x="141" y="0"/>
                    </a:lnTo>
                    <a:lnTo>
                      <a:pt x="0" y="472"/>
                    </a:lnTo>
                    <a:close/>
                  </a:path>
                </a:pathLst>
              </a:custGeom>
              <a:solidFill>
                <a:srgbClr val="1E99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9" name="îṡļïḓè"/>
              <p:cNvSpPr/>
              <p:nvPr/>
            </p:nvSpPr>
            <p:spPr bwMode="auto">
              <a:xfrm>
                <a:off x="834" y="3143"/>
                <a:ext cx="149" cy="487"/>
              </a:xfrm>
              <a:custGeom>
                <a:avLst/>
                <a:gdLst>
                  <a:gd name="T0" fmla="*/ 149 w 149"/>
                  <a:gd name="T1" fmla="*/ 464 h 487"/>
                  <a:gd name="T2" fmla="*/ 145 w 149"/>
                  <a:gd name="T3" fmla="*/ 0 h 487"/>
                  <a:gd name="T4" fmla="*/ 0 w 149"/>
                  <a:gd name="T5" fmla="*/ 487 h 487"/>
                  <a:gd name="T6" fmla="*/ 149 w 149"/>
                  <a:gd name="T7" fmla="*/ 472 h 487"/>
                  <a:gd name="T8" fmla="*/ 149 w 149"/>
                  <a:gd name="T9" fmla="*/ 464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487">
                    <a:moveTo>
                      <a:pt x="149" y="464"/>
                    </a:moveTo>
                    <a:lnTo>
                      <a:pt x="145" y="0"/>
                    </a:lnTo>
                    <a:lnTo>
                      <a:pt x="0" y="487"/>
                    </a:lnTo>
                    <a:lnTo>
                      <a:pt x="149" y="472"/>
                    </a:lnTo>
                    <a:lnTo>
                      <a:pt x="149" y="464"/>
                    </a:lnTo>
                    <a:close/>
                  </a:path>
                </a:pathLst>
              </a:custGeom>
              <a:solidFill>
                <a:srgbClr val="0D7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0" name="ís1îḑê"/>
              <p:cNvSpPr/>
              <p:nvPr/>
            </p:nvSpPr>
            <p:spPr bwMode="auto">
              <a:xfrm>
                <a:off x="876" y="3554"/>
                <a:ext cx="107" cy="34"/>
              </a:xfrm>
              <a:custGeom>
                <a:avLst/>
                <a:gdLst>
                  <a:gd name="T0" fmla="*/ 107 w 107"/>
                  <a:gd name="T1" fmla="*/ 0 h 34"/>
                  <a:gd name="T2" fmla="*/ 107 w 107"/>
                  <a:gd name="T3" fmla="*/ 19 h 34"/>
                  <a:gd name="T4" fmla="*/ 0 w 107"/>
                  <a:gd name="T5" fmla="*/ 34 h 34"/>
                  <a:gd name="T6" fmla="*/ 107 w 107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34">
                    <a:moveTo>
                      <a:pt x="107" y="0"/>
                    </a:moveTo>
                    <a:lnTo>
                      <a:pt x="107" y="19"/>
                    </a:lnTo>
                    <a:lnTo>
                      <a:pt x="0" y="34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1E99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1" name="íṣľiḍé"/>
              <p:cNvSpPr/>
              <p:nvPr/>
            </p:nvSpPr>
            <p:spPr bwMode="auto">
              <a:xfrm>
                <a:off x="880" y="3501"/>
                <a:ext cx="110" cy="34"/>
              </a:xfrm>
              <a:custGeom>
                <a:avLst/>
                <a:gdLst>
                  <a:gd name="T0" fmla="*/ 110 w 110"/>
                  <a:gd name="T1" fmla="*/ 0 h 34"/>
                  <a:gd name="T2" fmla="*/ 103 w 110"/>
                  <a:gd name="T3" fmla="*/ 19 h 34"/>
                  <a:gd name="T4" fmla="*/ 0 w 110"/>
                  <a:gd name="T5" fmla="*/ 34 h 34"/>
                  <a:gd name="T6" fmla="*/ 110 w 110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34">
                    <a:moveTo>
                      <a:pt x="110" y="0"/>
                    </a:moveTo>
                    <a:lnTo>
                      <a:pt x="103" y="19"/>
                    </a:lnTo>
                    <a:lnTo>
                      <a:pt x="0" y="34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1E99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2" name="işḻiḑe"/>
              <p:cNvSpPr/>
              <p:nvPr/>
            </p:nvSpPr>
            <p:spPr bwMode="auto">
              <a:xfrm>
                <a:off x="888" y="3447"/>
                <a:ext cx="98" cy="35"/>
              </a:xfrm>
              <a:custGeom>
                <a:avLst/>
                <a:gdLst>
                  <a:gd name="T0" fmla="*/ 98 w 98"/>
                  <a:gd name="T1" fmla="*/ 0 h 35"/>
                  <a:gd name="T2" fmla="*/ 91 w 98"/>
                  <a:gd name="T3" fmla="*/ 19 h 35"/>
                  <a:gd name="T4" fmla="*/ 0 w 98"/>
                  <a:gd name="T5" fmla="*/ 35 h 35"/>
                  <a:gd name="T6" fmla="*/ 98 w 98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35">
                    <a:moveTo>
                      <a:pt x="98" y="0"/>
                    </a:moveTo>
                    <a:lnTo>
                      <a:pt x="91" y="19"/>
                    </a:lnTo>
                    <a:lnTo>
                      <a:pt x="0" y="35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1E99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3" name="ïṩḷîḑê"/>
              <p:cNvSpPr/>
              <p:nvPr/>
            </p:nvSpPr>
            <p:spPr bwMode="auto">
              <a:xfrm>
                <a:off x="895" y="3394"/>
                <a:ext cx="91" cy="34"/>
              </a:xfrm>
              <a:custGeom>
                <a:avLst/>
                <a:gdLst>
                  <a:gd name="T0" fmla="*/ 91 w 91"/>
                  <a:gd name="T1" fmla="*/ 0 h 34"/>
                  <a:gd name="T2" fmla="*/ 84 w 91"/>
                  <a:gd name="T3" fmla="*/ 19 h 34"/>
                  <a:gd name="T4" fmla="*/ 0 w 91"/>
                  <a:gd name="T5" fmla="*/ 34 h 34"/>
                  <a:gd name="T6" fmla="*/ 91 w 91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34">
                    <a:moveTo>
                      <a:pt x="91" y="0"/>
                    </a:moveTo>
                    <a:lnTo>
                      <a:pt x="84" y="19"/>
                    </a:lnTo>
                    <a:lnTo>
                      <a:pt x="0" y="34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1E99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4" name="iṣlîḑè"/>
              <p:cNvSpPr/>
              <p:nvPr/>
            </p:nvSpPr>
            <p:spPr bwMode="auto">
              <a:xfrm>
                <a:off x="918" y="3337"/>
                <a:ext cx="68" cy="30"/>
              </a:xfrm>
              <a:custGeom>
                <a:avLst/>
                <a:gdLst>
                  <a:gd name="T0" fmla="*/ 68 w 68"/>
                  <a:gd name="T1" fmla="*/ 0 h 30"/>
                  <a:gd name="T2" fmla="*/ 61 w 68"/>
                  <a:gd name="T3" fmla="*/ 19 h 30"/>
                  <a:gd name="T4" fmla="*/ 0 w 68"/>
                  <a:gd name="T5" fmla="*/ 30 h 30"/>
                  <a:gd name="T6" fmla="*/ 68 w 68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30">
                    <a:moveTo>
                      <a:pt x="68" y="0"/>
                    </a:moveTo>
                    <a:lnTo>
                      <a:pt x="61" y="19"/>
                    </a:lnTo>
                    <a:lnTo>
                      <a:pt x="0" y="3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1E99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5" name="iŝlíḍê"/>
              <p:cNvSpPr/>
              <p:nvPr/>
            </p:nvSpPr>
            <p:spPr bwMode="auto">
              <a:xfrm>
                <a:off x="933" y="3283"/>
                <a:ext cx="53" cy="27"/>
              </a:xfrm>
              <a:custGeom>
                <a:avLst/>
                <a:gdLst>
                  <a:gd name="T0" fmla="*/ 53 w 53"/>
                  <a:gd name="T1" fmla="*/ 0 h 27"/>
                  <a:gd name="T2" fmla="*/ 46 w 53"/>
                  <a:gd name="T3" fmla="*/ 19 h 27"/>
                  <a:gd name="T4" fmla="*/ 0 w 53"/>
                  <a:gd name="T5" fmla="*/ 27 h 27"/>
                  <a:gd name="T6" fmla="*/ 53 w 53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27">
                    <a:moveTo>
                      <a:pt x="53" y="0"/>
                    </a:moveTo>
                    <a:lnTo>
                      <a:pt x="46" y="19"/>
                    </a:lnTo>
                    <a:lnTo>
                      <a:pt x="0" y="27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1E99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6" name="îSlíḍè"/>
              <p:cNvSpPr/>
              <p:nvPr/>
            </p:nvSpPr>
            <p:spPr bwMode="auto">
              <a:xfrm>
                <a:off x="983" y="3554"/>
                <a:ext cx="102" cy="34"/>
              </a:xfrm>
              <a:custGeom>
                <a:avLst/>
                <a:gdLst>
                  <a:gd name="T0" fmla="*/ 0 w 102"/>
                  <a:gd name="T1" fmla="*/ 0 h 34"/>
                  <a:gd name="T2" fmla="*/ 0 w 102"/>
                  <a:gd name="T3" fmla="*/ 19 h 34"/>
                  <a:gd name="T4" fmla="*/ 102 w 102"/>
                  <a:gd name="T5" fmla="*/ 34 h 34"/>
                  <a:gd name="T6" fmla="*/ 0 w 102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34">
                    <a:moveTo>
                      <a:pt x="0" y="0"/>
                    </a:moveTo>
                    <a:lnTo>
                      <a:pt x="0" y="19"/>
                    </a:lnTo>
                    <a:lnTo>
                      <a:pt x="102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7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7" name="ïṡ1íḍê"/>
              <p:cNvSpPr/>
              <p:nvPr/>
            </p:nvSpPr>
            <p:spPr bwMode="auto">
              <a:xfrm>
                <a:off x="983" y="3501"/>
                <a:ext cx="98" cy="34"/>
              </a:xfrm>
              <a:custGeom>
                <a:avLst/>
                <a:gdLst>
                  <a:gd name="T0" fmla="*/ 0 w 98"/>
                  <a:gd name="T1" fmla="*/ 0 h 34"/>
                  <a:gd name="T2" fmla="*/ 0 w 98"/>
                  <a:gd name="T3" fmla="*/ 19 h 34"/>
                  <a:gd name="T4" fmla="*/ 98 w 98"/>
                  <a:gd name="T5" fmla="*/ 34 h 34"/>
                  <a:gd name="T6" fmla="*/ 0 w 98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34">
                    <a:moveTo>
                      <a:pt x="0" y="0"/>
                    </a:moveTo>
                    <a:lnTo>
                      <a:pt x="0" y="19"/>
                    </a:lnTo>
                    <a:lnTo>
                      <a:pt x="98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7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8" name="iṣḻídè"/>
              <p:cNvSpPr/>
              <p:nvPr/>
            </p:nvSpPr>
            <p:spPr bwMode="auto">
              <a:xfrm>
                <a:off x="979" y="3447"/>
                <a:ext cx="91" cy="35"/>
              </a:xfrm>
              <a:custGeom>
                <a:avLst/>
                <a:gdLst>
                  <a:gd name="T0" fmla="*/ 0 w 91"/>
                  <a:gd name="T1" fmla="*/ 0 h 35"/>
                  <a:gd name="T2" fmla="*/ 0 w 91"/>
                  <a:gd name="T3" fmla="*/ 19 h 35"/>
                  <a:gd name="T4" fmla="*/ 91 w 91"/>
                  <a:gd name="T5" fmla="*/ 35 h 35"/>
                  <a:gd name="T6" fmla="*/ 0 w 9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35">
                    <a:moveTo>
                      <a:pt x="0" y="0"/>
                    </a:moveTo>
                    <a:lnTo>
                      <a:pt x="0" y="19"/>
                    </a:lnTo>
                    <a:lnTo>
                      <a:pt x="91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7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9" name="îṧļíḑê"/>
              <p:cNvSpPr/>
              <p:nvPr/>
            </p:nvSpPr>
            <p:spPr bwMode="auto">
              <a:xfrm>
                <a:off x="979" y="3394"/>
                <a:ext cx="83" cy="34"/>
              </a:xfrm>
              <a:custGeom>
                <a:avLst/>
                <a:gdLst>
                  <a:gd name="T0" fmla="*/ 4 w 83"/>
                  <a:gd name="T1" fmla="*/ 0 h 34"/>
                  <a:gd name="T2" fmla="*/ 0 w 83"/>
                  <a:gd name="T3" fmla="*/ 27 h 34"/>
                  <a:gd name="T4" fmla="*/ 83 w 83"/>
                  <a:gd name="T5" fmla="*/ 34 h 34"/>
                  <a:gd name="T6" fmla="*/ 4 w 83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34">
                    <a:moveTo>
                      <a:pt x="4" y="0"/>
                    </a:moveTo>
                    <a:lnTo>
                      <a:pt x="0" y="27"/>
                    </a:lnTo>
                    <a:lnTo>
                      <a:pt x="83" y="3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D7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0" name="îṣḻiḋê"/>
              <p:cNvSpPr/>
              <p:nvPr/>
            </p:nvSpPr>
            <p:spPr bwMode="auto">
              <a:xfrm>
                <a:off x="979" y="3341"/>
                <a:ext cx="64" cy="26"/>
              </a:xfrm>
              <a:custGeom>
                <a:avLst/>
                <a:gdLst>
                  <a:gd name="T0" fmla="*/ 0 w 64"/>
                  <a:gd name="T1" fmla="*/ 0 h 26"/>
                  <a:gd name="T2" fmla="*/ 0 w 64"/>
                  <a:gd name="T3" fmla="*/ 19 h 26"/>
                  <a:gd name="T4" fmla="*/ 64 w 64"/>
                  <a:gd name="T5" fmla="*/ 26 h 26"/>
                  <a:gd name="T6" fmla="*/ 0 w 64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26">
                    <a:moveTo>
                      <a:pt x="0" y="0"/>
                    </a:moveTo>
                    <a:lnTo>
                      <a:pt x="0" y="19"/>
                    </a:lnTo>
                    <a:lnTo>
                      <a:pt x="64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7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1" name="íŝļïḍè"/>
              <p:cNvSpPr/>
              <p:nvPr/>
            </p:nvSpPr>
            <p:spPr bwMode="auto">
              <a:xfrm>
                <a:off x="979" y="3287"/>
                <a:ext cx="45" cy="23"/>
              </a:xfrm>
              <a:custGeom>
                <a:avLst/>
                <a:gdLst>
                  <a:gd name="T0" fmla="*/ 0 w 45"/>
                  <a:gd name="T1" fmla="*/ 0 h 23"/>
                  <a:gd name="T2" fmla="*/ 0 w 45"/>
                  <a:gd name="T3" fmla="*/ 15 h 23"/>
                  <a:gd name="T4" fmla="*/ 45 w 45"/>
                  <a:gd name="T5" fmla="*/ 23 h 23"/>
                  <a:gd name="T6" fmla="*/ 0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0" y="0"/>
                    </a:moveTo>
                    <a:lnTo>
                      <a:pt x="0" y="15"/>
                    </a:lnTo>
                    <a:lnTo>
                      <a:pt x="45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7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2" name="ïṥ1íďe"/>
              <p:cNvSpPr/>
              <p:nvPr/>
            </p:nvSpPr>
            <p:spPr bwMode="auto">
              <a:xfrm>
                <a:off x="1263" y="3508"/>
                <a:ext cx="38" cy="187"/>
              </a:xfrm>
              <a:custGeom>
                <a:avLst/>
                <a:gdLst>
                  <a:gd name="T0" fmla="*/ 10 w 10"/>
                  <a:gd name="T1" fmla="*/ 3 h 49"/>
                  <a:gd name="T2" fmla="*/ 10 w 10"/>
                  <a:gd name="T3" fmla="*/ 46 h 49"/>
                  <a:gd name="T4" fmla="*/ 7 w 10"/>
                  <a:gd name="T5" fmla="*/ 49 h 49"/>
                  <a:gd name="T6" fmla="*/ 3 w 10"/>
                  <a:gd name="T7" fmla="*/ 49 h 49"/>
                  <a:gd name="T8" fmla="*/ 0 w 10"/>
                  <a:gd name="T9" fmla="*/ 46 h 49"/>
                  <a:gd name="T10" fmla="*/ 0 w 10"/>
                  <a:gd name="T11" fmla="*/ 3 h 49"/>
                  <a:gd name="T12" fmla="*/ 3 w 10"/>
                  <a:gd name="T13" fmla="*/ 0 h 49"/>
                  <a:gd name="T14" fmla="*/ 7 w 10"/>
                  <a:gd name="T15" fmla="*/ 0 h 49"/>
                  <a:gd name="T16" fmla="*/ 10 w 10"/>
                  <a:gd name="T17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9">
                    <a:moveTo>
                      <a:pt x="10" y="3"/>
                    </a:move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8"/>
                      <a:pt x="9" y="49"/>
                      <a:pt x="7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49"/>
                      <a:pt x="0" y="48"/>
                      <a:pt x="0" y="4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0" y="1"/>
                      <a:pt x="10" y="3"/>
                    </a:cubicBezTo>
                    <a:close/>
                  </a:path>
                </a:pathLst>
              </a:custGeom>
              <a:solidFill>
                <a:srgbClr val="823D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3" name="îŝlíḑe"/>
              <p:cNvSpPr/>
              <p:nvPr/>
            </p:nvSpPr>
            <p:spPr bwMode="auto">
              <a:xfrm>
                <a:off x="1263" y="3508"/>
                <a:ext cx="19" cy="187"/>
              </a:xfrm>
              <a:custGeom>
                <a:avLst/>
                <a:gdLst>
                  <a:gd name="T0" fmla="*/ 5 w 5"/>
                  <a:gd name="T1" fmla="*/ 1 h 49"/>
                  <a:gd name="T2" fmla="*/ 5 w 5"/>
                  <a:gd name="T3" fmla="*/ 48 h 49"/>
                  <a:gd name="T4" fmla="*/ 4 w 5"/>
                  <a:gd name="T5" fmla="*/ 49 h 49"/>
                  <a:gd name="T6" fmla="*/ 2 w 5"/>
                  <a:gd name="T7" fmla="*/ 49 h 49"/>
                  <a:gd name="T8" fmla="*/ 0 w 5"/>
                  <a:gd name="T9" fmla="*/ 48 h 49"/>
                  <a:gd name="T10" fmla="*/ 0 w 5"/>
                  <a:gd name="T11" fmla="*/ 1 h 49"/>
                  <a:gd name="T12" fmla="*/ 2 w 5"/>
                  <a:gd name="T13" fmla="*/ 0 h 49"/>
                  <a:gd name="T14" fmla="*/ 4 w 5"/>
                  <a:gd name="T15" fmla="*/ 0 h 49"/>
                  <a:gd name="T16" fmla="*/ 5 w 5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9">
                    <a:moveTo>
                      <a:pt x="5" y="1"/>
                    </a:move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9"/>
                      <a:pt x="4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6E30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4" name="îṣļïḓé"/>
              <p:cNvSpPr/>
              <p:nvPr/>
            </p:nvSpPr>
            <p:spPr bwMode="auto">
              <a:xfrm>
                <a:off x="1222" y="3527"/>
                <a:ext cx="57" cy="76"/>
              </a:xfrm>
              <a:custGeom>
                <a:avLst/>
                <a:gdLst>
                  <a:gd name="T0" fmla="*/ 13 w 15"/>
                  <a:gd name="T1" fmla="*/ 16 h 20"/>
                  <a:gd name="T2" fmla="*/ 15 w 15"/>
                  <a:gd name="T3" fmla="*/ 18 h 20"/>
                  <a:gd name="T4" fmla="*/ 13 w 15"/>
                  <a:gd name="T5" fmla="*/ 20 h 20"/>
                  <a:gd name="T6" fmla="*/ 0 w 15"/>
                  <a:gd name="T7" fmla="*/ 2 h 20"/>
                  <a:gd name="T8" fmla="*/ 2 w 15"/>
                  <a:gd name="T9" fmla="*/ 0 h 20"/>
                  <a:gd name="T10" fmla="*/ 5 w 15"/>
                  <a:gd name="T11" fmla="*/ 2 h 20"/>
                  <a:gd name="T12" fmla="*/ 13 w 15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0">
                    <a:moveTo>
                      <a:pt x="13" y="16"/>
                    </a:moveTo>
                    <a:cubicBezTo>
                      <a:pt x="14" y="16"/>
                      <a:pt x="15" y="17"/>
                      <a:pt x="15" y="18"/>
                    </a:cubicBezTo>
                    <a:cubicBezTo>
                      <a:pt x="15" y="19"/>
                      <a:pt x="14" y="20"/>
                      <a:pt x="13" y="20"/>
                    </a:cubicBezTo>
                    <a:cubicBezTo>
                      <a:pt x="0" y="20"/>
                      <a:pt x="0" y="11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9"/>
                      <a:pt x="3" y="16"/>
                      <a:pt x="13" y="16"/>
                    </a:cubicBezTo>
                    <a:close/>
                  </a:path>
                </a:pathLst>
              </a:custGeom>
              <a:solidFill>
                <a:srgbClr val="9145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5" name="íṡľíḑê"/>
              <p:cNvSpPr/>
              <p:nvPr/>
            </p:nvSpPr>
            <p:spPr bwMode="auto">
              <a:xfrm>
                <a:off x="1131" y="3310"/>
                <a:ext cx="296" cy="271"/>
              </a:xfrm>
              <a:custGeom>
                <a:avLst/>
                <a:gdLst>
                  <a:gd name="T0" fmla="*/ 58 w 78"/>
                  <a:gd name="T1" fmla="*/ 59 h 71"/>
                  <a:gd name="T2" fmla="*/ 54 w 78"/>
                  <a:gd name="T3" fmla="*/ 59 h 71"/>
                  <a:gd name="T4" fmla="*/ 54 w 78"/>
                  <a:gd name="T5" fmla="*/ 60 h 71"/>
                  <a:gd name="T6" fmla="*/ 43 w 78"/>
                  <a:gd name="T7" fmla="*/ 71 h 71"/>
                  <a:gd name="T8" fmla="*/ 43 w 78"/>
                  <a:gd name="T9" fmla="*/ 71 h 71"/>
                  <a:gd name="T10" fmla="*/ 32 w 78"/>
                  <a:gd name="T11" fmla="*/ 61 h 71"/>
                  <a:gd name="T12" fmla="*/ 32 w 78"/>
                  <a:gd name="T13" fmla="*/ 59 h 71"/>
                  <a:gd name="T14" fmla="*/ 25 w 78"/>
                  <a:gd name="T15" fmla="*/ 59 h 71"/>
                  <a:gd name="T16" fmla="*/ 14 w 78"/>
                  <a:gd name="T17" fmla="*/ 49 h 71"/>
                  <a:gd name="T18" fmla="*/ 15 w 78"/>
                  <a:gd name="T19" fmla="*/ 45 h 71"/>
                  <a:gd name="T20" fmla="*/ 0 w 78"/>
                  <a:gd name="T21" fmla="*/ 31 h 71"/>
                  <a:gd name="T22" fmla="*/ 16 w 78"/>
                  <a:gd name="T23" fmla="*/ 17 h 71"/>
                  <a:gd name="T24" fmla="*/ 26 w 78"/>
                  <a:gd name="T25" fmla="*/ 17 h 71"/>
                  <a:gd name="T26" fmla="*/ 25 w 78"/>
                  <a:gd name="T27" fmla="*/ 14 h 71"/>
                  <a:gd name="T28" fmla="*/ 41 w 78"/>
                  <a:gd name="T29" fmla="*/ 0 h 71"/>
                  <a:gd name="T30" fmla="*/ 41 w 78"/>
                  <a:gd name="T31" fmla="*/ 0 h 71"/>
                  <a:gd name="T32" fmla="*/ 55 w 78"/>
                  <a:gd name="T33" fmla="*/ 11 h 71"/>
                  <a:gd name="T34" fmla="*/ 60 w 78"/>
                  <a:gd name="T35" fmla="*/ 16 h 71"/>
                  <a:gd name="T36" fmla="*/ 60 w 78"/>
                  <a:gd name="T37" fmla="*/ 17 h 71"/>
                  <a:gd name="T38" fmla="*/ 62 w 78"/>
                  <a:gd name="T39" fmla="*/ 17 h 71"/>
                  <a:gd name="T40" fmla="*/ 78 w 78"/>
                  <a:gd name="T41" fmla="*/ 31 h 71"/>
                  <a:gd name="T42" fmla="*/ 68 w 78"/>
                  <a:gd name="T43" fmla="*/ 44 h 71"/>
                  <a:gd name="T44" fmla="*/ 69 w 78"/>
                  <a:gd name="T45" fmla="*/ 49 h 71"/>
                  <a:gd name="T46" fmla="*/ 58 w 78"/>
                  <a:gd name="T47" fmla="*/ 5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71">
                    <a:moveTo>
                      <a:pt x="58" y="59"/>
                    </a:move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3" y="66"/>
                      <a:pt x="49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37" y="71"/>
                      <a:pt x="32" y="66"/>
                      <a:pt x="32" y="61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19" y="59"/>
                      <a:pt x="14" y="54"/>
                      <a:pt x="14" y="49"/>
                    </a:cubicBezTo>
                    <a:cubicBezTo>
                      <a:pt x="14" y="47"/>
                      <a:pt x="14" y="46"/>
                      <a:pt x="15" y="45"/>
                    </a:cubicBezTo>
                    <a:cubicBezTo>
                      <a:pt x="7" y="45"/>
                      <a:pt x="0" y="39"/>
                      <a:pt x="0" y="31"/>
                    </a:cubicBezTo>
                    <a:cubicBezTo>
                      <a:pt x="0" y="23"/>
                      <a:pt x="7" y="17"/>
                      <a:pt x="1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7"/>
                      <a:pt x="3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8" y="0"/>
                      <a:pt x="53" y="5"/>
                      <a:pt x="55" y="11"/>
                    </a:cubicBezTo>
                    <a:cubicBezTo>
                      <a:pt x="58" y="11"/>
                      <a:pt x="60" y="13"/>
                      <a:pt x="60" y="16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71" y="17"/>
                      <a:pt x="78" y="23"/>
                      <a:pt x="78" y="31"/>
                    </a:cubicBezTo>
                    <a:cubicBezTo>
                      <a:pt x="78" y="37"/>
                      <a:pt x="74" y="42"/>
                      <a:pt x="68" y="44"/>
                    </a:cubicBezTo>
                    <a:cubicBezTo>
                      <a:pt x="69" y="46"/>
                      <a:pt x="69" y="47"/>
                      <a:pt x="69" y="49"/>
                    </a:cubicBezTo>
                    <a:cubicBezTo>
                      <a:pt x="69" y="54"/>
                      <a:pt x="64" y="59"/>
                      <a:pt x="58" y="59"/>
                    </a:cubicBezTo>
                    <a:close/>
                  </a:path>
                </a:pathLst>
              </a:custGeom>
              <a:solidFill>
                <a:srgbClr val="4AD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6" name="íṧ1ídé"/>
              <p:cNvSpPr/>
              <p:nvPr/>
            </p:nvSpPr>
            <p:spPr bwMode="auto">
              <a:xfrm>
                <a:off x="1131" y="3310"/>
                <a:ext cx="182" cy="271"/>
              </a:xfrm>
              <a:custGeom>
                <a:avLst/>
                <a:gdLst>
                  <a:gd name="T0" fmla="*/ 35 w 48"/>
                  <a:gd name="T1" fmla="*/ 59 h 71"/>
                  <a:gd name="T2" fmla="*/ 25 w 48"/>
                  <a:gd name="T3" fmla="*/ 49 h 71"/>
                  <a:gd name="T4" fmla="*/ 25 w 48"/>
                  <a:gd name="T5" fmla="*/ 45 h 71"/>
                  <a:gd name="T6" fmla="*/ 11 w 48"/>
                  <a:gd name="T7" fmla="*/ 31 h 71"/>
                  <a:gd name="T8" fmla="*/ 26 w 48"/>
                  <a:gd name="T9" fmla="*/ 17 h 71"/>
                  <a:gd name="T10" fmla="*/ 36 w 48"/>
                  <a:gd name="T11" fmla="*/ 17 h 71"/>
                  <a:gd name="T12" fmla="*/ 36 w 48"/>
                  <a:gd name="T13" fmla="*/ 15 h 71"/>
                  <a:gd name="T14" fmla="*/ 46 w 48"/>
                  <a:gd name="T15" fmla="*/ 1 h 71"/>
                  <a:gd name="T16" fmla="*/ 41 w 48"/>
                  <a:gd name="T17" fmla="*/ 0 h 71"/>
                  <a:gd name="T18" fmla="*/ 25 w 48"/>
                  <a:gd name="T19" fmla="*/ 14 h 71"/>
                  <a:gd name="T20" fmla="*/ 26 w 48"/>
                  <a:gd name="T21" fmla="*/ 17 h 71"/>
                  <a:gd name="T22" fmla="*/ 16 w 48"/>
                  <a:gd name="T23" fmla="*/ 17 h 71"/>
                  <a:gd name="T24" fmla="*/ 0 w 48"/>
                  <a:gd name="T25" fmla="*/ 31 h 71"/>
                  <a:gd name="T26" fmla="*/ 15 w 48"/>
                  <a:gd name="T27" fmla="*/ 45 h 71"/>
                  <a:gd name="T28" fmla="*/ 14 w 48"/>
                  <a:gd name="T29" fmla="*/ 49 h 71"/>
                  <a:gd name="T30" fmla="*/ 24 w 48"/>
                  <a:gd name="T31" fmla="*/ 59 h 71"/>
                  <a:gd name="T32" fmla="*/ 25 w 48"/>
                  <a:gd name="T33" fmla="*/ 59 h 71"/>
                  <a:gd name="T34" fmla="*/ 29 w 48"/>
                  <a:gd name="T35" fmla="*/ 59 h 71"/>
                  <a:gd name="T36" fmla="*/ 32 w 48"/>
                  <a:gd name="T37" fmla="*/ 59 h 71"/>
                  <a:gd name="T38" fmla="*/ 32 w 48"/>
                  <a:gd name="T39" fmla="*/ 61 h 71"/>
                  <a:gd name="T40" fmla="*/ 35 w 48"/>
                  <a:gd name="T41" fmla="*/ 68 h 71"/>
                  <a:gd name="T42" fmla="*/ 43 w 48"/>
                  <a:gd name="T43" fmla="*/ 71 h 71"/>
                  <a:gd name="T44" fmla="*/ 45 w 48"/>
                  <a:gd name="T45" fmla="*/ 70 h 71"/>
                  <a:gd name="T46" fmla="*/ 48 w 48"/>
                  <a:gd name="T47" fmla="*/ 69 h 71"/>
                  <a:gd name="T48" fmla="*/ 45 w 48"/>
                  <a:gd name="T49" fmla="*/ 67 h 71"/>
                  <a:gd name="T50" fmla="*/ 43 w 48"/>
                  <a:gd name="T51" fmla="*/ 61 h 71"/>
                  <a:gd name="T52" fmla="*/ 43 w 48"/>
                  <a:gd name="T53" fmla="*/ 59 h 71"/>
                  <a:gd name="T54" fmla="*/ 36 w 48"/>
                  <a:gd name="T55" fmla="*/ 59 h 71"/>
                  <a:gd name="T56" fmla="*/ 35 w 48"/>
                  <a:gd name="T57" fmla="*/ 5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71">
                    <a:moveTo>
                      <a:pt x="35" y="59"/>
                    </a:moveTo>
                    <a:cubicBezTo>
                      <a:pt x="29" y="59"/>
                      <a:pt x="25" y="54"/>
                      <a:pt x="25" y="49"/>
                    </a:cubicBezTo>
                    <a:cubicBezTo>
                      <a:pt x="25" y="48"/>
                      <a:pt x="25" y="47"/>
                      <a:pt x="25" y="45"/>
                    </a:cubicBezTo>
                    <a:cubicBezTo>
                      <a:pt x="17" y="45"/>
                      <a:pt x="11" y="39"/>
                      <a:pt x="11" y="31"/>
                    </a:cubicBezTo>
                    <a:cubicBezTo>
                      <a:pt x="11" y="24"/>
                      <a:pt x="18" y="17"/>
                      <a:pt x="26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9"/>
                      <a:pt x="40" y="3"/>
                      <a:pt x="46" y="1"/>
                    </a:cubicBezTo>
                    <a:cubicBezTo>
                      <a:pt x="45" y="1"/>
                      <a:pt x="43" y="0"/>
                      <a:pt x="41" y="0"/>
                    </a:cubicBezTo>
                    <a:cubicBezTo>
                      <a:pt x="32" y="0"/>
                      <a:pt x="25" y="7"/>
                      <a:pt x="25" y="14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7" y="17"/>
                      <a:pt x="0" y="23"/>
                      <a:pt x="0" y="31"/>
                    </a:cubicBezTo>
                    <a:cubicBezTo>
                      <a:pt x="0" y="39"/>
                      <a:pt x="7" y="45"/>
                      <a:pt x="15" y="45"/>
                    </a:cubicBezTo>
                    <a:cubicBezTo>
                      <a:pt x="14" y="46"/>
                      <a:pt x="14" y="47"/>
                      <a:pt x="14" y="49"/>
                    </a:cubicBezTo>
                    <a:cubicBezTo>
                      <a:pt x="14" y="54"/>
                      <a:pt x="19" y="58"/>
                      <a:pt x="24" y="59"/>
                    </a:cubicBezTo>
                    <a:cubicBezTo>
                      <a:pt x="24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3"/>
                      <a:pt x="33" y="66"/>
                      <a:pt x="35" y="68"/>
                    </a:cubicBezTo>
                    <a:cubicBezTo>
                      <a:pt x="37" y="70"/>
                      <a:pt x="40" y="71"/>
                      <a:pt x="43" y="71"/>
                    </a:cubicBezTo>
                    <a:cubicBezTo>
                      <a:pt x="44" y="71"/>
                      <a:pt x="44" y="70"/>
                      <a:pt x="45" y="70"/>
                    </a:cubicBezTo>
                    <a:cubicBezTo>
                      <a:pt x="46" y="70"/>
                      <a:pt x="47" y="70"/>
                      <a:pt x="48" y="69"/>
                    </a:cubicBezTo>
                    <a:cubicBezTo>
                      <a:pt x="47" y="69"/>
                      <a:pt x="46" y="68"/>
                      <a:pt x="45" y="67"/>
                    </a:cubicBezTo>
                    <a:cubicBezTo>
                      <a:pt x="43" y="66"/>
                      <a:pt x="42" y="63"/>
                      <a:pt x="43" y="61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5" y="59"/>
                      <a:pt x="35" y="59"/>
                      <a:pt x="35" y="59"/>
                    </a:cubicBezTo>
                    <a:close/>
                  </a:path>
                </a:pathLst>
              </a:custGeom>
              <a:solidFill>
                <a:srgbClr val="32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8" name="í$1íḍé"/>
              <p:cNvSpPr/>
              <p:nvPr/>
            </p:nvSpPr>
            <p:spPr bwMode="auto">
              <a:xfrm>
                <a:off x="565" y="3581"/>
                <a:ext cx="197" cy="114"/>
              </a:xfrm>
              <a:custGeom>
                <a:avLst/>
                <a:gdLst>
                  <a:gd name="T0" fmla="*/ 10 w 52"/>
                  <a:gd name="T1" fmla="*/ 11 h 30"/>
                  <a:gd name="T2" fmla="*/ 14 w 52"/>
                  <a:gd name="T3" fmla="*/ 11 h 30"/>
                  <a:gd name="T4" fmla="*/ 15 w 52"/>
                  <a:gd name="T5" fmla="*/ 9 h 30"/>
                  <a:gd name="T6" fmla="*/ 25 w 52"/>
                  <a:gd name="T7" fmla="*/ 0 h 30"/>
                  <a:gd name="T8" fmla="*/ 25 w 52"/>
                  <a:gd name="T9" fmla="*/ 0 h 30"/>
                  <a:gd name="T10" fmla="*/ 35 w 52"/>
                  <a:gd name="T11" fmla="*/ 9 h 30"/>
                  <a:gd name="T12" fmla="*/ 35 w 52"/>
                  <a:gd name="T13" fmla="*/ 11 h 30"/>
                  <a:gd name="T14" fmla="*/ 42 w 52"/>
                  <a:gd name="T15" fmla="*/ 11 h 30"/>
                  <a:gd name="T16" fmla="*/ 52 w 52"/>
                  <a:gd name="T17" fmla="*/ 21 h 30"/>
                  <a:gd name="T18" fmla="*/ 42 w 52"/>
                  <a:gd name="T19" fmla="*/ 30 h 30"/>
                  <a:gd name="T20" fmla="*/ 10 w 52"/>
                  <a:gd name="T21" fmla="*/ 30 h 30"/>
                  <a:gd name="T22" fmla="*/ 0 w 52"/>
                  <a:gd name="T23" fmla="*/ 21 h 30"/>
                  <a:gd name="T24" fmla="*/ 10 w 52"/>
                  <a:gd name="T25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30">
                    <a:moveTo>
                      <a:pt x="10" y="11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9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6" y="4"/>
                      <a:pt x="35" y="9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8" y="11"/>
                      <a:pt x="52" y="15"/>
                      <a:pt x="52" y="21"/>
                    </a:cubicBezTo>
                    <a:cubicBezTo>
                      <a:pt x="52" y="26"/>
                      <a:pt x="48" y="30"/>
                      <a:pt x="42" y="30"/>
                    </a:cubicBezTo>
                    <a:cubicBezTo>
                      <a:pt x="31" y="30"/>
                      <a:pt x="21" y="30"/>
                      <a:pt x="10" y="30"/>
                    </a:cubicBezTo>
                    <a:cubicBezTo>
                      <a:pt x="4" y="30"/>
                      <a:pt x="0" y="26"/>
                      <a:pt x="0" y="21"/>
                    </a:cubicBezTo>
                    <a:cubicBezTo>
                      <a:pt x="0" y="15"/>
                      <a:pt x="4" y="11"/>
                      <a:pt x="10" y="11"/>
                    </a:cubicBezTo>
                    <a:close/>
                  </a:path>
                </a:pathLst>
              </a:custGeom>
              <a:solidFill>
                <a:srgbClr val="41D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9" name="i$ḻíḑê"/>
              <p:cNvSpPr/>
              <p:nvPr/>
            </p:nvSpPr>
            <p:spPr bwMode="auto">
              <a:xfrm>
                <a:off x="565" y="3581"/>
                <a:ext cx="197" cy="114"/>
              </a:xfrm>
              <a:custGeom>
                <a:avLst/>
                <a:gdLst>
                  <a:gd name="T0" fmla="*/ 10 w 52"/>
                  <a:gd name="T1" fmla="*/ 16 h 30"/>
                  <a:gd name="T2" fmla="*/ 15 w 52"/>
                  <a:gd name="T3" fmla="*/ 14 h 30"/>
                  <a:gd name="T4" fmla="*/ 20 w 52"/>
                  <a:gd name="T5" fmla="*/ 14 h 30"/>
                  <a:gd name="T6" fmla="*/ 20 w 52"/>
                  <a:gd name="T7" fmla="*/ 13 h 30"/>
                  <a:gd name="T8" fmla="*/ 30 w 52"/>
                  <a:gd name="T9" fmla="*/ 3 h 30"/>
                  <a:gd name="T10" fmla="*/ 33 w 52"/>
                  <a:gd name="T11" fmla="*/ 4 h 30"/>
                  <a:gd name="T12" fmla="*/ 25 w 52"/>
                  <a:gd name="T13" fmla="*/ 0 h 30"/>
                  <a:gd name="T14" fmla="*/ 15 w 52"/>
                  <a:gd name="T15" fmla="*/ 9 h 30"/>
                  <a:gd name="T16" fmla="*/ 14 w 52"/>
                  <a:gd name="T17" fmla="*/ 11 h 30"/>
                  <a:gd name="T18" fmla="*/ 10 w 52"/>
                  <a:gd name="T19" fmla="*/ 11 h 30"/>
                  <a:gd name="T20" fmla="*/ 1 w 52"/>
                  <a:gd name="T21" fmla="*/ 16 h 30"/>
                  <a:gd name="T22" fmla="*/ 0 w 52"/>
                  <a:gd name="T23" fmla="*/ 20 h 30"/>
                  <a:gd name="T24" fmla="*/ 0 w 52"/>
                  <a:gd name="T25" fmla="*/ 21 h 30"/>
                  <a:gd name="T26" fmla="*/ 2 w 52"/>
                  <a:gd name="T27" fmla="*/ 27 h 30"/>
                  <a:gd name="T28" fmla="*/ 7 w 52"/>
                  <a:gd name="T29" fmla="*/ 30 h 30"/>
                  <a:gd name="T30" fmla="*/ 5 w 52"/>
                  <a:gd name="T31" fmla="*/ 27 h 30"/>
                  <a:gd name="T32" fmla="*/ 5 w 52"/>
                  <a:gd name="T33" fmla="*/ 24 h 30"/>
                  <a:gd name="T34" fmla="*/ 6 w 52"/>
                  <a:gd name="T35" fmla="*/ 20 h 30"/>
                  <a:gd name="T36" fmla="*/ 10 w 52"/>
                  <a:gd name="T37" fmla="*/ 16 h 30"/>
                  <a:gd name="T38" fmla="*/ 35 w 52"/>
                  <a:gd name="T39" fmla="*/ 13 h 30"/>
                  <a:gd name="T40" fmla="*/ 35 w 52"/>
                  <a:gd name="T41" fmla="*/ 14 h 30"/>
                  <a:gd name="T42" fmla="*/ 40 w 52"/>
                  <a:gd name="T43" fmla="*/ 14 h 30"/>
                  <a:gd name="T44" fmla="*/ 42 w 52"/>
                  <a:gd name="T45" fmla="*/ 14 h 30"/>
                  <a:gd name="T46" fmla="*/ 48 w 52"/>
                  <a:gd name="T47" fmla="*/ 16 h 30"/>
                  <a:gd name="T48" fmla="*/ 51 w 52"/>
                  <a:gd name="T49" fmla="*/ 20 h 30"/>
                  <a:gd name="T50" fmla="*/ 52 w 52"/>
                  <a:gd name="T51" fmla="*/ 22 h 30"/>
                  <a:gd name="T52" fmla="*/ 52 w 52"/>
                  <a:gd name="T53" fmla="*/ 21 h 30"/>
                  <a:gd name="T54" fmla="*/ 52 w 52"/>
                  <a:gd name="T55" fmla="*/ 20 h 30"/>
                  <a:gd name="T56" fmla="*/ 51 w 52"/>
                  <a:gd name="T57" fmla="*/ 16 h 30"/>
                  <a:gd name="T58" fmla="*/ 42 w 52"/>
                  <a:gd name="T59" fmla="*/ 11 h 30"/>
                  <a:gd name="T60" fmla="*/ 40 w 52"/>
                  <a:gd name="T61" fmla="*/ 11 h 30"/>
                  <a:gd name="T62" fmla="*/ 35 w 52"/>
                  <a:gd name="T63" fmla="*/ 11 h 30"/>
                  <a:gd name="T64" fmla="*/ 35 w 52"/>
                  <a:gd name="T65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30">
                    <a:moveTo>
                      <a:pt x="10" y="16"/>
                    </a:moveTo>
                    <a:cubicBezTo>
                      <a:pt x="12" y="15"/>
                      <a:pt x="13" y="14"/>
                      <a:pt x="15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8"/>
                      <a:pt x="24" y="3"/>
                      <a:pt x="30" y="3"/>
                    </a:cubicBezTo>
                    <a:cubicBezTo>
                      <a:pt x="31" y="3"/>
                      <a:pt x="32" y="3"/>
                      <a:pt x="33" y="4"/>
                    </a:cubicBezTo>
                    <a:cubicBezTo>
                      <a:pt x="31" y="1"/>
                      <a:pt x="28" y="0"/>
                      <a:pt x="25" y="0"/>
                    </a:cubicBezTo>
                    <a:cubicBezTo>
                      <a:pt x="19" y="0"/>
                      <a:pt x="15" y="4"/>
                      <a:pt x="15" y="9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1"/>
                      <a:pt x="3" y="13"/>
                      <a:pt x="1" y="16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0" y="23"/>
                      <a:pt x="1" y="25"/>
                      <a:pt x="2" y="27"/>
                    </a:cubicBezTo>
                    <a:cubicBezTo>
                      <a:pt x="3" y="28"/>
                      <a:pt x="5" y="29"/>
                      <a:pt x="7" y="30"/>
                    </a:cubicBezTo>
                    <a:cubicBezTo>
                      <a:pt x="6" y="29"/>
                      <a:pt x="6" y="28"/>
                      <a:pt x="5" y="27"/>
                    </a:cubicBezTo>
                    <a:cubicBezTo>
                      <a:pt x="5" y="26"/>
                      <a:pt x="5" y="25"/>
                      <a:pt x="5" y="24"/>
                    </a:cubicBezTo>
                    <a:cubicBezTo>
                      <a:pt x="5" y="23"/>
                      <a:pt x="6" y="21"/>
                      <a:pt x="6" y="20"/>
                    </a:cubicBezTo>
                    <a:cubicBezTo>
                      <a:pt x="7" y="18"/>
                      <a:pt x="8" y="17"/>
                      <a:pt x="10" y="16"/>
                    </a:cubicBezTo>
                    <a:close/>
                    <a:moveTo>
                      <a:pt x="35" y="13"/>
                    </a:moveTo>
                    <a:cubicBezTo>
                      <a:pt x="35" y="14"/>
                      <a:pt x="35" y="14"/>
                      <a:pt x="35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4" y="14"/>
                      <a:pt x="46" y="15"/>
                      <a:pt x="48" y="16"/>
                    </a:cubicBezTo>
                    <a:cubicBezTo>
                      <a:pt x="49" y="17"/>
                      <a:pt x="51" y="18"/>
                      <a:pt x="51" y="20"/>
                    </a:cubicBezTo>
                    <a:cubicBezTo>
                      <a:pt x="52" y="20"/>
                      <a:pt x="52" y="21"/>
                      <a:pt x="52" y="22"/>
                    </a:cubicBezTo>
                    <a:cubicBezTo>
                      <a:pt x="52" y="22"/>
                      <a:pt x="52" y="21"/>
                      <a:pt x="52" y="21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18"/>
                      <a:pt x="52" y="17"/>
                      <a:pt x="51" y="16"/>
                    </a:cubicBezTo>
                    <a:cubicBezTo>
                      <a:pt x="49" y="13"/>
                      <a:pt x="46" y="11"/>
                      <a:pt x="42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2"/>
                      <a:pt x="35" y="12"/>
                      <a:pt x="35" y="13"/>
                    </a:cubicBezTo>
                    <a:close/>
                  </a:path>
                </a:pathLst>
              </a:custGeom>
              <a:solidFill>
                <a:srgbClr val="32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0" name="îś1ïḍé"/>
              <p:cNvSpPr/>
              <p:nvPr/>
            </p:nvSpPr>
            <p:spPr bwMode="auto">
              <a:xfrm>
                <a:off x="6997" y="3619"/>
                <a:ext cx="160" cy="91"/>
              </a:xfrm>
              <a:custGeom>
                <a:avLst/>
                <a:gdLst>
                  <a:gd name="T0" fmla="*/ 9 w 42"/>
                  <a:gd name="T1" fmla="*/ 9 h 24"/>
                  <a:gd name="T2" fmla="*/ 12 w 42"/>
                  <a:gd name="T3" fmla="*/ 9 h 24"/>
                  <a:gd name="T4" fmla="*/ 12 w 42"/>
                  <a:gd name="T5" fmla="*/ 7 h 24"/>
                  <a:gd name="T6" fmla="*/ 20 w 42"/>
                  <a:gd name="T7" fmla="*/ 0 h 24"/>
                  <a:gd name="T8" fmla="*/ 20 w 42"/>
                  <a:gd name="T9" fmla="*/ 0 h 24"/>
                  <a:gd name="T10" fmla="*/ 28 w 42"/>
                  <a:gd name="T11" fmla="*/ 7 h 24"/>
                  <a:gd name="T12" fmla="*/ 28 w 42"/>
                  <a:gd name="T13" fmla="*/ 9 h 24"/>
                  <a:gd name="T14" fmla="*/ 34 w 42"/>
                  <a:gd name="T15" fmla="*/ 9 h 24"/>
                  <a:gd name="T16" fmla="*/ 42 w 42"/>
                  <a:gd name="T17" fmla="*/ 16 h 24"/>
                  <a:gd name="T18" fmla="*/ 34 w 42"/>
                  <a:gd name="T19" fmla="*/ 24 h 24"/>
                  <a:gd name="T20" fmla="*/ 9 w 42"/>
                  <a:gd name="T21" fmla="*/ 24 h 24"/>
                  <a:gd name="T22" fmla="*/ 0 w 42"/>
                  <a:gd name="T23" fmla="*/ 16 h 24"/>
                  <a:gd name="T24" fmla="*/ 9 w 42"/>
                  <a:gd name="T2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9" y="9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3"/>
                      <a:pt x="16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0"/>
                      <a:pt x="29" y="3"/>
                      <a:pt x="28" y="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8" y="9"/>
                      <a:pt x="42" y="12"/>
                      <a:pt x="42" y="16"/>
                    </a:cubicBezTo>
                    <a:cubicBezTo>
                      <a:pt x="42" y="20"/>
                      <a:pt x="38" y="24"/>
                      <a:pt x="34" y="24"/>
                    </a:cubicBezTo>
                    <a:cubicBezTo>
                      <a:pt x="25" y="24"/>
                      <a:pt x="17" y="24"/>
                      <a:pt x="9" y="24"/>
                    </a:cubicBezTo>
                    <a:cubicBezTo>
                      <a:pt x="4" y="24"/>
                      <a:pt x="0" y="20"/>
                      <a:pt x="0" y="16"/>
                    </a:cubicBezTo>
                    <a:cubicBezTo>
                      <a:pt x="0" y="12"/>
                      <a:pt x="4" y="9"/>
                      <a:pt x="9" y="9"/>
                    </a:cubicBezTo>
                    <a:close/>
                  </a:path>
                </a:pathLst>
              </a:custGeom>
              <a:solidFill>
                <a:srgbClr val="41D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1" name="iṡḻiḍe"/>
              <p:cNvSpPr/>
              <p:nvPr/>
            </p:nvSpPr>
            <p:spPr bwMode="auto">
              <a:xfrm>
                <a:off x="6997" y="3619"/>
                <a:ext cx="160" cy="87"/>
              </a:xfrm>
              <a:custGeom>
                <a:avLst/>
                <a:gdLst>
                  <a:gd name="T0" fmla="*/ 9 w 42"/>
                  <a:gd name="T1" fmla="*/ 12 h 23"/>
                  <a:gd name="T2" fmla="*/ 13 w 42"/>
                  <a:gd name="T3" fmla="*/ 11 h 23"/>
                  <a:gd name="T4" fmla="*/ 16 w 42"/>
                  <a:gd name="T5" fmla="*/ 11 h 23"/>
                  <a:gd name="T6" fmla="*/ 16 w 42"/>
                  <a:gd name="T7" fmla="*/ 10 h 23"/>
                  <a:gd name="T8" fmla="*/ 24 w 42"/>
                  <a:gd name="T9" fmla="*/ 2 h 23"/>
                  <a:gd name="T10" fmla="*/ 27 w 42"/>
                  <a:gd name="T11" fmla="*/ 3 h 23"/>
                  <a:gd name="T12" fmla="*/ 20 w 42"/>
                  <a:gd name="T13" fmla="*/ 0 h 23"/>
                  <a:gd name="T14" fmla="*/ 12 w 42"/>
                  <a:gd name="T15" fmla="*/ 7 h 23"/>
                  <a:gd name="T16" fmla="*/ 12 w 42"/>
                  <a:gd name="T17" fmla="*/ 9 h 23"/>
                  <a:gd name="T18" fmla="*/ 9 w 42"/>
                  <a:gd name="T19" fmla="*/ 9 h 23"/>
                  <a:gd name="T20" fmla="*/ 2 w 42"/>
                  <a:gd name="T21" fmla="*/ 12 h 23"/>
                  <a:gd name="T22" fmla="*/ 0 w 42"/>
                  <a:gd name="T23" fmla="*/ 15 h 23"/>
                  <a:gd name="T24" fmla="*/ 0 w 42"/>
                  <a:gd name="T25" fmla="*/ 16 h 23"/>
                  <a:gd name="T26" fmla="*/ 2 w 42"/>
                  <a:gd name="T27" fmla="*/ 21 h 23"/>
                  <a:gd name="T28" fmla="*/ 6 w 42"/>
                  <a:gd name="T29" fmla="*/ 23 h 23"/>
                  <a:gd name="T30" fmla="*/ 5 w 42"/>
                  <a:gd name="T31" fmla="*/ 21 h 23"/>
                  <a:gd name="T32" fmla="*/ 5 w 42"/>
                  <a:gd name="T33" fmla="*/ 19 h 23"/>
                  <a:gd name="T34" fmla="*/ 5 w 42"/>
                  <a:gd name="T35" fmla="*/ 15 h 23"/>
                  <a:gd name="T36" fmla="*/ 9 w 42"/>
                  <a:gd name="T37" fmla="*/ 12 h 23"/>
                  <a:gd name="T38" fmla="*/ 28 w 42"/>
                  <a:gd name="T39" fmla="*/ 10 h 23"/>
                  <a:gd name="T40" fmla="*/ 28 w 42"/>
                  <a:gd name="T41" fmla="*/ 11 h 23"/>
                  <a:gd name="T42" fmla="*/ 32 w 42"/>
                  <a:gd name="T43" fmla="*/ 11 h 23"/>
                  <a:gd name="T44" fmla="*/ 34 w 42"/>
                  <a:gd name="T45" fmla="*/ 11 h 23"/>
                  <a:gd name="T46" fmla="*/ 38 w 42"/>
                  <a:gd name="T47" fmla="*/ 12 h 23"/>
                  <a:gd name="T48" fmla="*/ 41 w 42"/>
                  <a:gd name="T49" fmla="*/ 15 h 23"/>
                  <a:gd name="T50" fmla="*/ 42 w 42"/>
                  <a:gd name="T51" fmla="*/ 17 h 23"/>
                  <a:gd name="T52" fmla="*/ 42 w 42"/>
                  <a:gd name="T53" fmla="*/ 16 h 23"/>
                  <a:gd name="T54" fmla="*/ 42 w 42"/>
                  <a:gd name="T55" fmla="*/ 15 h 23"/>
                  <a:gd name="T56" fmla="*/ 41 w 42"/>
                  <a:gd name="T57" fmla="*/ 12 h 23"/>
                  <a:gd name="T58" fmla="*/ 34 w 42"/>
                  <a:gd name="T59" fmla="*/ 9 h 23"/>
                  <a:gd name="T60" fmla="*/ 32 w 42"/>
                  <a:gd name="T61" fmla="*/ 9 h 23"/>
                  <a:gd name="T62" fmla="*/ 28 w 42"/>
                  <a:gd name="T63" fmla="*/ 9 h 23"/>
                  <a:gd name="T64" fmla="*/ 28 w 42"/>
                  <a:gd name="T65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2" h="23">
                    <a:moveTo>
                      <a:pt x="9" y="12"/>
                    </a:moveTo>
                    <a:cubicBezTo>
                      <a:pt x="10" y="12"/>
                      <a:pt x="11" y="11"/>
                      <a:pt x="13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6"/>
                      <a:pt x="20" y="2"/>
                      <a:pt x="24" y="2"/>
                    </a:cubicBezTo>
                    <a:cubicBezTo>
                      <a:pt x="25" y="2"/>
                      <a:pt x="26" y="3"/>
                      <a:pt x="27" y="3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6" y="0"/>
                      <a:pt x="12" y="3"/>
                      <a:pt x="12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6" y="9"/>
                      <a:pt x="3" y="10"/>
                      <a:pt x="2" y="12"/>
                    </a:cubicBezTo>
                    <a:cubicBezTo>
                      <a:pt x="1" y="13"/>
                      <a:pt x="1" y="14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2" y="21"/>
                    </a:cubicBezTo>
                    <a:cubicBezTo>
                      <a:pt x="3" y="22"/>
                      <a:pt x="5" y="23"/>
                      <a:pt x="6" y="23"/>
                    </a:cubicBezTo>
                    <a:cubicBezTo>
                      <a:pt x="6" y="23"/>
                      <a:pt x="5" y="22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8"/>
                      <a:pt x="5" y="16"/>
                      <a:pt x="5" y="15"/>
                    </a:cubicBezTo>
                    <a:cubicBezTo>
                      <a:pt x="6" y="14"/>
                      <a:pt x="7" y="13"/>
                      <a:pt x="9" y="12"/>
                    </a:cubicBezTo>
                    <a:close/>
                    <a:moveTo>
                      <a:pt x="28" y="10"/>
                    </a:moveTo>
                    <a:cubicBezTo>
                      <a:pt x="28" y="11"/>
                      <a:pt x="28" y="11"/>
                      <a:pt x="28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11"/>
                      <a:pt x="37" y="12"/>
                      <a:pt x="38" y="12"/>
                    </a:cubicBezTo>
                    <a:cubicBezTo>
                      <a:pt x="39" y="13"/>
                      <a:pt x="40" y="14"/>
                      <a:pt x="41" y="15"/>
                    </a:cubicBezTo>
                    <a:cubicBezTo>
                      <a:pt x="41" y="16"/>
                      <a:pt x="42" y="17"/>
                      <a:pt x="42" y="17"/>
                    </a:cubicBezTo>
                    <a:cubicBezTo>
                      <a:pt x="42" y="17"/>
                      <a:pt x="42" y="17"/>
                      <a:pt x="42" y="16"/>
                    </a:cubicBezTo>
                    <a:cubicBezTo>
                      <a:pt x="42" y="16"/>
                      <a:pt x="42" y="16"/>
                      <a:pt x="42" y="15"/>
                    </a:cubicBezTo>
                    <a:cubicBezTo>
                      <a:pt x="42" y="14"/>
                      <a:pt x="41" y="13"/>
                      <a:pt x="41" y="12"/>
                    </a:cubicBezTo>
                    <a:cubicBezTo>
                      <a:pt x="39" y="10"/>
                      <a:pt x="37" y="9"/>
                      <a:pt x="34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10"/>
                    </a:cubicBezTo>
                    <a:close/>
                  </a:path>
                </a:pathLst>
              </a:custGeom>
              <a:solidFill>
                <a:srgbClr val="32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2" name="ïṣḻíďe"/>
              <p:cNvSpPr/>
              <p:nvPr/>
            </p:nvSpPr>
            <p:spPr bwMode="auto">
              <a:xfrm>
                <a:off x="4529" y="3508"/>
                <a:ext cx="403" cy="23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3" name="iṡļîdè"/>
              <p:cNvSpPr/>
              <p:nvPr/>
            </p:nvSpPr>
            <p:spPr bwMode="auto">
              <a:xfrm>
                <a:off x="4210" y="2438"/>
                <a:ext cx="205" cy="1226"/>
              </a:xfrm>
              <a:custGeom>
                <a:avLst/>
                <a:gdLst>
                  <a:gd name="T0" fmla="*/ 205 w 205"/>
                  <a:gd name="T1" fmla="*/ 0 h 1226"/>
                  <a:gd name="T2" fmla="*/ 0 w 205"/>
                  <a:gd name="T3" fmla="*/ 0 h 1226"/>
                  <a:gd name="T4" fmla="*/ 0 w 205"/>
                  <a:gd name="T5" fmla="*/ 1226 h 1226"/>
                  <a:gd name="T6" fmla="*/ 201 w 205"/>
                  <a:gd name="T7" fmla="*/ 1226 h 1226"/>
                  <a:gd name="T8" fmla="*/ 205 w 205"/>
                  <a:gd name="T9" fmla="*/ 0 h 1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1226">
                    <a:moveTo>
                      <a:pt x="205" y="0"/>
                    </a:moveTo>
                    <a:lnTo>
                      <a:pt x="0" y="0"/>
                    </a:lnTo>
                    <a:lnTo>
                      <a:pt x="0" y="1226"/>
                    </a:lnTo>
                    <a:lnTo>
                      <a:pt x="201" y="1226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4" name="ï$1ïḓé"/>
              <p:cNvSpPr/>
              <p:nvPr/>
            </p:nvSpPr>
            <p:spPr bwMode="auto">
              <a:xfrm>
                <a:off x="4203" y="2426"/>
                <a:ext cx="136" cy="23"/>
              </a:xfrm>
              <a:prstGeom prst="rect">
                <a:avLst/>
              </a:prstGeom>
              <a:solidFill>
                <a:srgbClr val="D3D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5" name="îSḷíḓè"/>
              <p:cNvSpPr/>
              <p:nvPr/>
            </p:nvSpPr>
            <p:spPr bwMode="auto">
              <a:xfrm>
                <a:off x="4339" y="2423"/>
                <a:ext cx="72" cy="1241"/>
              </a:xfrm>
              <a:custGeom>
                <a:avLst/>
                <a:gdLst>
                  <a:gd name="T0" fmla="*/ 0 w 72"/>
                  <a:gd name="T1" fmla="*/ 0 h 1241"/>
                  <a:gd name="T2" fmla="*/ 72 w 72"/>
                  <a:gd name="T3" fmla="*/ 0 h 1241"/>
                  <a:gd name="T4" fmla="*/ 72 w 72"/>
                  <a:gd name="T5" fmla="*/ 1241 h 1241"/>
                  <a:gd name="T6" fmla="*/ 8 w 72"/>
                  <a:gd name="T7" fmla="*/ 1241 h 1241"/>
                  <a:gd name="T8" fmla="*/ 0 w 72"/>
                  <a:gd name="T9" fmla="*/ 0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41">
                    <a:moveTo>
                      <a:pt x="0" y="0"/>
                    </a:moveTo>
                    <a:lnTo>
                      <a:pt x="72" y="0"/>
                    </a:lnTo>
                    <a:lnTo>
                      <a:pt x="72" y="1241"/>
                    </a:lnTo>
                    <a:lnTo>
                      <a:pt x="8" y="12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6" name="îṥľîdé"/>
              <p:cNvSpPr/>
              <p:nvPr/>
            </p:nvSpPr>
            <p:spPr bwMode="auto">
              <a:xfrm>
                <a:off x="4411" y="2423"/>
                <a:ext cx="464" cy="1241"/>
              </a:xfrm>
              <a:custGeom>
                <a:avLst/>
                <a:gdLst>
                  <a:gd name="T0" fmla="*/ 464 w 464"/>
                  <a:gd name="T1" fmla="*/ 0 h 1241"/>
                  <a:gd name="T2" fmla="*/ 456 w 464"/>
                  <a:gd name="T3" fmla="*/ 194 h 1241"/>
                  <a:gd name="T4" fmla="*/ 65 w 464"/>
                  <a:gd name="T5" fmla="*/ 194 h 1241"/>
                  <a:gd name="T6" fmla="*/ 65 w 464"/>
                  <a:gd name="T7" fmla="*/ 1241 h 1241"/>
                  <a:gd name="T8" fmla="*/ 0 w 464"/>
                  <a:gd name="T9" fmla="*/ 1241 h 1241"/>
                  <a:gd name="T10" fmla="*/ 0 w 464"/>
                  <a:gd name="T11" fmla="*/ 194 h 1241"/>
                  <a:gd name="T12" fmla="*/ 0 w 464"/>
                  <a:gd name="T13" fmla="*/ 0 h 1241"/>
                  <a:gd name="T14" fmla="*/ 464 w 464"/>
                  <a:gd name="T15" fmla="*/ 0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1241">
                    <a:moveTo>
                      <a:pt x="464" y="0"/>
                    </a:moveTo>
                    <a:lnTo>
                      <a:pt x="456" y="194"/>
                    </a:lnTo>
                    <a:lnTo>
                      <a:pt x="65" y="194"/>
                    </a:lnTo>
                    <a:lnTo>
                      <a:pt x="65" y="1241"/>
                    </a:lnTo>
                    <a:lnTo>
                      <a:pt x="0" y="1241"/>
                    </a:lnTo>
                    <a:lnTo>
                      <a:pt x="0" y="194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7" name="î$ḷiḍê"/>
              <p:cNvSpPr/>
              <p:nvPr/>
            </p:nvSpPr>
            <p:spPr bwMode="auto">
              <a:xfrm>
                <a:off x="4476" y="2617"/>
                <a:ext cx="372" cy="1047"/>
              </a:xfrm>
              <a:prstGeom prst="rect">
                <a:avLst/>
              </a:prstGeom>
              <a:solidFill>
                <a:srgbClr val="3197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8" name="ïšlïḍè"/>
              <p:cNvSpPr/>
              <p:nvPr/>
            </p:nvSpPr>
            <p:spPr bwMode="auto">
              <a:xfrm>
                <a:off x="4476" y="2823"/>
                <a:ext cx="372" cy="22"/>
              </a:xfrm>
              <a:prstGeom prst="rect">
                <a:avLst/>
              </a:prstGeom>
              <a:solidFill>
                <a:srgbClr val="81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9" name="íš1îde"/>
              <p:cNvSpPr/>
              <p:nvPr/>
            </p:nvSpPr>
            <p:spPr bwMode="auto">
              <a:xfrm>
                <a:off x="4476" y="2937"/>
                <a:ext cx="372" cy="23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0" name="íśļíḍè"/>
              <p:cNvSpPr/>
              <p:nvPr/>
            </p:nvSpPr>
            <p:spPr bwMode="auto">
              <a:xfrm>
                <a:off x="4476" y="3051"/>
                <a:ext cx="372" cy="23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1" name="íṩḷíḓè"/>
              <p:cNvSpPr/>
              <p:nvPr/>
            </p:nvSpPr>
            <p:spPr bwMode="auto">
              <a:xfrm>
                <a:off x="4476" y="3165"/>
                <a:ext cx="372" cy="23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2" name="îṩľïdê"/>
              <p:cNvSpPr/>
              <p:nvPr/>
            </p:nvSpPr>
            <p:spPr bwMode="auto">
              <a:xfrm>
                <a:off x="4476" y="3280"/>
                <a:ext cx="372" cy="22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3" name="îšḷíḋê"/>
              <p:cNvSpPr/>
              <p:nvPr/>
            </p:nvSpPr>
            <p:spPr bwMode="auto">
              <a:xfrm>
                <a:off x="4476" y="3394"/>
                <a:ext cx="372" cy="23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4" name="íŝḷídê"/>
              <p:cNvSpPr/>
              <p:nvPr/>
            </p:nvSpPr>
            <p:spPr bwMode="auto">
              <a:xfrm>
                <a:off x="4476" y="2823"/>
                <a:ext cx="372" cy="22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5" name="işľidê"/>
              <p:cNvSpPr/>
              <p:nvPr/>
            </p:nvSpPr>
            <p:spPr bwMode="auto">
              <a:xfrm>
                <a:off x="4476" y="3622"/>
                <a:ext cx="372" cy="27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6" name="iśḻiḑê"/>
              <p:cNvSpPr/>
              <p:nvPr/>
            </p:nvSpPr>
            <p:spPr bwMode="auto">
              <a:xfrm>
                <a:off x="4476" y="2708"/>
                <a:ext cx="372" cy="23"/>
              </a:xfrm>
              <a:prstGeom prst="rect">
                <a:avLst/>
              </a:prstGeom>
              <a:solidFill>
                <a:srgbClr val="36B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7" name="ïś1ïḋê"/>
              <p:cNvSpPr/>
              <p:nvPr/>
            </p:nvSpPr>
            <p:spPr bwMode="auto">
              <a:xfrm>
                <a:off x="4529" y="2617"/>
                <a:ext cx="274" cy="1047"/>
              </a:xfrm>
              <a:custGeom>
                <a:avLst/>
                <a:gdLst>
                  <a:gd name="T0" fmla="*/ 0 w 274"/>
                  <a:gd name="T1" fmla="*/ 0 h 1047"/>
                  <a:gd name="T2" fmla="*/ 0 w 274"/>
                  <a:gd name="T3" fmla="*/ 1047 h 1047"/>
                  <a:gd name="T4" fmla="*/ 38 w 274"/>
                  <a:gd name="T5" fmla="*/ 1047 h 1047"/>
                  <a:gd name="T6" fmla="*/ 38 w 274"/>
                  <a:gd name="T7" fmla="*/ 0 h 1047"/>
                  <a:gd name="T8" fmla="*/ 0 w 274"/>
                  <a:gd name="T9" fmla="*/ 0 h 1047"/>
                  <a:gd name="T10" fmla="*/ 0 w 274"/>
                  <a:gd name="T11" fmla="*/ 0 h 1047"/>
                  <a:gd name="T12" fmla="*/ 236 w 274"/>
                  <a:gd name="T13" fmla="*/ 0 h 1047"/>
                  <a:gd name="T14" fmla="*/ 236 w 274"/>
                  <a:gd name="T15" fmla="*/ 1047 h 1047"/>
                  <a:gd name="T16" fmla="*/ 274 w 274"/>
                  <a:gd name="T17" fmla="*/ 1047 h 1047"/>
                  <a:gd name="T18" fmla="*/ 274 w 274"/>
                  <a:gd name="T19" fmla="*/ 0 h 1047"/>
                  <a:gd name="T20" fmla="*/ 236 w 274"/>
                  <a:gd name="T21" fmla="*/ 0 h 1047"/>
                  <a:gd name="T22" fmla="*/ 236 w 274"/>
                  <a:gd name="T23" fmla="*/ 0 h 1047"/>
                  <a:gd name="T24" fmla="*/ 156 w 274"/>
                  <a:gd name="T25" fmla="*/ 0 h 1047"/>
                  <a:gd name="T26" fmla="*/ 156 w 274"/>
                  <a:gd name="T27" fmla="*/ 1047 h 1047"/>
                  <a:gd name="T28" fmla="*/ 194 w 274"/>
                  <a:gd name="T29" fmla="*/ 1047 h 1047"/>
                  <a:gd name="T30" fmla="*/ 194 w 274"/>
                  <a:gd name="T31" fmla="*/ 0 h 1047"/>
                  <a:gd name="T32" fmla="*/ 156 w 274"/>
                  <a:gd name="T33" fmla="*/ 0 h 1047"/>
                  <a:gd name="T34" fmla="*/ 156 w 274"/>
                  <a:gd name="T35" fmla="*/ 0 h 1047"/>
                  <a:gd name="T36" fmla="*/ 76 w 274"/>
                  <a:gd name="T37" fmla="*/ 0 h 1047"/>
                  <a:gd name="T38" fmla="*/ 76 w 274"/>
                  <a:gd name="T39" fmla="*/ 1047 h 1047"/>
                  <a:gd name="T40" fmla="*/ 118 w 274"/>
                  <a:gd name="T41" fmla="*/ 1047 h 1047"/>
                  <a:gd name="T42" fmla="*/ 118 w 274"/>
                  <a:gd name="T43" fmla="*/ 0 h 1047"/>
                  <a:gd name="T44" fmla="*/ 76 w 274"/>
                  <a:gd name="T45" fmla="*/ 0 h 1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4" h="1047">
                    <a:moveTo>
                      <a:pt x="0" y="0"/>
                    </a:moveTo>
                    <a:lnTo>
                      <a:pt x="0" y="1047"/>
                    </a:lnTo>
                    <a:lnTo>
                      <a:pt x="38" y="1047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36" y="0"/>
                    </a:moveTo>
                    <a:lnTo>
                      <a:pt x="236" y="1047"/>
                    </a:lnTo>
                    <a:lnTo>
                      <a:pt x="274" y="1047"/>
                    </a:lnTo>
                    <a:lnTo>
                      <a:pt x="274" y="0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  <a:moveTo>
                      <a:pt x="156" y="0"/>
                    </a:moveTo>
                    <a:lnTo>
                      <a:pt x="156" y="1047"/>
                    </a:lnTo>
                    <a:lnTo>
                      <a:pt x="194" y="1047"/>
                    </a:lnTo>
                    <a:lnTo>
                      <a:pt x="194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  <a:moveTo>
                      <a:pt x="76" y="0"/>
                    </a:moveTo>
                    <a:lnTo>
                      <a:pt x="76" y="1047"/>
                    </a:lnTo>
                    <a:lnTo>
                      <a:pt x="118" y="1047"/>
                    </a:lnTo>
                    <a:lnTo>
                      <a:pt x="118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8" name="ïṩḻíde"/>
              <p:cNvSpPr/>
              <p:nvPr/>
            </p:nvSpPr>
            <p:spPr bwMode="auto">
              <a:xfrm>
                <a:off x="4339" y="2423"/>
                <a:ext cx="536" cy="23"/>
              </a:xfrm>
              <a:prstGeom prst="rect">
                <a:avLst/>
              </a:prstGeom>
              <a:solidFill>
                <a:srgbClr val="E0E3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9" name="ís1îdé"/>
              <p:cNvSpPr/>
              <p:nvPr/>
            </p:nvSpPr>
            <p:spPr bwMode="auto">
              <a:xfrm>
                <a:off x="4848" y="2617"/>
                <a:ext cx="19" cy="1047"/>
              </a:xfrm>
              <a:prstGeom prst="rect">
                <a:avLst/>
              </a:prstGeom>
              <a:solidFill>
                <a:srgbClr val="EB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0" name="ïSľïḋé"/>
              <p:cNvSpPr/>
              <p:nvPr/>
            </p:nvSpPr>
            <p:spPr bwMode="auto">
              <a:xfrm>
                <a:off x="4821" y="2891"/>
                <a:ext cx="509" cy="785"/>
              </a:xfrm>
              <a:prstGeom prst="rect">
                <a:avLst/>
              </a:prstGeom>
              <a:solidFill>
                <a:srgbClr val="CF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1" name="ïṡlîďé"/>
              <p:cNvSpPr/>
              <p:nvPr/>
            </p:nvSpPr>
            <p:spPr bwMode="auto">
              <a:xfrm>
                <a:off x="4962" y="2891"/>
                <a:ext cx="368" cy="785"/>
              </a:xfrm>
              <a:prstGeom prst="rect">
                <a:avLst/>
              </a:prstGeom>
              <a:solidFill>
                <a:srgbClr val="F04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2" name="iṩlïḍê"/>
              <p:cNvSpPr/>
              <p:nvPr/>
            </p:nvSpPr>
            <p:spPr bwMode="auto">
              <a:xfrm>
                <a:off x="4954" y="3482"/>
                <a:ext cx="384" cy="194"/>
              </a:xfrm>
              <a:prstGeom prst="rect">
                <a:avLst/>
              </a:prstGeom>
              <a:solidFill>
                <a:srgbClr val="C7A2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3" name="ïṥľïḍé"/>
              <p:cNvSpPr/>
              <p:nvPr/>
            </p:nvSpPr>
            <p:spPr bwMode="auto">
              <a:xfrm>
                <a:off x="4821" y="3497"/>
                <a:ext cx="141" cy="179"/>
              </a:xfrm>
              <a:prstGeom prst="rect">
                <a:avLst/>
              </a:prstGeom>
              <a:solidFill>
                <a:srgbClr val="A18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4" name="işḻíḓe"/>
              <p:cNvSpPr/>
              <p:nvPr/>
            </p:nvSpPr>
            <p:spPr bwMode="auto">
              <a:xfrm>
                <a:off x="5091" y="3542"/>
                <a:ext cx="110" cy="134"/>
              </a:xfrm>
              <a:prstGeom prst="rect">
                <a:avLst/>
              </a:prstGeom>
              <a:solidFill>
                <a:srgbClr val="A18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5" name="îśliḍé"/>
              <p:cNvSpPr/>
              <p:nvPr/>
            </p:nvSpPr>
            <p:spPr bwMode="auto">
              <a:xfrm>
                <a:off x="4806" y="3470"/>
                <a:ext cx="167" cy="27"/>
              </a:xfrm>
              <a:prstGeom prst="rect">
                <a:avLst/>
              </a:prstGeom>
              <a:solidFill>
                <a:srgbClr val="BD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6" name="îs1íḓê"/>
              <p:cNvSpPr/>
              <p:nvPr/>
            </p:nvSpPr>
            <p:spPr bwMode="auto">
              <a:xfrm>
                <a:off x="4947" y="3470"/>
                <a:ext cx="395" cy="27"/>
              </a:xfrm>
              <a:prstGeom prst="rect">
                <a:avLst/>
              </a:prstGeom>
              <a:solidFill>
                <a:srgbClr val="F0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7" name="îṡļiḋé"/>
              <p:cNvSpPr/>
              <p:nvPr/>
            </p:nvSpPr>
            <p:spPr bwMode="auto">
              <a:xfrm>
                <a:off x="5091" y="3542"/>
                <a:ext cx="87" cy="134"/>
              </a:xfrm>
              <a:prstGeom prst="rect">
                <a:avLst/>
              </a:prstGeom>
              <a:solidFill>
                <a:srgbClr val="5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8" name="ïṥḷiďè"/>
              <p:cNvSpPr/>
              <p:nvPr/>
            </p:nvSpPr>
            <p:spPr bwMode="auto">
              <a:xfrm>
                <a:off x="4996" y="3501"/>
                <a:ext cx="53" cy="22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9" name="işļîḓè"/>
              <p:cNvSpPr/>
              <p:nvPr/>
            </p:nvSpPr>
            <p:spPr bwMode="auto">
              <a:xfrm>
                <a:off x="4966" y="3523"/>
                <a:ext cx="53" cy="23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0" name="ïṣļíďé"/>
              <p:cNvSpPr/>
              <p:nvPr/>
            </p:nvSpPr>
            <p:spPr bwMode="auto">
              <a:xfrm>
                <a:off x="5027" y="3527"/>
                <a:ext cx="53" cy="19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1" name="íšḻîḋè"/>
              <p:cNvSpPr/>
              <p:nvPr/>
            </p:nvSpPr>
            <p:spPr bwMode="auto">
              <a:xfrm>
                <a:off x="5239" y="3504"/>
                <a:ext cx="53" cy="23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2" name="ïṡḷîḋe"/>
              <p:cNvSpPr/>
              <p:nvPr/>
            </p:nvSpPr>
            <p:spPr bwMode="auto">
              <a:xfrm>
                <a:off x="5209" y="3527"/>
                <a:ext cx="53" cy="23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3" name="işḷíḍe"/>
              <p:cNvSpPr/>
              <p:nvPr/>
            </p:nvSpPr>
            <p:spPr bwMode="auto">
              <a:xfrm>
                <a:off x="5270" y="3531"/>
                <a:ext cx="53" cy="19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4" name="íṩlïďé"/>
              <p:cNvSpPr/>
              <p:nvPr/>
            </p:nvSpPr>
            <p:spPr bwMode="auto">
              <a:xfrm>
                <a:off x="4859" y="3504"/>
                <a:ext cx="54" cy="19"/>
              </a:xfrm>
              <a:prstGeom prst="rect">
                <a:avLst/>
              </a:prstGeom>
              <a:solidFill>
                <a:srgbClr val="8F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5" name="işlïḑe"/>
              <p:cNvSpPr/>
              <p:nvPr/>
            </p:nvSpPr>
            <p:spPr bwMode="auto">
              <a:xfrm>
                <a:off x="4833" y="3527"/>
                <a:ext cx="53" cy="23"/>
              </a:xfrm>
              <a:prstGeom prst="rect">
                <a:avLst/>
              </a:prstGeom>
              <a:solidFill>
                <a:srgbClr val="8F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6" name="íśľïḓè"/>
              <p:cNvSpPr/>
              <p:nvPr/>
            </p:nvSpPr>
            <p:spPr bwMode="auto">
              <a:xfrm>
                <a:off x="4890" y="3527"/>
                <a:ext cx="53" cy="23"/>
              </a:xfrm>
              <a:prstGeom prst="rect">
                <a:avLst/>
              </a:prstGeom>
              <a:solidFill>
                <a:srgbClr val="8F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7" name="îślíḋé"/>
              <p:cNvSpPr/>
              <p:nvPr/>
            </p:nvSpPr>
            <p:spPr bwMode="auto">
              <a:xfrm>
                <a:off x="4863" y="3592"/>
                <a:ext cx="53" cy="19"/>
              </a:xfrm>
              <a:prstGeom prst="rect">
                <a:avLst/>
              </a:prstGeom>
              <a:solidFill>
                <a:srgbClr val="8F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8" name="îŝḷíḍê"/>
              <p:cNvSpPr/>
              <p:nvPr/>
            </p:nvSpPr>
            <p:spPr bwMode="auto">
              <a:xfrm>
                <a:off x="4833" y="3615"/>
                <a:ext cx="53" cy="23"/>
              </a:xfrm>
              <a:prstGeom prst="rect">
                <a:avLst/>
              </a:prstGeom>
              <a:solidFill>
                <a:srgbClr val="8F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9" name="íṥlídè"/>
              <p:cNvSpPr/>
              <p:nvPr/>
            </p:nvSpPr>
            <p:spPr bwMode="auto">
              <a:xfrm>
                <a:off x="4894" y="3615"/>
                <a:ext cx="49" cy="23"/>
              </a:xfrm>
              <a:prstGeom prst="rect">
                <a:avLst/>
              </a:prstGeom>
              <a:solidFill>
                <a:srgbClr val="8F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0" name="íṥḻíḑè"/>
              <p:cNvSpPr/>
              <p:nvPr/>
            </p:nvSpPr>
            <p:spPr bwMode="auto">
              <a:xfrm>
                <a:off x="5000" y="3588"/>
                <a:ext cx="53" cy="19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1" name="ïsḷîḋê"/>
              <p:cNvSpPr/>
              <p:nvPr/>
            </p:nvSpPr>
            <p:spPr bwMode="auto">
              <a:xfrm>
                <a:off x="4970" y="3611"/>
                <a:ext cx="53" cy="23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2" name="î$líḑe"/>
              <p:cNvSpPr/>
              <p:nvPr/>
            </p:nvSpPr>
            <p:spPr bwMode="auto">
              <a:xfrm>
                <a:off x="5030" y="3611"/>
                <a:ext cx="54" cy="23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3" name="ïṧlîḋè"/>
              <p:cNvSpPr/>
              <p:nvPr/>
            </p:nvSpPr>
            <p:spPr bwMode="auto">
              <a:xfrm>
                <a:off x="5243" y="3592"/>
                <a:ext cx="53" cy="19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4" name="îṣľíḋê"/>
              <p:cNvSpPr/>
              <p:nvPr/>
            </p:nvSpPr>
            <p:spPr bwMode="auto">
              <a:xfrm>
                <a:off x="5213" y="3615"/>
                <a:ext cx="53" cy="23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5" name="ïşlïḓe"/>
              <p:cNvSpPr/>
              <p:nvPr/>
            </p:nvSpPr>
            <p:spPr bwMode="auto">
              <a:xfrm>
                <a:off x="5273" y="3615"/>
                <a:ext cx="50" cy="23"/>
              </a:xfrm>
              <a:prstGeom prst="rect">
                <a:avLst/>
              </a:prstGeom>
              <a:solidFill>
                <a:srgbClr val="D6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6" name="í$ḷiḑe"/>
              <p:cNvSpPr/>
              <p:nvPr/>
            </p:nvSpPr>
            <p:spPr bwMode="auto">
              <a:xfrm>
                <a:off x="5034" y="3310"/>
                <a:ext cx="68" cy="107"/>
              </a:xfrm>
              <a:prstGeom prst="rect">
                <a:avLst/>
              </a:prstGeom>
              <a:solidFill>
                <a:srgbClr val="CF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7" name="ïşľïḓe"/>
              <p:cNvSpPr/>
              <p:nvPr/>
            </p:nvSpPr>
            <p:spPr bwMode="auto">
              <a:xfrm>
                <a:off x="5034" y="3310"/>
                <a:ext cx="57" cy="107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8" name="îSḻiḍe"/>
              <p:cNvSpPr/>
              <p:nvPr/>
            </p:nvSpPr>
            <p:spPr bwMode="auto">
              <a:xfrm>
                <a:off x="5034" y="3310"/>
                <a:ext cx="57" cy="107"/>
              </a:xfrm>
              <a:custGeom>
                <a:avLst/>
                <a:gdLst>
                  <a:gd name="T0" fmla="*/ 57 w 57"/>
                  <a:gd name="T1" fmla="*/ 0 h 107"/>
                  <a:gd name="T2" fmla="*/ 50 w 57"/>
                  <a:gd name="T3" fmla="*/ 0 h 107"/>
                  <a:gd name="T4" fmla="*/ 0 w 57"/>
                  <a:gd name="T5" fmla="*/ 0 h 107"/>
                  <a:gd name="T6" fmla="*/ 0 w 57"/>
                  <a:gd name="T7" fmla="*/ 8 h 107"/>
                  <a:gd name="T8" fmla="*/ 50 w 57"/>
                  <a:gd name="T9" fmla="*/ 8 h 107"/>
                  <a:gd name="T10" fmla="*/ 50 w 57"/>
                  <a:gd name="T11" fmla="*/ 27 h 107"/>
                  <a:gd name="T12" fmla="*/ 0 w 57"/>
                  <a:gd name="T13" fmla="*/ 27 h 107"/>
                  <a:gd name="T14" fmla="*/ 0 w 57"/>
                  <a:gd name="T15" fmla="*/ 38 h 107"/>
                  <a:gd name="T16" fmla="*/ 50 w 57"/>
                  <a:gd name="T17" fmla="*/ 38 h 107"/>
                  <a:gd name="T18" fmla="*/ 50 w 57"/>
                  <a:gd name="T19" fmla="*/ 99 h 107"/>
                  <a:gd name="T20" fmla="*/ 0 w 57"/>
                  <a:gd name="T21" fmla="*/ 99 h 107"/>
                  <a:gd name="T22" fmla="*/ 0 w 57"/>
                  <a:gd name="T23" fmla="*/ 107 h 107"/>
                  <a:gd name="T24" fmla="*/ 50 w 57"/>
                  <a:gd name="T25" fmla="*/ 107 h 107"/>
                  <a:gd name="T26" fmla="*/ 57 w 57"/>
                  <a:gd name="T27" fmla="*/ 107 h 107"/>
                  <a:gd name="T28" fmla="*/ 57 w 57"/>
                  <a:gd name="T29" fmla="*/ 99 h 107"/>
                  <a:gd name="T30" fmla="*/ 57 w 57"/>
                  <a:gd name="T31" fmla="*/ 38 h 107"/>
                  <a:gd name="T32" fmla="*/ 57 w 57"/>
                  <a:gd name="T33" fmla="*/ 27 h 107"/>
                  <a:gd name="T34" fmla="*/ 57 w 57"/>
                  <a:gd name="T35" fmla="*/ 8 h 107"/>
                  <a:gd name="T36" fmla="*/ 57 w 57"/>
                  <a:gd name="T3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107">
                    <a:moveTo>
                      <a:pt x="57" y="0"/>
                    </a:moveTo>
                    <a:lnTo>
                      <a:pt x="5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50" y="8"/>
                    </a:lnTo>
                    <a:lnTo>
                      <a:pt x="50" y="27"/>
                    </a:lnTo>
                    <a:lnTo>
                      <a:pt x="0" y="27"/>
                    </a:lnTo>
                    <a:lnTo>
                      <a:pt x="0" y="38"/>
                    </a:lnTo>
                    <a:lnTo>
                      <a:pt x="50" y="38"/>
                    </a:lnTo>
                    <a:lnTo>
                      <a:pt x="50" y="99"/>
                    </a:lnTo>
                    <a:lnTo>
                      <a:pt x="0" y="99"/>
                    </a:lnTo>
                    <a:lnTo>
                      <a:pt x="0" y="107"/>
                    </a:lnTo>
                    <a:lnTo>
                      <a:pt x="50" y="107"/>
                    </a:lnTo>
                    <a:lnTo>
                      <a:pt x="57" y="107"/>
                    </a:lnTo>
                    <a:lnTo>
                      <a:pt x="57" y="99"/>
                    </a:lnTo>
                    <a:lnTo>
                      <a:pt x="57" y="38"/>
                    </a:lnTo>
                    <a:lnTo>
                      <a:pt x="57" y="27"/>
                    </a:lnTo>
                    <a:lnTo>
                      <a:pt x="57" y="8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63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9" name="iṥľîḓê"/>
              <p:cNvSpPr/>
              <p:nvPr/>
            </p:nvSpPr>
            <p:spPr bwMode="auto">
              <a:xfrm>
                <a:off x="5034" y="3356"/>
                <a:ext cx="50" cy="38"/>
              </a:xfrm>
              <a:custGeom>
                <a:avLst/>
                <a:gdLst>
                  <a:gd name="T0" fmla="*/ 50 w 50"/>
                  <a:gd name="T1" fmla="*/ 23 h 38"/>
                  <a:gd name="T2" fmla="*/ 0 w 50"/>
                  <a:gd name="T3" fmla="*/ 38 h 38"/>
                  <a:gd name="T4" fmla="*/ 0 w 50"/>
                  <a:gd name="T5" fmla="*/ 34 h 38"/>
                  <a:gd name="T6" fmla="*/ 50 w 50"/>
                  <a:gd name="T7" fmla="*/ 19 h 38"/>
                  <a:gd name="T8" fmla="*/ 50 w 50"/>
                  <a:gd name="T9" fmla="*/ 23 h 38"/>
                  <a:gd name="T10" fmla="*/ 50 w 50"/>
                  <a:gd name="T11" fmla="*/ 23 h 38"/>
                  <a:gd name="T12" fmla="*/ 50 w 50"/>
                  <a:gd name="T13" fmla="*/ 15 h 38"/>
                  <a:gd name="T14" fmla="*/ 50 w 50"/>
                  <a:gd name="T15" fmla="*/ 0 h 38"/>
                  <a:gd name="T16" fmla="*/ 0 w 50"/>
                  <a:gd name="T17" fmla="*/ 11 h 38"/>
                  <a:gd name="T18" fmla="*/ 0 w 50"/>
                  <a:gd name="T19" fmla="*/ 26 h 38"/>
                  <a:gd name="T20" fmla="*/ 50 w 50"/>
                  <a:gd name="T21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38">
                    <a:moveTo>
                      <a:pt x="50" y="23"/>
                    </a:moveTo>
                    <a:lnTo>
                      <a:pt x="0" y="38"/>
                    </a:lnTo>
                    <a:lnTo>
                      <a:pt x="0" y="34"/>
                    </a:lnTo>
                    <a:lnTo>
                      <a:pt x="50" y="19"/>
                    </a:lnTo>
                    <a:lnTo>
                      <a:pt x="50" y="23"/>
                    </a:lnTo>
                    <a:lnTo>
                      <a:pt x="50" y="23"/>
                    </a:lnTo>
                    <a:close/>
                    <a:moveTo>
                      <a:pt x="50" y="15"/>
                    </a:moveTo>
                    <a:lnTo>
                      <a:pt x="50" y="0"/>
                    </a:lnTo>
                    <a:lnTo>
                      <a:pt x="0" y="11"/>
                    </a:lnTo>
                    <a:lnTo>
                      <a:pt x="0" y="26"/>
                    </a:lnTo>
                    <a:lnTo>
                      <a:pt x="50" y="15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0" name="ïṩḷïḓe"/>
              <p:cNvSpPr/>
              <p:nvPr/>
            </p:nvSpPr>
            <p:spPr bwMode="auto">
              <a:xfrm>
                <a:off x="5190" y="3310"/>
                <a:ext cx="64" cy="107"/>
              </a:xfrm>
              <a:prstGeom prst="rect">
                <a:avLst/>
              </a:prstGeom>
              <a:solidFill>
                <a:srgbClr val="CF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1" name="îŝļïďè"/>
              <p:cNvSpPr/>
              <p:nvPr/>
            </p:nvSpPr>
            <p:spPr bwMode="auto">
              <a:xfrm>
                <a:off x="5190" y="3310"/>
                <a:ext cx="57" cy="107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2" name="íšliḓe"/>
              <p:cNvSpPr/>
              <p:nvPr/>
            </p:nvSpPr>
            <p:spPr bwMode="auto">
              <a:xfrm>
                <a:off x="5190" y="3310"/>
                <a:ext cx="57" cy="107"/>
              </a:xfrm>
              <a:custGeom>
                <a:avLst/>
                <a:gdLst>
                  <a:gd name="T0" fmla="*/ 57 w 57"/>
                  <a:gd name="T1" fmla="*/ 0 h 107"/>
                  <a:gd name="T2" fmla="*/ 49 w 57"/>
                  <a:gd name="T3" fmla="*/ 0 h 107"/>
                  <a:gd name="T4" fmla="*/ 0 w 57"/>
                  <a:gd name="T5" fmla="*/ 0 h 107"/>
                  <a:gd name="T6" fmla="*/ 0 w 57"/>
                  <a:gd name="T7" fmla="*/ 8 h 107"/>
                  <a:gd name="T8" fmla="*/ 49 w 57"/>
                  <a:gd name="T9" fmla="*/ 8 h 107"/>
                  <a:gd name="T10" fmla="*/ 49 w 57"/>
                  <a:gd name="T11" fmla="*/ 27 h 107"/>
                  <a:gd name="T12" fmla="*/ 0 w 57"/>
                  <a:gd name="T13" fmla="*/ 27 h 107"/>
                  <a:gd name="T14" fmla="*/ 0 w 57"/>
                  <a:gd name="T15" fmla="*/ 38 h 107"/>
                  <a:gd name="T16" fmla="*/ 49 w 57"/>
                  <a:gd name="T17" fmla="*/ 38 h 107"/>
                  <a:gd name="T18" fmla="*/ 49 w 57"/>
                  <a:gd name="T19" fmla="*/ 99 h 107"/>
                  <a:gd name="T20" fmla="*/ 0 w 57"/>
                  <a:gd name="T21" fmla="*/ 99 h 107"/>
                  <a:gd name="T22" fmla="*/ 0 w 57"/>
                  <a:gd name="T23" fmla="*/ 107 h 107"/>
                  <a:gd name="T24" fmla="*/ 49 w 57"/>
                  <a:gd name="T25" fmla="*/ 107 h 107"/>
                  <a:gd name="T26" fmla="*/ 57 w 57"/>
                  <a:gd name="T27" fmla="*/ 107 h 107"/>
                  <a:gd name="T28" fmla="*/ 57 w 57"/>
                  <a:gd name="T29" fmla="*/ 99 h 107"/>
                  <a:gd name="T30" fmla="*/ 57 w 57"/>
                  <a:gd name="T31" fmla="*/ 38 h 107"/>
                  <a:gd name="T32" fmla="*/ 57 w 57"/>
                  <a:gd name="T33" fmla="*/ 27 h 107"/>
                  <a:gd name="T34" fmla="*/ 57 w 57"/>
                  <a:gd name="T35" fmla="*/ 8 h 107"/>
                  <a:gd name="T36" fmla="*/ 57 w 57"/>
                  <a:gd name="T3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107">
                    <a:moveTo>
                      <a:pt x="57" y="0"/>
                    </a:moveTo>
                    <a:lnTo>
                      <a:pt x="49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49" y="8"/>
                    </a:lnTo>
                    <a:lnTo>
                      <a:pt x="49" y="27"/>
                    </a:lnTo>
                    <a:lnTo>
                      <a:pt x="0" y="27"/>
                    </a:lnTo>
                    <a:lnTo>
                      <a:pt x="0" y="38"/>
                    </a:lnTo>
                    <a:lnTo>
                      <a:pt x="49" y="38"/>
                    </a:lnTo>
                    <a:lnTo>
                      <a:pt x="49" y="99"/>
                    </a:lnTo>
                    <a:lnTo>
                      <a:pt x="0" y="99"/>
                    </a:lnTo>
                    <a:lnTo>
                      <a:pt x="0" y="107"/>
                    </a:lnTo>
                    <a:lnTo>
                      <a:pt x="49" y="107"/>
                    </a:lnTo>
                    <a:lnTo>
                      <a:pt x="57" y="107"/>
                    </a:lnTo>
                    <a:lnTo>
                      <a:pt x="57" y="99"/>
                    </a:lnTo>
                    <a:lnTo>
                      <a:pt x="57" y="38"/>
                    </a:lnTo>
                    <a:lnTo>
                      <a:pt x="57" y="27"/>
                    </a:lnTo>
                    <a:lnTo>
                      <a:pt x="57" y="8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63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3" name="ïṧḻíḓe"/>
              <p:cNvSpPr/>
              <p:nvPr/>
            </p:nvSpPr>
            <p:spPr bwMode="auto">
              <a:xfrm>
                <a:off x="5190" y="3356"/>
                <a:ext cx="49" cy="38"/>
              </a:xfrm>
              <a:custGeom>
                <a:avLst/>
                <a:gdLst>
                  <a:gd name="T0" fmla="*/ 49 w 49"/>
                  <a:gd name="T1" fmla="*/ 23 h 38"/>
                  <a:gd name="T2" fmla="*/ 0 w 49"/>
                  <a:gd name="T3" fmla="*/ 38 h 38"/>
                  <a:gd name="T4" fmla="*/ 0 w 49"/>
                  <a:gd name="T5" fmla="*/ 34 h 38"/>
                  <a:gd name="T6" fmla="*/ 49 w 49"/>
                  <a:gd name="T7" fmla="*/ 19 h 38"/>
                  <a:gd name="T8" fmla="*/ 49 w 49"/>
                  <a:gd name="T9" fmla="*/ 23 h 38"/>
                  <a:gd name="T10" fmla="*/ 49 w 49"/>
                  <a:gd name="T11" fmla="*/ 23 h 38"/>
                  <a:gd name="T12" fmla="*/ 49 w 49"/>
                  <a:gd name="T13" fmla="*/ 15 h 38"/>
                  <a:gd name="T14" fmla="*/ 49 w 49"/>
                  <a:gd name="T15" fmla="*/ 0 h 38"/>
                  <a:gd name="T16" fmla="*/ 0 w 49"/>
                  <a:gd name="T17" fmla="*/ 11 h 38"/>
                  <a:gd name="T18" fmla="*/ 0 w 49"/>
                  <a:gd name="T19" fmla="*/ 26 h 38"/>
                  <a:gd name="T20" fmla="*/ 49 w 49"/>
                  <a:gd name="T21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38">
                    <a:moveTo>
                      <a:pt x="49" y="23"/>
                    </a:moveTo>
                    <a:lnTo>
                      <a:pt x="0" y="38"/>
                    </a:lnTo>
                    <a:lnTo>
                      <a:pt x="0" y="34"/>
                    </a:lnTo>
                    <a:lnTo>
                      <a:pt x="49" y="19"/>
                    </a:lnTo>
                    <a:lnTo>
                      <a:pt x="49" y="23"/>
                    </a:lnTo>
                    <a:lnTo>
                      <a:pt x="49" y="23"/>
                    </a:lnTo>
                    <a:close/>
                    <a:moveTo>
                      <a:pt x="49" y="15"/>
                    </a:moveTo>
                    <a:lnTo>
                      <a:pt x="49" y="0"/>
                    </a:lnTo>
                    <a:lnTo>
                      <a:pt x="0" y="11"/>
                    </a:lnTo>
                    <a:lnTo>
                      <a:pt x="0" y="26"/>
                    </a:lnTo>
                    <a:lnTo>
                      <a:pt x="49" y="15"/>
                    </a:lnTo>
                    <a:close/>
                  </a:path>
                </a:pathLst>
              </a:custGeom>
              <a:solidFill>
                <a:srgbClr val="78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4" name="iṧļiḓe"/>
              <p:cNvSpPr/>
              <p:nvPr/>
            </p:nvSpPr>
            <p:spPr bwMode="auto">
              <a:xfrm>
                <a:off x="5034" y="3116"/>
                <a:ext cx="65" cy="107"/>
              </a:xfrm>
              <a:prstGeom prst="rect">
                <a:avLst/>
              </a:prstGeom>
              <a:solidFill>
                <a:srgbClr val="CF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5" name="ïšļïḋe"/>
              <p:cNvSpPr/>
              <p:nvPr/>
            </p:nvSpPr>
            <p:spPr bwMode="auto">
              <a:xfrm>
                <a:off x="5034" y="3116"/>
                <a:ext cx="53" cy="107"/>
              </a:xfrm>
              <a:prstGeom prst="rect">
                <a:avLst/>
              </a:prstGeom>
              <a:solidFill>
                <a:srgbClr val="35CE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6" name="ís1íḋê"/>
            <p:cNvSpPr/>
            <p:nvPr/>
          </p:nvSpPr>
          <p:spPr bwMode="auto">
            <a:xfrm>
              <a:off x="7982744" y="4946650"/>
              <a:ext cx="84138" cy="169862"/>
            </a:xfrm>
            <a:custGeom>
              <a:avLst/>
              <a:gdLst>
                <a:gd name="T0" fmla="*/ 53 w 53"/>
                <a:gd name="T1" fmla="*/ 0 h 107"/>
                <a:gd name="T2" fmla="*/ 50 w 53"/>
                <a:gd name="T3" fmla="*/ 0 h 107"/>
                <a:gd name="T4" fmla="*/ 0 w 53"/>
                <a:gd name="T5" fmla="*/ 0 h 107"/>
                <a:gd name="T6" fmla="*/ 0 w 53"/>
                <a:gd name="T7" fmla="*/ 7 h 107"/>
                <a:gd name="T8" fmla="*/ 50 w 53"/>
                <a:gd name="T9" fmla="*/ 7 h 107"/>
                <a:gd name="T10" fmla="*/ 50 w 53"/>
                <a:gd name="T11" fmla="*/ 27 h 107"/>
                <a:gd name="T12" fmla="*/ 0 w 53"/>
                <a:gd name="T13" fmla="*/ 27 h 107"/>
                <a:gd name="T14" fmla="*/ 0 w 53"/>
                <a:gd name="T15" fmla="*/ 38 h 107"/>
                <a:gd name="T16" fmla="*/ 50 w 53"/>
                <a:gd name="T17" fmla="*/ 38 h 107"/>
                <a:gd name="T18" fmla="*/ 50 w 53"/>
                <a:gd name="T19" fmla="*/ 99 h 107"/>
                <a:gd name="T20" fmla="*/ 0 w 53"/>
                <a:gd name="T21" fmla="*/ 99 h 107"/>
                <a:gd name="T22" fmla="*/ 0 w 53"/>
                <a:gd name="T23" fmla="*/ 107 h 107"/>
                <a:gd name="T24" fmla="*/ 50 w 53"/>
                <a:gd name="T25" fmla="*/ 107 h 107"/>
                <a:gd name="T26" fmla="*/ 53 w 53"/>
                <a:gd name="T27" fmla="*/ 107 h 107"/>
                <a:gd name="T28" fmla="*/ 53 w 53"/>
                <a:gd name="T29" fmla="*/ 99 h 107"/>
                <a:gd name="T30" fmla="*/ 53 w 53"/>
                <a:gd name="T31" fmla="*/ 38 h 107"/>
                <a:gd name="T32" fmla="*/ 53 w 53"/>
                <a:gd name="T33" fmla="*/ 27 h 107"/>
                <a:gd name="T34" fmla="*/ 53 w 53"/>
                <a:gd name="T35" fmla="*/ 7 h 107"/>
                <a:gd name="T36" fmla="*/ 53 w 53"/>
                <a:gd name="T3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" h="107">
                  <a:moveTo>
                    <a:pt x="53" y="0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50" y="7"/>
                  </a:lnTo>
                  <a:lnTo>
                    <a:pt x="50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50" y="38"/>
                  </a:lnTo>
                  <a:lnTo>
                    <a:pt x="50" y="99"/>
                  </a:lnTo>
                  <a:lnTo>
                    <a:pt x="0" y="99"/>
                  </a:lnTo>
                  <a:lnTo>
                    <a:pt x="0" y="107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3" y="99"/>
                  </a:lnTo>
                  <a:lnTo>
                    <a:pt x="53" y="38"/>
                  </a:lnTo>
                  <a:lnTo>
                    <a:pt x="53" y="27"/>
                  </a:lnTo>
                  <a:lnTo>
                    <a:pt x="53" y="7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63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îŝlîḓé"/>
            <p:cNvSpPr/>
            <p:nvPr/>
          </p:nvSpPr>
          <p:spPr bwMode="auto">
            <a:xfrm>
              <a:off x="7982744" y="5019675"/>
              <a:ext cx="79375" cy="60325"/>
            </a:xfrm>
            <a:custGeom>
              <a:avLst/>
              <a:gdLst>
                <a:gd name="T0" fmla="*/ 50 w 50"/>
                <a:gd name="T1" fmla="*/ 22 h 38"/>
                <a:gd name="T2" fmla="*/ 0 w 50"/>
                <a:gd name="T3" fmla="*/ 38 h 38"/>
                <a:gd name="T4" fmla="*/ 0 w 50"/>
                <a:gd name="T5" fmla="*/ 34 h 38"/>
                <a:gd name="T6" fmla="*/ 50 w 50"/>
                <a:gd name="T7" fmla="*/ 19 h 38"/>
                <a:gd name="T8" fmla="*/ 50 w 50"/>
                <a:gd name="T9" fmla="*/ 22 h 38"/>
                <a:gd name="T10" fmla="*/ 50 w 50"/>
                <a:gd name="T11" fmla="*/ 22 h 38"/>
                <a:gd name="T12" fmla="*/ 50 w 50"/>
                <a:gd name="T13" fmla="*/ 11 h 38"/>
                <a:gd name="T14" fmla="*/ 50 w 50"/>
                <a:gd name="T15" fmla="*/ 0 h 38"/>
                <a:gd name="T16" fmla="*/ 0 w 50"/>
                <a:gd name="T17" fmla="*/ 11 h 38"/>
                <a:gd name="T18" fmla="*/ 0 w 50"/>
                <a:gd name="T19" fmla="*/ 26 h 38"/>
                <a:gd name="T20" fmla="*/ 50 w 50"/>
                <a:gd name="T21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38">
                  <a:moveTo>
                    <a:pt x="50" y="22"/>
                  </a:moveTo>
                  <a:lnTo>
                    <a:pt x="0" y="38"/>
                  </a:lnTo>
                  <a:lnTo>
                    <a:pt x="0" y="34"/>
                  </a:lnTo>
                  <a:lnTo>
                    <a:pt x="50" y="19"/>
                  </a:lnTo>
                  <a:lnTo>
                    <a:pt x="50" y="22"/>
                  </a:lnTo>
                  <a:lnTo>
                    <a:pt x="50" y="22"/>
                  </a:lnTo>
                  <a:close/>
                  <a:moveTo>
                    <a:pt x="50" y="11"/>
                  </a:moveTo>
                  <a:lnTo>
                    <a:pt x="50" y="0"/>
                  </a:lnTo>
                  <a:lnTo>
                    <a:pt x="0" y="11"/>
                  </a:lnTo>
                  <a:lnTo>
                    <a:pt x="0" y="26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78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ï$ḷiďê"/>
            <p:cNvSpPr/>
            <p:nvPr/>
          </p:nvSpPr>
          <p:spPr bwMode="auto">
            <a:xfrm>
              <a:off x="8230394" y="4946650"/>
              <a:ext cx="101600" cy="169862"/>
            </a:xfrm>
            <a:prstGeom prst="rect">
              <a:avLst/>
            </a:prstGeom>
            <a:solidFill>
              <a:srgbClr val="CF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ïṥļîḓe"/>
            <p:cNvSpPr/>
            <p:nvPr/>
          </p:nvSpPr>
          <p:spPr bwMode="auto">
            <a:xfrm>
              <a:off x="8230394" y="4946650"/>
              <a:ext cx="84138" cy="169862"/>
            </a:xfrm>
            <a:prstGeom prst="rect">
              <a:avLst/>
            </a:prstGeom>
            <a:solidFill>
              <a:srgbClr val="35C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îṥḻíde"/>
            <p:cNvSpPr/>
            <p:nvPr/>
          </p:nvSpPr>
          <p:spPr bwMode="auto">
            <a:xfrm>
              <a:off x="8230394" y="4946650"/>
              <a:ext cx="84138" cy="169862"/>
            </a:xfrm>
            <a:custGeom>
              <a:avLst/>
              <a:gdLst>
                <a:gd name="T0" fmla="*/ 53 w 53"/>
                <a:gd name="T1" fmla="*/ 0 h 107"/>
                <a:gd name="T2" fmla="*/ 45 w 53"/>
                <a:gd name="T3" fmla="*/ 0 h 107"/>
                <a:gd name="T4" fmla="*/ 0 w 53"/>
                <a:gd name="T5" fmla="*/ 0 h 107"/>
                <a:gd name="T6" fmla="*/ 0 w 53"/>
                <a:gd name="T7" fmla="*/ 7 h 107"/>
                <a:gd name="T8" fmla="*/ 45 w 53"/>
                <a:gd name="T9" fmla="*/ 7 h 107"/>
                <a:gd name="T10" fmla="*/ 45 w 53"/>
                <a:gd name="T11" fmla="*/ 27 h 107"/>
                <a:gd name="T12" fmla="*/ 0 w 53"/>
                <a:gd name="T13" fmla="*/ 27 h 107"/>
                <a:gd name="T14" fmla="*/ 0 w 53"/>
                <a:gd name="T15" fmla="*/ 38 h 107"/>
                <a:gd name="T16" fmla="*/ 45 w 53"/>
                <a:gd name="T17" fmla="*/ 38 h 107"/>
                <a:gd name="T18" fmla="*/ 45 w 53"/>
                <a:gd name="T19" fmla="*/ 99 h 107"/>
                <a:gd name="T20" fmla="*/ 0 w 53"/>
                <a:gd name="T21" fmla="*/ 99 h 107"/>
                <a:gd name="T22" fmla="*/ 0 w 53"/>
                <a:gd name="T23" fmla="*/ 107 h 107"/>
                <a:gd name="T24" fmla="*/ 45 w 53"/>
                <a:gd name="T25" fmla="*/ 107 h 107"/>
                <a:gd name="T26" fmla="*/ 53 w 53"/>
                <a:gd name="T27" fmla="*/ 107 h 107"/>
                <a:gd name="T28" fmla="*/ 53 w 53"/>
                <a:gd name="T29" fmla="*/ 99 h 107"/>
                <a:gd name="T30" fmla="*/ 53 w 53"/>
                <a:gd name="T31" fmla="*/ 38 h 107"/>
                <a:gd name="T32" fmla="*/ 53 w 53"/>
                <a:gd name="T33" fmla="*/ 27 h 107"/>
                <a:gd name="T34" fmla="*/ 53 w 53"/>
                <a:gd name="T35" fmla="*/ 7 h 107"/>
                <a:gd name="T36" fmla="*/ 53 w 53"/>
                <a:gd name="T3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" h="107">
                  <a:moveTo>
                    <a:pt x="53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45" y="7"/>
                  </a:lnTo>
                  <a:lnTo>
                    <a:pt x="45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45" y="38"/>
                  </a:lnTo>
                  <a:lnTo>
                    <a:pt x="45" y="99"/>
                  </a:lnTo>
                  <a:lnTo>
                    <a:pt x="0" y="99"/>
                  </a:lnTo>
                  <a:lnTo>
                    <a:pt x="0" y="107"/>
                  </a:lnTo>
                  <a:lnTo>
                    <a:pt x="45" y="107"/>
                  </a:lnTo>
                  <a:lnTo>
                    <a:pt x="53" y="107"/>
                  </a:lnTo>
                  <a:lnTo>
                    <a:pt x="53" y="99"/>
                  </a:lnTo>
                  <a:lnTo>
                    <a:pt x="53" y="38"/>
                  </a:lnTo>
                  <a:lnTo>
                    <a:pt x="53" y="27"/>
                  </a:lnTo>
                  <a:lnTo>
                    <a:pt x="53" y="7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63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ïṣḷiḑé"/>
            <p:cNvSpPr/>
            <p:nvPr/>
          </p:nvSpPr>
          <p:spPr bwMode="auto">
            <a:xfrm>
              <a:off x="8230394" y="5019675"/>
              <a:ext cx="71438" cy="60325"/>
            </a:xfrm>
            <a:custGeom>
              <a:avLst/>
              <a:gdLst>
                <a:gd name="T0" fmla="*/ 45 w 45"/>
                <a:gd name="T1" fmla="*/ 22 h 38"/>
                <a:gd name="T2" fmla="*/ 0 w 45"/>
                <a:gd name="T3" fmla="*/ 38 h 38"/>
                <a:gd name="T4" fmla="*/ 0 w 45"/>
                <a:gd name="T5" fmla="*/ 34 h 38"/>
                <a:gd name="T6" fmla="*/ 45 w 45"/>
                <a:gd name="T7" fmla="*/ 19 h 38"/>
                <a:gd name="T8" fmla="*/ 45 w 45"/>
                <a:gd name="T9" fmla="*/ 22 h 38"/>
                <a:gd name="T10" fmla="*/ 45 w 45"/>
                <a:gd name="T11" fmla="*/ 22 h 38"/>
                <a:gd name="T12" fmla="*/ 45 w 45"/>
                <a:gd name="T13" fmla="*/ 11 h 38"/>
                <a:gd name="T14" fmla="*/ 45 w 45"/>
                <a:gd name="T15" fmla="*/ 0 h 38"/>
                <a:gd name="T16" fmla="*/ 0 w 45"/>
                <a:gd name="T17" fmla="*/ 11 h 38"/>
                <a:gd name="T18" fmla="*/ 0 w 45"/>
                <a:gd name="T19" fmla="*/ 26 h 38"/>
                <a:gd name="T20" fmla="*/ 45 w 45"/>
                <a:gd name="T21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38">
                  <a:moveTo>
                    <a:pt x="45" y="22"/>
                  </a:moveTo>
                  <a:lnTo>
                    <a:pt x="0" y="38"/>
                  </a:lnTo>
                  <a:lnTo>
                    <a:pt x="0" y="34"/>
                  </a:lnTo>
                  <a:lnTo>
                    <a:pt x="45" y="19"/>
                  </a:lnTo>
                  <a:lnTo>
                    <a:pt x="45" y="22"/>
                  </a:lnTo>
                  <a:lnTo>
                    <a:pt x="45" y="22"/>
                  </a:lnTo>
                  <a:close/>
                  <a:moveTo>
                    <a:pt x="45" y="11"/>
                  </a:moveTo>
                  <a:lnTo>
                    <a:pt x="45" y="0"/>
                  </a:lnTo>
                  <a:lnTo>
                    <a:pt x="0" y="11"/>
                  </a:lnTo>
                  <a:lnTo>
                    <a:pt x="0" y="26"/>
                  </a:lnTo>
                  <a:lnTo>
                    <a:pt x="45" y="11"/>
                  </a:lnTo>
                  <a:close/>
                </a:path>
              </a:pathLst>
            </a:custGeom>
            <a:solidFill>
              <a:srgbClr val="78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iṩľïḑe"/>
            <p:cNvSpPr/>
            <p:nvPr/>
          </p:nvSpPr>
          <p:spPr bwMode="auto">
            <a:xfrm>
              <a:off x="7982744" y="4638675"/>
              <a:ext cx="103188" cy="168275"/>
            </a:xfrm>
            <a:prstGeom prst="rect">
              <a:avLst/>
            </a:prstGeom>
            <a:solidFill>
              <a:srgbClr val="CF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iṩ1iḋé"/>
            <p:cNvSpPr/>
            <p:nvPr/>
          </p:nvSpPr>
          <p:spPr bwMode="auto">
            <a:xfrm>
              <a:off x="7982744" y="4638675"/>
              <a:ext cx="84138" cy="168275"/>
            </a:xfrm>
            <a:prstGeom prst="rect">
              <a:avLst/>
            </a:prstGeom>
            <a:solidFill>
              <a:srgbClr val="35C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íṣ1îḓé"/>
            <p:cNvSpPr/>
            <p:nvPr/>
          </p:nvSpPr>
          <p:spPr bwMode="auto">
            <a:xfrm>
              <a:off x="7982744" y="4638675"/>
              <a:ext cx="84138" cy="168275"/>
            </a:xfrm>
            <a:custGeom>
              <a:avLst/>
              <a:gdLst>
                <a:gd name="T0" fmla="*/ 53 w 53"/>
                <a:gd name="T1" fmla="*/ 0 h 106"/>
                <a:gd name="T2" fmla="*/ 46 w 53"/>
                <a:gd name="T3" fmla="*/ 0 h 106"/>
                <a:gd name="T4" fmla="*/ 0 w 53"/>
                <a:gd name="T5" fmla="*/ 0 h 106"/>
                <a:gd name="T6" fmla="*/ 0 w 53"/>
                <a:gd name="T7" fmla="*/ 7 h 106"/>
                <a:gd name="T8" fmla="*/ 46 w 53"/>
                <a:gd name="T9" fmla="*/ 7 h 106"/>
                <a:gd name="T10" fmla="*/ 46 w 53"/>
                <a:gd name="T11" fmla="*/ 26 h 106"/>
                <a:gd name="T12" fmla="*/ 0 w 53"/>
                <a:gd name="T13" fmla="*/ 26 h 106"/>
                <a:gd name="T14" fmla="*/ 0 w 53"/>
                <a:gd name="T15" fmla="*/ 38 h 106"/>
                <a:gd name="T16" fmla="*/ 46 w 53"/>
                <a:gd name="T17" fmla="*/ 38 h 106"/>
                <a:gd name="T18" fmla="*/ 46 w 53"/>
                <a:gd name="T19" fmla="*/ 99 h 106"/>
                <a:gd name="T20" fmla="*/ 0 w 53"/>
                <a:gd name="T21" fmla="*/ 99 h 106"/>
                <a:gd name="T22" fmla="*/ 0 w 53"/>
                <a:gd name="T23" fmla="*/ 106 h 106"/>
                <a:gd name="T24" fmla="*/ 46 w 53"/>
                <a:gd name="T25" fmla="*/ 106 h 106"/>
                <a:gd name="T26" fmla="*/ 53 w 53"/>
                <a:gd name="T27" fmla="*/ 106 h 106"/>
                <a:gd name="T28" fmla="*/ 53 w 53"/>
                <a:gd name="T29" fmla="*/ 99 h 106"/>
                <a:gd name="T30" fmla="*/ 53 w 53"/>
                <a:gd name="T31" fmla="*/ 38 h 106"/>
                <a:gd name="T32" fmla="*/ 53 w 53"/>
                <a:gd name="T33" fmla="*/ 26 h 106"/>
                <a:gd name="T34" fmla="*/ 53 w 53"/>
                <a:gd name="T35" fmla="*/ 7 h 106"/>
                <a:gd name="T36" fmla="*/ 53 w 53"/>
                <a:gd name="T3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" h="106">
                  <a:moveTo>
                    <a:pt x="53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46" y="7"/>
                  </a:lnTo>
                  <a:lnTo>
                    <a:pt x="46" y="26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46" y="38"/>
                  </a:lnTo>
                  <a:lnTo>
                    <a:pt x="46" y="99"/>
                  </a:lnTo>
                  <a:lnTo>
                    <a:pt x="0" y="99"/>
                  </a:lnTo>
                  <a:lnTo>
                    <a:pt x="0" y="106"/>
                  </a:lnTo>
                  <a:lnTo>
                    <a:pt x="46" y="106"/>
                  </a:lnTo>
                  <a:lnTo>
                    <a:pt x="53" y="106"/>
                  </a:lnTo>
                  <a:lnTo>
                    <a:pt x="53" y="99"/>
                  </a:lnTo>
                  <a:lnTo>
                    <a:pt x="53" y="38"/>
                  </a:lnTo>
                  <a:lnTo>
                    <a:pt x="53" y="26"/>
                  </a:lnTo>
                  <a:lnTo>
                    <a:pt x="53" y="7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63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íṧľiḑê"/>
            <p:cNvSpPr/>
            <p:nvPr/>
          </p:nvSpPr>
          <p:spPr bwMode="auto">
            <a:xfrm>
              <a:off x="7982744" y="4705350"/>
              <a:ext cx="73025" cy="65087"/>
            </a:xfrm>
            <a:custGeom>
              <a:avLst/>
              <a:gdLst>
                <a:gd name="T0" fmla="*/ 46 w 46"/>
                <a:gd name="T1" fmla="*/ 26 h 41"/>
                <a:gd name="T2" fmla="*/ 0 w 46"/>
                <a:gd name="T3" fmla="*/ 41 h 41"/>
                <a:gd name="T4" fmla="*/ 0 w 46"/>
                <a:gd name="T5" fmla="*/ 38 h 41"/>
                <a:gd name="T6" fmla="*/ 46 w 46"/>
                <a:gd name="T7" fmla="*/ 22 h 41"/>
                <a:gd name="T8" fmla="*/ 46 w 46"/>
                <a:gd name="T9" fmla="*/ 26 h 41"/>
                <a:gd name="T10" fmla="*/ 46 w 46"/>
                <a:gd name="T11" fmla="*/ 26 h 41"/>
                <a:gd name="T12" fmla="*/ 46 w 46"/>
                <a:gd name="T13" fmla="*/ 15 h 41"/>
                <a:gd name="T14" fmla="*/ 46 w 46"/>
                <a:gd name="T15" fmla="*/ 0 h 41"/>
                <a:gd name="T16" fmla="*/ 0 w 46"/>
                <a:gd name="T17" fmla="*/ 15 h 41"/>
                <a:gd name="T18" fmla="*/ 0 w 46"/>
                <a:gd name="T19" fmla="*/ 30 h 41"/>
                <a:gd name="T20" fmla="*/ 46 w 46"/>
                <a:gd name="T21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1">
                  <a:moveTo>
                    <a:pt x="46" y="26"/>
                  </a:moveTo>
                  <a:lnTo>
                    <a:pt x="0" y="41"/>
                  </a:lnTo>
                  <a:lnTo>
                    <a:pt x="0" y="38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26"/>
                  </a:lnTo>
                  <a:close/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46" y="15"/>
                  </a:lnTo>
                  <a:close/>
                </a:path>
              </a:pathLst>
            </a:custGeom>
            <a:solidFill>
              <a:srgbClr val="78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ïśļiḓe"/>
            <p:cNvSpPr/>
            <p:nvPr/>
          </p:nvSpPr>
          <p:spPr bwMode="auto">
            <a:xfrm>
              <a:off x="8224044" y="4638675"/>
              <a:ext cx="107950" cy="168275"/>
            </a:xfrm>
            <a:prstGeom prst="rect">
              <a:avLst/>
            </a:prstGeom>
            <a:solidFill>
              <a:srgbClr val="CF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ïŝļidè"/>
            <p:cNvSpPr/>
            <p:nvPr/>
          </p:nvSpPr>
          <p:spPr bwMode="auto">
            <a:xfrm>
              <a:off x="8224044" y="4638675"/>
              <a:ext cx="90488" cy="168275"/>
            </a:xfrm>
            <a:prstGeom prst="rect">
              <a:avLst/>
            </a:prstGeom>
            <a:solidFill>
              <a:srgbClr val="35C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íSḻíḑè"/>
            <p:cNvSpPr/>
            <p:nvPr/>
          </p:nvSpPr>
          <p:spPr bwMode="auto">
            <a:xfrm>
              <a:off x="8224044" y="4638675"/>
              <a:ext cx="90488" cy="168275"/>
            </a:xfrm>
            <a:custGeom>
              <a:avLst/>
              <a:gdLst>
                <a:gd name="T0" fmla="*/ 57 w 57"/>
                <a:gd name="T1" fmla="*/ 0 h 106"/>
                <a:gd name="T2" fmla="*/ 49 w 57"/>
                <a:gd name="T3" fmla="*/ 0 h 106"/>
                <a:gd name="T4" fmla="*/ 0 w 57"/>
                <a:gd name="T5" fmla="*/ 0 h 106"/>
                <a:gd name="T6" fmla="*/ 0 w 57"/>
                <a:gd name="T7" fmla="*/ 7 h 106"/>
                <a:gd name="T8" fmla="*/ 49 w 57"/>
                <a:gd name="T9" fmla="*/ 7 h 106"/>
                <a:gd name="T10" fmla="*/ 49 w 57"/>
                <a:gd name="T11" fmla="*/ 26 h 106"/>
                <a:gd name="T12" fmla="*/ 0 w 57"/>
                <a:gd name="T13" fmla="*/ 26 h 106"/>
                <a:gd name="T14" fmla="*/ 0 w 57"/>
                <a:gd name="T15" fmla="*/ 38 h 106"/>
                <a:gd name="T16" fmla="*/ 49 w 57"/>
                <a:gd name="T17" fmla="*/ 38 h 106"/>
                <a:gd name="T18" fmla="*/ 49 w 57"/>
                <a:gd name="T19" fmla="*/ 99 h 106"/>
                <a:gd name="T20" fmla="*/ 0 w 57"/>
                <a:gd name="T21" fmla="*/ 99 h 106"/>
                <a:gd name="T22" fmla="*/ 0 w 57"/>
                <a:gd name="T23" fmla="*/ 106 h 106"/>
                <a:gd name="T24" fmla="*/ 49 w 57"/>
                <a:gd name="T25" fmla="*/ 106 h 106"/>
                <a:gd name="T26" fmla="*/ 57 w 57"/>
                <a:gd name="T27" fmla="*/ 106 h 106"/>
                <a:gd name="T28" fmla="*/ 57 w 57"/>
                <a:gd name="T29" fmla="*/ 99 h 106"/>
                <a:gd name="T30" fmla="*/ 57 w 57"/>
                <a:gd name="T31" fmla="*/ 38 h 106"/>
                <a:gd name="T32" fmla="*/ 57 w 57"/>
                <a:gd name="T33" fmla="*/ 26 h 106"/>
                <a:gd name="T34" fmla="*/ 57 w 57"/>
                <a:gd name="T35" fmla="*/ 7 h 106"/>
                <a:gd name="T36" fmla="*/ 57 w 57"/>
                <a:gd name="T3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106">
                  <a:moveTo>
                    <a:pt x="57" y="0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49" y="7"/>
                  </a:lnTo>
                  <a:lnTo>
                    <a:pt x="49" y="26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49" y="38"/>
                  </a:lnTo>
                  <a:lnTo>
                    <a:pt x="49" y="99"/>
                  </a:lnTo>
                  <a:lnTo>
                    <a:pt x="0" y="99"/>
                  </a:lnTo>
                  <a:lnTo>
                    <a:pt x="0" y="106"/>
                  </a:lnTo>
                  <a:lnTo>
                    <a:pt x="49" y="106"/>
                  </a:lnTo>
                  <a:lnTo>
                    <a:pt x="57" y="106"/>
                  </a:lnTo>
                  <a:lnTo>
                    <a:pt x="57" y="99"/>
                  </a:lnTo>
                  <a:lnTo>
                    <a:pt x="57" y="38"/>
                  </a:lnTo>
                  <a:lnTo>
                    <a:pt x="57" y="26"/>
                  </a:lnTo>
                  <a:lnTo>
                    <a:pt x="57" y="7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63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ïŝľídé"/>
            <p:cNvSpPr/>
            <p:nvPr/>
          </p:nvSpPr>
          <p:spPr bwMode="auto">
            <a:xfrm>
              <a:off x="8224044" y="4705350"/>
              <a:ext cx="77788" cy="65087"/>
            </a:xfrm>
            <a:custGeom>
              <a:avLst/>
              <a:gdLst>
                <a:gd name="T0" fmla="*/ 49 w 49"/>
                <a:gd name="T1" fmla="*/ 26 h 41"/>
                <a:gd name="T2" fmla="*/ 0 w 49"/>
                <a:gd name="T3" fmla="*/ 41 h 41"/>
                <a:gd name="T4" fmla="*/ 0 w 49"/>
                <a:gd name="T5" fmla="*/ 38 h 41"/>
                <a:gd name="T6" fmla="*/ 49 w 49"/>
                <a:gd name="T7" fmla="*/ 22 h 41"/>
                <a:gd name="T8" fmla="*/ 49 w 49"/>
                <a:gd name="T9" fmla="*/ 26 h 41"/>
                <a:gd name="T10" fmla="*/ 49 w 49"/>
                <a:gd name="T11" fmla="*/ 26 h 41"/>
                <a:gd name="T12" fmla="*/ 49 w 49"/>
                <a:gd name="T13" fmla="*/ 15 h 41"/>
                <a:gd name="T14" fmla="*/ 49 w 49"/>
                <a:gd name="T15" fmla="*/ 0 h 41"/>
                <a:gd name="T16" fmla="*/ 0 w 49"/>
                <a:gd name="T17" fmla="*/ 15 h 41"/>
                <a:gd name="T18" fmla="*/ 0 w 49"/>
                <a:gd name="T19" fmla="*/ 30 h 41"/>
                <a:gd name="T20" fmla="*/ 49 w 49"/>
                <a:gd name="T21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1">
                  <a:moveTo>
                    <a:pt x="49" y="26"/>
                  </a:moveTo>
                  <a:lnTo>
                    <a:pt x="0" y="41"/>
                  </a:lnTo>
                  <a:lnTo>
                    <a:pt x="0" y="38"/>
                  </a:lnTo>
                  <a:lnTo>
                    <a:pt x="49" y="22"/>
                  </a:lnTo>
                  <a:lnTo>
                    <a:pt x="49" y="26"/>
                  </a:lnTo>
                  <a:lnTo>
                    <a:pt x="49" y="26"/>
                  </a:lnTo>
                  <a:close/>
                  <a:moveTo>
                    <a:pt x="49" y="15"/>
                  </a:moveTo>
                  <a:lnTo>
                    <a:pt x="49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49" y="15"/>
                  </a:lnTo>
                  <a:close/>
                </a:path>
              </a:pathLst>
            </a:custGeom>
            <a:solidFill>
              <a:srgbClr val="78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ïśḷiḓê"/>
            <p:cNvSpPr/>
            <p:nvPr/>
          </p:nvSpPr>
          <p:spPr bwMode="auto">
            <a:xfrm>
              <a:off x="7644607" y="4552950"/>
              <a:ext cx="833438" cy="36512"/>
            </a:xfrm>
            <a:prstGeom prst="rect">
              <a:avLst/>
            </a:prstGeom>
            <a:solidFill>
              <a:srgbClr val="F0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íšḻîďè"/>
            <p:cNvSpPr/>
            <p:nvPr/>
          </p:nvSpPr>
          <p:spPr bwMode="auto">
            <a:xfrm>
              <a:off x="8109744" y="4462463"/>
              <a:ext cx="53975" cy="73025"/>
            </a:xfrm>
            <a:prstGeom prst="rect">
              <a:avLst/>
            </a:prstGeom>
            <a:solidFill>
              <a:srgbClr val="CF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îšḷiḋè"/>
            <p:cNvSpPr/>
            <p:nvPr/>
          </p:nvSpPr>
          <p:spPr bwMode="auto">
            <a:xfrm>
              <a:off x="7916069" y="4516438"/>
              <a:ext cx="344488" cy="36512"/>
            </a:xfrm>
            <a:prstGeom prst="rect">
              <a:avLst/>
            </a:prstGeom>
            <a:solidFill>
              <a:srgbClr val="F0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ïṡļîḋê"/>
            <p:cNvSpPr/>
            <p:nvPr/>
          </p:nvSpPr>
          <p:spPr bwMode="auto">
            <a:xfrm>
              <a:off x="7916069" y="4516438"/>
              <a:ext cx="169863" cy="36512"/>
            </a:xfrm>
            <a:prstGeom prst="rect">
              <a:avLst/>
            </a:prstGeom>
            <a:solidFill>
              <a:srgbClr val="CF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îşliḋê"/>
            <p:cNvSpPr/>
            <p:nvPr/>
          </p:nvSpPr>
          <p:spPr bwMode="auto">
            <a:xfrm>
              <a:off x="7620794" y="4552950"/>
              <a:ext cx="217488" cy="36512"/>
            </a:xfrm>
            <a:prstGeom prst="rect">
              <a:avLst/>
            </a:prstGeom>
            <a:solidFill>
              <a:srgbClr val="CF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íṥliḋè"/>
            <p:cNvSpPr/>
            <p:nvPr/>
          </p:nvSpPr>
          <p:spPr bwMode="auto">
            <a:xfrm>
              <a:off x="8241507" y="5689600"/>
              <a:ext cx="295275" cy="176212"/>
            </a:xfrm>
            <a:custGeom>
              <a:avLst/>
              <a:gdLst>
                <a:gd name="T0" fmla="*/ 9 w 49"/>
                <a:gd name="T1" fmla="*/ 11 h 29"/>
                <a:gd name="T2" fmla="*/ 14 w 49"/>
                <a:gd name="T3" fmla="*/ 11 h 29"/>
                <a:gd name="T4" fmla="*/ 14 w 49"/>
                <a:gd name="T5" fmla="*/ 9 h 29"/>
                <a:gd name="T6" fmla="*/ 23 w 49"/>
                <a:gd name="T7" fmla="*/ 0 h 29"/>
                <a:gd name="T8" fmla="*/ 23 w 49"/>
                <a:gd name="T9" fmla="*/ 0 h 29"/>
                <a:gd name="T10" fmla="*/ 33 w 49"/>
                <a:gd name="T11" fmla="*/ 9 h 29"/>
                <a:gd name="T12" fmla="*/ 33 w 49"/>
                <a:gd name="T13" fmla="*/ 11 h 29"/>
                <a:gd name="T14" fmla="*/ 39 w 49"/>
                <a:gd name="T15" fmla="*/ 11 h 29"/>
                <a:gd name="T16" fmla="*/ 49 w 49"/>
                <a:gd name="T17" fmla="*/ 20 h 29"/>
                <a:gd name="T18" fmla="*/ 39 w 49"/>
                <a:gd name="T19" fmla="*/ 29 h 29"/>
                <a:gd name="T20" fmla="*/ 9 w 49"/>
                <a:gd name="T21" fmla="*/ 29 h 29"/>
                <a:gd name="T22" fmla="*/ 0 w 49"/>
                <a:gd name="T23" fmla="*/ 20 h 29"/>
                <a:gd name="T24" fmla="*/ 9 w 49"/>
                <a:gd name="T25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29">
                  <a:moveTo>
                    <a:pt x="9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4"/>
                    <a:pt x="18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3" y="4"/>
                    <a:pt x="33" y="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5" y="11"/>
                    <a:pt x="49" y="15"/>
                    <a:pt x="49" y="20"/>
                  </a:cubicBezTo>
                  <a:cubicBezTo>
                    <a:pt x="49" y="25"/>
                    <a:pt x="45" y="29"/>
                    <a:pt x="39" y="29"/>
                  </a:cubicBezTo>
                  <a:cubicBezTo>
                    <a:pt x="29" y="29"/>
                    <a:pt x="19" y="29"/>
                    <a:pt x="9" y="29"/>
                  </a:cubicBezTo>
                  <a:cubicBezTo>
                    <a:pt x="4" y="29"/>
                    <a:pt x="0" y="25"/>
                    <a:pt x="0" y="20"/>
                  </a:cubicBezTo>
                  <a:cubicBezTo>
                    <a:pt x="0" y="15"/>
                    <a:pt x="4" y="11"/>
                    <a:pt x="9" y="11"/>
                  </a:cubicBezTo>
                  <a:close/>
                </a:path>
              </a:pathLst>
            </a:custGeom>
            <a:solidFill>
              <a:srgbClr val="41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iṧ1ïḑe"/>
            <p:cNvSpPr/>
            <p:nvPr/>
          </p:nvSpPr>
          <p:spPr bwMode="auto">
            <a:xfrm>
              <a:off x="8241507" y="5689600"/>
              <a:ext cx="295275" cy="176212"/>
            </a:xfrm>
            <a:custGeom>
              <a:avLst/>
              <a:gdLst>
                <a:gd name="T0" fmla="*/ 9 w 49"/>
                <a:gd name="T1" fmla="*/ 15 h 29"/>
                <a:gd name="T2" fmla="*/ 14 w 49"/>
                <a:gd name="T3" fmla="*/ 14 h 29"/>
                <a:gd name="T4" fmla="*/ 19 w 49"/>
                <a:gd name="T5" fmla="*/ 14 h 29"/>
                <a:gd name="T6" fmla="*/ 19 w 49"/>
                <a:gd name="T7" fmla="*/ 13 h 29"/>
                <a:gd name="T8" fmla="*/ 28 w 49"/>
                <a:gd name="T9" fmla="*/ 3 h 29"/>
                <a:gd name="T10" fmla="*/ 31 w 49"/>
                <a:gd name="T11" fmla="*/ 4 h 29"/>
                <a:gd name="T12" fmla="*/ 23 w 49"/>
                <a:gd name="T13" fmla="*/ 0 h 29"/>
                <a:gd name="T14" fmla="*/ 14 w 49"/>
                <a:gd name="T15" fmla="*/ 9 h 29"/>
                <a:gd name="T16" fmla="*/ 14 w 49"/>
                <a:gd name="T17" fmla="*/ 11 h 29"/>
                <a:gd name="T18" fmla="*/ 9 w 49"/>
                <a:gd name="T19" fmla="*/ 11 h 29"/>
                <a:gd name="T20" fmla="*/ 1 w 49"/>
                <a:gd name="T21" fmla="*/ 15 h 29"/>
                <a:gd name="T22" fmla="*/ 0 w 49"/>
                <a:gd name="T23" fmla="*/ 19 h 29"/>
                <a:gd name="T24" fmla="*/ 0 w 49"/>
                <a:gd name="T25" fmla="*/ 20 h 29"/>
                <a:gd name="T26" fmla="*/ 2 w 49"/>
                <a:gd name="T27" fmla="*/ 25 h 29"/>
                <a:gd name="T28" fmla="*/ 7 w 49"/>
                <a:gd name="T29" fmla="*/ 29 h 29"/>
                <a:gd name="T30" fmla="*/ 5 w 49"/>
                <a:gd name="T31" fmla="*/ 25 h 29"/>
                <a:gd name="T32" fmla="*/ 5 w 49"/>
                <a:gd name="T33" fmla="*/ 23 h 29"/>
                <a:gd name="T34" fmla="*/ 6 w 49"/>
                <a:gd name="T35" fmla="*/ 19 h 29"/>
                <a:gd name="T36" fmla="*/ 9 w 49"/>
                <a:gd name="T37" fmla="*/ 15 h 29"/>
                <a:gd name="T38" fmla="*/ 33 w 49"/>
                <a:gd name="T39" fmla="*/ 12 h 29"/>
                <a:gd name="T40" fmla="*/ 33 w 49"/>
                <a:gd name="T41" fmla="*/ 14 h 29"/>
                <a:gd name="T42" fmla="*/ 38 w 49"/>
                <a:gd name="T43" fmla="*/ 14 h 29"/>
                <a:gd name="T44" fmla="*/ 39 w 49"/>
                <a:gd name="T45" fmla="*/ 14 h 29"/>
                <a:gd name="T46" fmla="*/ 45 w 49"/>
                <a:gd name="T47" fmla="*/ 15 h 29"/>
                <a:gd name="T48" fmla="*/ 48 w 49"/>
                <a:gd name="T49" fmla="*/ 19 h 29"/>
                <a:gd name="T50" fmla="*/ 49 w 49"/>
                <a:gd name="T51" fmla="*/ 21 h 29"/>
                <a:gd name="T52" fmla="*/ 49 w 49"/>
                <a:gd name="T53" fmla="*/ 20 h 29"/>
                <a:gd name="T54" fmla="*/ 49 w 49"/>
                <a:gd name="T55" fmla="*/ 19 h 29"/>
                <a:gd name="T56" fmla="*/ 48 w 49"/>
                <a:gd name="T57" fmla="*/ 15 h 29"/>
                <a:gd name="T58" fmla="*/ 39 w 49"/>
                <a:gd name="T59" fmla="*/ 11 h 29"/>
                <a:gd name="T60" fmla="*/ 38 w 49"/>
                <a:gd name="T61" fmla="*/ 11 h 29"/>
                <a:gd name="T62" fmla="*/ 33 w 49"/>
                <a:gd name="T63" fmla="*/ 11 h 29"/>
                <a:gd name="T64" fmla="*/ 33 w 49"/>
                <a:gd name="T65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29">
                  <a:moveTo>
                    <a:pt x="9" y="15"/>
                  </a:moveTo>
                  <a:cubicBezTo>
                    <a:pt x="11" y="15"/>
                    <a:pt x="13" y="14"/>
                    <a:pt x="14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8"/>
                    <a:pt x="23" y="4"/>
                    <a:pt x="28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18" y="0"/>
                    <a:pt x="14" y="4"/>
                    <a:pt x="14" y="9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6" y="11"/>
                    <a:pt x="3" y="13"/>
                    <a:pt x="1" y="15"/>
                  </a:cubicBezTo>
                  <a:cubicBezTo>
                    <a:pt x="0" y="16"/>
                    <a:pt x="0" y="18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2"/>
                    <a:pt x="1" y="24"/>
                    <a:pt x="2" y="25"/>
                  </a:cubicBezTo>
                  <a:cubicBezTo>
                    <a:pt x="3" y="27"/>
                    <a:pt x="5" y="28"/>
                    <a:pt x="7" y="29"/>
                  </a:cubicBezTo>
                  <a:cubicBezTo>
                    <a:pt x="6" y="28"/>
                    <a:pt x="5" y="27"/>
                    <a:pt x="5" y="25"/>
                  </a:cubicBezTo>
                  <a:cubicBezTo>
                    <a:pt x="5" y="25"/>
                    <a:pt x="5" y="24"/>
                    <a:pt x="5" y="23"/>
                  </a:cubicBezTo>
                  <a:cubicBezTo>
                    <a:pt x="5" y="22"/>
                    <a:pt x="5" y="20"/>
                    <a:pt x="6" y="19"/>
                  </a:cubicBezTo>
                  <a:cubicBezTo>
                    <a:pt x="7" y="18"/>
                    <a:pt x="8" y="16"/>
                    <a:pt x="9" y="15"/>
                  </a:cubicBezTo>
                  <a:close/>
                  <a:moveTo>
                    <a:pt x="33" y="12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1" y="14"/>
                    <a:pt x="43" y="14"/>
                    <a:pt x="45" y="15"/>
                  </a:cubicBezTo>
                  <a:cubicBezTo>
                    <a:pt x="46" y="16"/>
                    <a:pt x="47" y="18"/>
                    <a:pt x="48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0"/>
                    <a:pt x="49" y="20"/>
                  </a:cubicBezTo>
                  <a:cubicBezTo>
                    <a:pt x="49" y="20"/>
                    <a:pt x="49" y="19"/>
                    <a:pt x="49" y="19"/>
                  </a:cubicBezTo>
                  <a:cubicBezTo>
                    <a:pt x="49" y="18"/>
                    <a:pt x="48" y="16"/>
                    <a:pt x="48" y="15"/>
                  </a:cubicBezTo>
                  <a:cubicBezTo>
                    <a:pt x="46" y="13"/>
                    <a:pt x="43" y="11"/>
                    <a:pt x="39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2"/>
                    <a:pt x="33" y="12"/>
                  </a:cubicBezTo>
                  <a:close/>
                </a:path>
              </a:pathLst>
            </a:custGeom>
            <a:solidFill>
              <a:srgbClr val="32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íŝ1îďé"/>
            <p:cNvSpPr/>
            <p:nvPr/>
          </p:nvSpPr>
          <p:spPr bwMode="auto">
            <a:xfrm>
              <a:off x="6879432" y="5207000"/>
              <a:ext cx="808038" cy="609600"/>
            </a:xfrm>
            <a:prstGeom prst="rect">
              <a:avLst/>
            </a:prstGeom>
            <a:solidFill>
              <a:srgbClr val="00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îšľïḑé"/>
            <p:cNvSpPr/>
            <p:nvPr/>
          </p:nvSpPr>
          <p:spPr bwMode="auto">
            <a:xfrm>
              <a:off x="6879432" y="5207000"/>
              <a:ext cx="277813" cy="609600"/>
            </a:xfrm>
            <a:prstGeom prst="rect">
              <a:avLst/>
            </a:prstGeom>
            <a:solidFill>
              <a:srgbClr val="008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iś1iḋé"/>
            <p:cNvSpPr/>
            <p:nvPr/>
          </p:nvSpPr>
          <p:spPr bwMode="auto">
            <a:xfrm>
              <a:off x="6838157" y="5816600"/>
              <a:ext cx="319088" cy="55562"/>
            </a:xfrm>
            <a:prstGeom prst="rect">
              <a:avLst/>
            </a:prstGeom>
            <a:solidFill>
              <a:srgbClr val="BDA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íśḷïḋè"/>
            <p:cNvSpPr/>
            <p:nvPr/>
          </p:nvSpPr>
          <p:spPr bwMode="auto">
            <a:xfrm>
              <a:off x="7144544" y="5816600"/>
              <a:ext cx="566738" cy="55562"/>
            </a:xfrm>
            <a:prstGeom prst="rect">
              <a:avLst/>
            </a:prstGeom>
            <a:solidFill>
              <a:srgbClr val="FC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iṥḷíďè"/>
            <p:cNvSpPr/>
            <p:nvPr/>
          </p:nvSpPr>
          <p:spPr bwMode="auto">
            <a:xfrm>
              <a:off x="7235032" y="5248275"/>
              <a:ext cx="96838" cy="393700"/>
            </a:xfrm>
            <a:prstGeom prst="rect">
              <a:avLst/>
            </a:prstGeom>
            <a:solidFill>
              <a:srgbClr val="35C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ísḷíḋè"/>
            <p:cNvSpPr/>
            <p:nvPr/>
          </p:nvSpPr>
          <p:spPr bwMode="auto">
            <a:xfrm>
              <a:off x="7379494" y="5248275"/>
              <a:ext cx="96838" cy="393700"/>
            </a:xfrm>
            <a:prstGeom prst="rect">
              <a:avLst/>
            </a:prstGeom>
            <a:solidFill>
              <a:srgbClr val="35C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î$1îḑè"/>
            <p:cNvSpPr/>
            <p:nvPr/>
          </p:nvSpPr>
          <p:spPr bwMode="auto">
            <a:xfrm>
              <a:off x="7525544" y="5248275"/>
              <a:ext cx="95250" cy="393700"/>
            </a:xfrm>
            <a:prstGeom prst="rect">
              <a:avLst/>
            </a:prstGeom>
            <a:solidFill>
              <a:srgbClr val="35C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íṥḻîdê"/>
            <p:cNvSpPr/>
            <p:nvPr/>
          </p:nvSpPr>
          <p:spPr bwMode="auto">
            <a:xfrm>
              <a:off x="7314407" y="5248275"/>
              <a:ext cx="17463" cy="404812"/>
            </a:xfrm>
            <a:prstGeom prst="rect">
              <a:avLst/>
            </a:prstGeom>
            <a:solidFill>
              <a:srgbClr val="009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ísľíḋè"/>
            <p:cNvSpPr/>
            <p:nvPr/>
          </p:nvSpPr>
          <p:spPr bwMode="auto">
            <a:xfrm>
              <a:off x="7458869" y="5248275"/>
              <a:ext cx="17463" cy="404812"/>
            </a:xfrm>
            <a:prstGeom prst="rect">
              <a:avLst/>
            </a:prstGeom>
            <a:solidFill>
              <a:srgbClr val="009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îṩľîḍè"/>
            <p:cNvSpPr/>
            <p:nvPr/>
          </p:nvSpPr>
          <p:spPr bwMode="auto">
            <a:xfrm>
              <a:off x="7603332" y="5248275"/>
              <a:ext cx="17463" cy="404812"/>
            </a:xfrm>
            <a:prstGeom prst="rect">
              <a:avLst/>
            </a:prstGeom>
            <a:solidFill>
              <a:srgbClr val="009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ïśḻiḑè"/>
            <p:cNvSpPr/>
            <p:nvPr/>
          </p:nvSpPr>
          <p:spPr bwMode="auto">
            <a:xfrm>
              <a:off x="7235032" y="5357813"/>
              <a:ext cx="374650" cy="23812"/>
            </a:xfrm>
            <a:custGeom>
              <a:avLst/>
              <a:gdLst>
                <a:gd name="T0" fmla="*/ 183 w 236"/>
                <a:gd name="T1" fmla="*/ 0 h 15"/>
                <a:gd name="T2" fmla="*/ 236 w 236"/>
                <a:gd name="T3" fmla="*/ 0 h 15"/>
                <a:gd name="T4" fmla="*/ 236 w 236"/>
                <a:gd name="T5" fmla="*/ 15 h 15"/>
                <a:gd name="T6" fmla="*/ 183 w 236"/>
                <a:gd name="T7" fmla="*/ 15 h 15"/>
                <a:gd name="T8" fmla="*/ 183 w 236"/>
                <a:gd name="T9" fmla="*/ 0 h 15"/>
                <a:gd name="T10" fmla="*/ 183 w 236"/>
                <a:gd name="T11" fmla="*/ 0 h 15"/>
                <a:gd name="T12" fmla="*/ 91 w 236"/>
                <a:gd name="T13" fmla="*/ 0 h 15"/>
                <a:gd name="T14" fmla="*/ 145 w 236"/>
                <a:gd name="T15" fmla="*/ 0 h 15"/>
                <a:gd name="T16" fmla="*/ 145 w 236"/>
                <a:gd name="T17" fmla="*/ 15 h 15"/>
                <a:gd name="T18" fmla="*/ 91 w 236"/>
                <a:gd name="T19" fmla="*/ 15 h 15"/>
                <a:gd name="T20" fmla="*/ 91 w 236"/>
                <a:gd name="T21" fmla="*/ 0 h 15"/>
                <a:gd name="T22" fmla="*/ 91 w 236"/>
                <a:gd name="T23" fmla="*/ 0 h 15"/>
                <a:gd name="T24" fmla="*/ 0 w 236"/>
                <a:gd name="T25" fmla="*/ 0 h 15"/>
                <a:gd name="T26" fmla="*/ 53 w 236"/>
                <a:gd name="T27" fmla="*/ 0 h 15"/>
                <a:gd name="T28" fmla="*/ 53 w 236"/>
                <a:gd name="T29" fmla="*/ 15 h 15"/>
                <a:gd name="T30" fmla="*/ 0 w 236"/>
                <a:gd name="T31" fmla="*/ 15 h 15"/>
                <a:gd name="T32" fmla="*/ 0 w 236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5">
                  <a:moveTo>
                    <a:pt x="183" y="0"/>
                  </a:moveTo>
                  <a:lnTo>
                    <a:pt x="236" y="0"/>
                  </a:lnTo>
                  <a:lnTo>
                    <a:pt x="236" y="15"/>
                  </a:lnTo>
                  <a:lnTo>
                    <a:pt x="183" y="15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91" y="0"/>
                  </a:moveTo>
                  <a:lnTo>
                    <a:pt x="145" y="0"/>
                  </a:lnTo>
                  <a:lnTo>
                    <a:pt x="145" y="15"/>
                  </a:lnTo>
                  <a:lnTo>
                    <a:pt x="91" y="15"/>
                  </a:lnTo>
                  <a:lnTo>
                    <a:pt x="91" y="0"/>
                  </a:lnTo>
                  <a:lnTo>
                    <a:pt x="91" y="0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ïŝḻîḍe"/>
            <p:cNvSpPr/>
            <p:nvPr/>
          </p:nvSpPr>
          <p:spPr bwMode="auto">
            <a:xfrm>
              <a:off x="7235032" y="5495925"/>
              <a:ext cx="374650" cy="25400"/>
            </a:xfrm>
            <a:custGeom>
              <a:avLst/>
              <a:gdLst>
                <a:gd name="T0" fmla="*/ 183 w 236"/>
                <a:gd name="T1" fmla="*/ 0 h 16"/>
                <a:gd name="T2" fmla="*/ 236 w 236"/>
                <a:gd name="T3" fmla="*/ 0 h 16"/>
                <a:gd name="T4" fmla="*/ 236 w 236"/>
                <a:gd name="T5" fmla="*/ 16 h 16"/>
                <a:gd name="T6" fmla="*/ 183 w 236"/>
                <a:gd name="T7" fmla="*/ 16 h 16"/>
                <a:gd name="T8" fmla="*/ 183 w 236"/>
                <a:gd name="T9" fmla="*/ 0 h 16"/>
                <a:gd name="T10" fmla="*/ 183 w 236"/>
                <a:gd name="T11" fmla="*/ 0 h 16"/>
                <a:gd name="T12" fmla="*/ 91 w 236"/>
                <a:gd name="T13" fmla="*/ 0 h 16"/>
                <a:gd name="T14" fmla="*/ 145 w 236"/>
                <a:gd name="T15" fmla="*/ 0 h 16"/>
                <a:gd name="T16" fmla="*/ 145 w 236"/>
                <a:gd name="T17" fmla="*/ 16 h 16"/>
                <a:gd name="T18" fmla="*/ 91 w 236"/>
                <a:gd name="T19" fmla="*/ 16 h 16"/>
                <a:gd name="T20" fmla="*/ 91 w 236"/>
                <a:gd name="T21" fmla="*/ 0 h 16"/>
                <a:gd name="T22" fmla="*/ 91 w 236"/>
                <a:gd name="T23" fmla="*/ 0 h 16"/>
                <a:gd name="T24" fmla="*/ 0 w 236"/>
                <a:gd name="T25" fmla="*/ 0 h 16"/>
                <a:gd name="T26" fmla="*/ 53 w 236"/>
                <a:gd name="T27" fmla="*/ 0 h 16"/>
                <a:gd name="T28" fmla="*/ 53 w 236"/>
                <a:gd name="T29" fmla="*/ 16 h 16"/>
                <a:gd name="T30" fmla="*/ 0 w 236"/>
                <a:gd name="T31" fmla="*/ 16 h 16"/>
                <a:gd name="T32" fmla="*/ 0 w 23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">
                  <a:moveTo>
                    <a:pt x="183" y="0"/>
                  </a:moveTo>
                  <a:lnTo>
                    <a:pt x="236" y="0"/>
                  </a:lnTo>
                  <a:lnTo>
                    <a:pt x="236" y="16"/>
                  </a:lnTo>
                  <a:lnTo>
                    <a:pt x="183" y="16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91" y="0"/>
                  </a:moveTo>
                  <a:lnTo>
                    <a:pt x="145" y="0"/>
                  </a:lnTo>
                  <a:lnTo>
                    <a:pt x="145" y="16"/>
                  </a:lnTo>
                  <a:lnTo>
                    <a:pt x="91" y="16"/>
                  </a:lnTo>
                  <a:lnTo>
                    <a:pt x="91" y="0"/>
                  </a:lnTo>
                  <a:lnTo>
                    <a:pt x="91" y="0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îṧḷíḑé"/>
            <p:cNvSpPr/>
            <p:nvPr/>
          </p:nvSpPr>
          <p:spPr bwMode="auto">
            <a:xfrm>
              <a:off x="7235032" y="5629275"/>
              <a:ext cx="374650" cy="23812"/>
            </a:xfrm>
            <a:custGeom>
              <a:avLst/>
              <a:gdLst>
                <a:gd name="T0" fmla="*/ 183 w 236"/>
                <a:gd name="T1" fmla="*/ 0 h 15"/>
                <a:gd name="T2" fmla="*/ 236 w 236"/>
                <a:gd name="T3" fmla="*/ 0 h 15"/>
                <a:gd name="T4" fmla="*/ 236 w 236"/>
                <a:gd name="T5" fmla="*/ 15 h 15"/>
                <a:gd name="T6" fmla="*/ 183 w 236"/>
                <a:gd name="T7" fmla="*/ 15 h 15"/>
                <a:gd name="T8" fmla="*/ 183 w 236"/>
                <a:gd name="T9" fmla="*/ 0 h 15"/>
                <a:gd name="T10" fmla="*/ 183 w 236"/>
                <a:gd name="T11" fmla="*/ 0 h 15"/>
                <a:gd name="T12" fmla="*/ 91 w 236"/>
                <a:gd name="T13" fmla="*/ 0 h 15"/>
                <a:gd name="T14" fmla="*/ 145 w 236"/>
                <a:gd name="T15" fmla="*/ 0 h 15"/>
                <a:gd name="T16" fmla="*/ 145 w 236"/>
                <a:gd name="T17" fmla="*/ 15 h 15"/>
                <a:gd name="T18" fmla="*/ 91 w 236"/>
                <a:gd name="T19" fmla="*/ 15 h 15"/>
                <a:gd name="T20" fmla="*/ 91 w 236"/>
                <a:gd name="T21" fmla="*/ 0 h 15"/>
                <a:gd name="T22" fmla="*/ 91 w 236"/>
                <a:gd name="T23" fmla="*/ 0 h 15"/>
                <a:gd name="T24" fmla="*/ 0 w 236"/>
                <a:gd name="T25" fmla="*/ 0 h 15"/>
                <a:gd name="T26" fmla="*/ 53 w 236"/>
                <a:gd name="T27" fmla="*/ 0 h 15"/>
                <a:gd name="T28" fmla="*/ 53 w 236"/>
                <a:gd name="T29" fmla="*/ 15 h 15"/>
                <a:gd name="T30" fmla="*/ 0 w 236"/>
                <a:gd name="T31" fmla="*/ 15 h 15"/>
                <a:gd name="T32" fmla="*/ 0 w 236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5">
                  <a:moveTo>
                    <a:pt x="183" y="0"/>
                  </a:moveTo>
                  <a:lnTo>
                    <a:pt x="236" y="0"/>
                  </a:lnTo>
                  <a:lnTo>
                    <a:pt x="236" y="15"/>
                  </a:lnTo>
                  <a:lnTo>
                    <a:pt x="183" y="15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91" y="0"/>
                  </a:moveTo>
                  <a:lnTo>
                    <a:pt x="145" y="0"/>
                  </a:lnTo>
                  <a:lnTo>
                    <a:pt x="145" y="15"/>
                  </a:lnTo>
                  <a:lnTo>
                    <a:pt x="91" y="15"/>
                  </a:lnTo>
                  <a:lnTo>
                    <a:pt x="91" y="0"/>
                  </a:lnTo>
                  <a:lnTo>
                    <a:pt x="91" y="0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íṥļîďé"/>
            <p:cNvSpPr/>
            <p:nvPr/>
          </p:nvSpPr>
          <p:spPr bwMode="auto">
            <a:xfrm>
              <a:off x="7235032" y="5260975"/>
              <a:ext cx="79375" cy="344487"/>
            </a:xfrm>
            <a:custGeom>
              <a:avLst/>
              <a:gdLst>
                <a:gd name="T0" fmla="*/ 50 w 50"/>
                <a:gd name="T1" fmla="*/ 202 h 217"/>
                <a:gd name="T2" fmla="*/ 0 w 50"/>
                <a:gd name="T3" fmla="*/ 217 h 217"/>
                <a:gd name="T4" fmla="*/ 0 w 50"/>
                <a:gd name="T5" fmla="*/ 209 h 217"/>
                <a:gd name="T6" fmla="*/ 50 w 50"/>
                <a:gd name="T7" fmla="*/ 194 h 217"/>
                <a:gd name="T8" fmla="*/ 50 w 50"/>
                <a:gd name="T9" fmla="*/ 202 h 217"/>
                <a:gd name="T10" fmla="*/ 50 w 50"/>
                <a:gd name="T11" fmla="*/ 202 h 217"/>
                <a:gd name="T12" fmla="*/ 50 w 50"/>
                <a:gd name="T13" fmla="*/ 30 h 217"/>
                <a:gd name="T14" fmla="*/ 0 w 50"/>
                <a:gd name="T15" fmla="*/ 46 h 217"/>
                <a:gd name="T16" fmla="*/ 0 w 50"/>
                <a:gd name="T17" fmla="*/ 42 h 217"/>
                <a:gd name="T18" fmla="*/ 50 w 50"/>
                <a:gd name="T19" fmla="*/ 23 h 217"/>
                <a:gd name="T20" fmla="*/ 50 w 50"/>
                <a:gd name="T21" fmla="*/ 30 h 217"/>
                <a:gd name="T22" fmla="*/ 50 w 50"/>
                <a:gd name="T23" fmla="*/ 30 h 217"/>
                <a:gd name="T24" fmla="*/ 50 w 50"/>
                <a:gd name="T25" fmla="*/ 19 h 217"/>
                <a:gd name="T26" fmla="*/ 50 w 50"/>
                <a:gd name="T27" fmla="*/ 0 h 217"/>
                <a:gd name="T28" fmla="*/ 0 w 50"/>
                <a:gd name="T29" fmla="*/ 15 h 217"/>
                <a:gd name="T30" fmla="*/ 0 w 50"/>
                <a:gd name="T31" fmla="*/ 34 h 217"/>
                <a:gd name="T32" fmla="*/ 50 w 50"/>
                <a:gd name="T33" fmla="*/ 19 h 217"/>
                <a:gd name="T34" fmla="*/ 50 w 50"/>
                <a:gd name="T35" fmla="*/ 19 h 217"/>
                <a:gd name="T36" fmla="*/ 50 w 50"/>
                <a:gd name="T37" fmla="*/ 114 h 217"/>
                <a:gd name="T38" fmla="*/ 0 w 50"/>
                <a:gd name="T39" fmla="*/ 133 h 217"/>
                <a:gd name="T40" fmla="*/ 0 w 50"/>
                <a:gd name="T41" fmla="*/ 126 h 217"/>
                <a:gd name="T42" fmla="*/ 50 w 50"/>
                <a:gd name="T43" fmla="*/ 110 h 217"/>
                <a:gd name="T44" fmla="*/ 50 w 50"/>
                <a:gd name="T45" fmla="*/ 114 h 217"/>
                <a:gd name="T46" fmla="*/ 50 w 50"/>
                <a:gd name="T47" fmla="*/ 114 h 217"/>
                <a:gd name="T48" fmla="*/ 50 w 50"/>
                <a:gd name="T49" fmla="*/ 103 h 217"/>
                <a:gd name="T50" fmla="*/ 50 w 50"/>
                <a:gd name="T51" fmla="*/ 84 h 217"/>
                <a:gd name="T52" fmla="*/ 0 w 50"/>
                <a:gd name="T53" fmla="*/ 103 h 217"/>
                <a:gd name="T54" fmla="*/ 0 w 50"/>
                <a:gd name="T55" fmla="*/ 118 h 217"/>
                <a:gd name="T56" fmla="*/ 50 w 50"/>
                <a:gd name="T57" fmla="*/ 103 h 217"/>
                <a:gd name="T58" fmla="*/ 50 w 50"/>
                <a:gd name="T59" fmla="*/ 103 h 217"/>
                <a:gd name="T60" fmla="*/ 50 w 50"/>
                <a:gd name="T61" fmla="*/ 187 h 217"/>
                <a:gd name="T62" fmla="*/ 50 w 50"/>
                <a:gd name="T63" fmla="*/ 171 h 217"/>
                <a:gd name="T64" fmla="*/ 0 w 50"/>
                <a:gd name="T65" fmla="*/ 187 h 217"/>
                <a:gd name="T66" fmla="*/ 0 w 50"/>
                <a:gd name="T67" fmla="*/ 206 h 217"/>
                <a:gd name="T68" fmla="*/ 50 w 50"/>
                <a:gd name="T69" fmla="*/ 18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217">
                  <a:moveTo>
                    <a:pt x="50" y="202"/>
                  </a:moveTo>
                  <a:lnTo>
                    <a:pt x="0" y="217"/>
                  </a:lnTo>
                  <a:lnTo>
                    <a:pt x="0" y="209"/>
                  </a:lnTo>
                  <a:lnTo>
                    <a:pt x="50" y="194"/>
                  </a:lnTo>
                  <a:lnTo>
                    <a:pt x="50" y="202"/>
                  </a:lnTo>
                  <a:lnTo>
                    <a:pt x="50" y="202"/>
                  </a:lnTo>
                  <a:close/>
                  <a:moveTo>
                    <a:pt x="50" y="30"/>
                  </a:moveTo>
                  <a:lnTo>
                    <a:pt x="0" y="46"/>
                  </a:lnTo>
                  <a:lnTo>
                    <a:pt x="0" y="42"/>
                  </a:lnTo>
                  <a:lnTo>
                    <a:pt x="50" y="23"/>
                  </a:lnTo>
                  <a:lnTo>
                    <a:pt x="50" y="30"/>
                  </a:lnTo>
                  <a:lnTo>
                    <a:pt x="50" y="30"/>
                  </a:lnTo>
                  <a:close/>
                  <a:moveTo>
                    <a:pt x="50" y="19"/>
                  </a:moveTo>
                  <a:lnTo>
                    <a:pt x="50" y="0"/>
                  </a:lnTo>
                  <a:lnTo>
                    <a:pt x="0" y="15"/>
                  </a:lnTo>
                  <a:lnTo>
                    <a:pt x="0" y="34"/>
                  </a:lnTo>
                  <a:lnTo>
                    <a:pt x="50" y="19"/>
                  </a:lnTo>
                  <a:lnTo>
                    <a:pt x="50" y="19"/>
                  </a:lnTo>
                  <a:close/>
                  <a:moveTo>
                    <a:pt x="50" y="114"/>
                  </a:moveTo>
                  <a:lnTo>
                    <a:pt x="0" y="133"/>
                  </a:lnTo>
                  <a:lnTo>
                    <a:pt x="0" y="126"/>
                  </a:lnTo>
                  <a:lnTo>
                    <a:pt x="50" y="110"/>
                  </a:lnTo>
                  <a:lnTo>
                    <a:pt x="50" y="114"/>
                  </a:lnTo>
                  <a:lnTo>
                    <a:pt x="50" y="114"/>
                  </a:lnTo>
                  <a:close/>
                  <a:moveTo>
                    <a:pt x="50" y="103"/>
                  </a:moveTo>
                  <a:lnTo>
                    <a:pt x="50" y="84"/>
                  </a:lnTo>
                  <a:lnTo>
                    <a:pt x="0" y="103"/>
                  </a:lnTo>
                  <a:lnTo>
                    <a:pt x="0" y="118"/>
                  </a:lnTo>
                  <a:lnTo>
                    <a:pt x="50" y="103"/>
                  </a:lnTo>
                  <a:lnTo>
                    <a:pt x="50" y="103"/>
                  </a:lnTo>
                  <a:close/>
                  <a:moveTo>
                    <a:pt x="50" y="187"/>
                  </a:moveTo>
                  <a:lnTo>
                    <a:pt x="50" y="171"/>
                  </a:lnTo>
                  <a:lnTo>
                    <a:pt x="0" y="187"/>
                  </a:lnTo>
                  <a:lnTo>
                    <a:pt x="0" y="206"/>
                  </a:lnTo>
                  <a:lnTo>
                    <a:pt x="50" y="187"/>
                  </a:lnTo>
                  <a:close/>
                </a:path>
              </a:pathLst>
            </a:custGeom>
            <a:solidFill>
              <a:srgbClr val="78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ïsḷíḓê"/>
            <p:cNvSpPr/>
            <p:nvPr/>
          </p:nvSpPr>
          <p:spPr bwMode="auto">
            <a:xfrm>
              <a:off x="7525544" y="5267325"/>
              <a:ext cx="77788" cy="344487"/>
            </a:xfrm>
            <a:custGeom>
              <a:avLst/>
              <a:gdLst>
                <a:gd name="T0" fmla="*/ 49 w 49"/>
                <a:gd name="T1" fmla="*/ 198 h 217"/>
                <a:gd name="T2" fmla="*/ 0 w 49"/>
                <a:gd name="T3" fmla="*/ 217 h 217"/>
                <a:gd name="T4" fmla="*/ 0 w 49"/>
                <a:gd name="T5" fmla="*/ 209 h 217"/>
                <a:gd name="T6" fmla="*/ 49 w 49"/>
                <a:gd name="T7" fmla="*/ 190 h 217"/>
                <a:gd name="T8" fmla="*/ 49 w 49"/>
                <a:gd name="T9" fmla="*/ 198 h 217"/>
                <a:gd name="T10" fmla="*/ 49 w 49"/>
                <a:gd name="T11" fmla="*/ 198 h 217"/>
                <a:gd name="T12" fmla="*/ 49 w 49"/>
                <a:gd name="T13" fmla="*/ 30 h 217"/>
                <a:gd name="T14" fmla="*/ 0 w 49"/>
                <a:gd name="T15" fmla="*/ 45 h 217"/>
                <a:gd name="T16" fmla="*/ 0 w 49"/>
                <a:gd name="T17" fmla="*/ 38 h 217"/>
                <a:gd name="T18" fmla="*/ 49 w 49"/>
                <a:gd name="T19" fmla="*/ 23 h 217"/>
                <a:gd name="T20" fmla="*/ 49 w 49"/>
                <a:gd name="T21" fmla="*/ 30 h 217"/>
                <a:gd name="T22" fmla="*/ 49 w 49"/>
                <a:gd name="T23" fmla="*/ 30 h 217"/>
                <a:gd name="T24" fmla="*/ 49 w 49"/>
                <a:gd name="T25" fmla="*/ 15 h 217"/>
                <a:gd name="T26" fmla="*/ 49 w 49"/>
                <a:gd name="T27" fmla="*/ 0 h 217"/>
                <a:gd name="T28" fmla="*/ 0 w 49"/>
                <a:gd name="T29" fmla="*/ 15 h 217"/>
                <a:gd name="T30" fmla="*/ 0 w 49"/>
                <a:gd name="T31" fmla="*/ 34 h 217"/>
                <a:gd name="T32" fmla="*/ 49 w 49"/>
                <a:gd name="T33" fmla="*/ 15 h 217"/>
                <a:gd name="T34" fmla="*/ 49 w 49"/>
                <a:gd name="T35" fmla="*/ 15 h 217"/>
                <a:gd name="T36" fmla="*/ 49 w 49"/>
                <a:gd name="T37" fmla="*/ 114 h 217"/>
                <a:gd name="T38" fmla="*/ 0 w 49"/>
                <a:gd name="T39" fmla="*/ 129 h 217"/>
                <a:gd name="T40" fmla="*/ 0 w 49"/>
                <a:gd name="T41" fmla="*/ 122 h 217"/>
                <a:gd name="T42" fmla="*/ 49 w 49"/>
                <a:gd name="T43" fmla="*/ 106 h 217"/>
                <a:gd name="T44" fmla="*/ 49 w 49"/>
                <a:gd name="T45" fmla="*/ 114 h 217"/>
                <a:gd name="T46" fmla="*/ 49 w 49"/>
                <a:gd name="T47" fmla="*/ 114 h 217"/>
                <a:gd name="T48" fmla="*/ 49 w 49"/>
                <a:gd name="T49" fmla="*/ 103 h 217"/>
                <a:gd name="T50" fmla="*/ 49 w 49"/>
                <a:gd name="T51" fmla="*/ 84 h 217"/>
                <a:gd name="T52" fmla="*/ 0 w 49"/>
                <a:gd name="T53" fmla="*/ 99 h 217"/>
                <a:gd name="T54" fmla="*/ 0 w 49"/>
                <a:gd name="T55" fmla="*/ 118 h 217"/>
                <a:gd name="T56" fmla="*/ 49 w 49"/>
                <a:gd name="T57" fmla="*/ 103 h 217"/>
                <a:gd name="T58" fmla="*/ 49 w 49"/>
                <a:gd name="T59" fmla="*/ 103 h 217"/>
                <a:gd name="T60" fmla="*/ 49 w 49"/>
                <a:gd name="T61" fmla="*/ 186 h 217"/>
                <a:gd name="T62" fmla="*/ 49 w 49"/>
                <a:gd name="T63" fmla="*/ 167 h 217"/>
                <a:gd name="T64" fmla="*/ 0 w 49"/>
                <a:gd name="T65" fmla="*/ 186 h 217"/>
                <a:gd name="T66" fmla="*/ 0 w 49"/>
                <a:gd name="T67" fmla="*/ 202 h 217"/>
                <a:gd name="T68" fmla="*/ 49 w 49"/>
                <a:gd name="T69" fmla="*/ 18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217">
                  <a:moveTo>
                    <a:pt x="49" y="198"/>
                  </a:moveTo>
                  <a:lnTo>
                    <a:pt x="0" y="217"/>
                  </a:lnTo>
                  <a:lnTo>
                    <a:pt x="0" y="209"/>
                  </a:lnTo>
                  <a:lnTo>
                    <a:pt x="49" y="190"/>
                  </a:lnTo>
                  <a:lnTo>
                    <a:pt x="49" y="198"/>
                  </a:lnTo>
                  <a:lnTo>
                    <a:pt x="49" y="198"/>
                  </a:lnTo>
                  <a:close/>
                  <a:moveTo>
                    <a:pt x="49" y="30"/>
                  </a:moveTo>
                  <a:lnTo>
                    <a:pt x="0" y="45"/>
                  </a:lnTo>
                  <a:lnTo>
                    <a:pt x="0" y="38"/>
                  </a:lnTo>
                  <a:lnTo>
                    <a:pt x="49" y="23"/>
                  </a:lnTo>
                  <a:lnTo>
                    <a:pt x="49" y="30"/>
                  </a:lnTo>
                  <a:lnTo>
                    <a:pt x="49" y="30"/>
                  </a:lnTo>
                  <a:close/>
                  <a:moveTo>
                    <a:pt x="49" y="15"/>
                  </a:moveTo>
                  <a:lnTo>
                    <a:pt x="49" y="0"/>
                  </a:lnTo>
                  <a:lnTo>
                    <a:pt x="0" y="15"/>
                  </a:lnTo>
                  <a:lnTo>
                    <a:pt x="0" y="34"/>
                  </a:lnTo>
                  <a:lnTo>
                    <a:pt x="49" y="15"/>
                  </a:lnTo>
                  <a:lnTo>
                    <a:pt x="49" y="15"/>
                  </a:lnTo>
                  <a:close/>
                  <a:moveTo>
                    <a:pt x="49" y="114"/>
                  </a:moveTo>
                  <a:lnTo>
                    <a:pt x="0" y="129"/>
                  </a:lnTo>
                  <a:lnTo>
                    <a:pt x="0" y="122"/>
                  </a:lnTo>
                  <a:lnTo>
                    <a:pt x="49" y="106"/>
                  </a:lnTo>
                  <a:lnTo>
                    <a:pt x="49" y="114"/>
                  </a:lnTo>
                  <a:lnTo>
                    <a:pt x="49" y="114"/>
                  </a:lnTo>
                  <a:close/>
                  <a:moveTo>
                    <a:pt x="49" y="103"/>
                  </a:moveTo>
                  <a:lnTo>
                    <a:pt x="49" y="84"/>
                  </a:lnTo>
                  <a:lnTo>
                    <a:pt x="0" y="99"/>
                  </a:lnTo>
                  <a:lnTo>
                    <a:pt x="0" y="118"/>
                  </a:lnTo>
                  <a:lnTo>
                    <a:pt x="49" y="103"/>
                  </a:lnTo>
                  <a:lnTo>
                    <a:pt x="49" y="103"/>
                  </a:lnTo>
                  <a:close/>
                  <a:moveTo>
                    <a:pt x="49" y="186"/>
                  </a:moveTo>
                  <a:lnTo>
                    <a:pt x="49" y="167"/>
                  </a:lnTo>
                  <a:lnTo>
                    <a:pt x="0" y="186"/>
                  </a:lnTo>
                  <a:lnTo>
                    <a:pt x="0" y="202"/>
                  </a:lnTo>
                  <a:lnTo>
                    <a:pt x="49" y="186"/>
                  </a:lnTo>
                  <a:close/>
                </a:path>
              </a:pathLst>
            </a:custGeom>
            <a:solidFill>
              <a:srgbClr val="78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iSḷîḓe"/>
            <p:cNvSpPr/>
            <p:nvPr/>
          </p:nvSpPr>
          <p:spPr bwMode="auto">
            <a:xfrm>
              <a:off x="6849269" y="5181600"/>
              <a:ext cx="314325" cy="25400"/>
            </a:xfrm>
            <a:prstGeom prst="rect">
              <a:avLst/>
            </a:prstGeom>
            <a:solidFill>
              <a:srgbClr val="BDA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íṡ1îḑè"/>
            <p:cNvSpPr/>
            <p:nvPr/>
          </p:nvSpPr>
          <p:spPr bwMode="auto">
            <a:xfrm>
              <a:off x="7144544" y="5181600"/>
              <a:ext cx="560388" cy="25400"/>
            </a:xfrm>
            <a:prstGeom prst="rect">
              <a:avLst/>
            </a:prstGeom>
            <a:solidFill>
              <a:srgbClr val="FCE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ïṧḷíḑé"/>
            <p:cNvSpPr/>
            <p:nvPr/>
          </p:nvSpPr>
          <p:spPr bwMode="auto">
            <a:xfrm>
              <a:off x="7344569" y="5702300"/>
              <a:ext cx="168275" cy="169862"/>
            </a:xfrm>
            <a:prstGeom prst="rect">
              <a:avLst/>
            </a:prstGeom>
            <a:solidFill>
              <a:srgbClr val="EDD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îśḻïdê"/>
            <p:cNvSpPr/>
            <p:nvPr/>
          </p:nvSpPr>
          <p:spPr bwMode="auto">
            <a:xfrm>
              <a:off x="7368382" y="5726113"/>
              <a:ext cx="114300" cy="146050"/>
            </a:xfrm>
            <a:prstGeom prst="rect">
              <a:avLst/>
            </a:prstGeom>
            <a:solidFill>
              <a:srgbClr val="944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ï$ľídè"/>
            <p:cNvSpPr/>
            <p:nvPr/>
          </p:nvSpPr>
          <p:spPr bwMode="auto">
            <a:xfrm>
              <a:off x="7157244" y="5207000"/>
              <a:ext cx="530225" cy="17462"/>
            </a:xfrm>
            <a:prstGeom prst="rect">
              <a:avLst/>
            </a:prstGeom>
            <a:solidFill>
              <a:srgbClr val="009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îṣḻiḑè"/>
            <p:cNvSpPr/>
            <p:nvPr/>
          </p:nvSpPr>
          <p:spPr bwMode="auto">
            <a:xfrm>
              <a:off x="7465219" y="5726113"/>
              <a:ext cx="17463" cy="146050"/>
            </a:xfrm>
            <a:prstGeom prst="rect">
              <a:avLst/>
            </a:prstGeom>
            <a:solidFill>
              <a:srgbClr val="B8A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íš1îďe"/>
            <p:cNvSpPr/>
            <p:nvPr/>
          </p:nvSpPr>
          <p:spPr bwMode="auto">
            <a:xfrm>
              <a:off x="7379494" y="5267325"/>
              <a:ext cx="79375" cy="344487"/>
            </a:xfrm>
            <a:custGeom>
              <a:avLst/>
              <a:gdLst>
                <a:gd name="T0" fmla="*/ 50 w 50"/>
                <a:gd name="T1" fmla="*/ 30 h 217"/>
                <a:gd name="T2" fmla="*/ 0 w 50"/>
                <a:gd name="T3" fmla="*/ 45 h 217"/>
                <a:gd name="T4" fmla="*/ 0 w 50"/>
                <a:gd name="T5" fmla="*/ 38 h 217"/>
                <a:gd name="T6" fmla="*/ 50 w 50"/>
                <a:gd name="T7" fmla="*/ 23 h 217"/>
                <a:gd name="T8" fmla="*/ 50 w 50"/>
                <a:gd name="T9" fmla="*/ 30 h 217"/>
                <a:gd name="T10" fmla="*/ 50 w 50"/>
                <a:gd name="T11" fmla="*/ 30 h 217"/>
                <a:gd name="T12" fmla="*/ 50 w 50"/>
                <a:gd name="T13" fmla="*/ 198 h 217"/>
                <a:gd name="T14" fmla="*/ 0 w 50"/>
                <a:gd name="T15" fmla="*/ 217 h 217"/>
                <a:gd name="T16" fmla="*/ 0 w 50"/>
                <a:gd name="T17" fmla="*/ 209 h 217"/>
                <a:gd name="T18" fmla="*/ 50 w 50"/>
                <a:gd name="T19" fmla="*/ 194 h 217"/>
                <a:gd name="T20" fmla="*/ 50 w 50"/>
                <a:gd name="T21" fmla="*/ 198 h 217"/>
                <a:gd name="T22" fmla="*/ 50 w 50"/>
                <a:gd name="T23" fmla="*/ 198 h 217"/>
                <a:gd name="T24" fmla="*/ 50 w 50"/>
                <a:gd name="T25" fmla="*/ 186 h 217"/>
                <a:gd name="T26" fmla="*/ 50 w 50"/>
                <a:gd name="T27" fmla="*/ 171 h 217"/>
                <a:gd name="T28" fmla="*/ 0 w 50"/>
                <a:gd name="T29" fmla="*/ 186 h 217"/>
                <a:gd name="T30" fmla="*/ 0 w 50"/>
                <a:gd name="T31" fmla="*/ 202 h 217"/>
                <a:gd name="T32" fmla="*/ 50 w 50"/>
                <a:gd name="T33" fmla="*/ 186 h 217"/>
                <a:gd name="T34" fmla="*/ 50 w 50"/>
                <a:gd name="T35" fmla="*/ 186 h 217"/>
                <a:gd name="T36" fmla="*/ 50 w 50"/>
                <a:gd name="T37" fmla="*/ 114 h 217"/>
                <a:gd name="T38" fmla="*/ 0 w 50"/>
                <a:gd name="T39" fmla="*/ 129 h 217"/>
                <a:gd name="T40" fmla="*/ 0 w 50"/>
                <a:gd name="T41" fmla="*/ 125 h 217"/>
                <a:gd name="T42" fmla="*/ 50 w 50"/>
                <a:gd name="T43" fmla="*/ 106 h 217"/>
                <a:gd name="T44" fmla="*/ 50 w 50"/>
                <a:gd name="T45" fmla="*/ 114 h 217"/>
                <a:gd name="T46" fmla="*/ 50 w 50"/>
                <a:gd name="T47" fmla="*/ 114 h 217"/>
                <a:gd name="T48" fmla="*/ 50 w 50"/>
                <a:gd name="T49" fmla="*/ 103 h 217"/>
                <a:gd name="T50" fmla="*/ 50 w 50"/>
                <a:gd name="T51" fmla="*/ 84 h 217"/>
                <a:gd name="T52" fmla="*/ 0 w 50"/>
                <a:gd name="T53" fmla="*/ 99 h 217"/>
                <a:gd name="T54" fmla="*/ 0 w 50"/>
                <a:gd name="T55" fmla="*/ 118 h 217"/>
                <a:gd name="T56" fmla="*/ 50 w 50"/>
                <a:gd name="T57" fmla="*/ 103 h 217"/>
                <a:gd name="T58" fmla="*/ 50 w 50"/>
                <a:gd name="T59" fmla="*/ 103 h 217"/>
                <a:gd name="T60" fmla="*/ 50 w 50"/>
                <a:gd name="T61" fmla="*/ 19 h 217"/>
                <a:gd name="T62" fmla="*/ 50 w 50"/>
                <a:gd name="T63" fmla="*/ 0 h 217"/>
                <a:gd name="T64" fmla="*/ 0 w 50"/>
                <a:gd name="T65" fmla="*/ 15 h 217"/>
                <a:gd name="T66" fmla="*/ 0 w 50"/>
                <a:gd name="T67" fmla="*/ 34 h 217"/>
                <a:gd name="T68" fmla="*/ 50 w 50"/>
                <a:gd name="T69" fmla="*/ 1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217">
                  <a:moveTo>
                    <a:pt x="50" y="30"/>
                  </a:moveTo>
                  <a:lnTo>
                    <a:pt x="0" y="45"/>
                  </a:lnTo>
                  <a:lnTo>
                    <a:pt x="0" y="38"/>
                  </a:lnTo>
                  <a:lnTo>
                    <a:pt x="50" y="23"/>
                  </a:lnTo>
                  <a:lnTo>
                    <a:pt x="50" y="30"/>
                  </a:lnTo>
                  <a:lnTo>
                    <a:pt x="50" y="30"/>
                  </a:lnTo>
                  <a:close/>
                  <a:moveTo>
                    <a:pt x="50" y="198"/>
                  </a:moveTo>
                  <a:lnTo>
                    <a:pt x="0" y="217"/>
                  </a:lnTo>
                  <a:lnTo>
                    <a:pt x="0" y="209"/>
                  </a:lnTo>
                  <a:lnTo>
                    <a:pt x="50" y="194"/>
                  </a:lnTo>
                  <a:lnTo>
                    <a:pt x="50" y="198"/>
                  </a:lnTo>
                  <a:lnTo>
                    <a:pt x="50" y="198"/>
                  </a:lnTo>
                  <a:close/>
                  <a:moveTo>
                    <a:pt x="50" y="186"/>
                  </a:moveTo>
                  <a:lnTo>
                    <a:pt x="50" y="171"/>
                  </a:lnTo>
                  <a:lnTo>
                    <a:pt x="0" y="186"/>
                  </a:lnTo>
                  <a:lnTo>
                    <a:pt x="0" y="202"/>
                  </a:lnTo>
                  <a:lnTo>
                    <a:pt x="50" y="186"/>
                  </a:lnTo>
                  <a:lnTo>
                    <a:pt x="50" y="186"/>
                  </a:lnTo>
                  <a:close/>
                  <a:moveTo>
                    <a:pt x="50" y="114"/>
                  </a:moveTo>
                  <a:lnTo>
                    <a:pt x="0" y="129"/>
                  </a:lnTo>
                  <a:lnTo>
                    <a:pt x="0" y="125"/>
                  </a:lnTo>
                  <a:lnTo>
                    <a:pt x="50" y="106"/>
                  </a:lnTo>
                  <a:lnTo>
                    <a:pt x="50" y="114"/>
                  </a:lnTo>
                  <a:lnTo>
                    <a:pt x="50" y="114"/>
                  </a:lnTo>
                  <a:close/>
                  <a:moveTo>
                    <a:pt x="50" y="103"/>
                  </a:moveTo>
                  <a:lnTo>
                    <a:pt x="50" y="84"/>
                  </a:lnTo>
                  <a:lnTo>
                    <a:pt x="0" y="99"/>
                  </a:lnTo>
                  <a:lnTo>
                    <a:pt x="0" y="118"/>
                  </a:lnTo>
                  <a:lnTo>
                    <a:pt x="50" y="103"/>
                  </a:lnTo>
                  <a:lnTo>
                    <a:pt x="50" y="103"/>
                  </a:lnTo>
                  <a:close/>
                  <a:moveTo>
                    <a:pt x="50" y="19"/>
                  </a:moveTo>
                  <a:lnTo>
                    <a:pt x="50" y="0"/>
                  </a:lnTo>
                  <a:lnTo>
                    <a:pt x="0" y="15"/>
                  </a:lnTo>
                  <a:lnTo>
                    <a:pt x="0" y="34"/>
                  </a:lnTo>
                  <a:lnTo>
                    <a:pt x="50" y="19"/>
                  </a:lnTo>
                  <a:close/>
                </a:path>
              </a:pathLst>
            </a:custGeom>
            <a:solidFill>
              <a:srgbClr val="78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îşḻíḓe"/>
            <p:cNvSpPr/>
            <p:nvPr/>
          </p:nvSpPr>
          <p:spPr bwMode="auto">
            <a:xfrm>
              <a:off x="6584157" y="5532438"/>
              <a:ext cx="60325" cy="309562"/>
            </a:xfrm>
            <a:custGeom>
              <a:avLst/>
              <a:gdLst>
                <a:gd name="T0" fmla="*/ 10 w 10"/>
                <a:gd name="T1" fmla="*/ 3 h 51"/>
                <a:gd name="T2" fmla="*/ 10 w 10"/>
                <a:gd name="T3" fmla="*/ 48 h 51"/>
                <a:gd name="T4" fmla="*/ 7 w 10"/>
                <a:gd name="T5" fmla="*/ 51 h 51"/>
                <a:gd name="T6" fmla="*/ 3 w 10"/>
                <a:gd name="T7" fmla="*/ 51 h 51"/>
                <a:gd name="T8" fmla="*/ 0 w 10"/>
                <a:gd name="T9" fmla="*/ 48 h 51"/>
                <a:gd name="T10" fmla="*/ 0 w 10"/>
                <a:gd name="T11" fmla="*/ 3 h 51"/>
                <a:gd name="T12" fmla="*/ 3 w 10"/>
                <a:gd name="T13" fmla="*/ 0 h 51"/>
                <a:gd name="T14" fmla="*/ 7 w 10"/>
                <a:gd name="T15" fmla="*/ 0 h 51"/>
                <a:gd name="T16" fmla="*/ 10 w 10"/>
                <a:gd name="T17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1">
                  <a:moveTo>
                    <a:pt x="10" y="3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50"/>
                    <a:pt x="9" y="51"/>
                    <a:pt x="7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0"/>
                    <a:pt x="0" y="4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0" y="1"/>
                    <a:pt x="10" y="3"/>
                  </a:cubicBezTo>
                  <a:close/>
                </a:path>
              </a:pathLst>
            </a:custGeom>
            <a:solidFill>
              <a:srgbClr val="823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ïṥľíḓè"/>
            <p:cNvSpPr/>
            <p:nvPr/>
          </p:nvSpPr>
          <p:spPr bwMode="auto">
            <a:xfrm>
              <a:off x="6584157" y="5532438"/>
              <a:ext cx="30163" cy="309562"/>
            </a:xfrm>
            <a:custGeom>
              <a:avLst/>
              <a:gdLst>
                <a:gd name="T0" fmla="*/ 5 w 5"/>
                <a:gd name="T1" fmla="*/ 1 h 51"/>
                <a:gd name="T2" fmla="*/ 5 w 5"/>
                <a:gd name="T3" fmla="*/ 50 h 51"/>
                <a:gd name="T4" fmla="*/ 3 w 5"/>
                <a:gd name="T5" fmla="*/ 51 h 51"/>
                <a:gd name="T6" fmla="*/ 1 w 5"/>
                <a:gd name="T7" fmla="*/ 51 h 51"/>
                <a:gd name="T8" fmla="*/ 0 w 5"/>
                <a:gd name="T9" fmla="*/ 50 h 51"/>
                <a:gd name="T10" fmla="*/ 0 w 5"/>
                <a:gd name="T11" fmla="*/ 1 h 51"/>
                <a:gd name="T12" fmla="*/ 1 w 5"/>
                <a:gd name="T13" fmla="*/ 0 h 51"/>
                <a:gd name="T14" fmla="*/ 3 w 5"/>
                <a:gd name="T15" fmla="*/ 0 h 51"/>
                <a:gd name="T16" fmla="*/ 5 w 5"/>
                <a:gd name="T1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1">
                  <a:moveTo>
                    <a:pt x="5" y="1"/>
                  </a:move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4" y="51"/>
                    <a:pt x="3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0"/>
                    <a:pt x="0" y="5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6E30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ï$ḻïďè"/>
            <p:cNvSpPr/>
            <p:nvPr/>
          </p:nvSpPr>
          <p:spPr bwMode="auto">
            <a:xfrm>
              <a:off x="6512719" y="5562600"/>
              <a:ext cx="95250" cy="127000"/>
            </a:xfrm>
            <a:custGeom>
              <a:avLst/>
              <a:gdLst>
                <a:gd name="T0" fmla="*/ 13 w 16"/>
                <a:gd name="T1" fmla="*/ 17 h 21"/>
                <a:gd name="T2" fmla="*/ 16 w 16"/>
                <a:gd name="T3" fmla="*/ 19 h 21"/>
                <a:gd name="T4" fmla="*/ 13 w 16"/>
                <a:gd name="T5" fmla="*/ 21 h 21"/>
                <a:gd name="T6" fmla="*/ 0 w 16"/>
                <a:gd name="T7" fmla="*/ 2 h 21"/>
                <a:gd name="T8" fmla="*/ 2 w 16"/>
                <a:gd name="T9" fmla="*/ 0 h 21"/>
                <a:gd name="T10" fmla="*/ 5 w 16"/>
                <a:gd name="T11" fmla="*/ 2 h 21"/>
                <a:gd name="T12" fmla="*/ 13 w 16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13" y="17"/>
                  </a:moveTo>
                  <a:cubicBezTo>
                    <a:pt x="15" y="17"/>
                    <a:pt x="16" y="18"/>
                    <a:pt x="16" y="19"/>
                  </a:cubicBezTo>
                  <a:cubicBezTo>
                    <a:pt x="16" y="20"/>
                    <a:pt x="15" y="21"/>
                    <a:pt x="13" y="21"/>
                  </a:cubicBezTo>
                  <a:cubicBezTo>
                    <a:pt x="0" y="21"/>
                    <a:pt x="0" y="1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9"/>
                    <a:pt x="3" y="17"/>
                    <a:pt x="13" y="17"/>
                  </a:cubicBezTo>
                  <a:close/>
                </a:path>
              </a:pathLst>
            </a:custGeom>
            <a:solidFill>
              <a:srgbClr val="9145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ïslîďê"/>
            <p:cNvSpPr/>
            <p:nvPr/>
          </p:nvSpPr>
          <p:spPr bwMode="auto">
            <a:xfrm>
              <a:off x="6361907" y="5207000"/>
              <a:ext cx="487363" cy="441325"/>
            </a:xfrm>
            <a:custGeom>
              <a:avLst/>
              <a:gdLst>
                <a:gd name="T0" fmla="*/ 61 w 81"/>
                <a:gd name="T1" fmla="*/ 61 h 73"/>
                <a:gd name="T2" fmla="*/ 56 w 81"/>
                <a:gd name="T3" fmla="*/ 61 h 73"/>
                <a:gd name="T4" fmla="*/ 56 w 81"/>
                <a:gd name="T5" fmla="*/ 63 h 73"/>
                <a:gd name="T6" fmla="*/ 45 w 81"/>
                <a:gd name="T7" fmla="*/ 73 h 73"/>
                <a:gd name="T8" fmla="*/ 45 w 81"/>
                <a:gd name="T9" fmla="*/ 73 h 73"/>
                <a:gd name="T10" fmla="*/ 33 w 81"/>
                <a:gd name="T11" fmla="*/ 63 h 73"/>
                <a:gd name="T12" fmla="*/ 33 w 81"/>
                <a:gd name="T13" fmla="*/ 61 h 73"/>
                <a:gd name="T14" fmla="*/ 26 w 81"/>
                <a:gd name="T15" fmla="*/ 61 h 73"/>
                <a:gd name="T16" fmla="*/ 15 w 81"/>
                <a:gd name="T17" fmla="*/ 51 h 73"/>
                <a:gd name="T18" fmla="*/ 15 w 81"/>
                <a:gd name="T19" fmla="*/ 47 h 73"/>
                <a:gd name="T20" fmla="*/ 0 w 81"/>
                <a:gd name="T21" fmla="*/ 32 h 73"/>
                <a:gd name="T22" fmla="*/ 16 w 81"/>
                <a:gd name="T23" fmla="*/ 18 h 73"/>
                <a:gd name="T24" fmla="*/ 27 w 81"/>
                <a:gd name="T25" fmla="*/ 18 h 73"/>
                <a:gd name="T26" fmla="*/ 26 w 81"/>
                <a:gd name="T27" fmla="*/ 15 h 73"/>
                <a:gd name="T28" fmla="*/ 42 w 81"/>
                <a:gd name="T29" fmla="*/ 0 h 73"/>
                <a:gd name="T30" fmla="*/ 42 w 81"/>
                <a:gd name="T31" fmla="*/ 0 h 73"/>
                <a:gd name="T32" fmla="*/ 57 w 81"/>
                <a:gd name="T33" fmla="*/ 12 h 73"/>
                <a:gd name="T34" fmla="*/ 63 w 81"/>
                <a:gd name="T35" fmla="*/ 16 h 73"/>
                <a:gd name="T36" fmla="*/ 63 w 81"/>
                <a:gd name="T37" fmla="*/ 18 h 73"/>
                <a:gd name="T38" fmla="*/ 65 w 81"/>
                <a:gd name="T39" fmla="*/ 18 h 73"/>
                <a:gd name="T40" fmla="*/ 81 w 81"/>
                <a:gd name="T41" fmla="*/ 32 h 73"/>
                <a:gd name="T42" fmla="*/ 71 w 81"/>
                <a:gd name="T43" fmla="*/ 46 h 73"/>
                <a:gd name="T44" fmla="*/ 72 w 81"/>
                <a:gd name="T45" fmla="*/ 51 h 73"/>
                <a:gd name="T46" fmla="*/ 61 w 81"/>
                <a:gd name="T47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73">
                  <a:moveTo>
                    <a:pt x="61" y="61"/>
                  </a:moveTo>
                  <a:cubicBezTo>
                    <a:pt x="56" y="61"/>
                    <a:pt x="56" y="61"/>
                    <a:pt x="56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9"/>
                    <a:pt x="51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8" y="73"/>
                    <a:pt x="33" y="69"/>
                    <a:pt x="33" y="63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0" y="61"/>
                    <a:pt x="15" y="56"/>
                    <a:pt x="15" y="51"/>
                  </a:cubicBezTo>
                  <a:cubicBezTo>
                    <a:pt x="15" y="49"/>
                    <a:pt x="15" y="48"/>
                    <a:pt x="15" y="47"/>
                  </a:cubicBezTo>
                  <a:cubicBezTo>
                    <a:pt x="7" y="47"/>
                    <a:pt x="0" y="40"/>
                    <a:pt x="0" y="32"/>
                  </a:cubicBezTo>
                  <a:cubicBezTo>
                    <a:pt x="0" y="24"/>
                    <a:pt x="7" y="18"/>
                    <a:pt x="1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7"/>
                    <a:pt x="34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0" y="0"/>
                    <a:pt x="56" y="5"/>
                    <a:pt x="57" y="12"/>
                  </a:cubicBezTo>
                  <a:cubicBezTo>
                    <a:pt x="60" y="12"/>
                    <a:pt x="63" y="14"/>
                    <a:pt x="63" y="16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74" y="18"/>
                    <a:pt x="81" y="24"/>
                    <a:pt x="81" y="32"/>
                  </a:cubicBezTo>
                  <a:cubicBezTo>
                    <a:pt x="81" y="38"/>
                    <a:pt x="77" y="44"/>
                    <a:pt x="71" y="46"/>
                  </a:cubicBezTo>
                  <a:cubicBezTo>
                    <a:pt x="71" y="47"/>
                    <a:pt x="72" y="49"/>
                    <a:pt x="72" y="51"/>
                  </a:cubicBezTo>
                  <a:cubicBezTo>
                    <a:pt x="72" y="56"/>
                    <a:pt x="67" y="61"/>
                    <a:pt x="61" y="61"/>
                  </a:cubicBezTo>
                  <a:close/>
                </a:path>
              </a:pathLst>
            </a:custGeom>
            <a:solidFill>
              <a:srgbClr val="3E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íŝlíďê"/>
            <p:cNvSpPr/>
            <p:nvPr/>
          </p:nvSpPr>
          <p:spPr bwMode="auto">
            <a:xfrm>
              <a:off x="6361907" y="5207000"/>
              <a:ext cx="301625" cy="441325"/>
            </a:xfrm>
            <a:custGeom>
              <a:avLst/>
              <a:gdLst>
                <a:gd name="T0" fmla="*/ 37 w 50"/>
                <a:gd name="T1" fmla="*/ 61 h 73"/>
                <a:gd name="T2" fmla="*/ 26 w 50"/>
                <a:gd name="T3" fmla="*/ 51 h 73"/>
                <a:gd name="T4" fmla="*/ 26 w 50"/>
                <a:gd name="T5" fmla="*/ 47 h 73"/>
                <a:gd name="T6" fmla="*/ 11 w 50"/>
                <a:gd name="T7" fmla="*/ 33 h 73"/>
                <a:gd name="T8" fmla="*/ 27 w 50"/>
                <a:gd name="T9" fmla="*/ 18 h 73"/>
                <a:gd name="T10" fmla="*/ 38 w 50"/>
                <a:gd name="T11" fmla="*/ 18 h 73"/>
                <a:gd name="T12" fmla="*/ 37 w 50"/>
                <a:gd name="T13" fmla="*/ 15 h 73"/>
                <a:gd name="T14" fmla="*/ 48 w 50"/>
                <a:gd name="T15" fmla="*/ 1 h 73"/>
                <a:gd name="T16" fmla="*/ 42 w 50"/>
                <a:gd name="T17" fmla="*/ 0 h 73"/>
                <a:gd name="T18" fmla="*/ 26 w 50"/>
                <a:gd name="T19" fmla="*/ 15 h 73"/>
                <a:gd name="T20" fmla="*/ 27 w 50"/>
                <a:gd name="T21" fmla="*/ 18 h 73"/>
                <a:gd name="T22" fmla="*/ 16 w 50"/>
                <a:gd name="T23" fmla="*/ 18 h 73"/>
                <a:gd name="T24" fmla="*/ 0 w 50"/>
                <a:gd name="T25" fmla="*/ 32 h 73"/>
                <a:gd name="T26" fmla="*/ 15 w 50"/>
                <a:gd name="T27" fmla="*/ 47 h 73"/>
                <a:gd name="T28" fmla="*/ 15 w 50"/>
                <a:gd name="T29" fmla="*/ 51 h 73"/>
                <a:gd name="T30" fmla="*/ 25 w 50"/>
                <a:gd name="T31" fmla="*/ 61 h 73"/>
                <a:gd name="T32" fmla="*/ 26 w 50"/>
                <a:gd name="T33" fmla="*/ 61 h 73"/>
                <a:gd name="T34" fmla="*/ 30 w 50"/>
                <a:gd name="T35" fmla="*/ 61 h 73"/>
                <a:gd name="T36" fmla="*/ 33 w 50"/>
                <a:gd name="T37" fmla="*/ 61 h 73"/>
                <a:gd name="T38" fmla="*/ 33 w 50"/>
                <a:gd name="T39" fmla="*/ 63 h 73"/>
                <a:gd name="T40" fmla="*/ 37 w 50"/>
                <a:gd name="T41" fmla="*/ 71 h 73"/>
                <a:gd name="T42" fmla="*/ 45 w 50"/>
                <a:gd name="T43" fmla="*/ 73 h 73"/>
                <a:gd name="T44" fmla="*/ 47 w 50"/>
                <a:gd name="T45" fmla="*/ 73 h 73"/>
                <a:gd name="T46" fmla="*/ 50 w 50"/>
                <a:gd name="T47" fmla="*/ 72 h 73"/>
                <a:gd name="T48" fmla="*/ 47 w 50"/>
                <a:gd name="T49" fmla="*/ 70 h 73"/>
                <a:gd name="T50" fmla="*/ 44 w 50"/>
                <a:gd name="T51" fmla="*/ 63 h 73"/>
                <a:gd name="T52" fmla="*/ 44 w 50"/>
                <a:gd name="T53" fmla="*/ 61 h 73"/>
                <a:gd name="T54" fmla="*/ 37 w 50"/>
                <a:gd name="T55" fmla="*/ 61 h 73"/>
                <a:gd name="T56" fmla="*/ 37 w 50"/>
                <a:gd name="T57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73">
                  <a:moveTo>
                    <a:pt x="37" y="61"/>
                  </a:moveTo>
                  <a:cubicBezTo>
                    <a:pt x="31" y="61"/>
                    <a:pt x="26" y="57"/>
                    <a:pt x="26" y="51"/>
                  </a:cubicBezTo>
                  <a:cubicBezTo>
                    <a:pt x="26" y="50"/>
                    <a:pt x="26" y="48"/>
                    <a:pt x="26" y="47"/>
                  </a:cubicBezTo>
                  <a:cubicBezTo>
                    <a:pt x="18" y="47"/>
                    <a:pt x="11" y="40"/>
                    <a:pt x="11" y="33"/>
                  </a:cubicBezTo>
                  <a:cubicBezTo>
                    <a:pt x="11" y="25"/>
                    <a:pt x="18" y="18"/>
                    <a:pt x="27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9"/>
                    <a:pt x="42" y="3"/>
                    <a:pt x="48" y="1"/>
                  </a:cubicBezTo>
                  <a:cubicBezTo>
                    <a:pt x="46" y="1"/>
                    <a:pt x="44" y="0"/>
                    <a:pt x="42" y="0"/>
                  </a:cubicBezTo>
                  <a:cubicBezTo>
                    <a:pt x="34" y="0"/>
                    <a:pt x="26" y="7"/>
                    <a:pt x="26" y="15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7" y="18"/>
                    <a:pt x="0" y="24"/>
                    <a:pt x="0" y="32"/>
                  </a:cubicBezTo>
                  <a:cubicBezTo>
                    <a:pt x="0" y="40"/>
                    <a:pt x="7" y="47"/>
                    <a:pt x="15" y="47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15" y="56"/>
                    <a:pt x="19" y="61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6"/>
                    <a:pt x="34" y="69"/>
                    <a:pt x="37" y="71"/>
                  </a:cubicBezTo>
                  <a:cubicBezTo>
                    <a:pt x="39" y="72"/>
                    <a:pt x="42" y="73"/>
                    <a:pt x="45" y="73"/>
                  </a:cubicBezTo>
                  <a:cubicBezTo>
                    <a:pt x="45" y="73"/>
                    <a:pt x="46" y="73"/>
                    <a:pt x="47" y="73"/>
                  </a:cubicBezTo>
                  <a:cubicBezTo>
                    <a:pt x="48" y="73"/>
                    <a:pt x="49" y="73"/>
                    <a:pt x="50" y="72"/>
                  </a:cubicBezTo>
                  <a:cubicBezTo>
                    <a:pt x="49" y="72"/>
                    <a:pt x="48" y="71"/>
                    <a:pt x="47" y="70"/>
                  </a:cubicBezTo>
                  <a:cubicBezTo>
                    <a:pt x="45" y="68"/>
                    <a:pt x="44" y="66"/>
                    <a:pt x="44" y="63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lose/>
                </a:path>
              </a:pathLst>
            </a:custGeom>
            <a:solidFill>
              <a:srgbClr val="3BB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ísľïde"/>
            <p:cNvSpPr/>
            <p:nvPr/>
          </p:nvSpPr>
          <p:spPr bwMode="auto">
            <a:xfrm>
              <a:off x="10454482" y="5618163"/>
              <a:ext cx="53975" cy="247650"/>
            </a:xfrm>
            <a:custGeom>
              <a:avLst/>
              <a:gdLst>
                <a:gd name="T0" fmla="*/ 9 w 9"/>
                <a:gd name="T1" fmla="*/ 3 h 41"/>
                <a:gd name="T2" fmla="*/ 9 w 9"/>
                <a:gd name="T3" fmla="*/ 39 h 41"/>
                <a:gd name="T4" fmla="*/ 6 w 9"/>
                <a:gd name="T5" fmla="*/ 41 h 41"/>
                <a:gd name="T6" fmla="*/ 3 w 9"/>
                <a:gd name="T7" fmla="*/ 41 h 41"/>
                <a:gd name="T8" fmla="*/ 0 w 9"/>
                <a:gd name="T9" fmla="*/ 39 h 41"/>
                <a:gd name="T10" fmla="*/ 0 w 9"/>
                <a:gd name="T11" fmla="*/ 3 h 41"/>
                <a:gd name="T12" fmla="*/ 3 w 9"/>
                <a:gd name="T13" fmla="*/ 0 h 41"/>
                <a:gd name="T14" fmla="*/ 6 w 9"/>
                <a:gd name="T15" fmla="*/ 0 h 41"/>
                <a:gd name="T16" fmla="*/ 9 w 9"/>
                <a:gd name="T17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1">
                  <a:moveTo>
                    <a:pt x="9" y="3"/>
                  </a:moveTo>
                  <a:cubicBezTo>
                    <a:pt x="9" y="39"/>
                    <a:pt x="9" y="39"/>
                    <a:pt x="9" y="39"/>
                  </a:cubicBezTo>
                  <a:cubicBezTo>
                    <a:pt x="9" y="40"/>
                    <a:pt x="8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" y="41"/>
                    <a:pt x="0" y="40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3"/>
                  </a:cubicBezTo>
                  <a:close/>
                </a:path>
              </a:pathLst>
            </a:custGeom>
            <a:solidFill>
              <a:srgbClr val="823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iṥľíḍé"/>
            <p:cNvSpPr/>
            <p:nvPr/>
          </p:nvSpPr>
          <p:spPr bwMode="auto">
            <a:xfrm>
              <a:off x="10454482" y="5618163"/>
              <a:ext cx="23813" cy="247650"/>
            </a:xfrm>
            <a:custGeom>
              <a:avLst/>
              <a:gdLst>
                <a:gd name="T0" fmla="*/ 4 w 4"/>
                <a:gd name="T1" fmla="*/ 1 h 41"/>
                <a:gd name="T2" fmla="*/ 4 w 4"/>
                <a:gd name="T3" fmla="*/ 40 h 41"/>
                <a:gd name="T4" fmla="*/ 3 w 4"/>
                <a:gd name="T5" fmla="*/ 41 h 41"/>
                <a:gd name="T6" fmla="*/ 2 w 4"/>
                <a:gd name="T7" fmla="*/ 41 h 41"/>
                <a:gd name="T8" fmla="*/ 0 w 4"/>
                <a:gd name="T9" fmla="*/ 40 h 41"/>
                <a:gd name="T10" fmla="*/ 0 w 4"/>
                <a:gd name="T11" fmla="*/ 1 h 41"/>
                <a:gd name="T12" fmla="*/ 2 w 4"/>
                <a:gd name="T13" fmla="*/ 0 h 41"/>
                <a:gd name="T14" fmla="*/ 3 w 4"/>
                <a:gd name="T15" fmla="*/ 0 h 41"/>
                <a:gd name="T16" fmla="*/ 4 w 4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1">
                  <a:moveTo>
                    <a:pt x="4" y="1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6E30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ïśḻíḍè"/>
            <p:cNvSpPr/>
            <p:nvPr/>
          </p:nvSpPr>
          <p:spPr bwMode="auto">
            <a:xfrm>
              <a:off x="10400507" y="5641975"/>
              <a:ext cx="77788" cy="103187"/>
            </a:xfrm>
            <a:custGeom>
              <a:avLst/>
              <a:gdLst>
                <a:gd name="T0" fmla="*/ 11 w 13"/>
                <a:gd name="T1" fmla="*/ 14 h 17"/>
                <a:gd name="T2" fmla="*/ 13 w 13"/>
                <a:gd name="T3" fmla="*/ 16 h 17"/>
                <a:gd name="T4" fmla="*/ 11 w 13"/>
                <a:gd name="T5" fmla="*/ 17 h 17"/>
                <a:gd name="T6" fmla="*/ 0 w 13"/>
                <a:gd name="T7" fmla="*/ 2 h 17"/>
                <a:gd name="T8" fmla="*/ 2 w 13"/>
                <a:gd name="T9" fmla="*/ 0 h 17"/>
                <a:gd name="T10" fmla="*/ 4 w 13"/>
                <a:gd name="T11" fmla="*/ 2 h 17"/>
                <a:gd name="T12" fmla="*/ 11 w 13"/>
                <a:gd name="T1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11" y="14"/>
                  </a:moveTo>
                  <a:cubicBezTo>
                    <a:pt x="12" y="14"/>
                    <a:pt x="13" y="15"/>
                    <a:pt x="13" y="16"/>
                  </a:cubicBezTo>
                  <a:cubicBezTo>
                    <a:pt x="13" y="17"/>
                    <a:pt x="12" y="17"/>
                    <a:pt x="11" y="17"/>
                  </a:cubicBezTo>
                  <a:cubicBezTo>
                    <a:pt x="0" y="17"/>
                    <a:pt x="0" y="10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8"/>
                    <a:pt x="2" y="14"/>
                    <a:pt x="11" y="14"/>
                  </a:cubicBezTo>
                  <a:close/>
                </a:path>
              </a:pathLst>
            </a:custGeom>
            <a:solidFill>
              <a:srgbClr val="9145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íṣḻîḑê"/>
            <p:cNvSpPr/>
            <p:nvPr/>
          </p:nvSpPr>
          <p:spPr bwMode="auto">
            <a:xfrm>
              <a:off x="10279857" y="5357813"/>
              <a:ext cx="392113" cy="357187"/>
            </a:xfrm>
            <a:custGeom>
              <a:avLst/>
              <a:gdLst>
                <a:gd name="T0" fmla="*/ 49 w 65"/>
                <a:gd name="T1" fmla="*/ 49 h 59"/>
                <a:gd name="T2" fmla="*/ 45 w 65"/>
                <a:gd name="T3" fmla="*/ 49 h 59"/>
                <a:gd name="T4" fmla="*/ 45 w 65"/>
                <a:gd name="T5" fmla="*/ 50 h 59"/>
                <a:gd name="T6" fmla="*/ 36 w 65"/>
                <a:gd name="T7" fmla="*/ 59 h 59"/>
                <a:gd name="T8" fmla="*/ 36 w 65"/>
                <a:gd name="T9" fmla="*/ 59 h 59"/>
                <a:gd name="T10" fmla="*/ 27 w 65"/>
                <a:gd name="T11" fmla="*/ 51 h 59"/>
                <a:gd name="T12" fmla="*/ 27 w 65"/>
                <a:gd name="T13" fmla="*/ 49 h 59"/>
                <a:gd name="T14" fmla="*/ 21 w 65"/>
                <a:gd name="T15" fmla="*/ 49 h 59"/>
                <a:gd name="T16" fmla="*/ 12 w 65"/>
                <a:gd name="T17" fmla="*/ 41 h 59"/>
                <a:gd name="T18" fmla="*/ 12 w 65"/>
                <a:gd name="T19" fmla="*/ 38 h 59"/>
                <a:gd name="T20" fmla="*/ 0 w 65"/>
                <a:gd name="T21" fmla="*/ 26 h 59"/>
                <a:gd name="T22" fmla="*/ 13 w 65"/>
                <a:gd name="T23" fmla="*/ 14 h 59"/>
                <a:gd name="T24" fmla="*/ 21 w 65"/>
                <a:gd name="T25" fmla="*/ 14 h 59"/>
                <a:gd name="T26" fmla="*/ 21 w 65"/>
                <a:gd name="T27" fmla="*/ 12 h 59"/>
                <a:gd name="T28" fmla="*/ 34 w 65"/>
                <a:gd name="T29" fmla="*/ 0 h 59"/>
                <a:gd name="T30" fmla="*/ 34 w 65"/>
                <a:gd name="T31" fmla="*/ 0 h 59"/>
                <a:gd name="T32" fmla="*/ 46 w 65"/>
                <a:gd name="T33" fmla="*/ 9 h 59"/>
                <a:gd name="T34" fmla="*/ 50 w 65"/>
                <a:gd name="T35" fmla="*/ 13 h 59"/>
                <a:gd name="T36" fmla="*/ 50 w 65"/>
                <a:gd name="T37" fmla="*/ 14 h 59"/>
                <a:gd name="T38" fmla="*/ 52 w 65"/>
                <a:gd name="T39" fmla="*/ 14 h 59"/>
                <a:gd name="T40" fmla="*/ 65 w 65"/>
                <a:gd name="T41" fmla="*/ 26 h 59"/>
                <a:gd name="T42" fmla="*/ 57 w 65"/>
                <a:gd name="T43" fmla="*/ 37 h 59"/>
                <a:gd name="T44" fmla="*/ 58 w 65"/>
                <a:gd name="T45" fmla="*/ 41 h 59"/>
                <a:gd name="T46" fmla="*/ 49 w 65"/>
                <a:gd name="T47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59">
                  <a:moveTo>
                    <a:pt x="49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5"/>
                    <a:pt x="41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1" y="59"/>
                    <a:pt x="26" y="55"/>
                    <a:pt x="27" y="51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6" y="49"/>
                    <a:pt x="12" y="45"/>
                    <a:pt x="12" y="41"/>
                  </a:cubicBezTo>
                  <a:cubicBezTo>
                    <a:pt x="12" y="40"/>
                    <a:pt x="12" y="39"/>
                    <a:pt x="12" y="38"/>
                  </a:cubicBezTo>
                  <a:cubicBezTo>
                    <a:pt x="5" y="37"/>
                    <a:pt x="0" y="32"/>
                    <a:pt x="0" y="26"/>
                  </a:cubicBezTo>
                  <a:cubicBezTo>
                    <a:pt x="0" y="19"/>
                    <a:pt x="6" y="14"/>
                    <a:pt x="13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5"/>
                    <a:pt x="2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5" y="4"/>
                    <a:pt x="46" y="9"/>
                  </a:cubicBezTo>
                  <a:cubicBezTo>
                    <a:pt x="48" y="9"/>
                    <a:pt x="50" y="11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9" y="14"/>
                    <a:pt x="65" y="19"/>
                    <a:pt x="65" y="26"/>
                  </a:cubicBezTo>
                  <a:cubicBezTo>
                    <a:pt x="65" y="31"/>
                    <a:pt x="61" y="35"/>
                    <a:pt x="57" y="37"/>
                  </a:cubicBezTo>
                  <a:cubicBezTo>
                    <a:pt x="57" y="38"/>
                    <a:pt x="58" y="39"/>
                    <a:pt x="58" y="41"/>
                  </a:cubicBezTo>
                  <a:cubicBezTo>
                    <a:pt x="58" y="45"/>
                    <a:pt x="54" y="49"/>
                    <a:pt x="49" y="49"/>
                  </a:cubicBezTo>
                  <a:close/>
                </a:path>
              </a:pathLst>
            </a:custGeom>
            <a:solidFill>
              <a:srgbClr val="1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ïş1ïďe"/>
            <p:cNvSpPr/>
            <p:nvPr/>
          </p:nvSpPr>
          <p:spPr bwMode="auto">
            <a:xfrm>
              <a:off x="10279857" y="5357813"/>
              <a:ext cx="241300" cy="357187"/>
            </a:xfrm>
            <a:custGeom>
              <a:avLst/>
              <a:gdLst>
                <a:gd name="T0" fmla="*/ 29 w 40"/>
                <a:gd name="T1" fmla="*/ 49 h 59"/>
                <a:gd name="T2" fmla="*/ 20 w 40"/>
                <a:gd name="T3" fmla="*/ 41 h 59"/>
                <a:gd name="T4" fmla="*/ 21 w 40"/>
                <a:gd name="T5" fmla="*/ 38 h 59"/>
                <a:gd name="T6" fmla="*/ 9 w 40"/>
                <a:gd name="T7" fmla="*/ 26 h 59"/>
                <a:gd name="T8" fmla="*/ 22 w 40"/>
                <a:gd name="T9" fmla="*/ 14 h 59"/>
                <a:gd name="T10" fmla="*/ 30 w 40"/>
                <a:gd name="T11" fmla="*/ 14 h 59"/>
                <a:gd name="T12" fmla="*/ 30 w 40"/>
                <a:gd name="T13" fmla="*/ 12 h 59"/>
                <a:gd name="T14" fmla="*/ 39 w 40"/>
                <a:gd name="T15" fmla="*/ 1 h 59"/>
                <a:gd name="T16" fmla="*/ 34 w 40"/>
                <a:gd name="T17" fmla="*/ 0 h 59"/>
                <a:gd name="T18" fmla="*/ 21 w 40"/>
                <a:gd name="T19" fmla="*/ 12 h 59"/>
                <a:gd name="T20" fmla="*/ 21 w 40"/>
                <a:gd name="T21" fmla="*/ 14 h 59"/>
                <a:gd name="T22" fmla="*/ 13 w 40"/>
                <a:gd name="T23" fmla="*/ 14 h 59"/>
                <a:gd name="T24" fmla="*/ 0 w 40"/>
                <a:gd name="T25" fmla="*/ 26 h 59"/>
                <a:gd name="T26" fmla="*/ 12 w 40"/>
                <a:gd name="T27" fmla="*/ 38 h 59"/>
                <a:gd name="T28" fmla="*/ 12 w 40"/>
                <a:gd name="T29" fmla="*/ 41 h 59"/>
                <a:gd name="T30" fmla="*/ 20 w 40"/>
                <a:gd name="T31" fmla="*/ 49 h 59"/>
                <a:gd name="T32" fmla="*/ 21 w 40"/>
                <a:gd name="T33" fmla="*/ 49 h 59"/>
                <a:gd name="T34" fmla="*/ 24 w 40"/>
                <a:gd name="T35" fmla="*/ 49 h 59"/>
                <a:gd name="T36" fmla="*/ 27 w 40"/>
                <a:gd name="T37" fmla="*/ 49 h 59"/>
                <a:gd name="T38" fmla="*/ 27 w 40"/>
                <a:gd name="T39" fmla="*/ 51 h 59"/>
                <a:gd name="T40" fmla="*/ 29 w 40"/>
                <a:gd name="T41" fmla="*/ 57 h 59"/>
                <a:gd name="T42" fmla="*/ 36 w 40"/>
                <a:gd name="T43" fmla="*/ 59 h 59"/>
                <a:gd name="T44" fmla="*/ 38 w 40"/>
                <a:gd name="T45" fmla="*/ 59 h 59"/>
                <a:gd name="T46" fmla="*/ 40 w 40"/>
                <a:gd name="T47" fmla="*/ 58 h 59"/>
                <a:gd name="T48" fmla="*/ 38 w 40"/>
                <a:gd name="T49" fmla="*/ 56 h 59"/>
                <a:gd name="T50" fmla="*/ 35 w 40"/>
                <a:gd name="T51" fmla="*/ 51 h 59"/>
                <a:gd name="T52" fmla="*/ 36 w 40"/>
                <a:gd name="T53" fmla="*/ 49 h 59"/>
                <a:gd name="T54" fmla="*/ 30 w 40"/>
                <a:gd name="T55" fmla="*/ 49 h 59"/>
                <a:gd name="T56" fmla="*/ 29 w 40"/>
                <a:gd name="T57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9">
                  <a:moveTo>
                    <a:pt x="29" y="49"/>
                  </a:moveTo>
                  <a:cubicBezTo>
                    <a:pt x="24" y="49"/>
                    <a:pt x="20" y="45"/>
                    <a:pt x="20" y="41"/>
                  </a:cubicBezTo>
                  <a:cubicBezTo>
                    <a:pt x="20" y="40"/>
                    <a:pt x="21" y="39"/>
                    <a:pt x="21" y="38"/>
                  </a:cubicBezTo>
                  <a:cubicBezTo>
                    <a:pt x="14" y="38"/>
                    <a:pt x="9" y="32"/>
                    <a:pt x="9" y="26"/>
                  </a:cubicBezTo>
                  <a:cubicBezTo>
                    <a:pt x="9" y="20"/>
                    <a:pt x="15" y="14"/>
                    <a:pt x="22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7"/>
                    <a:pt x="33" y="3"/>
                    <a:pt x="39" y="1"/>
                  </a:cubicBezTo>
                  <a:cubicBezTo>
                    <a:pt x="37" y="0"/>
                    <a:pt x="36" y="0"/>
                    <a:pt x="34" y="0"/>
                  </a:cubicBezTo>
                  <a:cubicBezTo>
                    <a:pt x="27" y="0"/>
                    <a:pt x="21" y="5"/>
                    <a:pt x="21" y="1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6" y="14"/>
                    <a:pt x="0" y="19"/>
                    <a:pt x="0" y="26"/>
                  </a:cubicBezTo>
                  <a:cubicBezTo>
                    <a:pt x="0" y="32"/>
                    <a:pt x="5" y="37"/>
                    <a:pt x="12" y="38"/>
                  </a:cubicBezTo>
                  <a:cubicBezTo>
                    <a:pt x="12" y="39"/>
                    <a:pt x="12" y="40"/>
                    <a:pt x="12" y="41"/>
                  </a:cubicBezTo>
                  <a:cubicBezTo>
                    <a:pt x="12" y="45"/>
                    <a:pt x="15" y="49"/>
                    <a:pt x="20" y="49"/>
                  </a:cubicBezTo>
                  <a:cubicBezTo>
                    <a:pt x="20" y="49"/>
                    <a:pt x="20" y="49"/>
                    <a:pt x="21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3"/>
                    <a:pt x="28" y="55"/>
                    <a:pt x="29" y="57"/>
                  </a:cubicBezTo>
                  <a:cubicBezTo>
                    <a:pt x="31" y="58"/>
                    <a:pt x="33" y="59"/>
                    <a:pt x="36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8"/>
                    <a:pt x="40" y="58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6" y="55"/>
                    <a:pt x="35" y="53"/>
                    <a:pt x="35" y="5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9" y="49"/>
                    <a:pt x="29" y="49"/>
                    <a:pt x="29" y="49"/>
                  </a:cubicBezTo>
                  <a:close/>
                </a:path>
              </a:pathLst>
            </a:custGeom>
            <a:solidFill>
              <a:srgbClr val="10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ïṩļîďé"/>
            <p:cNvSpPr/>
            <p:nvPr/>
          </p:nvSpPr>
          <p:spPr bwMode="auto">
            <a:xfrm>
              <a:off x="10756107" y="5538788"/>
              <a:ext cx="66675" cy="338137"/>
            </a:xfrm>
            <a:custGeom>
              <a:avLst/>
              <a:gdLst>
                <a:gd name="T0" fmla="*/ 11 w 11"/>
                <a:gd name="T1" fmla="*/ 2 h 56"/>
                <a:gd name="T2" fmla="*/ 11 w 11"/>
                <a:gd name="T3" fmla="*/ 53 h 56"/>
                <a:gd name="T4" fmla="*/ 8 w 11"/>
                <a:gd name="T5" fmla="*/ 56 h 56"/>
                <a:gd name="T6" fmla="*/ 3 w 11"/>
                <a:gd name="T7" fmla="*/ 56 h 56"/>
                <a:gd name="T8" fmla="*/ 0 w 11"/>
                <a:gd name="T9" fmla="*/ 53 h 56"/>
                <a:gd name="T10" fmla="*/ 0 w 11"/>
                <a:gd name="T11" fmla="*/ 2 h 56"/>
                <a:gd name="T12" fmla="*/ 3 w 11"/>
                <a:gd name="T13" fmla="*/ 0 h 56"/>
                <a:gd name="T14" fmla="*/ 8 w 11"/>
                <a:gd name="T15" fmla="*/ 0 h 56"/>
                <a:gd name="T16" fmla="*/ 11 w 11"/>
                <a:gd name="T1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6">
                  <a:moveTo>
                    <a:pt x="11" y="2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11" y="55"/>
                    <a:pt x="10" y="56"/>
                    <a:pt x="8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0" y="55"/>
                    <a:pt x="0" y="5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823D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iS1îḓè"/>
            <p:cNvSpPr/>
            <p:nvPr/>
          </p:nvSpPr>
          <p:spPr bwMode="auto">
            <a:xfrm>
              <a:off x="10756107" y="5538788"/>
              <a:ext cx="36513" cy="338137"/>
            </a:xfrm>
            <a:custGeom>
              <a:avLst/>
              <a:gdLst>
                <a:gd name="T0" fmla="*/ 6 w 6"/>
                <a:gd name="T1" fmla="*/ 1 h 56"/>
                <a:gd name="T2" fmla="*/ 6 w 6"/>
                <a:gd name="T3" fmla="*/ 55 h 56"/>
                <a:gd name="T4" fmla="*/ 4 w 6"/>
                <a:gd name="T5" fmla="*/ 56 h 56"/>
                <a:gd name="T6" fmla="*/ 2 w 6"/>
                <a:gd name="T7" fmla="*/ 56 h 56"/>
                <a:gd name="T8" fmla="*/ 0 w 6"/>
                <a:gd name="T9" fmla="*/ 55 h 56"/>
                <a:gd name="T10" fmla="*/ 0 w 6"/>
                <a:gd name="T11" fmla="*/ 1 h 56"/>
                <a:gd name="T12" fmla="*/ 2 w 6"/>
                <a:gd name="T13" fmla="*/ 0 h 56"/>
                <a:gd name="T14" fmla="*/ 4 w 6"/>
                <a:gd name="T15" fmla="*/ 0 h 56"/>
                <a:gd name="T16" fmla="*/ 6 w 6"/>
                <a:gd name="T1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6">
                  <a:moveTo>
                    <a:pt x="6" y="1"/>
                  </a:move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5" y="56"/>
                    <a:pt x="4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6E30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iṥḷîḓé"/>
            <p:cNvSpPr/>
            <p:nvPr/>
          </p:nvSpPr>
          <p:spPr bwMode="auto">
            <a:xfrm>
              <a:off x="10568782" y="4989513"/>
              <a:ext cx="458788" cy="785812"/>
            </a:xfrm>
            <a:custGeom>
              <a:avLst/>
              <a:gdLst>
                <a:gd name="T0" fmla="*/ 0 w 289"/>
                <a:gd name="T1" fmla="*/ 476 h 495"/>
                <a:gd name="T2" fmla="*/ 141 w 289"/>
                <a:gd name="T3" fmla="*/ 476 h 495"/>
                <a:gd name="T4" fmla="*/ 289 w 289"/>
                <a:gd name="T5" fmla="*/ 495 h 495"/>
                <a:gd name="T6" fmla="*/ 137 w 289"/>
                <a:gd name="T7" fmla="*/ 0 h 495"/>
                <a:gd name="T8" fmla="*/ 0 w 289"/>
                <a:gd name="T9" fmla="*/ 476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95">
                  <a:moveTo>
                    <a:pt x="0" y="476"/>
                  </a:moveTo>
                  <a:lnTo>
                    <a:pt x="141" y="476"/>
                  </a:lnTo>
                  <a:lnTo>
                    <a:pt x="289" y="495"/>
                  </a:lnTo>
                  <a:lnTo>
                    <a:pt x="137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1E9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išľïdè"/>
            <p:cNvSpPr/>
            <p:nvPr/>
          </p:nvSpPr>
          <p:spPr bwMode="auto">
            <a:xfrm>
              <a:off x="10568782" y="4989513"/>
              <a:ext cx="223838" cy="779462"/>
            </a:xfrm>
            <a:custGeom>
              <a:avLst/>
              <a:gdLst>
                <a:gd name="T0" fmla="*/ 141 w 141"/>
                <a:gd name="T1" fmla="*/ 468 h 491"/>
                <a:gd name="T2" fmla="*/ 137 w 141"/>
                <a:gd name="T3" fmla="*/ 0 h 491"/>
                <a:gd name="T4" fmla="*/ 0 w 141"/>
                <a:gd name="T5" fmla="*/ 491 h 491"/>
                <a:gd name="T6" fmla="*/ 141 w 141"/>
                <a:gd name="T7" fmla="*/ 476 h 491"/>
                <a:gd name="T8" fmla="*/ 141 w 141"/>
                <a:gd name="T9" fmla="*/ 468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491">
                  <a:moveTo>
                    <a:pt x="141" y="468"/>
                  </a:moveTo>
                  <a:lnTo>
                    <a:pt x="137" y="0"/>
                  </a:lnTo>
                  <a:lnTo>
                    <a:pt x="0" y="491"/>
                  </a:lnTo>
                  <a:lnTo>
                    <a:pt x="141" y="476"/>
                  </a:lnTo>
                  <a:lnTo>
                    <a:pt x="141" y="468"/>
                  </a:lnTo>
                  <a:close/>
                </a:path>
              </a:pathLst>
            </a:custGeom>
            <a:solidFill>
              <a:srgbClr val="0D7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ïšľîďe"/>
            <p:cNvSpPr/>
            <p:nvPr/>
          </p:nvSpPr>
          <p:spPr bwMode="auto">
            <a:xfrm>
              <a:off x="10629107" y="5648325"/>
              <a:ext cx="163513" cy="53975"/>
            </a:xfrm>
            <a:custGeom>
              <a:avLst/>
              <a:gdLst>
                <a:gd name="T0" fmla="*/ 103 w 103"/>
                <a:gd name="T1" fmla="*/ 0 h 34"/>
                <a:gd name="T2" fmla="*/ 103 w 103"/>
                <a:gd name="T3" fmla="*/ 19 h 34"/>
                <a:gd name="T4" fmla="*/ 0 w 103"/>
                <a:gd name="T5" fmla="*/ 34 h 34"/>
                <a:gd name="T6" fmla="*/ 103 w 103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34">
                  <a:moveTo>
                    <a:pt x="103" y="0"/>
                  </a:moveTo>
                  <a:lnTo>
                    <a:pt x="103" y="19"/>
                  </a:lnTo>
                  <a:lnTo>
                    <a:pt x="0" y="3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1E9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4" name="isļíḑê"/>
            <p:cNvSpPr/>
            <p:nvPr/>
          </p:nvSpPr>
          <p:spPr bwMode="auto">
            <a:xfrm>
              <a:off x="10635457" y="5557838"/>
              <a:ext cx="168275" cy="60325"/>
            </a:xfrm>
            <a:custGeom>
              <a:avLst/>
              <a:gdLst>
                <a:gd name="T0" fmla="*/ 106 w 106"/>
                <a:gd name="T1" fmla="*/ 0 h 38"/>
                <a:gd name="T2" fmla="*/ 99 w 106"/>
                <a:gd name="T3" fmla="*/ 22 h 38"/>
                <a:gd name="T4" fmla="*/ 0 w 106"/>
                <a:gd name="T5" fmla="*/ 38 h 38"/>
                <a:gd name="T6" fmla="*/ 106 w 10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38">
                  <a:moveTo>
                    <a:pt x="106" y="0"/>
                  </a:moveTo>
                  <a:lnTo>
                    <a:pt x="99" y="22"/>
                  </a:lnTo>
                  <a:lnTo>
                    <a:pt x="0" y="3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1E9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5" name="ïśľíḍè"/>
            <p:cNvSpPr/>
            <p:nvPr/>
          </p:nvSpPr>
          <p:spPr bwMode="auto">
            <a:xfrm>
              <a:off x="10648157" y="5472113"/>
              <a:ext cx="149225" cy="55562"/>
            </a:xfrm>
            <a:custGeom>
              <a:avLst/>
              <a:gdLst>
                <a:gd name="T0" fmla="*/ 94 w 94"/>
                <a:gd name="T1" fmla="*/ 0 h 35"/>
                <a:gd name="T2" fmla="*/ 87 w 94"/>
                <a:gd name="T3" fmla="*/ 19 h 35"/>
                <a:gd name="T4" fmla="*/ 0 w 94"/>
                <a:gd name="T5" fmla="*/ 35 h 35"/>
                <a:gd name="T6" fmla="*/ 94 w 9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35">
                  <a:moveTo>
                    <a:pt x="94" y="0"/>
                  </a:moveTo>
                  <a:lnTo>
                    <a:pt x="87" y="19"/>
                  </a:lnTo>
                  <a:lnTo>
                    <a:pt x="0" y="35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1E9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6" name="iŝḻíḑe"/>
            <p:cNvSpPr/>
            <p:nvPr/>
          </p:nvSpPr>
          <p:spPr bwMode="auto">
            <a:xfrm>
              <a:off x="10659269" y="5387975"/>
              <a:ext cx="138113" cy="53975"/>
            </a:xfrm>
            <a:custGeom>
              <a:avLst/>
              <a:gdLst>
                <a:gd name="T0" fmla="*/ 87 w 87"/>
                <a:gd name="T1" fmla="*/ 0 h 34"/>
                <a:gd name="T2" fmla="*/ 80 w 87"/>
                <a:gd name="T3" fmla="*/ 19 h 34"/>
                <a:gd name="T4" fmla="*/ 0 w 87"/>
                <a:gd name="T5" fmla="*/ 34 h 34"/>
                <a:gd name="T6" fmla="*/ 87 w 87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34">
                  <a:moveTo>
                    <a:pt x="87" y="0"/>
                  </a:moveTo>
                  <a:lnTo>
                    <a:pt x="80" y="19"/>
                  </a:lnTo>
                  <a:lnTo>
                    <a:pt x="0" y="3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1E9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7" name="ïslíďe"/>
            <p:cNvSpPr/>
            <p:nvPr/>
          </p:nvSpPr>
          <p:spPr bwMode="auto">
            <a:xfrm>
              <a:off x="10689432" y="5297488"/>
              <a:ext cx="107950" cy="47625"/>
            </a:xfrm>
            <a:custGeom>
              <a:avLst/>
              <a:gdLst>
                <a:gd name="T0" fmla="*/ 68 w 68"/>
                <a:gd name="T1" fmla="*/ 0 h 30"/>
                <a:gd name="T2" fmla="*/ 61 w 68"/>
                <a:gd name="T3" fmla="*/ 19 h 30"/>
                <a:gd name="T4" fmla="*/ 0 w 68"/>
                <a:gd name="T5" fmla="*/ 30 h 30"/>
                <a:gd name="T6" fmla="*/ 68 w 68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30">
                  <a:moveTo>
                    <a:pt x="68" y="0"/>
                  </a:moveTo>
                  <a:lnTo>
                    <a:pt x="61" y="19"/>
                  </a:lnTo>
                  <a:lnTo>
                    <a:pt x="0" y="3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1E9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8" name="îšľíďe"/>
            <p:cNvSpPr/>
            <p:nvPr/>
          </p:nvSpPr>
          <p:spPr bwMode="auto">
            <a:xfrm>
              <a:off x="10713244" y="5211763"/>
              <a:ext cx="84138" cy="42862"/>
            </a:xfrm>
            <a:custGeom>
              <a:avLst/>
              <a:gdLst>
                <a:gd name="T0" fmla="*/ 53 w 53"/>
                <a:gd name="T1" fmla="*/ 0 h 27"/>
                <a:gd name="T2" fmla="*/ 50 w 53"/>
                <a:gd name="T3" fmla="*/ 19 h 27"/>
                <a:gd name="T4" fmla="*/ 0 w 53"/>
                <a:gd name="T5" fmla="*/ 27 h 27"/>
                <a:gd name="T6" fmla="*/ 53 w 53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7">
                  <a:moveTo>
                    <a:pt x="53" y="0"/>
                  </a:moveTo>
                  <a:lnTo>
                    <a:pt x="50" y="19"/>
                  </a:lnTo>
                  <a:lnTo>
                    <a:pt x="0" y="27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1E9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9" name="iṩ1ïḑé"/>
            <p:cNvSpPr/>
            <p:nvPr/>
          </p:nvSpPr>
          <p:spPr bwMode="auto">
            <a:xfrm>
              <a:off x="10792619" y="5648325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0 w 98"/>
                <a:gd name="T3" fmla="*/ 19 h 34"/>
                <a:gd name="T4" fmla="*/ 98 w 98"/>
                <a:gd name="T5" fmla="*/ 34 h 34"/>
                <a:gd name="T6" fmla="*/ 0 w 9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0" y="19"/>
                  </a:lnTo>
                  <a:lnTo>
                    <a:pt x="98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7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0" name="ïṥ1ïḓè"/>
            <p:cNvSpPr/>
            <p:nvPr/>
          </p:nvSpPr>
          <p:spPr bwMode="auto">
            <a:xfrm>
              <a:off x="10792619" y="5562600"/>
              <a:ext cx="150813" cy="55562"/>
            </a:xfrm>
            <a:custGeom>
              <a:avLst/>
              <a:gdLst>
                <a:gd name="T0" fmla="*/ 0 w 95"/>
                <a:gd name="T1" fmla="*/ 0 h 35"/>
                <a:gd name="T2" fmla="*/ 0 w 95"/>
                <a:gd name="T3" fmla="*/ 19 h 35"/>
                <a:gd name="T4" fmla="*/ 95 w 95"/>
                <a:gd name="T5" fmla="*/ 35 h 35"/>
                <a:gd name="T6" fmla="*/ 0 w 9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35">
                  <a:moveTo>
                    <a:pt x="0" y="0"/>
                  </a:moveTo>
                  <a:lnTo>
                    <a:pt x="0" y="19"/>
                  </a:lnTo>
                  <a:lnTo>
                    <a:pt x="9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7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1" name="iŝľiḓè"/>
            <p:cNvSpPr/>
            <p:nvPr/>
          </p:nvSpPr>
          <p:spPr bwMode="auto">
            <a:xfrm>
              <a:off x="10786269" y="5472113"/>
              <a:ext cx="138113" cy="55562"/>
            </a:xfrm>
            <a:custGeom>
              <a:avLst/>
              <a:gdLst>
                <a:gd name="T0" fmla="*/ 0 w 87"/>
                <a:gd name="T1" fmla="*/ 0 h 35"/>
                <a:gd name="T2" fmla="*/ 0 w 87"/>
                <a:gd name="T3" fmla="*/ 19 h 35"/>
                <a:gd name="T4" fmla="*/ 87 w 87"/>
                <a:gd name="T5" fmla="*/ 35 h 35"/>
                <a:gd name="T6" fmla="*/ 0 w 8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35">
                  <a:moveTo>
                    <a:pt x="0" y="0"/>
                  </a:moveTo>
                  <a:lnTo>
                    <a:pt x="0" y="19"/>
                  </a:lnTo>
                  <a:lnTo>
                    <a:pt x="8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7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íṡlíḑê"/>
            <p:cNvSpPr/>
            <p:nvPr/>
          </p:nvSpPr>
          <p:spPr bwMode="auto">
            <a:xfrm>
              <a:off x="10786269" y="5387975"/>
              <a:ext cx="127000" cy="53975"/>
            </a:xfrm>
            <a:custGeom>
              <a:avLst/>
              <a:gdLst>
                <a:gd name="T0" fmla="*/ 4 w 80"/>
                <a:gd name="T1" fmla="*/ 0 h 34"/>
                <a:gd name="T2" fmla="*/ 0 w 80"/>
                <a:gd name="T3" fmla="*/ 27 h 34"/>
                <a:gd name="T4" fmla="*/ 80 w 80"/>
                <a:gd name="T5" fmla="*/ 34 h 34"/>
                <a:gd name="T6" fmla="*/ 4 w 8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34">
                  <a:moveTo>
                    <a:pt x="4" y="0"/>
                  </a:moveTo>
                  <a:lnTo>
                    <a:pt x="0" y="27"/>
                  </a:lnTo>
                  <a:lnTo>
                    <a:pt x="80" y="3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D7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ïŝlíďé"/>
            <p:cNvSpPr/>
            <p:nvPr/>
          </p:nvSpPr>
          <p:spPr bwMode="auto">
            <a:xfrm>
              <a:off x="10792619" y="5303838"/>
              <a:ext cx="90488" cy="41275"/>
            </a:xfrm>
            <a:custGeom>
              <a:avLst/>
              <a:gdLst>
                <a:gd name="T0" fmla="*/ 0 w 57"/>
                <a:gd name="T1" fmla="*/ 0 h 26"/>
                <a:gd name="T2" fmla="*/ 0 w 57"/>
                <a:gd name="T3" fmla="*/ 19 h 26"/>
                <a:gd name="T4" fmla="*/ 57 w 57"/>
                <a:gd name="T5" fmla="*/ 26 h 26"/>
                <a:gd name="T6" fmla="*/ 0 w 57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26">
                  <a:moveTo>
                    <a:pt x="0" y="0"/>
                  </a:moveTo>
                  <a:lnTo>
                    <a:pt x="0" y="19"/>
                  </a:lnTo>
                  <a:lnTo>
                    <a:pt x="57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7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íṣľídê"/>
            <p:cNvSpPr/>
            <p:nvPr/>
          </p:nvSpPr>
          <p:spPr bwMode="auto">
            <a:xfrm>
              <a:off x="10786269" y="5218113"/>
              <a:ext cx="71438" cy="36512"/>
            </a:xfrm>
            <a:custGeom>
              <a:avLst/>
              <a:gdLst>
                <a:gd name="T0" fmla="*/ 0 w 45"/>
                <a:gd name="T1" fmla="*/ 0 h 23"/>
                <a:gd name="T2" fmla="*/ 0 w 45"/>
                <a:gd name="T3" fmla="*/ 15 h 23"/>
                <a:gd name="T4" fmla="*/ 45 w 45"/>
                <a:gd name="T5" fmla="*/ 23 h 23"/>
                <a:gd name="T6" fmla="*/ 0 w 45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3">
                  <a:moveTo>
                    <a:pt x="0" y="0"/>
                  </a:moveTo>
                  <a:lnTo>
                    <a:pt x="0" y="15"/>
                  </a:lnTo>
                  <a:lnTo>
                    <a:pt x="45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7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686" name="组合 685">
            <a:extLst>
              <a:ext uri="{FF2B5EF4-FFF2-40B4-BE49-F238E27FC236}">
                <a16:creationId xmlns:a16="http://schemas.microsoft.com/office/drawing/2014/main" id="{55B62586-965D-4D6C-A75F-C06A00D4CBD7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687" name="任意多边形 47">
              <a:extLst>
                <a:ext uri="{FF2B5EF4-FFF2-40B4-BE49-F238E27FC236}">
                  <a16:creationId xmlns:a16="http://schemas.microsoft.com/office/drawing/2014/main" id="{6FD21F70-343A-45D3-87DC-7A2DEE11EE90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8" name="文本框 687">
              <a:extLst>
                <a:ext uri="{FF2B5EF4-FFF2-40B4-BE49-F238E27FC236}">
                  <a16:creationId xmlns:a16="http://schemas.microsoft.com/office/drawing/2014/main" id="{10043B7B-C785-4296-B350-C613955B0C8C}"/>
                </a:ext>
              </a:extLst>
            </p:cNvPr>
            <p:cNvSpPr txBox="1"/>
            <p:nvPr/>
          </p:nvSpPr>
          <p:spPr>
            <a:xfrm>
              <a:off x="4389396" y="718744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大力实施乡村振兴战略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59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18122" y="1253701"/>
            <a:ext cx="3416320" cy="82413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塑造区域发展新格局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945" y="2395080"/>
            <a:ext cx="4425420" cy="3562297"/>
            <a:chOff x="6591683" y="1628121"/>
            <a:chExt cx="4944056" cy="4258186"/>
          </a:xfrm>
        </p:grpSpPr>
        <p:sp>
          <p:nvSpPr>
            <p:cNvPr id="7" name="îsḻïḓe"/>
            <p:cNvSpPr/>
            <p:nvPr/>
          </p:nvSpPr>
          <p:spPr bwMode="auto">
            <a:xfrm>
              <a:off x="7146251" y="166644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加强对革命老区、民族地区、边疆地区、贫困地区改革发展的支持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8" name="íş1iḋé"/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9" name="íŝ1îḓé"/>
            <p:cNvSpPr/>
            <p:nvPr/>
          </p:nvSpPr>
          <p:spPr bwMode="auto">
            <a:xfrm>
              <a:off x="7131000" y="2813737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以疏解北京非首都功能为重点推进京津冀协同发展，高起点规划、高标准建设雄安新区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0" name="íṩ1iḓê"/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02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1" name="îsļîḓê"/>
            <p:cNvSpPr/>
            <p:nvPr/>
          </p:nvSpPr>
          <p:spPr bwMode="auto">
            <a:xfrm>
              <a:off x="7131001" y="404961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以生态优先、绿色发展为引领推进长江经济带发展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2" name="îS1iḑé"/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03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3" name="íṧḻîdê"/>
            <p:cNvSpPr/>
            <p:nvPr/>
          </p:nvSpPr>
          <p:spPr bwMode="auto">
            <a:xfrm>
              <a:off x="7131001" y="511887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出台实施粤港澳大湾区发展规划，全面推进内地同香港、澳门互利合作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4" name="ísľídé"/>
            <p:cNvSpPr/>
            <p:nvPr/>
          </p:nvSpPr>
          <p:spPr bwMode="auto">
            <a:xfrm>
              <a:off x="6591683" y="5297994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04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19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313428" y="2395080"/>
            <a:ext cx="4928806" cy="3303997"/>
            <a:chOff x="6591683" y="1581666"/>
            <a:chExt cx="4928806" cy="3303997"/>
          </a:xfrm>
        </p:grpSpPr>
        <p:sp>
          <p:nvSpPr>
            <p:cNvPr id="20" name="îsḻïḓe"/>
            <p:cNvSpPr/>
            <p:nvPr/>
          </p:nvSpPr>
          <p:spPr bwMode="auto">
            <a:xfrm>
              <a:off x="7131001" y="1581666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制定西部大开发新的指导意见，落实东北等老工业基地振兴举措，继续推动中部地区崛起，支持东部地区率先发展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1" name="íş1iḋé"/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05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2" name="íŝ1îḓé"/>
            <p:cNvSpPr/>
            <p:nvPr/>
          </p:nvSpPr>
          <p:spPr bwMode="auto">
            <a:xfrm>
              <a:off x="7131001" y="2605042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促进资源型地区经济转型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3" name="íṩ1iḓê"/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06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4" name="îsļîḓê"/>
            <p:cNvSpPr/>
            <p:nvPr/>
          </p:nvSpPr>
          <p:spPr bwMode="auto">
            <a:xfrm>
              <a:off x="7131001" y="4118229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壮大海洋经济，坚决维护国家海洋权益。</a:t>
              </a:r>
            </a:p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25" name="îS1iḑé"/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07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A888875-B3B8-448B-A56E-2255BAEBB8A6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30" name="任意多边形 47">
              <a:extLst>
                <a:ext uri="{FF2B5EF4-FFF2-40B4-BE49-F238E27FC236}">
                  <a16:creationId xmlns:a16="http://schemas.microsoft.com/office/drawing/2014/main" id="{14420C4F-57BB-4CEC-B15F-F8AFB869BAB9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1959CB2-D545-4B4C-8B76-6E6EC83662B9}"/>
                </a:ext>
              </a:extLst>
            </p:cNvPr>
            <p:cNvSpPr txBox="1"/>
            <p:nvPr/>
          </p:nvSpPr>
          <p:spPr>
            <a:xfrm>
              <a:off x="4030324" y="718744"/>
              <a:ext cx="44935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扎实推进区域协调发展战略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735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234771" y="2271360"/>
            <a:ext cx="710147" cy="601558"/>
          </a:xfrm>
          <a:prstGeom prst="rect">
            <a:avLst/>
          </a:prstGeom>
          <a:solidFill>
            <a:srgbClr val="E43238"/>
          </a:solidFill>
          <a:ln>
            <a:noFill/>
          </a:ln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46035" y="2226858"/>
            <a:ext cx="6639358" cy="690562"/>
            <a:chOff x="4101622" y="1967490"/>
            <a:chExt cx="6639358" cy="690562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4101622" y="1967490"/>
              <a:ext cx="6639358" cy="690562"/>
            </a:xfrm>
            <a:prstGeom prst="rect">
              <a:avLst/>
            </a:prstGeom>
            <a:noFill/>
            <a:ln w="12">
              <a:solidFill>
                <a:srgbClr val="C00000"/>
              </a:solidFill>
              <a:miter lim="800000"/>
            </a:ln>
          </p:spPr>
          <p:txBody>
            <a:bodyPr lIns="92929" tIns="46465" rIns="92929" bIns="46465"/>
            <a:lstStyle/>
            <a:p>
              <a:pPr marL="0" marR="0" lvl="0" indent="0" algn="l" defTabSz="929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4267175" y="1967490"/>
              <a:ext cx="6072688" cy="6478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2929" tIns="46465" rIns="92929" bIns="46465">
              <a:spAutoFit/>
            </a:bodyPr>
            <a:lstStyle>
              <a:lvl1pPr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今年再进城落户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1300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万人，加快农业转移人口市民化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346035" y="3185254"/>
            <a:ext cx="6639358" cy="690563"/>
          </a:xfrm>
          <a:prstGeom prst="rect">
            <a:avLst/>
          </a:prstGeom>
          <a:noFill/>
          <a:ln w="12">
            <a:solidFill>
              <a:srgbClr val="C00000"/>
            </a:solidFill>
            <a:miter lim="800000"/>
          </a:ln>
        </p:spPr>
        <p:txBody>
          <a:bodyPr lIns="92929" tIns="46465" rIns="92929" bIns="46465"/>
          <a:lstStyle/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TextBox 56"/>
          <p:cNvSpPr txBox="1">
            <a:spLocks noChangeArrowheads="1"/>
          </p:cNvSpPr>
          <p:nvPr/>
        </p:nvSpPr>
        <p:spPr bwMode="auto">
          <a:xfrm>
            <a:off x="2234771" y="3312518"/>
            <a:ext cx="710147" cy="601558"/>
          </a:xfrm>
          <a:prstGeom prst="rect">
            <a:avLst/>
          </a:prstGeom>
          <a:solidFill>
            <a:srgbClr val="E43238"/>
          </a:solidFill>
          <a:ln>
            <a:noFill/>
          </a:ln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TextBox 57"/>
          <p:cNvSpPr txBox="1">
            <a:spLocks noChangeArrowheads="1"/>
          </p:cNvSpPr>
          <p:nvPr/>
        </p:nvSpPr>
        <p:spPr bwMode="auto">
          <a:xfrm>
            <a:off x="3492344" y="3352860"/>
            <a:ext cx="6346739" cy="801724"/>
          </a:xfrm>
          <a:prstGeom prst="rect">
            <a:avLst/>
          </a:prstGeom>
          <a:noFill/>
          <a:ln>
            <a:noFill/>
          </a:ln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优先发展公共交通，健全菜市场、停车场等便民服务设施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dist" defTabSz="92900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3346035" y="4361701"/>
            <a:ext cx="6639358" cy="690563"/>
          </a:xfrm>
          <a:prstGeom prst="rect">
            <a:avLst/>
          </a:prstGeom>
          <a:noFill/>
          <a:ln w="12">
            <a:solidFill>
              <a:srgbClr val="C00000"/>
            </a:solidFill>
            <a:miter lim="800000"/>
          </a:ln>
        </p:spPr>
        <p:txBody>
          <a:bodyPr lIns="92929" tIns="46465" rIns="92929" bIns="46465"/>
          <a:lstStyle/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TextBox 60"/>
          <p:cNvSpPr txBox="1">
            <a:spLocks noChangeArrowheads="1"/>
          </p:cNvSpPr>
          <p:nvPr/>
        </p:nvSpPr>
        <p:spPr bwMode="auto">
          <a:xfrm>
            <a:off x="2234771" y="4406203"/>
            <a:ext cx="710147" cy="601558"/>
          </a:xfrm>
          <a:prstGeom prst="rect">
            <a:avLst/>
          </a:prstGeom>
          <a:solidFill>
            <a:srgbClr val="E43238"/>
          </a:solidFill>
          <a:ln>
            <a:noFill/>
          </a:ln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TextBox 61"/>
          <p:cNvSpPr txBox="1">
            <a:spLocks noChangeArrowheads="1"/>
          </p:cNvSpPr>
          <p:nvPr/>
        </p:nvSpPr>
        <p:spPr bwMode="auto">
          <a:xfrm>
            <a:off x="3419188" y="4405196"/>
            <a:ext cx="6493049" cy="647835"/>
          </a:xfrm>
          <a:prstGeom prst="rect">
            <a:avLst/>
          </a:prstGeom>
          <a:noFill/>
          <a:ln>
            <a:noFill/>
          </a:ln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有序推进“城中村”、老旧小区改造，完善配套设施，鼓励有条件的加装电梯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3346035" y="5495472"/>
            <a:ext cx="6639358" cy="688976"/>
          </a:xfrm>
          <a:prstGeom prst="rect">
            <a:avLst/>
          </a:prstGeom>
          <a:noFill/>
          <a:ln w="12">
            <a:solidFill>
              <a:srgbClr val="C00000"/>
            </a:solidFill>
            <a:miter lim="800000"/>
          </a:ln>
        </p:spPr>
        <p:txBody>
          <a:bodyPr lIns="92929" tIns="46465" rIns="92929" bIns="46465"/>
          <a:lstStyle/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TextBox 64"/>
          <p:cNvSpPr txBox="1">
            <a:spLocks noChangeArrowheads="1"/>
          </p:cNvSpPr>
          <p:nvPr/>
        </p:nvSpPr>
        <p:spPr bwMode="auto">
          <a:xfrm>
            <a:off x="2234770" y="5538148"/>
            <a:ext cx="710147" cy="601558"/>
          </a:xfrm>
          <a:prstGeom prst="rect">
            <a:avLst/>
          </a:prstGeom>
          <a:solidFill>
            <a:srgbClr val="E43238"/>
          </a:solidFill>
          <a:ln>
            <a:noFill/>
          </a:ln>
        </p:spPr>
        <p:txBody>
          <a:bodyPr wrap="non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929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TextBox 65"/>
          <p:cNvSpPr txBox="1">
            <a:spLocks noChangeArrowheads="1"/>
          </p:cNvSpPr>
          <p:nvPr/>
        </p:nvSpPr>
        <p:spPr bwMode="auto">
          <a:xfrm>
            <a:off x="3511588" y="5538148"/>
            <a:ext cx="4958715" cy="647835"/>
          </a:xfrm>
          <a:prstGeom prst="rect">
            <a:avLst/>
          </a:prstGeom>
          <a:noFill/>
          <a:ln>
            <a:noFill/>
          </a:ln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加强排涝管网、地下综合管廊等建设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9547" y="1188130"/>
            <a:ext cx="3416320" cy="82413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提高新型城镇化质量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A5B1E7A-00F7-4B33-A7E1-B6C101461AFC}"/>
              </a:ext>
            </a:extLst>
          </p:cNvPr>
          <p:cNvGrpSpPr/>
          <p:nvPr/>
        </p:nvGrpSpPr>
        <p:grpSpPr>
          <a:xfrm>
            <a:off x="3036737" y="383745"/>
            <a:ext cx="6118525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21" name="任意多边形 47">
              <a:extLst>
                <a:ext uri="{FF2B5EF4-FFF2-40B4-BE49-F238E27FC236}">
                  <a16:creationId xmlns:a16="http://schemas.microsoft.com/office/drawing/2014/main" id="{9AC7D993-FE78-4970-9573-A62562A527FA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9EE273A-F3A9-4E0E-9728-24278C7D4637}"/>
                </a:ext>
              </a:extLst>
            </p:cNvPr>
            <p:cNvSpPr txBox="1"/>
            <p:nvPr/>
          </p:nvSpPr>
          <p:spPr>
            <a:xfrm>
              <a:off x="4030324" y="718744"/>
              <a:ext cx="44935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扎实推进区域协调发展战略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722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13" grpId="0" bldLvl="0" animBg="1" autoUpdateAnimBg="0"/>
      <p:bldP spid="28" grpId="0" bldLvl="0" animBg="1" autoUpdateAnimBg="0"/>
      <p:bldP spid="33" grpId="0"/>
      <p:bldP spid="34" grpId="0" bldLvl="0" animBg="1" autoUpdateAnimBg="0"/>
      <p:bldP spid="36" grpId="0" bldLvl="0" animBg="1" autoUpdateAnimBg="0"/>
      <p:bldP spid="37" grpId="0"/>
      <p:bldP spid="38" grpId="0" bldLvl="0" animBg="1" autoUpdateAnimBg="0"/>
      <p:bldP spid="40" grpId="0" bldLvl="0" animBg="1" autoUpdateAnimBg="0"/>
      <p:bldP spid="4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c6c5979-a273-4fed-a42d-bf5270c2cf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14934" y="1717486"/>
            <a:ext cx="2759705" cy="3467819"/>
            <a:chOff x="4139927" y="1221308"/>
            <a:chExt cx="3912147" cy="4915967"/>
          </a:xfrm>
        </p:grpSpPr>
        <p:sp>
          <p:nvSpPr>
            <p:cNvPr id="3" name="ïšḷîďé"/>
            <p:cNvSpPr/>
            <p:nvPr/>
          </p:nvSpPr>
          <p:spPr bwMode="auto">
            <a:xfrm>
              <a:off x="6309140" y="2245754"/>
              <a:ext cx="560351" cy="1316654"/>
            </a:xfrm>
            <a:custGeom>
              <a:avLst/>
              <a:gdLst>
                <a:gd name="T0" fmla="*/ 62 w 78"/>
                <a:gd name="T1" fmla="*/ 0 h 184"/>
                <a:gd name="T2" fmla="*/ 4 w 78"/>
                <a:gd name="T3" fmla="*/ 183 h 184"/>
                <a:gd name="T4" fmla="*/ 78 w 78"/>
                <a:gd name="T5" fmla="*/ 6 h 184"/>
                <a:gd name="T6" fmla="*/ 62 w 7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84">
                  <a:moveTo>
                    <a:pt x="62" y="0"/>
                  </a:moveTo>
                  <a:cubicBezTo>
                    <a:pt x="26" y="100"/>
                    <a:pt x="0" y="181"/>
                    <a:pt x="4" y="183"/>
                  </a:cubicBezTo>
                  <a:cubicBezTo>
                    <a:pt x="8" y="184"/>
                    <a:pt x="41" y="106"/>
                    <a:pt x="78" y="6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B59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" name="îṩ1ïḋè"/>
            <p:cNvSpPr/>
            <p:nvPr/>
          </p:nvSpPr>
          <p:spPr bwMode="auto">
            <a:xfrm>
              <a:off x="6309140" y="2259505"/>
              <a:ext cx="532849" cy="1296028"/>
            </a:xfrm>
            <a:custGeom>
              <a:avLst/>
              <a:gdLst>
                <a:gd name="T0" fmla="*/ 66 w 74"/>
                <a:gd name="T1" fmla="*/ 0 h 181"/>
                <a:gd name="T2" fmla="*/ 0 w 74"/>
                <a:gd name="T3" fmla="*/ 179 h 181"/>
                <a:gd name="T4" fmla="*/ 0 w 74"/>
                <a:gd name="T5" fmla="*/ 179 h 181"/>
                <a:gd name="T6" fmla="*/ 74 w 74"/>
                <a:gd name="T7" fmla="*/ 3 h 181"/>
                <a:gd name="T8" fmla="*/ 66 w 74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81">
                  <a:moveTo>
                    <a:pt x="66" y="0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4" y="181"/>
                    <a:pt x="38" y="102"/>
                    <a:pt x="74" y="3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CB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íŝľíḍê"/>
            <p:cNvSpPr/>
            <p:nvPr/>
          </p:nvSpPr>
          <p:spPr bwMode="auto">
            <a:xfrm>
              <a:off x="5714412" y="1221308"/>
              <a:ext cx="2337662" cy="1718870"/>
            </a:xfrm>
            <a:custGeom>
              <a:avLst/>
              <a:gdLst>
                <a:gd name="T0" fmla="*/ 279 w 326"/>
                <a:gd name="T1" fmla="*/ 233 h 240"/>
                <a:gd name="T2" fmla="*/ 267 w 326"/>
                <a:gd name="T3" fmla="*/ 238 h 240"/>
                <a:gd name="T4" fmla="*/ 7 w 326"/>
                <a:gd name="T5" fmla="*/ 142 h 240"/>
                <a:gd name="T6" fmla="*/ 2 w 326"/>
                <a:gd name="T7" fmla="*/ 130 h 240"/>
                <a:gd name="T8" fmla="*/ 47 w 326"/>
                <a:gd name="T9" fmla="*/ 7 h 240"/>
                <a:gd name="T10" fmla="*/ 59 w 326"/>
                <a:gd name="T11" fmla="*/ 2 h 240"/>
                <a:gd name="T12" fmla="*/ 319 w 326"/>
                <a:gd name="T13" fmla="*/ 97 h 240"/>
                <a:gd name="T14" fmla="*/ 324 w 326"/>
                <a:gd name="T15" fmla="*/ 109 h 240"/>
                <a:gd name="T16" fmla="*/ 279 w 326"/>
                <a:gd name="T17" fmla="*/ 23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240">
                  <a:moveTo>
                    <a:pt x="279" y="233"/>
                  </a:moveTo>
                  <a:cubicBezTo>
                    <a:pt x="277" y="237"/>
                    <a:pt x="272" y="240"/>
                    <a:pt x="267" y="238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2" y="141"/>
                    <a:pt x="0" y="135"/>
                    <a:pt x="2" y="13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9" y="2"/>
                    <a:pt x="54" y="0"/>
                    <a:pt x="59" y="2"/>
                  </a:cubicBezTo>
                  <a:cubicBezTo>
                    <a:pt x="319" y="97"/>
                    <a:pt x="319" y="97"/>
                    <a:pt x="319" y="97"/>
                  </a:cubicBezTo>
                  <a:cubicBezTo>
                    <a:pt x="323" y="99"/>
                    <a:pt x="326" y="105"/>
                    <a:pt x="324" y="109"/>
                  </a:cubicBezTo>
                  <a:lnTo>
                    <a:pt x="279" y="233"/>
                  </a:lnTo>
                  <a:close/>
                </a:path>
              </a:pathLst>
            </a:custGeom>
            <a:solidFill>
              <a:srgbClr val="B7C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" name="iṡľîḍé"/>
            <p:cNvSpPr/>
            <p:nvPr/>
          </p:nvSpPr>
          <p:spPr bwMode="auto">
            <a:xfrm>
              <a:off x="5972242" y="1513516"/>
              <a:ext cx="1822002" cy="1131016"/>
            </a:xfrm>
            <a:custGeom>
              <a:avLst/>
              <a:gdLst>
                <a:gd name="T0" fmla="*/ 230 w 254"/>
                <a:gd name="T1" fmla="*/ 84 h 158"/>
                <a:gd name="T2" fmla="*/ 231 w 254"/>
                <a:gd name="T3" fmla="*/ 81 h 158"/>
                <a:gd name="T4" fmla="*/ 221 w 254"/>
                <a:gd name="T5" fmla="*/ 59 h 158"/>
                <a:gd name="T6" fmla="*/ 68 w 254"/>
                <a:gd name="T7" fmla="*/ 3 h 158"/>
                <a:gd name="T8" fmla="*/ 47 w 254"/>
                <a:gd name="T9" fmla="*/ 13 h 158"/>
                <a:gd name="T10" fmla="*/ 46 w 254"/>
                <a:gd name="T11" fmla="*/ 16 h 158"/>
                <a:gd name="T12" fmla="*/ 6 w 254"/>
                <a:gd name="T13" fmla="*/ 34 h 158"/>
                <a:gd name="T14" fmla="*/ 24 w 254"/>
                <a:gd name="T15" fmla="*/ 74 h 158"/>
                <a:gd name="T16" fmla="*/ 23 w 254"/>
                <a:gd name="T17" fmla="*/ 77 h 158"/>
                <a:gd name="T18" fmla="*/ 33 w 254"/>
                <a:gd name="T19" fmla="*/ 99 h 158"/>
                <a:gd name="T20" fmla="*/ 185 w 254"/>
                <a:gd name="T21" fmla="*/ 155 h 158"/>
                <a:gd name="T22" fmla="*/ 207 w 254"/>
                <a:gd name="T23" fmla="*/ 145 h 158"/>
                <a:gd name="T24" fmla="*/ 208 w 254"/>
                <a:gd name="T25" fmla="*/ 142 h 158"/>
                <a:gd name="T26" fmla="*/ 248 w 254"/>
                <a:gd name="T27" fmla="*/ 124 h 158"/>
                <a:gd name="T28" fmla="*/ 230 w 254"/>
                <a:gd name="T29" fmla="*/ 8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4" h="158">
                  <a:moveTo>
                    <a:pt x="230" y="84"/>
                  </a:moveTo>
                  <a:cubicBezTo>
                    <a:pt x="231" y="81"/>
                    <a:pt x="231" y="81"/>
                    <a:pt x="231" y="81"/>
                  </a:cubicBezTo>
                  <a:cubicBezTo>
                    <a:pt x="234" y="72"/>
                    <a:pt x="229" y="63"/>
                    <a:pt x="221" y="59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0" y="0"/>
                    <a:pt x="50" y="4"/>
                    <a:pt x="47" y="13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30" y="10"/>
                    <a:pt x="12" y="18"/>
                    <a:pt x="6" y="34"/>
                  </a:cubicBezTo>
                  <a:cubicBezTo>
                    <a:pt x="0" y="50"/>
                    <a:pt x="8" y="68"/>
                    <a:pt x="24" y="74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0" y="86"/>
                    <a:pt x="24" y="95"/>
                    <a:pt x="33" y="99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94" y="158"/>
                    <a:pt x="204" y="153"/>
                    <a:pt x="207" y="145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24" y="148"/>
                    <a:pt x="242" y="140"/>
                    <a:pt x="248" y="124"/>
                  </a:cubicBezTo>
                  <a:cubicBezTo>
                    <a:pt x="254" y="108"/>
                    <a:pt x="246" y="90"/>
                    <a:pt x="230" y="8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ïṧḷîďé"/>
            <p:cNvSpPr/>
            <p:nvPr/>
          </p:nvSpPr>
          <p:spPr bwMode="auto">
            <a:xfrm>
              <a:off x="6453525" y="1809162"/>
              <a:ext cx="357524" cy="378151"/>
            </a:xfrm>
            <a:custGeom>
              <a:avLst/>
              <a:gdLst>
                <a:gd name="T0" fmla="*/ 3 w 50"/>
                <a:gd name="T1" fmla="*/ 33 h 53"/>
                <a:gd name="T2" fmla="*/ 6 w 50"/>
                <a:gd name="T3" fmla="*/ 35 h 53"/>
                <a:gd name="T4" fmla="*/ 16 w 50"/>
                <a:gd name="T5" fmla="*/ 9 h 53"/>
                <a:gd name="T6" fmla="*/ 12 w 50"/>
                <a:gd name="T7" fmla="*/ 8 h 53"/>
                <a:gd name="T8" fmla="*/ 15 w 50"/>
                <a:gd name="T9" fmla="*/ 0 h 53"/>
                <a:gd name="T10" fmla="*/ 37 w 50"/>
                <a:gd name="T11" fmla="*/ 8 h 53"/>
                <a:gd name="T12" fmla="*/ 47 w 50"/>
                <a:gd name="T13" fmla="*/ 23 h 53"/>
                <a:gd name="T14" fmla="*/ 38 w 50"/>
                <a:gd name="T15" fmla="*/ 30 h 53"/>
                <a:gd name="T16" fmla="*/ 42 w 50"/>
                <a:gd name="T17" fmla="*/ 43 h 53"/>
                <a:gd name="T18" fmla="*/ 22 w 50"/>
                <a:gd name="T19" fmla="*/ 49 h 53"/>
                <a:gd name="T20" fmla="*/ 0 w 50"/>
                <a:gd name="T21" fmla="*/ 41 h 53"/>
                <a:gd name="T22" fmla="*/ 3 w 50"/>
                <a:gd name="T23" fmla="*/ 33 h 53"/>
                <a:gd name="T24" fmla="*/ 24 w 50"/>
                <a:gd name="T25" fmla="*/ 22 h 53"/>
                <a:gd name="T26" fmla="*/ 28 w 50"/>
                <a:gd name="T27" fmla="*/ 24 h 53"/>
                <a:gd name="T28" fmla="*/ 34 w 50"/>
                <a:gd name="T29" fmla="*/ 21 h 53"/>
                <a:gd name="T30" fmla="*/ 31 w 50"/>
                <a:gd name="T31" fmla="*/ 15 h 53"/>
                <a:gd name="T32" fmla="*/ 28 w 50"/>
                <a:gd name="T33" fmla="*/ 13 h 53"/>
                <a:gd name="T34" fmla="*/ 24 w 50"/>
                <a:gd name="T35" fmla="*/ 22 h 53"/>
                <a:gd name="T36" fmla="*/ 23 w 50"/>
                <a:gd name="T37" fmla="*/ 41 h 53"/>
                <a:gd name="T38" fmla="*/ 29 w 50"/>
                <a:gd name="T39" fmla="*/ 38 h 53"/>
                <a:gd name="T40" fmla="*/ 26 w 50"/>
                <a:gd name="T41" fmla="*/ 31 h 53"/>
                <a:gd name="T42" fmla="*/ 22 w 50"/>
                <a:gd name="T43" fmla="*/ 29 h 53"/>
                <a:gd name="T44" fmla="*/ 18 w 50"/>
                <a:gd name="T45" fmla="*/ 39 h 53"/>
                <a:gd name="T46" fmla="*/ 23 w 50"/>
                <a:gd name="T47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53">
                  <a:moveTo>
                    <a:pt x="3" y="33"/>
                  </a:moveTo>
                  <a:cubicBezTo>
                    <a:pt x="6" y="35"/>
                    <a:pt x="6" y="35"/>
                    <a:pt x="6" y="3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7" y="12"/>
                    <a:pt x="50" y="17"/>
                    <a:pt x="47" y="23"/>
                  </a:cubicBezTo>
                  <a:cubicBezTo>
                    <a:pt x="46" y="28"/>
                    <a:pt x="43" y="30"/>
                    <a:pt x="38" y="30"/>
                  </a:cubicBezTo>
                  <a:cubicBezTo>
                    <a:pt x="42" y="33"/>
                    <a:pt x="45" y="37"/>
                    <a:pt x="42" y="43"/>
                  </a:cubicBezTo>
                  <a:cubicBezTo>
                    <a:pt x="39" y="51"/>
                    <a:pt x="33" y="53"/>
                    <a:pt x="22" y="49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3" y="33"/>
                  </a:lnTo>
                  <a:close/>
                  <a:moveTo>
                    <a:pt x="24" y="22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31" y="25"/>
                    <a:pt x="33" y="23"/>
                    <a:pt x="34" y="21"/>
                  </a:cubicBezTo>
                  <a:cubicBezTo>
                    <a:pt x="35" y="18"/>
                    <a:pt x="34" y="16"/>
                    <a:pt x="31" y="15"/>
                  </a:cubicBezTo>
                  <a:cubicBezTo>
                    <a:pt x="28" y="13"/>
                    <a:pt x="28" y="13"/>
                    <a:pt x="28" y="13"/>
                  </a:cubicBezTo>
                  <a:lnTo>
                    <a:pt x="24" y="22"/>
                  </a:lnTo>
                  <a:close/>
                  <a:moveTo>
                    <a:pt x="23" y="41"/>
                  </a:moveTo>
                  <a:cubicBezTo>
                    <a:pt x="25" y="42"/>
                    <a:pt x="28" y="41"/>
                    <a:pt x="29" y="38"/>
                  </a:cubicBezTo>
                  <a:cubicBezTo>
                    <a:pt x="31" y="35"/>
                    <a:pt x="30" y="32"/>
                    <a:pt x="26" y="3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8" y="39"/>
                    <a:pt x="18" y="39"/>
                    <a:pt x="18" y="39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rgbClr val="A3B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ïŝļïḋe"/>
            <p:cNvSpPr/>
            <p:nvPr/>
          </p:nvSpPr>
          <p:spPr bwMode="auto">
            <a:xfrm>
              <a:off x="6742296" y="1915731"/>
              <a:ext cx="247517" cy="343774"/>
            </a:xfrm>
            <a:custGeom>
              <a:avLst/>
              <a:gdLst>
                <a:gd name="T0" fmla="*/ 72 w 72"/>
                <a:gd name="T1" fmla="*/ 14 h 100"/>
                <a:gd name="T2" fmla="*/ 66 w 72"/>
                <a:gd name="T3" fmla="*/ 31 h 100"/>
                <a:gd name="T4" fmla="*/ 58 w 72"/>
                <a:gd name="T5" fmla="*/ 27 h 100"/>
                <a:gd name="T6" fmla="*/ 39 w 72"/>
                <a:gd name="T7" fmla="*/ 81 h 100"/>
                <a:gd name="T8" fmla="*/ 45 w 72"/>
                <a:gd name="T9" fmla="*/ 83 h 100"/>
                <a:gd name="T10" fmla="*/ 41 w 72"/>
                <a:gd name="T11" fmla="*/ 100 h 100"/>
                <a:gd name="T12" fmla="*/ 0 w 72"/>
                <a:gd name="T13" fmla="*/ 85 h 100"/>
                <a:gd name="T14" fmla="*/ 6 w 72"/>
                <a:gd name="T15" fmla="*/ 69 h 100"/>
                <a:gd name="T16" fmla="*/ 14 w 72"/>
                <a:gd name="T17" fmla="*/ 71 h 100"/>
                <a:gd name="T18" fmla="*/ 33 w 72"/>
                <a:gd name="T19" fmla="*/ 19 h 100"/>
                <a:gd name="T20" fmla="*/ 25 w 72"/>
                <a:gd name="T21" fmla="*/ 17 h 100"/>
                <a:gd name="T22" fmla="*/ 31 w 72"/>
                <a:gd name="T23" fmla="*/ 0 h 100"/>
                <a:gd name="T24" fmla="*/ 72 w 72"/>
                <a:gd name="T25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00">
                  <a:moveTo>
                    <a:pt x="72" y="14"/>
                  </a:moveTo>
                  <a:lnTo>
                    <a:pt x="66" y="31"/>
                  </a:lnTo>
                  <a:lnTo>
                    <a:pt x="58" y="27"/>
                  </a:lnTo>
                  <a:lnTo>
                    <a:pt x="39" y="81"/>
                  </a:lnTo>
                  <a:lnTo>
                    <a:pt x="45" y="83"/>
                  </a:lnTo>
                  <a:lnTo>
                    <a:pt x="41" y="100"/>
                  </a:lnTo>
                  <a:lnTo>
                    <a:pt x="0" y="85"/>
                  </a:lnTo>
                  <a:lnTo>
                    <a:pt x="6" y="69"/>
                  </a:lnTo>
                  <a:lnTo>
                    <a:pt x="14" y="71"/>
                  </a:lnTo>
                  <a:lnTo>
                    <a:pt x="33" y="19"/>
                  </a:lnTo>
                  <a:lnTo>
                    <a:pt x="25" y="17"/>
                  </a:lnTo>
                  <a:lnTo>
                    <a:pt x="31" y="0"/>
                  </a:lnTo>
                  <a:lnTo>
                    <a:pt x="72" y="14"/>
                  </a:lnTo>
                  <a:close/>
                </a:path>
              </a:pathLst>
            </a:custGeom>
            <a:solidFill>
              <a:srgbClr val="A3B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iŝḻîḋè"/>
            <p:cNvSpPr/>
            <p:nvPr/>
          </p:nvSpPr>
          <p:spPr bwMode="auto">
            <a:xfrm>
              <a:off x="6914182" y="1987924"/>
              <a:ext cx="371276" cy="378151"/>
            </a:xfrm>
            <a:custGeom>
              <a:avLst/>
              <a:gdLst>
                <a:gd name="T0" fmla="*/ 6 w 52"/>
                <a:gd name="T1" fmla="*/ 18 h 53"/>
                <a:gd name="T2" fmla="*/ 34 w 52"/>
                <a:gd name="T3" fmla="*/ 4 h 53"/>
                <a:gd name="T4" fmla="*/ 47 w 52"/>
                <a:gd name="T5" fmla="*/ 34 h 53"/>
                <a:gd name="T6" fmla="*/ 19 w 52"/>
                <a:gd name="T7" fmla="*/ 48 h 53"/>
                <a:gd name="T8" fmla="*/ 6 w 52"/>
                <a:gd name="T9" fmla="*/ 18 h 53"/>
                <a:gd name="T10" fmla="*/ 32 w 52"/>
                <a:gd name="T11" fmla="*/ 29 h 53"/>
                <a:gd name="T12" fmla="*/ 31 w 52"/>
                <a:gd name="T13" fmla="*/ 13 h 53"/>
                <a:gd name="T14" fmla="*/ 20 w 52"/>
                <a:gd name="T15" fmla="*/ 24 h 53"/>
                <a:gd name="T16" fmla="*/ 22 w 52"/>
                <a:gd name="T17" fmla="*/ 38 h 53"/>
                <a:gd name="T18" fmla="*/ 32 w 52"/>
                <a:gd name="T1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3">
                  <a:moveTo>
                    <a:pt x="6" y="18"/>
                  </a:moveTo>
                  <a:cubicBezTo>
                    <a:pt x="10" y="6"/>
                    <a:pt x="22" y="0"/>
                    <a:pt x="34" y="4"/>
                  </a:cubicBezTo>
                  <a:cubicBezTo>
                    <a:pt x="48" y="10"/>
                    <a:pt x="52" y="21"/>
                    <a:pt x="47" y="34"/>
                  </a:cubicBezTo>
                  <a:cubicBezTo>
                    <a:pt x="42" y="47"/>
                    <a:pt x="32" y="53"/>
                    <a:pt x="19" y="48"/>
                  </a:cubicBezTo>
                  <a:cubicBezTo>
                    <a:pt x="6" y="43"/>
                    <a:pt x="0" y="33"/>
                    <a:pt x="6" y="18"/>
                  </a:cubicBezTo>
                  <a:close/>
                  <a:moveTo>
                    <a:pt x="32" y="29"/>
                  </a:moveTo>
                  <a:cubicBezTo>
                    <a:pt x="35" y="21"/>
                    <a:pt x="35" y="15"/>
                    <a:pt x="31" y="13"/>
                  </a:cubicBezTo>
                  <a:cubicBezTo>
                    <a:pt x="27" y="12"/>
                    <a:pt x="23" y="16"/>
                    <a:pt x="20" y="24"/>
                  </a:cubicBezTo>
                  <a:cubicBezTo>
                    <a:pt x="17" y="31"/>
                    <a:pt x="18" y="37"/>
                    <a:pt x="22" y="38"/>
                  </a:cubicBezTo>
                  <a:cubicBezTo>
                    <a:pt x="26" y="40"/>
                    <a:pt x="30" y="36"/>
                    <a:pt x="32" y="29"/>
                  </a:cubicBezTo>
                  <a:close/>
                </a:path>
              </a:pathLst>
            </a:custGeom>
            <a:solidFill>
              <a:srgbClr val="A3B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iṧļîďè"/>
            <p:cNvSpPr/>
            <p:nvPr/>
          </p:nvSpPr>
          <p:spPr bwMode="auto">
            <a:xfrm>
              <a:off x="5494397" y="2221690"/>
              <a:ext cx="979755" cy="945378"/>
            </a:xfrm>
            <a:custGeom>
              <a:avLst/>
              <a:gdLst>
                <a:gd name="T0" fmla="*/ 106 w 137"/>
                <a:gd name="T1" fmla="*/ 72 h 132"/>
                <a:gd name="T2" fmla="*/ 116 w 137"/>
                <a:gd name="T3" fmla="*/ 47 h 132"/>
                <a:gd name="T4" fmla="*/ 126 w 137"/>
                <a:gd name="T5" fmla="*/ 30 h 132"/>
                <a:gd name="T6" fmla="*/ 127 w 137"/>
                <a:gd name="T7" fmla="*/ 31 h 132"/>
                <a:gd name="T8" fmla="*/ 133 w 137"/>
                <a:gd name="T9" fmla="*/ 31 h 132"/>
                <a:gd name="T10" fmla="*/ 135 w 137"/>
                <a:gd name="T11" fmla="*/ 29 h 132"/>
                <a:gd name="T12" fmla="*/ 135 w 137"/>
                <a:gd name="T13" fmla="*/ 23 h 132"/>
                <a:gd name="T14" fmla="*/ 125 w 137"/>
                <a:gd name="T15" fmla="*/ 12 h 132"/>
                <a:gd name="T16" fmla="*/ 125 w 137"/>
                <a:gd name="T17" fmla="*/ 12 h 132"/>
                <a:gd name="T18" fmla="*/ 115 w 137"/>
                <a:gd name="T19" fmla="*/ 2 h 132"/>
                <a:gd name="T20" fmla="*/ 109 w 137"/>
                <a:gd name="T21" fmla="*/ 1 h 132"/>
                <a:gd name="T22" fmla="*/ 107 w 137"/>
                <a:gd name="T23" fmla="*/ 4 h 132"/>
                <a:gd name="T24" fmla="*/ 107 w 137"/>
                <a:gd name="T25" fmla="*/ 10 h 132"/>
                <a:gd name="T26" fmla="*/ 107 w 137"/>
                <a:gd name="T27" fmla="*/ 10 h 132"/>
                <a:gd name="T28" fmla="*/ 90 w 137"/>
                <a:gd name="T29" fmla="*/ 19 h 132"/>
                <a:gd name="T30" fmla="*/ 64 w 137"/>
                <a:gd name="T31" fmla="*/ 28 h 132"/>
                <a:gd name="T32" fmla="*/ 64 w 137"/>
                <a:gd name="T33" fmla="*/ 28 h 132"/>
                <a:gd name="T34" fmla="*/ 64 w 137"/>
                <a:gd name="T35" fmla="*/ 28 h 132"/>
                <a:gd name="T36" fmla="*/ 5 w 137"/>
                <a:gd name="T37" fmla="*/ 83 h 132"/>
                <a:gd name="T38" fmla="*/ 15 w 137"/>
                <a:gd name="T39" fmla="*/ 115 h 132"/>
                <a:gd name="T40" fmla="*/ 15 w 137"/>
                <a:gd name="T41" fmla="*/ 115 h 132"/>
                <a:gd name="T42" fmla="*/ 15 w 137"/>
                <a:gd name="T43" fmla="*/ 115 h 132"/>
                <a:gd name="T44" fmla="*/ 15 w 137"/>
                <a:gd name="T45" fmla="*/ 115 h 132"/>
                <a:gd name="T46" fmla="*/ 15 w 137"/>
                <a:gd name="T47" fmla="*/ 115 h 132"/>
                <a:gd name="T48" fmla="*/ 47 w 137"/>
                <a:gd name="T49" fmla="*/ 127 h 132"/>
                <a:gd name="T50" fmla="*/ 106 w 137"/>
                <a:gd name="T51" fmla="*/ 72 h 132"/>
                <a:gd name="T52" fmla="*/ 106 w 137"/>
                <a:gd name="T53" fmla="*/ 72 h 132"/>
                <a:gd name="T54" fmla="*/ 106 w 137"/>
                <a:gd name="T55" fmla="*/ 7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7" h="132">
                  <a:moveTo>
                    <a:pt x="106" y="72"/>
                  </a:moveTo>
                  <a:cubicBezTo>
                    <a:pt x="112" y="67"/>
                    <a:pt x="114" y="57"/>
                    <a:pt x="116" y="47"/>
                  </a:cubicBezTo>
                  <a:cubicBezTo>
                    <a:pt x="117" y="40"/>
                    <a:pt x="123" y="33"/>
                    <a:pt x="126" y="30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8" y="32"/>
                    <a:pt x="131" y="33"/>
                    <a:pt x="133" y="31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137" y="27"/>
                    <a:pt x="136" y="25"/>
                    <a:pt x="135" y="23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3" y="0"/>
                    <a:pt x="111" y="0"/>
                    <a:pt x="109" y="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5" y="5"/>
                    <a:pt x="105" y="8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4" y="13"/>
                    <a:pt x="97" y="19"/>
                    <a:pt x="90" y="19"/>
                  </a:cubicBezTo>
                  <a:cubicBezTo>
                    <a:pt x="80" y="21"/>
                    <a:pt x="70" y="22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0" y="88"/>
                    <a:pt x="2" y="101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28" y="129"/>
                    <a:pt x="42" y="132"/>
                    <a:pt x="47" y="127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lose/>
                </a:path>
              </a:pathLst>
            </a:custGeom>
            <a:solidFill>
              <a:srgbClr val="CA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ís1íḍé"/>
            <p:cNvSpPr/>
            <p:nvPr/>
          </p:nvSpPr>
          <p:spPr bwMode="auto">
            <a:xfrm>
              <a:off x="5535650" y="2458894"/>
              <a:ext cx="680673" cy="666921"/>
            </a:xfrm>
            <a:custGeom>
              <a:avLst/>
              <a:gdLst>
                <a:gd name="T0" fmla="*/ 62 w 95"/>
                <a:gd name="T1" fmla="*/ 0 h 93"/>
                <a:gd name="T2" fmla="*/ 3 w 95"/>
                <a:gd name="T3" fmla="*/ 55 h 93"/>
                <a:gd name="T4" fmla="*/ 14 w 95"/>
                <a:gd name="T5" fmla="*/ 78 h 93"/>
                <a:gd name="T6" fmla="*/ 37 w 95"/>
                <a:gd name="T7" fmla="*/ 90 h 93"/>
                <a:gd name="T8" fmla="*/ 95 w 95"/>
                <a:gd name="T9" fmla="*/ 35 h 93"/>
                <a:gd name="T10" fmla="*/ 62 w 95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3">
                  <a:moveTo>
                    <a:pt x="62" y="0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5" y="68"/>
                    <a:pt x="14" y="78"/>
                  </a:cubicBezTo>
                  <a:cubicBezTo>
                    <a:pt x="23" y="88"/>
                    <a:pt x="33" y="93"/>
                    <a:pt x="37" y="9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FFE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ísľiḑe"/>
            <p:cNvSpPr/>
            <p:nvPr/>
          </p:nvSpPr>
          <p:spPr bwMode="auto">
            <a:xfrm>
              <a:off x="5965367" y="2452019"/>
              <a:ext cx="257831" cy="271581"/>
            </a:xfrm>
            <a:custGeom>
              <a:avLst/>
              <a:gdLst>
                <a:gd name="T0" fmla="*/ 35 w 36"/>
                <a:gd name="T1" fmla="*/ 36 h 38"/>
                <a:gd name="T2" fmla="*/ 15 w 36"/>
                <a:gd name="T3" fmla="*/ 22 h 38"/>
                <a:gd name="T4" fmla="*/ 2 w 36"/>
                <a:gd name="T5" fmla="*/ 1 h 38"/>
                <a:gd name="T6" fmla="*/ 21 w 36"/>
                <a:gd name="T7" fmla="*/ 16 h 38"/>
                <a:gd name="T8" fmla="*/ 35 w 36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35" y="36"/>
                  </a:moveTo>
                  <a:cubicBezTo>
                    <a:pt x="33" y="38"/>
                    <a:pt x="24" y="31"/>
                    <a:pt x="15" y="22"/>
                  </a:cubicBezTo>
                  <a:cubicBezTo>
                    <a:pt x="6" y="12"/>
                    <a:pt x="0" y="3"/>
                    <a:pt x="2" y="1"/>
                  </a:cubicBezTo>
                  <a:cubicBezTo>
                    <a:pt x="3" y="0"/>
                    <a:pt x="12" y="6"/>
                    <a:pt x="21" y="16"/>
                  </a:cubicBezTo>
                  <a:cubicBezTo>
                    <a:pt x="30" y="26"/>
                    <a:pt x="36" y="35"/>
                    <a:pt x="35" y="36"/>
                  </a:cubicBezTo>
                  <a:close/>
                </a:path>
              </a:pathLst>
            </a:custGeom>
            <a:solidFill>
              <a:srgbClr val="FFF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ïšļídé"/>
            <p:cNvSpPr/>
            <p:nvPr/>
          </p:nvSpPr>
          <p:spPr bwMode="auto">
            <a:xfrm>
              <a:off x="6240385" y="2221690"/>
              <a:ext cx="233767" cy="244080"/>
            </a:xfrm>
            <a:custGeom>
              <a:avLst/>
              <a:gdLst>
                <a:gd name="T0" fmla="*/ 28 w 33"/>
                <a:gd name="T1" fmla="*/ 32 h 34"/>
                <a:gd name="T2" fmla="*/ 22 w 33"/>
                <a:gd name="T3" fmla="*/ 32 h 34"/>
                <a:gd name="T4" fmla="*/ 1 w 33"/>
                <a:gd name="T5" fmla="*/ 10 h 34"/>
                <a:gd name="T6" fmla="*/ 2 w 33"/>
                <a:gd name="T7" fmla="*/ 4 h 34"/>
                <a:gd name="T8" fmla="*/ 5 w 33"/>
                <a:gd name="T9" fmla="*/ 1 h 34"/>
                <a:gd name="T10" fmla="*/ 11 w 33"/>
                <a:gd name="T11" fmla="*/ 1 h 34"/>
                <a:gd name="T12" fmla="*/ 31 w 33"/>
                <a:gd name="T13" fmla="*/ 23 h 34"/>
                <a:gd name="T14" fmla="*/ 31 w 33"/>
                <a:gd name="T15" fmla="*/ 29 h 34"/>
                <a:gd name="T16" fmla="*/ 28 w 33"/>
                <a:gd name="T17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4">
                  <a:moveTo>
                    <a:pt x="28" y="32"/>
                  </a:moveTo>
                  <a:cubicBezTo>
                    <a:pt x="26" y="34"/>
                    <a:pt x="23" y="34"/>
                    <a:pt x="22" y="3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2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9" y="0"/>
                    <a:pt x="11" y="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3" y="25"/>
                    <a:pt x="33" y="27"/>
                    <a:pt x="31" y="29"/>
                  </a:cubicBezTo>
                  <a:lnTo>
                    <a:pt x="28" y="32"/>
                  </a:lnTo>
                  <a:close/>
                </a:path>
              </a:pathLst>
            </a:custGeom>
            <a:solidFill>
              <a:srgbClr val="FFE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ïṩļídé"/>
            <p:cNvSpPr/>
            <p:nvPr/>
          </p:nvSpPr>
          <p:spPr bwMode="auto">
            <a:xfrm>
              <a:off x="6154442" y="2400453"/>
              <a:ext cx="185638" cy="178762"/>
            </a:xfrm>
            <a:custGeom>
              <a:avLst/>
              <a:gdLst>
                <a:gd name="T0" fmla="*/ 8 w 26"/>
                <a:gd name="T1" fmla="*/ 23 h 25"/>
                <a:gd name="T2" fmla="*/ 3 w 26"/>
                <a:gd name="T3" fmla="*/ 23 h 25"/>
                <a:gd name="T4" fmla="*/ 2 w 26"/>
                <a:gd name="T5" fmla="*/ 23 h 25"/>
                <a:gd name="T6" fmla="*/ 2 w 26"/>
                <a:gd name="T7" fmla="*/ 17 h 25"/>
                <a:gd name="T8" fmla="*/ 18 w 26"/>
                <a:gd name="T9" fmla="*/ 2 h 25"/>
                <a:gd name="T10" fmla="*/ 24 w 26"/>
                <a:gd name="T11" fmla="*/ 2 h 25"/>
                <a:gd name="T12" fmla="*/ 25 w 26"/>
                <a:gd name="T13" fmla="*/ 3 h 25"/>
                <a:gd name="T14" fmla="*/ 24 w 26"/>
                <a:gd name="T15" fmla="*/ 8 h 25"/>
                <a:gd name="T16" fmla="*/ 8 w 26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8" y="23"/>
                  </a:moveTo>
                  <a:cubicBezTo>
                    <a:pt x="7" y="25"/>
                    <a:pt x="4" y="25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1"/>
                    <a:pt x="1" y="18"/>
                    <a:pt x="2" y="1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0"/>
                    <a:pt x="22" y="0"/>
                    <a:pt x="24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4"/>
                    <a:pt x="26" y="7"/>
                    <a:pt x="24" y="8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ïṡ1iḍé"/>
            <p:cNvSpPr/>
            <p:nvPr/>
          </p:nvSpPr>
          <p:spPr bwMode="auto">
            <a:xfrm>
              <a:off x="5779728" y="2696098"/>
              <a:ext cx="350650" cy="330023"/>
            </a:xfrm>
            <a:custGeom>
              <a:avLst/>
              <a:gdLst>
                <a:gd name="T0" fmla="*/ 8 w 49"/>
                <a:gd name="T1" fmla="*/ 45 h 46"/>
                <a:gd name="T2" fmla="*/ 3 w 49"/>
                <a:gd name="T3" fmla="*/ 45 h 46"/>
                <a:gd name="T4" fmla="*/ 2 w 49"/>
                <a:gd name="T5" fmla="*/ 43 h 46"/>
                <a:gd name="T6" fmla="*/ 2 w 49"/>
                <a:gd name="T7" fmla="*/ 38 h 46"/>
                <a:gd name="T8" fmla="*/ 40 w 49"/>
                <a:gd name="T9" fmla="*/ 2 h 46"/>
                <a:gd name="T10" fmla="*/ 46 w 49"/>
                <a:gd name="T11" fmla="*/ 2 h 46"/>
                <a:gd name="T12" fmla="*/ 47 w 49"/>
                <a:gd name="T13" fmla="*/ 3 h 46"/>
                <a:gd name="T14" fmla="*/ 47 w 49"/>
                <a:gd name="T15" fmla="*/ 9 h 46"/>
                <a:gd name="T16" fmla="*/ 8 w 49"/>
                <a:gd name="T17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6">
                  <a:moveTo>
                    <a:pt x="8" y="45"/>
                  </a:moveTo>
                  <a:cubicBezTo>
                    <a:pt x="7" y="46"/>
                    <a:pt x="4" y="46"/>
                    <a:pt x="3" y="45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42"/>
                    <a:pt x="0" y="39"/>
                    <a:pt x="2" y="38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2" y="0"/>
                    <a:pt x="44" y="0"/>
                    <a:pt x="46" y="2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9" y="5"/>
                    <a:pt x="49" y="7"/>
                    <a:pt x="47" y="9"/>
                  </a:cubicBezTo>
                  <a:lnTo>
                    <a:pt x="8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iśḻíḋê"/>
            <p:cNvSpPr/>
            <p:nvPr/>
          </p:nvSpPr>
          <p:spPr bwMode="auto">
            <a:xfrm>
              <a:off x="4139927" y="3352707"/>
              <a:ext cx="959129" cy="1189458"/>
            </a:xfrm>
            <a:custGeom>
              <a:avLst/>
              <a:gdLst>
                <a:gd name="T0" fmla="*/ 80 w 134"/>
                <a:gd name="T1" fmla="*/ 44 h 166"/>
                <a:gd name="T2" fmla="*/ 54 w 134"/>
                <a:gd name="T3" fmla="*/ 28 h 166"/>
                <a:gd name="T4" fmla="*/ 38 w 134"/>
                <a:gd name="T5" fmla="*/ 12 h 166"/>
                <a:gd name="T6" fmla="*/ 38 w 134"/>
                <a:gd name="T7" fmla="*/ 12 h 166"/>
                <a:gd name="T8" fmla="*/ 40 w 134"/>
                <a:gd name="T9" fmla="*/ 6 h 166"/>
                <a:gd name="T10" fmla="*/ 38 w 134"/>
                <a:gd name="T11" fmla="*/ 2 h 166"/>
                <a:gd name="T12" fmla="*/ 31 w 134"/>
                <a:gd name="T13" fmla="*/ 1 h 166"/>
                <a:gd name="T14" fmla="*/ 18 w 134"/>
                <a:gd name="T15" fmla="*/ 10 h 166"/>
                <a:gd name="T16" fmla="*/ 17 w 134"/>
                <a:gd name="T17" fmla="*/ 10 h 166"/>
                <a:gd name="T18" fmla="*/ 4 w 134"/>
                <a:gd name="T19" fmla="*/ 19 h 166"/>
                <a:gd name="T20" fmla="*/ 2 w 134"/>
                <a:gd name="T21" fmla="*/ 25 h 166"/>
                <a:gd name="T22" fmla="*/ 4 w 134"/>
                <a:gd name="T23" fmla="*/ 29 h 166"/>
                <a:gd name="T24" fmla="*/ 11 w 134"/>
                <a:gd name="T25" fmla="*/ 30 h 166"/>
                <a:gd name="T26" fmla="*/ 11 w 134"/>
                <a:gd name="T27" fmla="*/ 29 h 166"/>
                <a:gd name="T28" fmla="*/ 18 w 134"/>
                <a:gd name="T29" fmla="*/ 51 h 166"/>
                <a:gd name="T30" fmla="*/ 21 w 134"/>
                <a:gd name="T31" fmla="*/ 81 h 166"/>
                <a:gd name="T32" fmla="*/ 22 w 134"/>
                <a:gd name="T33" fmla="*/ 81 h 166"/>
                <a:gd name="T34" fmla="*/ 22 w 134"/>
                <a:gd name="T35" fmla="*/ 82 h 166"/>
                <a:gd name="T36" fmla="*/ 71 w 134"/>
                <a:gd name="T37" fmla="*/ 159 h 166"/>
                <a:gd name="T38" fmla="*/ 109 w 134"/>
                <a:gd name="T39" fmla="*/ 155 h 166"/>
                <a:gd name="T40" fmla="*/ 109 w 134"/>
                <a:gd name="T41" fmla="*/ 155 h 166"/>
                <a:gd name="T42" fmla="*/ 109 w 134"/>
                <a:gd name="T43" fmla="*/ 155 h 166"/>
                <a:gd name="T44" fmla="*/ 109 w 134"/>
                <a:gd name="T45" fmla="*/ 155 h 166"/>
                <a:gd name="T46" fmla="*/ 109 w 134"/>
                <a:gd name="T47" fmla="*/ 155 h 166"/>
                <a:gd name="T48" fmla="*/ 129 w 134"/>
                <a:gd name="T49" fmla="*/ 122 h 166"/>
                <a:gd name="T50" fmla="*/ 80 w 134"/>
                <a:gd name="T51" fmla="*/ 44 h 166"/>
                <a:gd name="T52" fmla="*/ 80 w 134"/>
                <a:gd name="T53" fmla="*/ 44 h 166"/>
                <a:gd name="T54" fmla="*/ 80 w 134"/>
                <a:gd name="T55" fmla="*/ 4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4" h="166">
                  <a:moveTo>
                    <a:pt x="80" y="44"/>
                  </a:moveTo>
                  <a:cubicBezTo>
                    <a:pt x="75" y="37"/>
                    <a:pt x="65" y="32"/>
                    <a:pt x="54" y="28"/>
                  </a:cubicBezTo>
                  <a:cubicBezTo>
                    <a:pt x="46" y="25"/>
                    <a:pt x="40" y="16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1" y="11"/>
                    <a:pt x="41" y="8"/>
                    <a:pt x="40" y="6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0"/>
                    <a:pt x="34" y="0"/>
                    <a:pt x="31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" y="20"/>
                    <a:pt x="0" y="23"/>
                    <a:pt x="2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1"/>
                    <a:pt x="8" y="31"/>
                    <a:pt x="11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4" y="33"/>
                    <a:pt x="18" y="42"/>
                    <a:pt x="18" y="51"/>
                  </a:cubicBezTo>
                  <a:cubicBezTo>
                    <a:pt x="17" y="62"/>
                    <a:pt x="17" y="74"/>
                    <a:pt x="21" y="81"/>
                  </a:cubicBezTo>
                  <a:cubicBezTo>
                    <a:pt x="21" y="81"/>
                    <a:pt x="22" y="81"/>
                    <a:pt x="22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75" y="166"/>
                    <a:pt x="90" y="166"/>
                    <a:pt x="109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27" y="143"/>
                    <a:pt x="134" y="129"/>
                    <a:pt x="129" y="122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4"/>
                  </a:cubicBezTo>
                  <a:close/>
                </a:path>
              </a:pathLst>
            </a:custGeom>
            <a:solidFill>
              <a:srgbClr val="CA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íṩľïḍe"/>
            <p:cNvSpPr/>
            <p:nvPr/>
          </p:nvSpPr>
          <p:spPr bwMode="auto">
            <a:xfrm>
              <a:off x="4339316" y="3703355"/>
              <a:ext cx="701299" cy="794118"/>
            </a:xfrm>
            <a:custGeom>
              <a:avLst/>
              <a:gdLst>
                <a:gd name="T0" fmla="*/ 0 w 98"/>
                <a:gd name="T1" fmla="*/ 30 h 111"/>
                <a:gd name="T2" fmla="*/ 49 w 98"/>
                <a:gd name="T3" fmla="*/ 106 h 111"/>
                <a:gd name="T4" fmla="*/ 77 w 98"/>
                <a:gd name="T5" fmla="*/ 100 h 111"/>
                <a:gd name="T6" fmla="*/ 95 w 98"/>
                <a:gd name="T7" fmla="*/ 77 h 111"/>
                <a:gd name="T8" fmla="*/ 47 w 98"/>
                <a:gd name="T9" fmla="*/ 0 h 111"/>
                <a:gd name="T10" fmla="*/ 0 w 98"/>
                <a:gd name="T11" fmla="*/ 3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11">
                  <a:moveTo>
                    <a:pt x="0" y="30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52" y="111"/>
                    <a:pt x="65" y="108"/>
                    <a:pt x="77" y="100"/>
                  </a:cubicBezTo>
                  <a:cubicBezTo>
                    <a:pt x="90" y="92"/>
                    <a:pt x="98" y="81"/>
                    <a:pt x="95" y="77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4DB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îS1îḓè"/>
            <p:cNvSpPr/>
            <p:nvPr/>
          </p:nvSpPr>
          <p:spPr bwMode="auto">
            <a:xfrm>
              <a:off x="4332441" y="3689605"/>
              <a:ext cx="350650" cy="244080"/>
            </a:xfrm>
            <a:custGeom>
              <a:avLst/>
              <a:gdLst>
                <a:gd name="T0" fmla="*/ 48 w 49"/>
                <a:gd name="T1" fmla="*/ 2 h 34"/>
                <a:gd name="T2" fmla="*/ 27 w 49"/>
                <a:gd name="T3" fmla="*/ 21 h 34"/>
                <a:gd name="T4" fmla="*/ 1 w 49"/>
                <a:gd name="T5" fmla="*/ 32 h 34"/>
                <a:gd name="T6" fmla="*/ 22 w 49"/>
                <a:gd name="T7" fmla="*/ 13 h 34"/>
                <a:gd name="T8" fmla="*/ 48 w 49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4">
                  <a:moveTo>
                    <a:pt x="48" y="2"/>
                  </a:moveTo>
                  <a:cubicBezTo>
                    <a:pt x="49" y="5"/>
                    <a:pt x="40" y="13"/>
                    <a:pt x="27" y="21"/>
                  </a:cubicBezTo>
                  <a:cubicBezTo>
                    <a:pt x="14" y="29"/>
                    <a:pt x="3" y="34"/>
                    <a:pt x="1" y="32"/>
                  </a:cubicBezTo>
                  <a:cubicBezTo>
                    <a:pt x="0" y="30"/>
                    <a:pt x="9" y="21"/>
                    <a:pt x="22" y="13"/>
                  </a:cubicBezTo>
                  <a:cubicBezTo>
                    <a:pt x="35" y="5"/>
                    <a:pt x="47" y="0"/>
                    <a:pt x="48" y="2"/>
                  </a:cubicBezTo>
                  <a:close/>
                </a:path>
              </a:pathLst>
            </a:custGeom>
            <a:solidFill>
              <a:srgbClr val="95D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ïŝḷïďè"/>
            <p:cNvSpPr/>
            <p:nvPr/>
          </p:nvSpPr>
          <p:spPr bwMode="auto">
            <a:xfrm>
              <a:off x="4139927" y="3352707"/>
              <a:ext cx="299083" cy="237204"/>
            </a:xfrm>
            <a:custGeom>
              <a:avLst/>
              <a:gdLst>
                <a:gd name="T0" fmla="*/ 41 w 42"/>
                <a:gd name="T1" fmla="*/ 7 h 33"/>
                <a:gd name="T2" fmla="*/ 40 w 42"/>
                <a:gd name="T3" fmla="*/ 13 h 33"/>
                <a:gd name="T4" fmla="*/ 11 w 42"/>
                <a:gd name="T5" fmla="*/ 31 h 33"/>
                <a:gd name="T6" fmla="*/ 4 w 42"/>
                <a:gd name="T7" fmla="*/ 30 h 33"/>
                <a:gd name="T8" fmla="*/ 2 w 42"/>
                <a:gd name="T9" fmla="*/ 26 h 33"/>
                <a:gd name="T10" fmla="*/ 3 w 42"/>
                <a:gd name="T11" fmla="*/ 19 h 33"/>
                <a:gd name="T12" fmla="*/ 32 w 42"/>
                <a:gd name="T13" fmla="*/ 1 h 33"/>
                <a:gd name="T14" fmla="*/ 38 w 42"/>
                <a:gd name="T15" fmla="*/ 2 h 33"/>
                <a:gd name="T16" fmla="*/ 41 w 42"/>
                <a:gd name="T17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3">
                  <a:moveTo>
                    <a:pt x="41" y="7"/>
                  </a:moveTo>
                  <a:cubicBezTo>
                    <a:pt x="42" y="9"/>
                    <a:pt x="42" y="12"/>
                    <a:pt x="40" y="13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9" y="33"/>
                    <a:pt x="6" y="32"/>
                    <a:pt x="4" y="30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3"/>
                    <a:pt x="1" y="21"/>
                    <a:pt x="3" y="19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4" y="0"/>
                    <a:pt x="37" y="0"/>
                    <a:pt x="38" y="2"/>
                  </a:cubicBezTo>
                  <a:lnTo>
                    <a:pt x="41" y="7"/>
                  </a:lnTo>
                  <a:close/>
                </a:path>
              </a:pathLst>
            </a:custGeom>
            <a:solidFill>
              <a:srgbClr val="4DB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ïs1íḍe"/>
            <p:cNvSpPr/>
            <p:nvPr/>
          </p:nvSpPr>
          <p:spPr bwMode="auto">
            <a:xfrm>
              <a:off x="4346191" y="3503967"/>
              <a:ext cx="178762" cy="237204"/>
            </a:xfrm>
            <a:custGeom>
              <a:avLst/>
              <a:gdLst>
                <a:gd name="T0" fmla="*/ 24 w 25"/>
                <a:gd name="T1" fmla="*/ 24 h 33"/>
                <a:gd name="T2" fmla="*/ 22 w 25"/>
                <a:gd name="T3" fmla="*/ 31 h 33"/>
                <a:gd name="T4" fmla="*/ 21 w 25"/>
                <a:gd name="T5" fmla="*/ 31 h 33"/>
                <a:gd name="T6" fmla="*/ 15 w 25"/>
                <a:gd name="T7" fmla="*/ 30 h 33"/>
                <a:gd name="T8" fmla="*/ 1 w 25"/>
                <a:gd name="T9" fmla="*/ 9 h 33"/>
                <a:gd name="T10" fmla="*/ 3 w 25"/>
                <a:gd name="T11" fmla="*/ 2 h 33"/>
                <a:gd name="T12" fmla="*/ 4 w 25"/>
                <a:gd name="T13" fmla="*/ 2 h 33"/>
                <a:gd name="T14" fmla="*/ 10 w 25"/>
                <a:gd name="T15" fmla="*/ 3 h 33"/>
                <a:gd name="T16" fmla="*/ 24 w 25"/>
                <a:gd name="T17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3">
                  <a:moveTo>
                    <a:pt x="24" y="24"/>
                  </a:moveTo>
                  <a:cubicBezTo>
                    <a:pt x="25" y="26"/>
                    <a:pt x="24" y="29"/>
                    <a:pt x="22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9" y="33"/>
                    <a:pt x="16" y="32"/>
                    <a:pt x="15" y="3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0"/>
                    <a:pt x="9" y="1"/>
                    <a:pt x="10" y="3"/>
                  </a:cubicBez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îṩļïḋè"/>
            <p:cNvSpPr/>
            <p:nvPr/>
          </p:nvSpPr>
          <p:spPr bwMode="auto">
            <a:xfrm>
              <a:off x="4628086" y="3803050"/>
              <a:ext cx="319710" cy="443469"/>
            </a:xfrm>
            <a:custGeom>
              <a:avLst/>
              <a:gdLst>
                <a:gd name="T0" fmla="*/ 43 w 45"/>
                <a:gd name="T1" fmla="*/ 54 h 62"/>
                <a:gd name="T2" fmla="*/ 42 w 45"/>
                <a:gd name="T3" fmla="*/ 60 h 62"/>
                <a:gd name="T4" fmla="*/ 40 w 45"/>
                <a:gd name="T5" fmla="*/ 61 h 62"/>
                <a:gd name="T6" fmla="*/ 34 w 45"/>
                <a:gd name="T7" fmla="*/ 60 h 62"/>
                <a:gd name="T8" fmla="*/ 2 w 45"/>
                <a:gd name="T9" fmla="*/ 9 h 62"/>
                <a:gd name="T10" fmla="*/ 3 w 45"/>
                <a:gd name="T11" fmla="*/ 3 h 62"/>
                <a:gd name="T12" fmla="*/ 5 w 45"/>
                <a:gd name="T13" fmla="*/ 2 h 62"/>
                <a:gd name="T14" fmla="*/ 11 w 45"/>
                <a:gd name="T15" fmla="*/ 3 h 62"/>
                <a:gd name="T16" fmla="*/ 43 w 45"/>
                <a:gd name="T17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62">
                  <a:moveTo>
                    <a:pt x="43" y="54"/>
                  </a:moveTo>
                  <a:cubicBezTo>
                    <a:pt x="45" y="56"/>
                    <a:pt x="44" y="59"/>
                    <a:pt x="42" y="60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38" y="62"/>
                    <a:pt x="35" y="62"/>
                    <a:pt x="34" y="6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0"/>
                    <a:pt x="10" y="1"/>
                    <a:pt x="11" y="3"/>
                  </a:cubicBezTo>
                  <a:lnTo>
                    <a:pt x="43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iŝļîďé"/>
            <p:cNvSpPr/>
            <p:nvPr/>
          </p:nvSpPr>
          <p:spPr bwMode="auto">
            <a:xfrm>
              <a:off x="4741531" y="4139948"/>
              <a:ext cx="72193" cy="7219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7"/>
                    <a:pt x="7" y="9"/>
                  </a:cubicBezTo>
                  <a:cubicBezTo>
                    <a:pt x="5" y="10"/>
                    <a:pt x="3" y="9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7" y="1"/>
                    <a:pt x="9" y="3"/>
                  </a:cubicBezTo>
                  <a:close/>
                </a:path>
              </a:pathLst>
            </a:custGeom>
            <a:solidFill>
              <a:srgbClr val="95D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iş1íḓê"/>
            <p:cNvSpPr/>
            <p:nvPr/>
          </p:nvSpPr>
          <p:spPr bwMode="auto">
            <a:xfrm>
              <a:off x="4634962" y="4026504"/>
              <a:ext cx="61879" cy="72193"/>
            </a:xfrm>
            <a:custGeom>
              <a:avLst/>
              <a:gdLst>
                <a:gd name="T0" fmla="*/ 8 w 9"/>
                <a:gd name="T1" fmla="*/ 3 h 10"/>
                <a:gd name="T2" fmla="*/ 7 w 9"/>
                <a:gd name="T3" fmla="*/ 9 h 10"/>
                <a:gd name="T4" fmla="*/ 1 w 9"/>
                <a:gd name="T5" fmla="*/ 7 h 10"/>
                <a:gd name="T6" fmla="*/ 2 w 9"/>
                <a:gd name="T7" fmla="*/ 1 h 10"/>
                <a:gd name="T8" fmla="*/ 8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3"/>
                  </a:moveTo>
                  <a:cubicBezTo>
                    <a:pt x="9" y="5"/>
                    <a:pt x="9" y="7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95D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î$ļîdé"/>
            <p:cNvSpPr/>
            <p:nvPr/>
          </p:nvSpPr>
          <p:spPr bwMode="auto">
            <a:xfrm>
              <a:off x="4445885" y="3913058"/>
              <a:ext cx="65317" cy="68755"/>
            </a:xfrm>
            <a:custGeom>
              <a:avLst/>
              <a:gdLst>
                <a:gd name="T0" fmla="*/ 8 w 9"/>
                <a:gd name="T1" fmla="*/ 3 h 10"/>
                <a:gd name="T2" fmla="*/ 7 w 9"/>
                <a:gd name="T3" fmla="*/ 8 h 10"/>
                <a:gd name="T4" fmla="*/ 1 w 9"/>
                <a:gd name="T5" fmla="*/ 7 h 10"/>
                <a:gd name="T6" fmla="*/ 2 w 9"/>
                <a:gd name="T7" fmla="*/ 1 h 10"/>
                <a:gd name="T8" fmla="*/ 8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3"/>
                  </a:moveTo>
                  <a:cubicBezTo>
                    <a:pt x="9" y="5"/>
                    <a:pt x="9" y="7"/>
                    <a:pt x="7" y="8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95D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ïSľîḍe"/>
            <p:cNvSpPr/>
            <p:nvPr/>
          </p:nvSpPr>
          <p:spPr bwMode="auto">
            <a:xfrm>
              <a:off x="4576520" y="3861492"/>
              <a:ext cx="72193" cy="7219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2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3" y="9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9" y="3"/>
                  </a:cubicBezTo>
                  <a:close/>
                </a:path>
              </a:pathLst>
            </a:custGeom>
            <a:solidFill>
              <a:srgbClr val="95D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îS1íḋê"/>
            <p:cNvSpPr/>
            <p:nvPr/>
          </p:nvSpPr>
          <p:spPr bwMode="auto">
            <a:xfrm>
              <a:off x="4879041" y="4291209"/>
              <a:ext cx="61879" cy="72193"/>
            </a:xfrm>
            <a:custGeom>
              <a:avLst/>
              <a:gdLst>
                <a:gd name="T0" fmla="*/ 8 w 9"/>
                <a:gd name="T1" fmla="*/ 3 h 10"/>
                <a:gd name="T2" fmla="*/ 7 w 9"/>
                <a:gd name="T3" fmla="*/ 9 h 10"/>
                <a:gd name="T4" fmla="*/ 1 w 9"/>
                <a:gd name="T5" fmla="*/ 7 h 10"/>
                <a:gd name="T6" fmla="*/ 2 w 9"/>
                <a:gd name="T7" fmla="*/ 1 h 10"/>
                <a:gd name="T8" fmla="*/ 8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3"/>
                  </a:moveTo>
                  <a:cubicBezTo>
                    <a:pt x="9" y="5"/>
                    <a:pt x="9" y="7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95D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íṧḻïḑe"/>
            <p:cNvSpPr/>
            <p:nvPr/>
          </p:nvSpPr>
          <p:spPr bwMode="auto">
            <a:xfrm>
              <a:off x="4762158" y="4291209"/>
              <a:ext cx="72193" cy="72193"/>
            </a:xfrm>
            <a:custGeom>
              <a:avLst/>
              <a:gdLst>
                <a:gd name="T0" fmla="*/ 9 w 10"/>
                <a:gd name="T1" fmla="*/ 3 h 10"/>
                <a:gd name="T2" fmla="*/ 8 w 10"/>
                <a:gd name="T3" fmla="*/ 9 h 10"/>
                <a:gd name="T4" fmla="*/ 2 w 10"/>
                <a:gd name="T5" fmla="*/ 8 h 10"/>
                <a:gd name="T6" fmla="*/ 3 w 10"/>
                <a:gd name="T7" fmla="*/ 2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10" y="8"/>
                    <a:pt x="8" y="9"/>
                  </a:cubicBezTo>
                  <a:cubicBezTo>
                    <a:pt x="6" y="10"/>
                    <a:pt x="3" y="9"/>
                    <a:pt x="2" y="8"/>
                  </a:cubicBezTo>
                  <a:cubicBezTo>
                    <a:pt x="0" y="6"/>
                    <a:pt x="1" y="3"/>
                    <a:pt x="3" y="2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solidFill>
              <a:srgbClr val="95D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îsḷiḓê"/>
            <p:cNvSpPr/>
            <p:nvPr/>
          </p:nvSpPr>
          <p:spPr bwMode="auto">
            <a:xfrm>
              <a:off x="5996306" y="3411148"/>
              <a:ext cx="708174" cy="1237586"/>
            </a:xfrm>
            <a:custGeom>
              <a:avLst/>
              <a:gdLst>
                <a:gd name="T0" fmla="*/ 95 w 99"/>
                <a:gd name="T1" fmla="*/ 75 h 173"/>
                <a:gd name="T2" fmla="*/ 95 w 99"/>
                <a:gd name="T3" fmla="*/ 75 h 173"/>
                <a:gd name="T4" fmla="*/ 69 w 99"/>
                <a:gd name="T5" fmla="*/ 163 h 173"/>
                <a:gd name="T6" fmla="*/ 57 w 99"/>
                <a:gd name="T7" fmla="*/ 171 h 173"/>
                <a:gd name="T8" fmla="*/ 31 w 99"/>
                <a:gd name="T9" fmla="*/ 169 h 173"/>
                <a:gd name="T10" fmla="*/ 31 w 99"/>
                <a:gd name="T11" fmla="*/ 169 h 173"/>
                <a:gd name="T12" fmla="*/ 2 w 99"/>
                <a:gd name="T13" fmla="*/ 143 h 173"/>
                <a:gd name="T14" fmla="*/ 28 w 99"/>
                <a:gd name="T15" fmla="*/ 55 h 173"/>
                <a:gd name="T16" fmla="*/ 28 w 99"/>
                <a:gd name="T17" fmla="*/ 55 h 173"/>
                <a:gd name="T18" fmla="*/ 28 w 99"/>
                <a:gd name="T19" fmla="*/ 55 h 173"/>
                <a:gd name="T20" fmla="*/ 49 w 99"/>
                <a:gd name="T21" fmla="*/ 32 h 173"/>
                <a:gd name="T22" fmla="*/ 60 w 99"/>
                <a:gd name="T23" fmla="*/ 14 h 173"/>
                <a:gd name="T24" fmla="*/ 61 w 99"/>
                <a:gd name="T25" fmla="*/ 13 h 173"/>
                <a:gd name="T26" fmla="*/ 60 w 99"/>
                <a:gd name="T27" fmla="*/ 13 h 173"/>
                <a:gd name="T28" fmla="*/ 56 w 99"/>
                <a:gd name="T29" fmla="*/ 7 h 173"/>
                <a:gd name="T30" fmla="*/ 58 w 99"/>
                <a:gd name="T31" fmla="*/ 3 h 173"/>
                <a:gd name="T32" fmla="*/ 64 w 99"/>
                <a:gd name="T33" fmla="*/ 0 h 173"/>
                <a:gd name="T34" fmla="*/ 95 w 99"/>
                <a:gd name="T35" fmla="*/ 10 h 173"/>
                <a:gd name="T36" fmla="*/ 99 w 99"/>
                <a:gd name="T37" fmla="*/ 14 h 173"/>
                <a:gd name="T38" fmla="*/ 99 w 99"/>
                <a:gd name="T39" fmla="*/ 15 h 173"/>
                <a:gd name="T40" fmla="*/ 98 w 99"/>
                <a:gd name="T41" fmla="*/ 19 h 173"/>
                <a:gd name="T42" fmla="*/ 91 w 99"/>
                <a:gd name="T43" fmla="*/ 22 h 173"/>
                <a:gd name="T44" fmla="*/ 91 w 99"/>
                <a:gd name="T45" fmla="*/ 22 h 173"/>
                <a:gd name="T46" fmla="*/ 90 w 99"/>
                <a:gd name="T47" fmla="*/ 23 h 173"/>
                <a:gd name="T48" fmla="*/ 90 w 99"/>
                <a:gd name="T49" fmla="*/ 44 h 173"/>
                <a:gd name="T50" fmla="*/ 95 w 99"/>
                <a:gd name="T51" fmla="*/ 75 h 173"/>
                <a:gd name="T52" fmla="*/ 95 w 99"/>
                <a:gd name="T53" fmla="*/ 7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9" h="173">
                  <a:moveTo>
                    <a:pt x="95" y="75"/>
                  </a:moveTo>
                  <a:cubicBezTo>
                    <a:pt x="95" y="75"/>
                    <a:pt x="95" y="75"/>
                    <a:pt x="95" y="75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8" y="167"/>
                    <a:pt x="64" y="170"/>
                    <a:pt x="57" y="171"/>
                  </a:cubicBezTo>
                  <a:cubicBezTo>
                    <a:pt x="50" y="173"/>
                    <a:pt x="41" y="172"/>
                    <a:pt x="3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10" y="163"/>
                    <a:pt x="0" y="151"/>
                    <a:pt x="2" y="143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31" y="46"/>
                    <a:pt x="40" y="39"/>
                    <a:pt x="49" y="32"/>
                  </a:cubicBezTo>
                  <a:cubicBezTo>
                    <a:pt x="55" y="28"/>
                    <a:pt x="59" y="19"/>
                    <a:pt x="60" y="14"/>
                  </a:cubicBezTo>
                  <a:cubicBezTo>
                    <a:pt x="60" y="14"/>
                    <a:pt x="61" y="13"/>
                    <a:pt x="61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7" y="12"/>
                    <a:pt x="56" y="9"/>
                    <a:pt x="56" y="7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61" y="0"/>
                    <a:pt x="64" y="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7" y="10"/>
                    <a:pt x="99" y="12"/>
                    <a:pt x="99" y="14"/>
                  </a:cubicBezTo>
                  <a:cubicBezTo>
                    <a:pt x="99" y="14"/>
                    <a:pt x="99" y="15"/>
                    <a:pt x="99" y="15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21"/>
                    <a:pt x="94" y="23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3"/>
                    <a:pt x="90" y="23"/>
                  </a:cubicBezTo>
                  <a:cubicBezTo>
                    <a:pt x="89" y="28"/>
                    <a:pt x="88" y="37"/>
                    <a:pt x="90" y="44"/>
                  </a:cubicBezTo>
                  <a:cubicBezTo>
                    <a:pt x="94" y="55"/>
                    <a:pt x="98" y="66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lose/>
                </a:path>
              </a:pathLst>
            </a:custGeom>
            <a:solidFill>
              <a:srgbClr val="CA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íṡliďe"/>
            <p:cNvSpPr/>
            <p:nvPr/>
          </p:nvSpPr>
          <p:spPr bwMode="auto">
            <a:xfrm>
              <a:off x="6051310" y="3833990"/>
              <a:ext cx="574102" cy="770053"/>
            </a:xfrm>
            <a:custGeom>
              <a:avLst/>
              <a:gdLst>
                <a:gd name="T0" fmla="*/ 27 w 80"/>
                <a:gd name="T1" fmla="*/ 0 h 108"/>
                <a:gd name="T2" fmla="*/ 1 w 80"/>
                <a:gd name="T3" fmla="*/ 86 h 108"/>
                <a:gd name="T4" fmla="*/ 25 w 80"/>
                <a:gd name="T5" fmla="*/ 104 h 108"/>
                <a:gd name="T6" fmla="*/ 54 w 80"/>
                <a:gd name="T7" fmla="*/ 102 h 108"/>
                <a:gd name="T8" fmla="*/ 80 w 80"/>
                <a:gd name="T9" fmla="*/ 15 h 108"/>
                <a:gd name="T10" fmla="*/ 27 w 80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8">
                  <a:moveTo>
                    <a:pt x="27" y="0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0" y="92"/>
                    <a:pt x="10" y="99"/>
                    <a:pt x="25" y="104"/>
                  </a:cubicBezTo>
                  <a:cubicBezTo>
                    <a:pt x="40" y="108"/>
                    <a:pt x="53" y="107"/>
                    <a:pt x="54" y="102"/>
                  </a:cubicBezTo>
                  <a:cubicBezTo>
                    <a:pt x="80" y="15"/>
                    <a:pt x="80" y="15"/>
                    <a:pt x="80" y="15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F7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íṧlïďe"/>
            <p:cNvSpPr/>
            <p:nvPr/>
          </p:nvSpPr>
          <p:spPr bwMode="auto">
            <a:xfrm>
              <a:off x="6240385" y="3809926"/>
              <a:ext cx="385027" cy="151261"/>
            </a:xfrm>
            <a:custGeom>
              <a:avLst/>
              <a:gdLst>
                <a:gd name="T0" fmla="*/ 54 w 54"/>
                <a:gd name="T1" fmla="*/ 18 h 21"/>
                <a:gd name="T2" fmla="*/ 26 w 54"/>
                <a:gd name="T3" fmla="*/ 15 h 21"/>
                <a:gd name="T4" fmla="*/ 1 w 54"/>
                <a:gd name="T5" fmla="*/ 3 h 21"/>
                <a:gd name="T6" fmla="*/ 29 w 54"/>
                <a:gd name="T7" fmla="*/ 6 h 21"/>
                <a:gd name="T8" fmla="*/ 54 w 54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1">
                  <a:moveTo>
                    <a:pt x="54" y="18"/>
                  </a:moveTo>
                  <a:cubicBezTo>
                    <a:pt x="53" y="21"/>
                    <a:pt x="41" y="19"/>
                    <a:pt x="26" y="15"/>
                  </a:cubicBezTo>
                  <a:cubicBezTo>
                    <a:pt x="11" y="11"/>
                    <a:pt x="0" y="5"/>
                    <a:pt x="1" y="3"/>
                  </a:cubicBezTo>
                  <a:cubicBezTo>
                    <a:pt x="2" y="0"/>
                    <a:pt x="14" y="1"/>
                    <a:pt x="29" y="6"/>
                  </a:cubicBezTo>
                  <a:cubicBezTo>
                    <a:pt x="43" y="10"/>
                    <a:pt x="54" y="16"/>
                    <a:pt x="54" y="18"/>
                  </a:cubicBezTo>
                  <a:close/>
                </a:path>
              </a:pathLst>
            </a:custGeom>
            <a:solidFill>
              <a:srgbClr val="F9B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ïṣlîdê"/>
            <p:cNvSpPr/>
            <p:nvPr/>
          </p:nvSpPr>
          <p:spPr bwMode="auto">
            <a:xfrm>
              <a:off x="6388209" y="3404272"/>
              <a:ext cx="316273" cy="178762"/>
            </a:xfrm>
            <a:custGeom>
              <a:avLst/>
              <a:gdLst>
                <a:gd name="T0" fmla="*/ 42 w 44"/>
                <a:gd name="T1" fmla="*/ 22 h 25"/>
                <a:gd name="T2" fmla="*/ 37 w 44"/>
                <a:gd name="T3" fmla="*/ 25 h 25"/>
                <a:gd name="T4" fmla="*/ 4 w 44"/>
                <a:gd name="T5" fmla="*/ 15 h 25"/>
                <a:gd name="T6" fmla="*/ 1 w 44"/>
                <a:gd name="T7" fmla="*/ 9 h 25"/>
                <a:gd name="T8" fmla="*/ 2 w 44"/>
                <a:gd name="T9" fmla="*/ 4 h 25"/>
                <a:gd name="T10" fmla="*/ 8 w 44"/>
                <a:gd name="T11" fmla="*/ 1 h 25"/>
                <a:gd name="T12" fmla="*/ 41 w 44"/>
                <a:gd name="T13" fmla="*/ 11 h 25"/>
                <a:gd name="T14" fmla="*/ 44 w 44"/>
                <a:gd name="T15" fmla="*/ 17 h 25"/>
                <a:gd name="T16" fmla="*/ 42 w 44"/>
                <a:gd name="T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5">
                  <a:moveTo>
                    <a:pt x="42" y="22"/>
                  </a:moveTo>
                  <a:cubicBezTo>
                    <a:pt x="42" y="24"/>
                    <a:pt x="39" y="25"/>
                    <a:pt x="37" y="2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" y="14"/>
                    <a:pt x="0" y="12"/>
                    <a:pt x="1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2"/>
                    <a:pt x="5" y="0"/>
                    <a:pt x="8" y="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1"/>
                    <a:pt x="44" y="14"/>
                    <a:pt x="44" y="17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E87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îṧļide"/>
            <p:cNvSpPr/>
            <p:nvPr/>
          </p:nvSpPr>
          <p:spPr bwMode="auto">
            <a:xfrm>
              <a:off x="6460401" y="3583035"/>
              <a:ext cx="137509" cy="244080"/>
            </a:xfrm>
            <a:custGeom>
              <a:avLst/>
              <a:gdLst>
                <a:gd name="T0" fmla="*/ 11 w 19"/>
                <a:gd name="T1" fmla="*/ 31 h 34"/>
                <a:gd name="T2" fmla="*/ 5 w 19"/>
                <a:gd name="T3" fmla="*/ 34 h 34"/>
                <a:gd name="T4" fmla="*/ 4 w 19"/>
                <a:gd name="T5" fmla="*/ 33 h 34"/>
                <a:gd name="T6" fmla="*/ 1 w 19"/>
                <a:gd name="T7" fmla="*/ 28 h 34"/>
                <a:gd name="T8" fmla="*/ 8 w 19"/>
                <a:gd name="T9" fmla="*/ 4 h 34"/>
                <a:gd name="T10" fmla="*/ 14 w 19"/>
                <a:gd name="T11" fmla="*/ 1 h 34"/>
                <a:gd name="T12" fmla="*/ 15 w 19"/>
                <a:gd name="T13" fmla="*/ 1 h 34"/>
                <a:gd name="T14" fmla="*/ 18 w 19"/>
                <a:gd name="T15" fmla="*/ 7 h 34"/>
                <a:gd name="T16" fmla="*/ 11 w 19"/>
                <a:gd name="T17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11" y="31"/>
                  </a:moveTo>
                  <a:cubicBezTo>
                    <a:pt x="10" y="33"/>
                    <a:pt x="8" y="34"/>
                    <a:pt x="5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0"/>
                    <a:pt x="1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9" y="4"/>
                    <a:pt x="18" y="7"/>
                  </a:cubicBezTo>
                  <a:lnTo>
                    <a:pt x="11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iŝḷîďe"/>
            <p:cNvSpPr/>
            <p:nvPr/>
          </p:nvSpPr>
          <p:spPr bwMode="auto">
            <a:xfrm>
              <a:off x="6353831" y="3981812"/>
              <a:ext cx="206264" cy="495035"/>
            </a:xfrm>
            <a:custGeom>
              <a:avLst/>
              <a:gdLst>
                <a:gd name="T0" fmla="*/ 11 w 29"/>
                <a:gd name="T1" fmla="*/ 65 h 69"/>
                <a:gd name="T2" fmla="*/ 5 w 29"/>
                <a:gd name="T3" fmla="*/ 68 h 69"/>
                <a:gd name="T4" fmla="*/ 3 w 29"/>
                <a:gd name="T5" fmla="*/ 67 h 69"/>
                <a:gd name="T6" fmla="*/ 0 w 29"/>
                <a:gd name="T7" fmla="*/ 62 h 69"/>
                <a:gd name="T8" fmla="*/ 17 w 29"/>
                <a:gd name="T9" fmla="*/ 4 h 69"/>
                <a:gd name="T10" fmla="*/ 23 w 29"/>
                <a:gd name="T11" fmla="*/ 1 h 69"/>
                <a:gd name="T12" fmla="*/ 25 w 29"/>
                <a:gd name="T13" fmla="*/ 1 h 69"/>
                <a:gd name="T14" fmla="*/ 28 w 29"/>
                <a:gd name="T15" fmla="*/ 7 h 69"/>
                <a:gd name="T16" fmla="*/ 11 w 29"/>
                <a:gd name="T17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69">
                  <a:moveTo>
                    <a:pt x="11" y="65"/>
                  </a:moveTo>
                  <a:cubicBezTo>
                    <a:pt x="10" y="67"/>
                    <a:pt x="8" y="69"/>
                    <a:pt x="5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1" y="67"/>
                    <a:pt x="0" y="64"/>
                    <a:pt x="0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2"/>
                    <a:pt x="21" y="0"/>
                    <a:pt x="23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2"/>
                    <a:pt x="29" y="5"/>
                    <a:pt x="28" y="7"/>
                  </a:cubicBezTo>
                  <a:lnTo>
                    <a:pt x="11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ïṧlíḋe"/>
            <p:cNvSpPr/>
            <p:nvPr/>
          </p:nvSpPr>
          <p:spPr bwMode="auto">
            <a:xfrm>
              <a:off x="6051310" y="3895869"/>
              <a:ext cx="354087" cy="515661"/>
            </a:xfrm>
            <a:custGeom>
              <a:avLst/>
              <a:gdLst>
                <a:gd name="T0" fmla="*/ 32 w 49"/>
                <a:gd name="T1" fmla="*/ 72 h 72"/>
                <a:gd name="T2" fmla="*/ 0 w 49"/>
                <a:gd name="T3" fmla="*/ 58 h 72"/>
                <a:gd name="T4" fmla="*/ 16 w 49"/>
                <a:gd name="T5" fmla="*/ 0 h 72"/>
                <a:gd name="T6" fmla="*/ 49 w 49"/>
                <a:gd name="T7" fmla="*/ 15 h 72"/>
                <a:gd name="T8" fmla="*/ 32 w 49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2">
                  <a:moveTo>
                    <a:pt x="32" y="72"/>
                  </a:moveTo>
                  <a:cubicBezTo>
                    <a:pt x="4" y="69"/>
                    <a:pt x="0" y="58"/>
                    <a:pt x="0" y="5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9" y="11"/>
                    <a:pt x="49" y="15"/>
                  </a:cubicBezTo>
                  <a:lnTo>
                    <a:pt x="32" y="7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ïṣlïďé"/>
            <p:cNvSpPr/>
            <p:nvPr/>
          </p:nvSpPr>
          <p:spPr bwMode="auto">
            <a:xfrm>
              <a:off x="6089125" y="4040254"/>
              <a:ext cx="250955" cy="244080"/>
            </a:xfrm>
            <a:custGeom>
              <a:avLst/>
              <a:gdLst>
                <a:gd name="T0" fmla="*/ 3 w 35"/>
                <a:gd name="T1" fmla="*/ 13 h 34"/>
                <a:gd name="T2" fmla="*/ 13 w 35"/>
                <a:gd name="T3" fmla="*/ 32 h 34"/>
                <a:gd name="T4" fmla="*/ 33 w 35"/>
                <a:gd name="T5" fmla="*/ 21 h 34"/>
                <a:gd name="T6" fmla="*/ 22 w 35"/>
                <a:gd name="T7" fmla="*/ 2 h 34"/>
                <a:gd name="T8" fmla="*/ 3 w 35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3" y="13"/>
                  </a:moveTo>
                  <a:cubicBezTo>
                    <a:pt x="0" y="21"/>
                    <a:pt x="5" y="30"/>
                    <a:pt x="13" y="32"/>
                  </a:cubicBezTo>
                  <a:cubicBezTo>
                    <a:pt x="22" y="34"/>
                    <a:pt x="30" y="30"/>
                    <a:pt x="33" y="21"/>
                  </a:cubicBezTo>
                  <a:cubicBezTo>
                    <a:pt x="35" y="13"/>
                    <a:pt x="30" y="4"/>
                    <a:pt x="22" y="2"/>
                  </a:cubicBezTo>
                  <a:cubicBezTo>
                    <a:pt x="14" y="0"/>
                    <a:pt x="5" y="4"/>
                    <a:pt x="3" y="13"/>
                  </a:cubicBezTo>
                  <a:close/>
                </a:path>
              </a:pathLst>
            </a:custGeom>
            <a:solidFill>
              <a:srgbClr val="E87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îṩḻîďê"/>
            <p:cNvSpPr/>
            <p:nvPr/>
          </p:nvSpPr>
          <p:spPr bwMode="auto">
            <a:xfrm>
              <a:off x="6116626" y="4060881"/>
              <a:ext cx="202827" cy="202827"/>
            </a:xfrm>
            <a:custGeom>
              <a:avLst/>
              <a:gdLst>
                <a:gd name="T0" fmla="*/ 1 w 28"/>
                <a:gd name="T1" fmla="*/ 10 h 28"/>
                <a:gd name="T2" fmla="*/ 1 w 28"/>
                <a:gd name="T3" fmla="*/ 11 h 28"/>
                <a:gd name="T4" fmla="*/ 2 w 28"/>
                <a:gd name="T5" fmla="*/ 20 h 28"/>
                <a:gd name="T6" fmla="*/ 2 w 28"/>
                <a:gd name="T7" fmla="*/ 21 h 28"/>
                <a:gd name="T8" fmla="*/ 9 w 28"/>
                <a:gd name="T9" fmla="*/ 27 h 28"/>
                <a:gd name="T10" fmla="*/ 10 w 28"/>
                <a:gd name="T11" fmla="*/ 27 h 28"/>
                <a:gd name="T12" fmla="*/ 11 w 28"/>
                <a:gd name="T13" fmla="*/ 27 h 28"/>
                <a:gd name="T14" fmla="*/ 20 w 28"/>
                <a:gd name="T15" fmla="*/ 26 h 28"/>
                <a:gd name="T16" fmla="*/ 21 w 28"/>
                <a:gd name="T17" fmla="*/ 26 h 28"/>
                <a:gd name="T18" fmla="*/ 27 w 28"/>
                <a:gd name="T19" fmla="*/ 18 h 28"/>
                <a:gd name="T20" fmla="*/ 27 w 28"/>
                <a:gd name="T21" fmla="*/ 18 h 28"/>
                <a:gd name="T22" fmla="*/ 27 w 28"/>
                <a:gd name="T23" fmla="*/ 17 h 28"/>
                <a:gd name="T24" fmla="*/ 26 w 28"/>
                <a:gd name="T25" fmla="*/ 8 h 28"/>
                <a:gd name="T26" fmla="*/ 25 w 28"/>
                <a:gd name="T27" fmla="*/ 7 h 28"/>
                <a:gd name="T28" fmla="*/ 18 w 28"/>
                <a:gd name="T29" fmla="*/ 1 h 28"/>
                <a:gd name="T30" fmla="*/ 18 w 28"/>
                <a:gd name="T31" fmla="*/ 1 h 28"/>
                <a:gd name="T32" fmla="*/ 17 w 28"/>
                <a:gd name="T33" fmla="*/ 1 h 28"/>
                <a:gd name="T34" fmla="*/ 8 w 28"/>
                <a:gd name="T35" fmla="*/ 2 h 28"/>
                <a:gd name="T36" fmla="*/ 7 w 28"/>
                <a:gd name="T37" fmla="*/ 2 h 28"/>
                <a:gd name="T38" fmla="*/ 1 w 28"/>
                <a:gd name="T39" fmla="*/ 10 h 28"/>
                <a:gd name="T40" fmla="*/ 1 w 28"/>
                <a:gd name="T41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8"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0" y="14"/>
                    <a:pt x="0" y="17"/>
                    <a:pt x="2" y="20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4" y="24"/>
                    <a:pt x="6" y="26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4" y="28"/>
                    <a:pt x="17" y="27"/>
                    <a:pt x="20" y="26"/>
                  </a:cubicBezTo>
                  <a:cubicBezTo>
                    <a:pt x="20" y="26"/>
                    <a:pt x="20" y="26"/>
                    <a:pt x="21" y="26"/>
                  </a:cubicBezTo>
                  <a:cubicBezTo>
                    <a:pt x="23" y="24"/>
                    <a:pt x="25" y="21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7"/>
                    <a:pt x="27" y="17"/>
                  </a:cubicBezTo>
                  <a:cubicBezTo>
                    <a:pt x="28" y="14"/>
                    <a:pt x="27" y="11"/>
                    <a:pt x="26" y="8"/>
                  </a:cubicBezTo>
                  <a:cubicBezTo>
                    <a:pt x="26" y="8"/>
                    <a:pt x="26" y="7"/>
                    <a:pt x="25" y="7"/>
                  </a:cubicBezTo>
                  <a:cubicBezTo>
                    <a:pt x="24" y="4"/>
                    <a:pt x="21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0"/>
                    <a:pt x="11" y="0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4"/>
                    <a:pt x="2" y="6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F9B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ï$1ïḑe"/>
            <p:cNvSpPr/>
            <p:nvPr/>
          </p:nvSpPr>
          <p:spPr bwMode="auto">
            <a:xfrm>
              <a:off x="6123502" y="4067757"/>
              <a:ext cx="185638" cy="185638"/>
            </a:xfrm>
            <a:custGeom>
              <a:avLst/>
              <a:gdLst>
                <a:gd name="T0" fmla="*/ 0 w 26"/>
                <a:gd name="T1" fmla="*/ 10 h 26"/>
                <a:gd name="T2" fmla="*/ 11 w 26"/>
                <a:gd name="T3" fmla="*/ 13 h 26"/>
                <a:gd name="T4" fmla="*/ 1 w 26"/>
                <a:gd name="T5" fmla="*/ 19 h 26"/>
                <a:gd name="T6" fmla="*/ 1 w 26"/>
                <a:gd name="T7" fmla="*/ 20 h 26"/>
                <a:gd name="T8" fmla="*/ 12 w 26"/>
                <a:gd name="T9" fmla="*/ 14 h 26"/>
                <a:gd name="T10" fmla="*/ 8 w 26"/>
                <a:gd name="T11" fmla="*/ 26 h 26"/>
                <a:gd name="T12" fmla="*/ 9 w 26"/>
                <a:gd name="T13" fmla="*/ 26 h 26"/>
                <a:gd name="T14" fmla="*/ 10 w 26"/>
                <a:gd name="T15" fmla="*/ 26 h 26"/>
                <a:gd name="T16" fmla="*/ 13 w 26"/>
                <a:gd name="T17" fmla="*/ 15 h 26"/>
                <a:gd name="T18" fmla="*/ 19 w 26"/>
                <a:gd name="T19" fmla="*/ 25 h 26"/>
                <a:gd name="T20" fmla="*/ 20 w 26"/>
                <a:gd name="T21" fmla="*/ 25 h 26"/>
                <a:gd name="T22" fmla="*/ 14 w 26"/>
                <a:gd name="T23" fmla="*/ 14 h 26"/>
                <a:gd name="T24" fmla="*/ 26 w 26"/>
                <a:gd name="T25" fmla="*/ 17 h 26"/>
                <a:gd name="T26" fmla="*/ 26 w 26"/>
                <a:gd name="T27" fmla="*/ 17 h 26"/>
                <a:gd name="T28" fmla="*/ 26 w 26"/>
                <a:gd name="T29" fmla="*/ 16 h 26"/>
                <a:gd name="T30" fmla="*/ 14 w 26"/>
                <a:gd name="T31" fmla="*/ 13 h 26"/>
                <a:gd name="T32" fmla="*/ 25 w 26"/>
                <a:gd name="T33" fmla="*/ 7 h 26"/>
                <a:gd name="T34" fmla="*/ 24 w 26"/>
                <a:gd name="T35" fmla="*/ 6 h 26"/>
                <a:gd name="T36" fmla="*/ 14 w 26"/>
                <a:gd name="T37" fmla="*/ 12 h 26"/>
                <a:gd name="T38" fmla="*/ 17 w 26"/>
                <a:gd name="T39" fmla="*/ 0 h 26"/>
                <a:gd name="T40" fmla="*/ 17 w 26"/>
                <a:gd name="T41" fmla="*/ 0 h 26"/>
                <a:gd name="T42" fmla="*/ 16 w 26"/>
                <a:gd name="T43" fmla="*/ 0 h 26"/>
                <a:gd name="T44" fmla="*/ 13 w 26"/>
                <a:gd name="T45" fmla="*/ 11 h 26"/>
                <a:gd name="T46" fmla="*/ 7 w 26"/>
                <a:gd name="T47" fmla="*/ 1 h 26"/>
                <a:gd name="T48" fmla="*/ 6 w 26"/>
                <a:gd name="T49" fmla="*/ 1 h 26"/>
                <a:gd name="T50" fmla="*/ 12 w 26"/>
                <a:gd name="T51" fmla="*/ 12 h 26"/>
                <a:gd name="T52" fmla="*/ 0 w 26"/>
                <a:gd name="T53" fmla="*/ 9 h 26"/>
                <a:gd name="T54" fmla="*/ 0 w 26"/>
                <a:gd name="T55" fmla="*/ 9 h 26"/>
                <a:gd name="T56" fmla="*/ 0 w 26"/>
                <a:gd name="T5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" h="26">
                  <a:moveTo>
                    <a:pt x="0" y="10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10" y="2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20" y="2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6"/>
                    <a:pt x="26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6"/>
                    <a:pt x="24" y="6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7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íśľiďe"/>
            <p:cNvSpPr/>
            <p:nvPr/>
          </p:nvSpPr>
          <p:spPr bwMode="auto">
            <a:xfrm>
              <a:off x="6195695" y="4074631"/>
              <a:ext cx="20626" cy="37815"/>
            </a:xfrm>
            <a:custGeom>
              <a:avLst/>
              <a:gdLst>
                <a:gd name="T0" fmla="*/ 1 w 3"/>
                <a:gd name="T1" fmla="*/ 3 h 5"/>
                <a:gd name="T2" fmla="*/ 2 w 3"/>
                <a:gd name="T3" fmla="*/ 5 h 5"/>
                <a:gd name="T4" fmla="*/ 3 w 3"/>
                <a:gd name="T5" fmla="*/ 3 h 5"/>
                <a:gd name="T6" fmla="*/ 1 w 3"/>
                <a:gd name="T7" fmla="*/ 1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îšḷíde"/>
            <p:cNvSpPr/>
            <p:nvPr/>
          </p:nvSpPr>
          <p:spPr bwMode="auto">
            <a:xfrm>
              <a:off x="6147566" y="4112447"/>
              <a:ext cx="34377" cy="20626"/>
            </a:xfrm>
            <a:custGeom>
              <a:avLst/>
              <a:gdLst>
                <a:gd name="T0" fmla="*/ 2 w 5"/>
                <a:gd name="T1" fmla="*/ 2 h 3"/>
                <a:gd name="T2" fmla="*/ 5 w 5"/>
                <a:gd name="T3" fmla="*/ 3 h 3"/>
                <a:gd name="T4" fmla="*/ 3 w 5"/>
                <a:gd name="T5" fmla="*/ 0 h 3"/>
                <a:gd name="T6" fmla="*/ 1 w 5"/>
                <a:gd name="T7" fmla="*/ 0 h 3"/>
                <a:gd name="T8" fmla="*/ 2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2"/>
                  </a:moveTo>
                  <a:cubicBezTo>
                    <a:pt x="3" y="3"/>
                    <a:pt x="5" y="3"/>
                    <a:pt x="5" y="3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iṡľiḓè"/>
            <p:cNvSpPr/>
            <p:nvPr/>
          </p:nvSpPr>
          <p:spPr bwMode="auto">
            <a:xfrm>
              <a:off x="6130378" y="4160575"/>
              <a:ext cx="37815" cy="17189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1 h 2"/>
                <a:gd name="T4" fmla="*/ 3 w 5"/>
                <a:gd name="T5" fmla="*/ 0 h 2"/>
                <a:gd name="T6" fmla="*/ 0 w 5"/>
                <a:gd name="T7" fmla="*/ 1 h 2"/>
                <a:gd name="T8" fmla="*/ 3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cubicBezTo>
                    <a:pt x="4" y="2"/>
                    <a:pt x="5" y="1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îŝḻiḍé"/>
            <p:cNvSpPr/>
            <p:nvPr/>
          </p:nvSpPr>
          <p:spPr bwMode="auto">
            <a:xfrm>
              <a:off x="6161318" y="4198390"/>
              <a:ext cx="27502" cy="27502"/>
            </a:xfrm>
            <a:custGeom>
              <a:avLst/>
              <a:gdLst>
                <a:gd name="T0" fmla="*/ 3 w 4"/>
                <a:gd name="T1" fmla="*/ 3 h 4"/>
                <a:gd name="T2" fmla="*/ 3 w 4"/>
                <a:gd name="T3" fmla="*/ 0 h 4"/>
                <a:gd name="T4" fmla="*/ 1 w 4"/>
                <a:gd name="T5" fmla="*/ 1 h 4"/>
                <a:gd name="T6" fmla="*/ 1 w 4"/>
                <a:gd name="T7" fmla="*/ 4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4"/>
                    <a:pt x="2" y="4"/>
                    <a:pt x="3" y="3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iṩḷîḓê"/>
            <p:cNvSpPr/>
            <p:nvPr/>
          </p:nvSpPr>
          <p:spPr bwMode="auto">
            <a:xfrm>
              <a:off x="6209445" y="4212141"/>
              <a:ext cx="24064" cy="27502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0 h 4"/>
                <a:gd name="T4" fmla="*/ 0 w 3"/>
                <a:gd name="T5" fmla="*/ 2 h 4"/>
                <a:gd name="T6" fmla="*/ 2 w 3"/>
                <a:gd name="T7" fmla="*/ 4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3" y="4"/>
                    <a:pt x="3" y="3"/>
                    <a:pt x="3" y="2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ïS1idê"/>
            <p:cNvSpPr/>
            <p:nvPr/>
          </p:nvSpPr>
          <p:spPr bwMode="auto">
            <a:xfrm>
              <a:off x="6254137" y="4191514"/>
              <a:ext cx="27502" cy="20626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0 h 3"/>
                <a:gd name="T4" fmla="*/ 1 w 4"/>
                <a:gd name="T5" fmla="*/ 3 h 3"/>
                <a:gd name="T6" fmla="*/ 4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0"/>
                    <a:pt x="0" y="2"/>
                    <a:pt x="1" y="3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4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îṣḷiḋe"/>
            <p:cNvSpPr/>
            <p:nvPr/>
          </p:nvSpPr>
          <p:spPr bwMode="auto">
            <a:xfrm>
              <a:off x="6267887" y="4146824"/>
              <a:ext cx="27502" cy="2406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1 h 3"/>
                <a:gd name="T8" fmla="*/ 2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3"/>
                    <a:pt x="2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îśľïḑé"/>
            <p:cNvSpPr/>
            <p:nvPr/>
          </p:nvSpPr>
          <p:spPr bwMode="auto">
            <a:xfrm>
              <a:off x="6247261" y="4098695"/>
              <a:ext cx="20626" cy="27502"/>
            </a:xfrm>
            <a:custGeom>
              <a:avLst/>
              <a:gdLst>
                <a:gd name="T0" fmla="*/ 0 w 3"/>
                <a:gd name="T1" fmla="*/ 1 h 4"/>
                <a:gd name="T2" fmla="*/ 0 w 3"/>
                <a:gd name="T3" fmla="*/ 4 h 4"/>
                <a:gd name="T4" fmla="*/ 2 w 3"/>
                <a:gd name="T5" fmla="*/ 3 h 4"/>
                <a:gd name="T6" fmla="*/ 3 w 3"/>
                <a:gd name="T7" fmla="*/ 0 h 4"/>
                <a:gd name="T8" fmla="*/ 0 w 3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2"/>
                    <a:pt x="0" y="4"/>
                    <a:pt x="0" y="4"/>
                  </a:cubicBezTo>
                  <a:cubicBezTo>
                    <a:pt x="0" y="4"/>
                    <a:pt x="2" y="4"/>
                    <a:pt x="2" y="3"/>
                  </a:cubicBezTo>
                  <a:cubicBezTo>
                    <a:pt x="3" y="2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îṧľîḋê"/>
            <p:cNvSpPr/>
            <p:nvPr/>
          </p:nvSpPr>
          <p:spPr bwMode="auto">
            <a:xfrm>
              <a:off x="4425260" y="1785097"/>
              <a:ext cx="1220398" cy="811306"/>
            </a:xfrm>
            <a:custGeom>
              <a:avLst/>
              <a:gdLst>
                <a:gd name="T0" fmla="*/ 92 w 170"/>
                <a:gd name="T1" fmla="*/ 102 h 113"/>
                <a:gd name="T2" fmla="*/ 92 w 170"/>
                <a:gd name="T3" fmla="*/ 102 h 113"/>
                <a:gd name="T4" fmla="*/ 7 w 170"/>
                <a:gd name="T5" fmla="*/ 67 h 113"/>
                <a:gd name="T6" fmla="*/ 0 w 170"/>
                <a:gd name="T7" fmla="*/ 54 h 113"/>
                <a:gd name="T8" fmla="*/ 5 w 170"/>
                <a:gd name="T9" fmla="*/ 28 h 113"/>
                <a:gd name="T10" fmla="*/ 5 w 170"/>
                <a:gd name="T11" fmla="*/ 28 h 113"/>
                <a:gd name="T12" fmla="*/ 5 w 170"/>
                <a:gd name="T13" fmla="*/ 28 h 113"/>
                <a:gd name="T14" fmla="*/ 34 w 170"/>
                <a:gd name="T15" fmla="*/ 3 h 113"/>
                <a:gd name="T16" fmla="*/ 119 w 170"/>
                <a:gd name="T17" fmla="*/ 38 h 113"/>
                <a:gd name="T18" fmla="*/ 119 w 170"/>
                <a:gd name="T19" fmla="*/ 38 h 113"/>
                <a:gd name="T20" fmla="*/ 119 w 170"/>
                <a:gd name="T21" fmla="*/ 38 h 113"/>
                <a:gd name="T22" fmla="*/ 139 w 170"/>
                <a:gd name="T23" fmla="*/ 61 h 113"/>
                <a:gd name="T24" fmla="*/ 156 w 170"/>
                <a:gd name="T25" fmla="*/ 75 h 113"/>
                <a:gd name="T26" fmla="*/ 157 w 170"/>
                <a:gd name="T27" fmla="*/ 75 h 113"/>
                <a:gd name="T28" fmla="*/ 157 w 170"/>
                <a:gd name="T29" fmla="*/ 75 h 113"/>
                <a:gd name="T30" fmla="*/ 164 w 170"/>
                <a:gd name="T31" fmla="*/ 72 h 113"/>
                <a:gd name="T32" fmla="*/ 167 w 170"/>
                <a:gd name="T33" fmla="*/ 73 h 113"/>
                <a:gd name="T34" fmla="*/ 169 w 170"/>
                <a:gd name="T35" fmla="*/ 80 h 113"/>
                <a:gd name="T36" fmla="*/ 157 w 170"/>
                <a:gd name="T37" fmla="*/ 110 h 113"/>
                <a:gd name="T38" fmla="*/ 152 w 170"/>
                <a:gd name="T39" fmla="*/ 113 h 113"/>
                <a:gd name="T40" fmla="*/ 151 w 170"/>
                <a:gd name="T41" fmla="*/ 113 h 113"/>
                <a:gd name="T42" fmla="*/ 147 w 170"/>
                <a:gd name="T43" fmla="*/ 111 h 113"/>
                <a:gd name="T44" fmla="*/ 145 w 170"/>
                <a:gd name="T45" fmla="*/ 105 h 113"/>
                <a:gd name="T46" fmla="*/ 145 w 170"/>
                <a:gd name="T47" fmla="*/ 104 h 113"/>
                <a:gd name="T48" fmla="*/ 144 w 170"/>
                <a:gd name="T49" fmla="*/ 104 h 113"/>
                <a:gd name="T50" fmla="*/ 123 w 170"/>
                <a:gd name="T51" fmla="*/ 101 h 113"/>
                <a:gd name="T52" fmla="*/ 92 w 170"/>
                <a:gd name="T53" fmla="*/ 103 h 113"/>
                <a:gd name="T54" fmla="*/ 92 w 170"/>
                <a:gd name="T55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0" h="113">
                  <a:moveTo>
                    <a:pt x="92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3" y="65"/>
                    <a:pt x="1" y="61"/>
                    <a:pt x="0" y="54"/>
                  </a:cubicBezTo>
                  <a:cubicBezTo>
                    <a:pt x="0" y="47"/>
                    <a:pt x="1" y="3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14" y="8"/>
                    <a:pt x="27" y="0"/>
                    <a:pt x="34" y="3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27" y="42"/>
                    <a:pt x="133" y="52"/>
                    <a:pt x="139" y="61"/>
                  </a:cubicBezTo>
                  <a:cubicBezTo>
                    <a:pt x="143" y="68"/>
                    <a:pt x="151" y="72"/>
                    <a:pt x="156" y="75"/>
                  </a:cubicBezTo>
                  <a:cubicBezTo>
                    <a:pt x="156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9" y="72"/>
                    <a:pt x="161" y="71"/>
                    <a:pt x="164" y="72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69" y="74"/>
                    <a:pt x="170" y="77"/>
                    <a:pt x="169" y="8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6" y="112"/>
                    <a:pt x="154" y="113"/>
                    <a:pt x="152" y="113"/>
                  </a:cubicBezTo>
                  <a:cubicBezTo>
                    <a:pt x="152" y="113"/>
                    <a:pt x="151" y="113"/>
                    <a:pt x="151" y="113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5" y="110"/>
                    <a:pt x="144" y="107"/>
                    <a:pt x="145" y="105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4"/>
                    <a:pt x="144" y="104"/>
                    <a:pt x="144" y="104"/>
                  </a:cubicBezTo>
                  <a:cubicBezTo>
                    <a:pt x="139" y="102"/>
                    <a:pt x="130" y="99"/>
                    <a:pt x="123" y="101"/>
                  </a:cubicBezTo>
                  <a:cubicBezTo>
                    <a:pt x="111" y="104"/>
                    <a:pt x="100" y="106"/>
                    <a:pt x="92" y="103"/>
                  </a:cubicBezTo>
                  <a:cubicBezTo>
                    <a:pt x="92" y="103"/>
                    <a:pt x="92" y="102"/>
                    <a:pt x="92" y="102"/>
                  </a:cubicBezTo>
                  <a:close/>
                </a:path>
              </a:pathLst>
            </a:custGeom>
            <a:solidFill>
              <a:srgbClr val="CA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iśḻïdè"/>
            <p:cNvSpPr/>
            <p:nvPr/>
          </p:nvSpPr>
          <p:spPr bwMode="auto">
            <a:xfrm>
              <a:off x="4463074" y="1836663"/>
              <a:ext cx="787242" cy="629107"/>
            </a:xfrm>
            <a:custGeom>
              <a:avLst/>
              <a:gdLst>
                <a:gd name="T0" fmla="*/ 110 w 110"/>
                <a:gd name="T1" fmla="*/ 38 h 88"/>
                <a:gd name="T2" fmla="*/ 26 w 110"/>
                <a:gd name="T3" fmla="*/ 2 h 88"/>
                <a:gd name="T4" fmla="*/ 6 w 110"/>
                <a:gd name="T5" fmla="*/ 24 h 88"/>
                <a:gd name="T6" fmla="*/ 5 w 110"/>
                <a:gd name="T7" fmla="*/ 53 h 88"/>
                <a:gd name="T8" fmla="*/ 88 w 110"/>
                <a:gd name="T9" fmla="*/ 88 h 88"/>
                <a:gd name="T10" fmla="*/ 110 w 110"/>
                <a:gd name="T11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88">
                  <a:moveTo>
                    <a:pt x="110" y="38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0"/>
                    <a:pt x="12" y="10"/>
                    <a:pt x="6" y="24"/>
                  </a:cubicBezTo>
                  <a:cubicBezTo>
                    <a:pt x="1" y="38"/>
                    <a:pt x="0" y="51"/>
                    <a:pt x="5" y="53"/>
                  </a:cubicBezTo>
                  <a:cubicBezTo>
                    <a:pt x="88" y="88"/>
                    <a:pt x="88" y="88"/>
                    <a:pt x="88" y="88"/>
                  </a:cubicBezTo>
                  <a:lnTo>
                    <a:pt x="110" y="38"/>
                  </a:ln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íṧ1iḍe"/>
            <p:cNvSpPr/>
            <p:nvPr/>
          </p:nvSpPr>
          <p:spPr bwMode="auto">
            <a:xfrm>
              <a:off x="5078429" y="2101369"/>
              <a:ext cx="185638" cy="371276"/>
            </a:xfrm>
            <a:custGeom>
              <a:avLst/>
              <a:gdLst>
                <a:gd name="T0" fmla="*/ 2 w 26"/>
                <a:gd name="T1" fmla="*/ 51 h 52"/>
                <a:gd name="T2" fmla="*/ 9 w 26"/>
                <a:gd name="T3" fmla="*/ 24 h 52"/>
                <a:gd name="T4" fmla="*/ 24 w 26"/>
                <a:gd name="T5" fmla="*/ 1 h 52"/>
                <a:gd name="T6" fmla="*/ 17 w 26"/>
                <a:gd name="T7" fmla="*/ 28 h 52"/>
                <a:gd name="T8" fmla="*/ 2 w 26"/>
                <a:gd name="T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2">
                  <a:moveTo>
                    <a:pt x="2" y="51"/>
                  </a:moveTo>
                  <a:cubicBezTo>
                    <a:pt x="0" y="50"/>
                    <a:pt x="3" y="38"/>
                    <a:pt x="9" y="24"/>
                  </a:cubicBezTo>
                  <a:cubicBezTo>
                    <a:pt x="14" y="10"/>
                    <a:pt x="21" y="0"/>
                    <a:pt x="24" y="1"/>
                  </a:cubicBezTo>
                  <a:cubicBezTo>
                    <a:pt x="26" y="2"/>
                    <a:pt x="23" y="14"/>
                    <a:pt x="17" y="28"/>
                  </a:cubicBezTo>
                  <a:cubicBezTo>
                    <a:pt x="11" y="42"/>
                    <a:pt x="5" y="52"/>
                    <a:pt x="2" y="51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ïšlîḍe"/>
            <p:cNvSpPr/>
            <p:nvPr/>
          </p:nvSpPr>
          <p:spPr bwMode="auto">
            <a:xfrm>
              <a:off x="5442831" y="2287007"/>
              <a:ext cx="209702" cy="316273"/>
            </a:xfrm>
            <a:custGeom>
              <a:avLst/>
              <a:gdLst>
                <a:gd name="T0" fmla="*/ 4 w 29"/>
                <a:gd name="T1" fmla="*/ 41 h 44"/>
                <a:gd name="T2" fmla="*/ 1 w 29"/>
                <a:gd name="T3" fmla="*/ 35 h 44"/>
                <a:gd name="T4" fmla="*/ 14 w 29"/>
                <a:gd name="T5" fmla="*/ 3 h 44"/>
                <a:gd name="T6" fmla="*/ 20 w 29"/>
                <a:gd name="T7" fmla="*/ 1 h 44"/>
                <a:gd name="T8" fmla="*/ 25 w 29"/>
                <a:gd name="T9" fmla="*/ 3 h 44"/>
                <a:gd name="T10" fmla="*/ 28 w 29"/>
                <a:gd name="T11" fmla="*/ 9 h 44"/>
                <a:gd name="T12" fmla="*/ 14 w 29"/>
                <a:gd name="T13" fmla="*/ 40 h 44"/>
                <a:gd name="T14" fmla="*/ 8 w 29"/>
                <a:gd name="T15" fmla="*/ 43 h 44"/>
                <a:gd name="T16" fmla="*/ 4 w 29"/>
                <a:gd name="T17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4">
                  <a:moveTo>
                    <a:pt x="4" y="41"/>
                  </a:moveTo>
                  <a:cubicBezTo>
                    <a:pt x="1" y="40"/>
                    <a:pt x="0" y="37"/>
                    <a:pt x="1" y="3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1"/>
                    <a:pt x="18" y="0"/>
                    <a:pt x="20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4"/>
                    <a:pt x="29" y="6"/>
                    <a:pt x="28" y="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3"/>
                    <a:pt x="11" y="44"/>
                    <a:pt x="8" y="43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îŝľîḍe"/>
            <p:cNvSpPr/>
            <p:nvPr/>
          </p:nvSpPr>
          <p:spPr bwMode="auto">
            <a:xfrm>
              <a:off x="5222814" y="2324822"/>
              <a:ext cx="240642" cy="147823"/>
            </a:xfrm>
            <a:custGeom>
              <a:avLst/>
              <a:gdLst>
                <a:gd name="T0" fmla="*/ 3 w 34"/>
                <a:gd name="T1" fmla="*/ 11 h 21"/>
                <a:gd name="T2" fmla="*/ 1 w 34"/>
                <a:gd name="T3" fmla="*/ 5 h 21"/>
                <a:gd name="T4" fmla="*/ 1 w 34"/>
                <a:gd name="T5" fmla="*/ 4 h 21"/>
                <a:gd name="T6" fmla="*/ 7 w 34"/>
                <a:gd name="T7" fmla="*/ 1 h 21"/>
                <a:gd name="T8" fmla="*/ 30 w 34"/>
                <a:gd name="T9" fmla="*/ 11 h 21"/>
                <a:gd name="T10" fmla="*/ 33 w 34"/>
                <a:gd name="T11" fmla="*/ 17 h 21"/>
                <a:gd name="T12" fmla="*/ 32 w 34"/>
                <a:gd name="T13" fmla="*/ 18 h 21"/>
                <a:gd name="T14" fmla="*/ 26 w 34"/>
                <a:gd name="T15" fmla="*/ 20 h 21"/>
                <a:gd name="T16" fmla="*/ 3 w 34"/>
                <a:gd name="T1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1">
                  <a:moveTo>
                    <a:pt x="3" y="11"/>
                  </a:moveTo>
                  <a:cubicBezTo>
                    <a:pt x="1" y="10"/>
                    <a:pt x="0" y="7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4" y="15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20"/>
                    <a:pt x="28" y="21"/>
                    <a:pt x="26" y="20"/>
                  </a:cubicBezTo>
                  <a:lnTo>
                    <a:pt x="3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iśḻidê"/>
            <p:cNvSpPr/>
            <p:nvPr/>
          </p:nvSpPr>
          <p:spPr bwMode="auto">
            <a:xfrm>
              <a:off x="4590270" y="2146060"/>
              <a:ext cx="474408" cy="247517"/>
            </a:xfrm>
            <a:custGeom>
              <a:avLst/>
              <a:gdLst>
                <a:gd name="T0" fmla="*/ 3 w 66"/>
                <a:gd name="T1" fmla="*/ 11 h 35"/>
                <a:gd name="T2" fmla="*/ 1 w 66"/>
                <a:gd name="T3" fmla="*/ 5 h 35"/>
                <a:gd name="T4" fmla="*/ 1 w 66"/>
                <a:gd name="T5" fmla="*/ 3 h 35"/>
                <a:gd name="T6" fmla="*/ 7 w 66"/>
                <a:gd name="T7" fmla="*/ 1 h 35"/>
                <a:gd name="T8" fmla="*/ 63 w 66"/>
                <a:gd name="T9" fmla="*/ 24 h 35"/>
                <a:gd name="T10" fmla="*/ 65 w 66"/>
                <a:gd name="T11" fmla="*/ 30 h 35"/>
                <a:gd name="T12" fmla="*/ 64 w 66"/>
                <a:gd name="T13" fmla="*/ 32 h 35"/>
                <a:gd name="T14" fmla="*/ 58 w 66"/>
                <a:gd name="T15" fmla="*/ 34 h 35"/>
                <a:gd name="T16" fmla="*/ 3 w 66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5">
                  <a:moveTo>
                    <a:pt x="3" y="11"/>
                  </a:moveTo>
                  <a:cubicBezTo>
                    <a:pt x="1" y="10"/>
                    <a:pt x="0" y="7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5" y="25"/>
                    <a:pt x="66" y="28"/>
                    <a:pt x="65" y="3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4"/>
                    <a:pt x="61" y="35"/>
                    <a:pt x="58" y="34"/>
                  </a:cubicBezTo>
                  <a:lnTo>
                    <a:pt x="3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í$ḷidê"/>
            <p:cNvSpPr/>
            <p:nvPr/>
          </p:nvSpPr>
          <p:spPr bwMode="auto">
            <a:xfrm>
              <a:off x="4662463" y="1857289"/>
              <a:ext cx="522536" cy="381589"/>
            </a:xfrm>
            <a:custGeom>
              <a:avLst/>
              <a:gdLst>
                <a:gd name="T0" fmla="*/ 0 w 73"/>
                <a:gd name="T1" fmla="*/ 30 h 53"/>
                <a:gd name="T2" fmla="*/ 18 w 73"/>
                <a:gd name="T3" fmla="*/ 0 h 53"/>
                <a:gd name="T4" fmla="*/ 73 w 73"/>
                <a:gd name="T5" fmla="*/ 23 h 53"/>
                <a:gd name="T6" fmla="*/ 55 w 73"/>
                <a:gd name="T7" fmla="*/ 53 h 53"/>
                <a:gd name="T8" fmla="*/ 0 w 73"/>
                <a:gd name="T9" fmla="*/ 3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30"/>
                  </a:moveTo>
                  <a:cubicBezTo>
                    <a:pt x="6" y="3"/>
                    <a:pt x="18" y="0"/>
                    <a:pt x="18" y="0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63" y="24"/>
                    <a:pt x="55" y="53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işľiḑé"/>
            <p:cNvSpPr/>
            <p:nvPr/>
          </p:nvSpPr>
          <p:spPr bwMode="auto">
            <a:xfrm>
              <a:off x="4793097" y="1922607"/>
              <a:ext cx="233767" cy="230328"/>
            </a:xfrm>
            <a:custGeom>
              <a:avLst/>
              <a:gdLst>
                <a:gd name="T0" fmla="*/ 1 w 33"/>
                <a:gd name="T1" fmla="*/ 19 h 32"/>
                <a:gd name="T2" fmla="*/ 3 w 33"/>
                <a:gd name="T3" fmla="*/ 6 h 32"/>
                <a:gd name="T4" fmla="*/ 5 w 33"/>
                <a:gd name="T5" fmla="*/ 5 h 32"/>
                <a:gd name="T6" fmla="*/ 6 w 33"/>
                <a:gd name="T7" fmla="*/ 3 h 32"/>
                <a:gd name="T8" fmla="*/ 6 w 33"/>
                <a:gd name="T9" fmla="*/ 3 h 32"/>
                <a:gd name="T10" fmla="*/ 20 w 33"/>
                <a:gd name="T11" fmla="*/ 2 h 32"/>
                <a:gd name="T12" fmla="*/ 31 w 33"/>
                <a:gd name="T13" fmla="*/ 17 h 32"/>
                <a:gd name="T14" fmla="*/ 30 w 33"/>
                <a:gd name="T15" fmla="*/ 19 h 32"/>
                <a:gd name="T16" fmla="*/ 28 w 33"/>
                <a:gd name="T17" fmla="*/ 21 h 32"/>
                <a:gd name="T18" fmla="*/ 23 w 33"/>
                <a:gd name="T19" fmla="*/ 23 h 32"/>
                <a:gd name="T20" fmla="*/ 23 w 33"/>
                <a:gd name="T21" fmla="*/ 23 h 32"/>
                <a:gd name="T22" fmla="*/ 15 w 33"/>
                <a:gd name="T23" fmla="*/ 31 h 32"/>
                <a:gd name="T24" fmla="*/ 1 w 33"/>
                <a:gd name="T25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2">
                  <a:moveTo>
                    <a:pt x="1" y="19"/>
                  </a:moveTo>
                  <a:cubicBezTo>
                    <a:pt x="0" y="14"/>
                    <a:pt x="0" y="9"/>
                    <a:pt x="3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0" y="0"/>
                    <a:pt x="15" y="0"/>
                    <a:pt x="20" y="2"/>
                  </a:cubicBezTo>
                  <a:cubicBezTo>
                    <a:pt x="28" y="5"/>
                    <a:pt x="33" y="12"/>
                    <a:pt x="31" y="17"/>
                  </a:cubicBezTo>
                  <a:cubicBezTo>
                    <a:pt x="30" y="17"/>
                    <a:pt x="30" y="18"/>
                    <a:pt x="30" y="19"/>
                  </a:cubicBezTo>
                  <a:cubicBezTo>
                    <a:pt x="29" y="19"/>
                    <a:pt x="29" y="20"/>
                    <a:pt x="28" y="21"/>
                  </a:cubicBezTo>
                  <a:cubicBezTo>
                    <a:pt x="27" y="22"/>
                    <a:pt x="25" y="22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1" y="28"/>
                    <a:pt x="19" y="30"/>
                    <a:pt x="15" y="31"/>
                  </a:cubicBezTo>
                  <a:cubicBezTo>
                    <a:pt x="10" y="32"/>
                    <a:pt x="4" y="27"/>
                    <a:pt x="1" y="19"/>
                  </a:cubicBezTo>
                  <a:close/>
                </a:path>
              </a:pathLst>
            </a:custGeom>
            <a:solidFill>
              <a:srgbClr val="F15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ïŝḻíďê"/>
            <p:cNvSpPr/>
            <p:nvPr/>
          </p:nvSpPr>
          <p:spPr bwMode="auto">
            <a:xfrm>
              <a:off x="4940920" y="2080743"/>
              <a:ext cx="51566" cy="65317"/>
            </a:xfrm>
            <a:custGeom>
              <a:avLst/>
              <a:gdLst>
                <a:gd name="T0" fmla="*/ 0 w 7"/>
                <a:gd name="T1" fmla="*/ 1 h 9"/>
                <a:gd name="T2" fmla="*/ 1 w 7"/>
                <a:gd name="T3" fmla="*/ 0 h 9"/>
                <a:gd name="T4" fmla="*/ 6 w 7"/>
                <a:gd name="T5" fmla="*/ 4 h 9"/>
                <a:gd name="T6" fmla="*/ 6 w 7"/>
                <a:gd name="T7" fmla="*/ 9 h 9"/>
                <a:gd name="T8" fmla="*/ 5 w 7"/>
                <a:gd name="T9" fmla="*/ 9 h 9"/>
                <a:gd name="T10" fmla="*/ 4 w 7"/>
                <a:gd name="T11" fmla="*/ 8 h 9"/>
                <a:gd name="T12" fmla="*/ 4 w 7"/>
                <a:gd name="T13" fmla="*/ 5 h 9"/>
                <a:gd name="T14" fmla="*/ 1 w 7"/>
                <a:gd name="T15" fmla="*/ 2 h 9"/>
                <a:gd name="T16" fmla="*/ 0 w 7"/>
                <a:gd name="T17" fmla="*/ 1 h 9"/>
                <a:gd name="T18" fmla="*/ 0 w 7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4" y="1"/>
                    <a:pt x="6" y="4"/>
                  </a:cubicBezTo>
                  <a:cubicBezTo>
                    <a:pt x="6" y="5"/>
                    <a:pt x="7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5" y="7"/>
                    <a:pt x="5" y="6"/>
                    <a:pt x="4" y="5"/>
                  </a:cubicBezTo>
                  <a:cubicBezTo>
                    <a:pt x="3" y="3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íSľíďé"/>
            <p:cNvSpPr/>
            <p:nvPr/>
          </p:nvSpPr>
          <p:spPr bwMode="auto">
            <a:xfrm>
              <a:off x="4848101" y="2080743"/>
              <a:ext cx="58442" cy="34377"/>
            </a:xfrm>
            <a:custGeom>
              <a:avLst/>
              <a:gdLst>
                <a:gd name="T0" fmla="*/ 4 w 8"/>
                <a:gd name="T1" fmla="*/ 5 h 5"/>
                <a:gd name="T2" fmla="*/ 0 w 8"/>
                <a:gd name="T3" fmla="*/ 3 h 5"/>
                <a:gd name="T4" fmla="*/ 4 w 8"/>
                <a:gd name="T5" fmla="*/ 1 h 5"/>
                <a:gd name="T6" fmla="*/ 8 w 8"/>
                <a:gd name="T7" fmla="*/ 3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4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4"/>
                    <a:pt x="6" y="5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îṡḻîḑê"/>
            <p:cNvSpPr/>
            <p:nvPr/>
          </p:nvSpPr>
          <p:spPr bwMode="auto">
            <a:xfrm>
              <a:off x="5831295" y="2531086"/>
              <a:ext cx="814745" cy="1007257"/>
            </a:xfrm>
            <a:custGeom>
              <a:avLst/>
              <a:gdLst>
                <a:gd name="T0" fmla="*/ 106 w 114"/>
                <a:gd name="T1" fmla="*/ 69 h 141"/>
                <a:gd name="T2" fmla="*/ 113 w 114"/>
                <a:gd name="T3" fmla="*/ 96 h 141"/>
                <a:gd name="T4" fmla="*/ 110 w 114"/>
                <a:gd name="T5" fmla="*/ 109 h 141"/>
                <a:gd name="T6" fmla="*/ 112 w 114"/>
                <a:gd name="T7" fmla="*/ 110 h 141"/>
                <a:gd name="T8" fmla="*/ 110 w 114"/>
                <a:gd name="T9" fmla="*/ 118 h 141"/>
                <a:gd name="T10" fmla="*/ 79 w 114"/>
                <a:gd name="T11" fmla="*/ 139 h 141"/>
                <a:gd name="T12" fmla="*/ 72 w 114"/>
                <a:gd name="T13" fmla="*/ 138 h 141"/>
                <a:gd name="T14" fmla="*/ 71 w 114"/>
                <a:gd name="T15" fmla="*/ 136 h 141"/>
                <a:gd name="T16" fmla="*/ 52 w 114"/>
                <a:gd name="T17" fmla="*/ 132 h 141"/>
                <a:gd name="T18" fmla="*/ 50 w 114"/>
                <a:gd name="T19" fmla="*/ 131 h 141"/>
                <a:gd name="T20" fmla="*/ 35 w 114"/>
                <a:gd name="T21" fmla="*/ 117 h 141"/>
                <a:gd name="T22" fmla="*/ 29 w 114"/>
                <a:gd name="T23" fmla="*/ 106 h 141"/>
                <a:gd name="T24" fmla="*/ 28 w 114"/>
                <a:gd name="T25" fmla="*/ 101 h 141"/>
                <a:gd name="T26" fmla="*/ 36 w 114"/>
                <a:gd name="T27" fmla="*/ 67 h 141"/>
                <a:gd name="T28" fmla="*/ 10 w 114"/>
                <a:gd name="T29" fmla="*/ 29 h 141"/>
                <a:gd name="T30" fmla="*/ 2 w 114"/>
                <a:gd name="T31" fmla="*/ 25 h 141"/>
                <a:gd name="T32" fmla="*/ 1 w 114"/>
                <a:gd name="T33" fmla="*/ 23 h 141"/>
                <a:gd name="T34" fmla="*/ 1 w 114"/>
                <a:gd name="T35" fmla="*/ 22 h 141"/>
                <a:gd name="T36" fmla="*/ 5 w 114"/>
                <a:gd name="T37" fmla="*/ 11 h 141"/>
                <a:gd name="T38" fmla="*/ 18 w 114"/>
                <a:gd name="T39" fmla="*/ 2 h 141"/>
                <a:gd name="T40" fmla="*/ 19 w 114"/>
                <a:gd name="T41" fmla="*/ 2 h 141"/>
                <a:gd name="T42" fmla="*/ 30 w 114"/>
                <a:gd name="T43" fmla="*/ 4 h 141"/>
                <a:gd name="T44" fmla="*/ 31 w 114"/>
                <a:gd name="T45" fmla="*/ 5 h 141"/>
                <a:gd name="T46" fmla="*/ 31 w 114"/>
                <a:gd name="T47" fmla="*/ 5 h 141"/>
                <a:gd name="T48" fmla="*/ 32 w 114"/>
                <a:gd name="T49" fmla="*/ 14 h 141"/>
                <a:gd name="T50" fmla="*/ 58 w 114"/>
                <a:gd name="T51" fmla="*/ 52 h 141"/>
                <a:gd name="T52" fmla="*/ 84 w 114"/>
                <a:gd name="T53" fmla="*/ 52 h 141"/>
                <a:gd name="T54" fmla="*/ 106 w 114"/>
                <a:gd name="T55" fmla="*/ 6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41">
                  <a:moveTo>
                    <a:pt x="106" y="69"/>
                  </a:moveTo>
                  <a:cubicBezTo>
                    <a:pt x="112" y="77"/>
                    <a:pt x="114" y="87"/>
                    <a:pt x="113" y="96"/>
                  </a:cubicBezTo>
                  <a:cubicBezTo>
                    <a:pt x="113" y="100"/>
                    <a:pt x="112" y="105"/>
                    <a:pt x="110" y="109"/>
                  </a:cubicBezTo>
                  <a:cubicBezTo>
                    <a:pt x="111" y="109"/>
                    <a:pt x="111" y="110"/>
                    <a:pt x="112" y="110"/>
                  </a:cubicBezTo>
                  <a:cubicBezTo>
                    <a:pt x="114" y="113"/>
                    <a:pt x="113" y="116"/>
                    <a:pt x="110" y="118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7" y="141"/>
                    <a:pt x="73" y="141"/>
                    <a:pt x="72" y="138"/>
                  </a:cubicBezTo>
                  <a:cubicBezTo>
                    <a:pt x="71" y="137"/>
                    <a:pt x="71" y="137"/>
                    <a:pt x="71" y="136"/>
                  </a:cubicBezTo>
                  <a:cubicBezTo>
                    <a:pt x="64" y="136"/>
                    <a:pt x="58" y="135"/>
                    <a:pt x="52" y="132"/>
                  </a:cubicBezTo>
                  <a:cubicBezTo>
                    <a:pt x="51" y="132"/>
                    <a:pt x="50" y="131"/>
                    <a:pt x="50" y="131"/>
                  </a:cubicBezTo>
                  <a:cubicBezTo>
                    <a:pt x="44" y="128"/>
                    <a:pt x="39" y="123"/>
                    <a:pt x="35" y="117"/>
                  </a:cubicBezTo>
                  <a:cubicBezTo>
                    <a:pt x="32" y="114"/>
                    <a:pt x="30" y="110"/>
                    <a:pt x="29" y="106"/>
                  </a:cubicBezTo>
                  <a:cubicBezTo>
                    <a:pt x="29" y="104"/>
                    <a:pt x="28" y="103"/>
                    <a:pt x="28" y="101"/>
                  </a:cubicBezTo>
                  <a:cubicBezTo>
                    <a:pt x="26" y="89"/>
                    <a:pt x="29" y="76"/>
                    <a:pt x="36" y="6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7" y="29"/>
                    <a:pt x="4" y="27"/>
                    <a:pt x="2" y="25"/>
                  </a:cubicBezTo>
                  <a:cubicBezTo>
                    <a:pt x="2" y="24"/>
                    <a:pt x="2" y="24"/>
                    <a:pt x="1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0" y="19"/>
                    <a:pt x="1" y="14"/>
                    <a:pt x="5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3" y="0"/>
                    <a:pt x="27" y="1"/>
                    <a:pt x="30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8"/>
                    <a:pt x="33" y="11"/>
                    <a:pt x="32" y="14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67" y="49"/>
                    <a:pt x="75" y="49"/>
                    <a:pt x="84" y="52"/>
                  </a:cubicBezTo>
                  <a:cubicBezTo>
                    <a:pt x="92" y="55"/>
                    <a:pt x="100" y="60"/>
                    <a:pt x="106" y="69"/>
                  </a:cubicBezTo>
                  <a:close/>
                </a:path>
              </a:pathLst>
            </a:custGeom>
            <a:solidFill>
              <a:srgbClr val="D6D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îśļiḓe"/>
            <p:cNvSpPr/>
            <p:nvPr/>
          </p:nvSpPr>
          <p:spPr bwMode="auto">
            <a:xfrm>
              <a:off x="5824419" y="2472645"/>
              <a:ext cx="171887" cy="178762"/>
            </a:xfrm>
            <a:custGeom>
              <a:avLst/>
              <a:gdLst>
                <a:gd name="T0" fmla="*/ 15 w 24"/>
                <a:gd name="T1" fmla="*/ 2 h 25"/>
                <a:gd name="T2" fmla="*/ 23 w 24"/>
                <a:gd name="T3" fmla="*/ 13 h 25"/>
                <a:gd name="T4" fmla="*/ 21 w 24"/>
                <a:gd name="T5" fmla="*/ 20 h 25"/>
                <a:gd name="T6" fmla="*/ 16 w 24"/>
                <a:gd name="T7" fmla="*/ 24 h 25"/>
                <a:gd name="T8" fmla="*/ 9 w 24"/>
                <a:gd name="T9" fmla="*/ 23 h 25"/>
                <a:gd name="T10" fmla="*/ 2 w 24"/>
                <a:gd name="T11" fmla="*/ 11 h 25"/>
                <a:gd name="T12" fmla="*/ 3 w 24"/>
                <a:gd name="T13" fmla="*/ 5 h 25"/>
                <a:gd name="T14" fmla="*/ 8 w 24"/>
                <a:gd name="T15" fmla="*/ 1 h 25"/>
                <a:gd name="T16" fmla="*/ 15 w 24"/>
                <a:gd name="T1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5">
                  <a:moveTo>
                    <a:pt x="15" y="2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4" y="16"/>
                    <a:pt x="24" y="19"/>
                    <a:pt x="21" y="20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5"/>
                    <a:pt x="11" y="25"/>
                    <a:pt x="9" y="2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1" y="6"/>
                    <a:pt x="3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4" y="0"/>
                    <a:pt x="15" y="2"/>
                  </a:cubicBezTo>
                  <a:close/>
                </a:path>
              </a:pathLst>
            </a:custGeom>
            <a:solidFill>
              <a:srgbClr val="8D5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iŝḷíḍè"/>
            <p:cNvSpPr/>
            <p:nvPr/>
          </p:nvSpPr>
          <p:spPr bwMode="auto">
            <a:xfrm>
              <a:off x="5851921" y="2472645"/>
              <a:ext cx="144385" cy="165012"/>
            </a:xfrm>
            <a:custGeom>
              <a:avLst/>
              <a:gdLst>
                <a:gd name="T0" fmla="*/ 11 w 20"/>
                <a:gd name="T1" fmla="*/ 2 h 23"/>
                <a:gd name="T2" fmla="*/ 19 w 20"/>
                <a:gd name="T3" fmla="*/ 13 h 23"/>
                <a:gd name="T4" fmla="*/ 17 w 20"/>
                <a:gd name="T5" fmla="*/ 20 h 23"/>
                <a:gd name="T6" fmla="*/ 16 w 20"/>
                <a:gd name="T7" fmla="*/ 21 h 23"/>
                <a:gd name="T8" fmla="*/ 9 w 20"/>
                <a:gd name="T9" fmla="*/ 20 h 23"/>
                <a:gd name="T10" fmla="*/ 2 w 20"/>
                <a:gd name="T11" fmla="*/ 9 h 23"/>
                <a:gd name="T12" fmla="*/ 3 w 20"/>
                <a:gd name="T13" fmla="*/ 2 h 23"/>
                <a:gd name="T14" fmla="*/ 4 w 20"/>
                <a:gd name="T15" fmla="*/ 1 h 23"/>
                <a:gd name="T16" fmla="*/ 11 w 2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11" y="2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20" y="16"/>
                    <a:pt x="20" y="19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4" y="23"/>
                    <a:pt x="11" y="22"/>
                    <a:pt x="9" y="2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9D6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îṩ1ïḓé"/>
            <p:cNvSpPr/>
            <p:nvPr/>
          </p:nvSpPr>
          <p:spPr bwMode="auto">
            <a:xfrm>
              <a:off x="6082249" y="2967679"/>
              <a:ext cx="543162" cy="515661"/>
            </a:xfrm>
            <a:custGeom>
              <a:avLst/>
              <a:gdLst>
                <a:gd name="T0" fmla="*/ 65 w 76"/>
                <a:gd name="T1" fmla="*/ 12 h 72"/>
                <a:gd name="T2" fmla="*/ 55 w 76"/>
                <a:gd name="T3" fmla="*/ 61 h 72"/>
                <a:gd name="T4" fmla="*/ 6 w 76"/>
                <a:gd name="T5" fmla="*/ 52 h 72"/>
                <a:gd name="T6" fmla="*/ 0 w 76"/>
                <a:gd name="T7" fmla="*/ 35 h 72"/>
                <a:gd name="T8" fmla="*/ 51 w 76"/>
                <a:gd name="T9" fmla="*/ 0 h 72"/>
                <a:gd name="T10" fmla="*/ 65 w 76"/>
                <a:gd name="T11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2">
                  <a:moveTo>
                    <a:pt x="65" y="12"/>
                  </a:moveTo>
                  <a:cubicBezTo>
                    <a:pt x="76" y="28"/>
                    <a:pt x="72" y="50"/>
                    <a:pt x="55" y="61"/>
                  </a:cubicBezTo>
                  <a:cubicBezTo>
                    <a:pt x="39" y="72"/>
                    <a:pt x="17" y="68"/>
                    <a:pt x="6" y="52"/>
                  </a:cubicBezTo>
                  <a:cubicBezTo>
                    <a:pt x="2" y="47"/>
                    <a:pt x="0" y="41"/>
                    <a:pt x="0" y="3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"/>
                    <a:pt x="61" y="7"/>
                    <a:pt x="65" y="12"/>
                  </a:cubicBezTo>
                  <a:close/>
                </a:path>
              </a:pathLst>
            </a:custGeom>
            <a:solidFill>
              <a:srgbClr val="B7C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íŝliḓe"/>
            <p:cNvSpPr/>
            <p:nvPr/>
          </p:nvSpPr>
          <p:spPr bwMode="auto">
            <a:xfrm>
              <a:off x="6010057" y="2682347"/>
              <a:ext cx="213140" cy="285333"/>
            </a:xfrm>
            <a:custGeom>
              <a:avLst/>
              <a:gdLst>
                <a:gd name="T0" fmla="*/ 29 w 30"/>
                <a:gd name="T1" fmla="*/ 32 h 40"/>
                <a:gd name="T2" fmla="*/ 28 w 30"/>
                <a:gd name="T3" fmla="*/ 38 h 40"/>
                <a:gd name="T4" fmla="*/ 28 w 30"/>
                <a:gd name="T5" fmla="*/ 38 h 40"/>
                <a:gd name="T6" fmla="*/ 21 w 30"/>
                <a:gd name="T7" fmla="*/ 37 h 40"/>
                <a:gd name="T8" fmla="*/ 1 w 30"/>
                <a:gd name="T9" fmla="*/ 8 h 40"/>
                <a:gd name="T10" fmla="*/ 2 w 30"/>
                <a:gd name="T11" fmla="*/ 2 h 40"/>
                <a:gd name="T12" fmla="*/ 2 w 30"/>
                <a:gd name="T13" fmla="*/ 2 h 40"/>
                <a:gd name="T14" fmla="*/ 8 w 30"/>
                <a:gd name="T15" fmla="*/ 3 h 40"/>
                <a:gd name="T16" fmla="*/ 29 w 30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0">
                  <a:moveTo>
                    <a:pt x="29" y="32"/>
                  </a:moveTo>
                  <a:cubicBezTo>
                    <a:pt x="30" y="34"/>
                    <a:pt x="30" y="37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6" y="40"/>
                    <a:pt x="23" y="39"/>
                    <a:pt x="21" y="3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1"/>
                    <a:pt x="8" y="3"/>
                  </a:cubicBezTo>
                  <a:lnTo>
                    <a:pt x="29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îşlíḑé"/>
            <p:cNvSpPr/>
            <p:nvPr/>
          </p:nvSpPr>
          <p:spPr bwMode="auto">
            <a:xfrm>
              <a:off x="6346956" y="3008932"/>
              <a:ext cx="171887" cy="158136"/>
            </a:xfrm>
            <a:custGeom>
              <a:avLst/>
              <a:gdLst>
                <a:gd name="T0" fmla="*/ 22 w 24"/>
                <a:gd name="T1" fmla="*/ 7 h 22"/>
                <a:gd name="T2" fmla="*/ 21 w 24"/>
                <a:gd name="T3" fmla="*/ 13 h 22"/>
                <a:gd name="T4" fmla="*/ 11 w 24"/>
                <a:gd name="T5" fmla="*/ 20 h 22"/>
                <a:gd name="T6" fmla="*/ 4 w 24"/>
                <a:gd name="T7" fmla="*/ 19 h 22"/>
                <a:gd name="T8" fmla="*/ 2 w 24"/>
                <a:gd name="T9" fmla="*/ 15 h 22"/>
                <a:gd name="T10" fmla="*/ 3 w 24"/>
                <a:gd name="T11" fmla="*/ 8 h 22"/>
                <a:gd name="T12" fmla="*/ 13 w 24"/>
                <a:gd name="T13" fmla="*/ 1 h 22"/>
                <a:gd name="T14" fmla="*/ 20 w 24"/>
                <a:gd name="T15" fmla="*/ 3 h 22"/>
                <a:gd name="T16" fmla="*/ 22 w 2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22" y="7"/>
                  </a:moveTo>
                  <a:cubicBezTo>
                    <a:pt x="24" y="9"/>
                    <a:pt x="23" y="12"/>
                    <a:pt x="2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9" y="22"/>
                    <a:pt x="6" y="21"/>
                    <a:pt x="4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3"/>
                    <a:pt x="1" y="10"/>
                    <a:pt x="3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8" y="0"/>
                    <a:pt x="20" y="3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ïṡľîḑe"/>
            <p:cNvSpPr/>
            <p:nvPr/>
          </p:nvSpPr>
          <p:spPr bwMode="auto">
            <a:xfrm>
              <a:off x="6075375" y="2960804"/>
              <a:ext cx="378151" cy="264705"/>
            </a:xfrm>
            <a:custGeom>
              <a:avLst/>
              <a:gdLst>
                <a:gd name="T0" fmla="*/ 52 w 53"/>
                <a:gd name="T1" fmla="*/ 1 h 37"/>
                <a:gd name="T2" fmla="*/ 28 w 53"/>
                <a:gd name="T3" fmla="*/ 21 h 37"/>
                <a:gd name="T4" fmla="*/ 1 w 53"/>
                <a:gd name="T5" fmla="*/ 36 h 37"/>
                <a:gd name="T6" fmla="*/ 25 w 53"/>
                <a:gd name="T7" fmla="*/ 16 h 37"/>
                <a:gd name="T8" fmla="*/ 52 w 53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7">
                  <a:moveTo>
                    <a:pt x="52" y="1"/>
                  </a:moveTo>
                  <a:cubicBezTo>
                    <a:pt x="53" y="2"/>
                    <a:pt x="42" y="11"/>
                    <a:pt x="28" y="21"/>
                  </a:cubicBezTo>
                  <a:cubicBezTo>
                    <a:pt x="14" y="30"/>
                    <a:pt x="2" y="37"/>
                    <a:pt x="1" y="36"/>
                  </a:cubicBezTo>
                  <a:cubicBezTo>
                    <a:pt x="0" y="34"/>
                    <a:pt x="11" y="26"/>
                    <a:pt x="25" y="16"/>
                  </a:cubicBezTo>
                  <a:cubicBezTo>
                    <a:pt x="39" y="6"/>
                    <a:pt x="51" y="0"/>
                    <a:pt x="52" y="1"/>
                  </a:cubicBezTo>
                  <a:close/>
                </a:path>
              </a:pathLst>
            </a:custGeom>
            <a:solidFill>
              <a:srgbClr val="A3B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ïŝ1îḋe"/>
            <p:cNvSpPr/>
            <p:nvPr/>
          </p:nvSpPr>
          <p:spPr bwMode="auto">
            <a:xfrm>
              <a:off x="6030683" y="3118940"/>
              <a:ext cx="395340" cy="357524"/>
            </a:xfrm>
            <a:custGeom>
              <a:avLst/>
              <a:gdLst>
                <a:gd name="T0" fmla="*/ 49 w 55"/>
                <a:gd name="T1" fmla="*/ 9 h 50"/>
                <a:gd name="T2" fmla="*/ 41 w 55"/>
                <a:gd name="T3" fmla="*/ 39 h 50"/>
                <a:gd name="T4" fmla="*/ 26 w 55"/>
                <a:gd name="T5" fmla="*/ 49 h 50"/>
                <a:gd name="T6" fmla="*/ 24 w 55"/>
                <a:gd name="T7" fmla="*/ 50 h 50"/>
                <a:gd name="T8" fmla="*/ 22 w 55"/>
                <a:gd name="T9" fmla="*/ 49 h 50"/>
                <a:gd name="T10" fmla="*/ 7 w 55"/>
                <a:gd name="T11" fmla="*/ 35 h 50"/>
                <a:gd name="T12" fmla="*/ 1 w 55"/>
                <a:gd name="T13" fmla="*/ 24 h 50"/>
                <a:gd name="T14" fmla="*/ 0 w 55"/>
                <a:gd name="T15" fmla="*/ 19 h 50"/>
                <a:gd name="T16" fmla="*/ 1 w 55"/>
                <a:gd name="T17" fmla="*/ 18 h 50"/>
                <a:gd name="T18" fmla="*/ 1 w 55"/>
                <a:gd name="T19" fmla="*/ 18 h 50"/>
                <a:gd name="T20" fmla="*/ 3 w 55"/>
                <a:gd name="T21" fmla="*/ 16 h 50"/>
                <a:gd name="T22" fmla="*/ 18 w 55"/>
                <a:gd name="T23" fmla="*/ 6 h 50"/>
                <a:gd name="T24" fmla="*/ 30 w 55"/>
                <a:gd name="T25" fmla="*/ 1 h 50"/>
                <a:gd name="T26" fmla="*/ 30 w 55"/>
                <a:gd name="T27" fmla="*/ 1 h 50"/>
                <a:gd name="T28" fmla="*/ 49 w 55"/>
                <a:gd name="T29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50">
                  <a:moveTo>
                    <a:pt x="49" y="9"/>
                  </a:moveTo>
                  <a:cubicBezTo>
                    <a:pt x="55" y="18"/>
                    <a:pt x="52" y="32"/>
                    <a:pt x="41" y="3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50"/>
                    <a:pt x="25" y="50"/>
                    <a:pt x="24" y="50"/>
                  </a:cubicBezTo>
                  <a:cubicBezTo>
                    <a:pt x="23" y="50"/>
                    <a:pt x="22" y="49"/>
                    <a:pt x="22" y="49"/>
                  </a:cubicBezTo>
                  <a:cubicBezTo>
                    <a:pt x="16" y="46"/>
                    <a:pt x="11" y="41"/>
                    <a:pt x="7" y="35"/>
                  </a:cubicBezTo>
                  <a:cubicBezTo>
                    <a:pt x="4" y="32"/>
                    <a:pt x="2" y="28"/>
                    <a:pt x="1" y="24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19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3" y="1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2" y="4"/>
                    <a:pt x="26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8" y="0"/>
                    <a:pt x="45" y="3"/>
                    <a:pt x="49" y="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ïşļïḓè"/>
            <p:cNvSpPr/>
            <p:nvPr/>
          </p:nvSpPr>
          <p:spPr bwMode="auto">
            <a:xfrm>
              <a:off x="6209445" y="3246136"/>
              <a:ext cx="110008" cy="137509"/>
            </a:xfrm>
            <a:custGeom>
              <a:avLst/>
              <a:gdLst>
                <a:gd name="T0" fmla="*/ 15 w 15"/>
                <a:gd name="T1" fmla="*/ 0 h 19"/>
                <a:gd name="T2" fmla="*/ 15 w 15"/>
                <a:gd name="T3" fmla="*/ 1 h 19"/>
                <a:gd name="T4" fmla="*/ 12 w 15"/>
                <a:gd name="T5" fmla="*/ 3 h 19"/>
                <a:gd name="T6" fmla="*/ 10 w 15"/>
                <a:gd name="T7" fmla="*/ 5 h 19"/>
                <a:gd name="T8" fmla="*/ 3 w 15"/>
                <a:gd name="T9" fmla="*/ 13 h 19"/>
                <a:gd name="T10" fmla="*/ 3 w 15"/>
                <a:gd name="T11" fmla="*/ 15 h 19"/>
                <a:gd name="T12" fmla="*/ 2 w 15"/>
                <a:gd name="T13" fmla="*/ 16 h 19"/>
                <a:gd name="T14" fmla="*/ 1 w 15"/>
                <a:gd name="T15" fmla="*/ 19 h 19"/>
                <a:gd name="T16" fmla="*/ 0 w 15"/>
                <a:gd name="T17" fmla="*/ 18 h 19"/>
                <a:gd name="T18" fmla="*/ 2 w 15"/>
                <a:gd name="T19" fmla="*/ 13 h 19"/>
                <a:gd name="T20" fmla="*/ 8 w 15"/>
                <a:gd name="T21" fmla="*/ 5 h 19"/>
                <a:gd name="T22" fmla="*/ 11 w 15"/>
                <a:gd name="T23" fmla="*/ 3 h 19"/>
                <a:gd name="T24" fmla="*/ 12 w 15"/>
                <a:gd name="T25" fmla="*/ 2 h 19"/>
                <a:gd name="T26" fmla="*/ 14 w 15"/>
                <a:gd name="T27" fmla="*/ 1 h 19"/>
                <a:gd name="T28" fmla="*/ 14 w 15"/>
                <a:gd name="T29" fmla="*/ 1 h 19"/>
                <a:gd name="T30" fmla="*/ 15 w 15"/>
                <a:gd name="T31" fmla="*/ 0 h 19"/>
                <a:gd name="T32" fmla="*/ 15 w 15"/>
                <a:gd name="T3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9">
                  <a:moveTo>
                    <a:pt x="15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3" y="3"/>
                    <a:pt x="12" y="3"/>
                  </a:cubicBezTo>
                  <a:cubicBezTo>
                    <a:pt x="11" y="4"/>
                    <a:pt x="11" y="4"/>
                    <a:pt x="10" y="5"/>
                  </a:cubicBezTo>
                  <a:cubicBezTo>
                    <a:pt x="7" y="8"/>
                    <a:pt x="5" y="11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6"/>
                    <a:pt x="2" y="13"/>
                  </a:cubicBezTo>
                  <a:cubicBezTo>
                    <a:pt x="4" y="11"/>
                    <a:pt x="5" y="8"/>
                    <a:pt x="8" y="5"/>
                  </a:cubicBezTo>
                  <a:cubicBezTo>
                    <a:pt x="9" y="4"/>
                    <a:pt x="10" y="4"/>
                    <a:pt x="11" y="3"/>
                  </a:cubicBezTo>
                  <a:cubicBezTo>
                    <a:pt x="11" y="3"/>
                    <a:pt x="12" y="2"/>
                    <a:pt x="12" y="2"/>
                  </a:cubicBezTo>
                  <a:cubicBezTo>
                    <a:pt x="13" y="2"/>
                    <a:pt x="13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8DC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íṧļíḍê"/>
            <p:cNvSpPr/>
            <p:nvPr/>
          </p:nvSpPr>
          <p:spPr bwMode="auto">
            <a:xfrm>
              <a:off x="6188819" y="3338955"/>
              <a:ext cx="65317" cy="85943"/>
            </a:xfrm>
            <a:custGeom>
              <a:avLst/>
              <a:gdLst>
                <a:gd name="T0" fmla="*/ 5 w 9"/>
                <a:gd name="T1" fmla="*/ 0 h 12"/>
                <a:gd name="T2" fmla="*/ 8 w 9"/>
                <a:gd name="T3" fmla="*/ 7 h 12"/>
                <a:gd name="T4" fmla="*/ 3 w 9"/>
                <a:gd name="T5" fmla="*/ 12 h 12"/>
                <a:gd name="T6" fmla="*/ 1 w 9"/>
                <a:gd name="T7" fmla="*/ 5 h 12"/>
                <a:gd name="T8" fmla="*/ 5 w 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5" y="0"/>
                  </a:moveTo>
                  <a:cubicBezTo>
                    <a:pt x="7" y="1"/>
                    <a:pt x="9" y="4"/>
                    <a:pt x="8" y="7"/>
                  </a:cubicBezTo>
                  <a:cubicBezTo>
                    <a:pt x="7" y="10"/>
                    <a:pt x="5" y="12"/>
                    <a:pt x="3" y="12"/>
                  </a:cubicBezTo>
                  <a:cubicBezTo>
                    <a:pt x="1" y="11"/>
                    <a:pt x="0" y="9"/>
                    <a:pt x="1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C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îṥļîḓé"/>
            <p:cNvSpPr/>
            <p:nvPr/>
          </p:nvSpPr>
          <p:spPr bwMode="auto">
            <a:xfrm>
              <a:off x="6233510" y="3259888"/>
              <a:ext cx="61879" cy="72193"/>
            </a:xfrm>
            <a:custGeom>
              <a:avLst/>
              <a:gdLst>
                <a:gd name="T0" fmla="*/ 8 w 9"/>
                <a:gd name="T1" fmla="*/ 10 h 10"/>
                <a:gd name="T2" fmla="*/ 7 w 9"/>
                <a:gd name="T3" fmla="*/ 10 h 10"/>
                <a:gd name="T4" fmla="*/ 7 w 9"/>
                <a:gd name="T5" fmla="*/ 2 h 10"/>
                <a:gd name="T6" fmla="*/ 0 w 9"/>
                <a:gd name="T7" fmla="*/ 6 h 10"/>
                <a:gd name="T8" fmla="*/ 0 w 9"/>
                <a:gd name="T9" fmla="*/ 5 h 10"/>
                <a:gd name="T10" fmla="*/ 0 w 9"/>
                <a:gd name="T11" fmla="*/ 5 h 10"/>
                <a:gd name="T12" fmla="*/ 8 w 9"/>
                <a:gd name="T13" fmla="*/ 1 h 10"/>
                <a:gd name="T14" fmla="*/ 9 w 9"/>
                <a:gd name="T15" fmla="*/ 0 h 10"/>
                <a:gd name="T16" fmla="*/ 9 w 9"/>
                <a:gd name="T17" fmla="*/ 1 h 10"/>
                <a:gd name="T18" fmla="*/ 8 w 9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0">
                  <a:moveTo>
                    <a:pt x="8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6"/>
                    <a:pt x="7" y="3"/>
                    <a:pt x="7" y="2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5" y="2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7" y="4"/>
                    <a:pt x="8" y="10"/>
                  </a:cubicBezTo>
                  <a:close/>
                </a:path>
              </a:pathLst>
            </a:custGeom>
            <a:solidFill>
              <a:srgbClr val="8DC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išliḍe"/>
            <p:cNvSpPr/>
            <p:nvPr/>
          </p:nvSpPr>
          <p:spPr bwMode="auto">
            <a:xfrm>
              <a:off x="6154442" y="3280514"/>
              <a:ext cx="85943" cy="65317"/>
            </a:xfrm>
            <a:custGeom>
              <a:avLst/>
              <a:gdLst>
                <a:gd name="T0" fmla="*/ 12 w 12"/>
                <a:gd name="T1" fmla="*/ 2 h 9"/>
                <a:gd name="T2" fmla="*/ 8 w 12"/>
                <a:gd name="T3" fmla="*/ 8 h 9"/>
                <a:gd name="T4" fmla="*/ 1 w 12"/>
                <a:gd name="T5" fmla="*/ 7 h 9"/>
                <a:gd name="T6" fmla="*/ 5 w 12"/>
                <a:gd name="T7" fmla="*/ 1 h 9"/>
                <a:gd name="T8" fmla="*/ 12 w 1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2" y="2"/>
                  </a:moveTo>
                  <a:cubicBezTo>
                    <a:pt x="12" y="4"/>
                    <a:pt x="11" y="7"/>
                    <a:pt x="8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0"/>
                    <a:pt x="12" y="2"/>
                  </a:cubicBezTo>
                  <a:close/>
                </a:path>
              </a:pathLst>
            </a:custGeom>
            <a:solidFill>
              <a:srgbClr val="B9C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iSḻïďe"/>
            <p:cNvSpPr/>
            <p:nvPr/>
          </p:nvSpPr>
          <p:spPr bwMode="auto">
            <a:xfrm>
              <a:off x="6261012" y="3311454"/>
              <a:ext cx="65317" cy="85943"/>
            </a:xfrm>
            <a:custGeom>
              <a:avLst/>
              <a:gdLst>
                <a:gd name="T0" fmla="*/ 3 w 9"/>
                <a:gd name="T1" fmla="*/ 0 h 12"/>
                <a:gd name="T2" fmla="*/ 8 w 9"/>
                <a:gd name="T3" fmla="*/ 5 h 12"/>
                <a:gd name="T4" fmla="*/ 6 w 9"/>
                <a:gd name="T5" fmla="*/ 11 h 12"/>
                <a:gd name="T6" fmla="*/ 1 w 9"/>
                <a:gd name="T7" fmla="*/ 7 h 12"/>
                <a:gd name="T8" fmla="*/ 3 w 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5" y="0"/>
                    <a:pt x="7" y="2"/>
                    <a:pt x="8" y="5"/>
                  </a:cubicBezTo>
                  <a:cubicBezTo>
                    <a:pt x="9" y="8"/>
                    <a:pt x="8" y="11"/>
                    <a:pt x="6" y="11"/>
                  </a:cubicBezTo>
                  <a:cubicBezTo>
                    <a:pt x="4" y="12"/>
                    <a:pt x="2" y="10"/>
                    <a:pt x="1" y="7"/>
                  </a:cubicBezTo>
                  <a:cubicBezTo>
                    <a:pt x="0" y="4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B9C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îŝľidê"/>
            <p:cNvSpPr/>
            <p:nvPr/>
          </p:nvSpPr>
          <p:spPr bwMode="auto">
            <a:xfrm>
              <a:off x="6288514" y="3318329"/>
              <a:ext cx="20626" cy="20626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2 h 3"/>
                <a:gd name="T6" fmla="*/ 1 w 3"/>
                <a:gd name="T7" fmla="*/ 1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íṥlîďê"/>
            <p:cNvSpPr/>
            <p:nvPr/>
          </p:nvSpPr>
          <p:spPr bwMode="auto">
            <a:xfrm>
              <a:off x="6223197" y="3345831"/>
              <a:ext cx="24064" cy="20626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2 h 3"/>
                <a:gd name="T6" fmla="*/ 1 w 3"/>
                <a:gd name="T7" fmla="*/ 1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iṣ1íde"/>
            <p:cNvSpPr/>
            <p:nvPr/>
          </p:nvSpPr>
          <p:spPr bwMode="auto">
            <a:xfrm>
              <a:off x="6216321" y="3297702"/>
              <a:ext cx="17189" cy="20626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2 h 3"/>
                <a:gd name="T4" fmla="*/ 0 w 2"/>
                <a:gd name="T5" fmla="*/ 1 h 3"/>
                <a:gd name="T6" fmla="*/ 1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îś1íḑè"/>
            <p:cNvSpPr/>
            <p:nvPr/>
          </p:nvSpPr>
          <p:spPr bwMode="auto">
            <a:xfrm>
              <a:off x="6082249" y="3246136"/>
              <a:ext cx="237204" cy="51566"/>
            </a:xfrm>
            <a:custGeom>
              <a:avLst/>
              <a:gdLst>
                <a:gd name="T0" fmla="*/ 17 w 33"/>
                <a:gd name="T1" fmla="*/ 6 h 7"/>
                <a:gd name="T2" fmla="*/ 0 w 33"/>
                <a:gd name="T3" fmla="*/ 6 h 7"/>
                <a:gd name="T4" fmla="*/ 16 w 33"/>
                <a:gd name="T5" fmla="*/ 1 h 7"/>
                <a:gd name="T6" fmla="*/ 33 w 33"/>
                <a:gd name="T7" fmla="*/ 1 h 7"/>
                <a:gd name="T8" fmla="*/ 17 w 33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">
                  <a:moveTo>
                    <a:pt x="17" y="6"/>
                  </a:moveTo>
                  <a:cubicBezTo>
                    <a:pt x="8" y="7"/>
                    <a:pt x="0" y="6"/>
                    <a:pt x="0" y="6"/>
                  </a:cubicBezTo>
                  <a:cubicBezTo>
                    <a:pt x="0" y="6"/>
                    <a:pt x="7" y="3"/>
                    <a:pt x="16" y="1"/>
                  </a:cubicBezTo>
                  <a:cubicBezTo>
                    <a:pt x="26" y="0"/>
                    <a:pt x="33" y="1"/>
                    <a:pt x="33" y="1"/>
                  </a:cubicBezTo>
                  <a:cubicBezTo>
                    <a:pt x="33" y="1"/>
                    <a:pt x="26" y="4"/>
                    <a:pt x="17" y="6"/>
                  </a:cubicBezTo>
                  <a:close/>
                </a:path>
              </a:pathLst>
            </a:custGeom>
            <a:solidFill>
              <a:srgbClr val="5F9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iṧļîďé"/>
            <p:cNvSpPr/>
            <p:nvPr/>
          </p:nvSpPr>
          <p:spPr bwMode="auto">
            <a:xfrm>
              <a:off x="6154442" y="3187695"/>
              <a:ext cx="165012" cy="65317"/>
            </a:xfrm>
            <a:custGeom>
              <a:avLst/>
              <a:gdLst>
                <a:gd name="T0" fmla="*/ 23 w 23"/>
                <a:gd name="T1" fmla="*/ 9 h 9"/>
                <a:gd name="T2" fmla="*/ 23 w 23"/>
                <a:gd name="T3" fmla="*/ 9 h 9"/>
                <a:gd name="T4" fmla="*/ 23 w 23"/>
                <a:gd name="T5" fmla="*/ 9 h 9"/>
                <a:gd name="T6" fmla="*/ 22 w 23"/>
                <a:gd name="T7" fmla="*/ 9 h 9"/>
                <a:gd name="T8" fmla="*/ 22 w 23"/>
                <a:gd name="T9" fmla="*/ 9 h 9"/>
                <a:gd name="T10" fmla="*/ 22 w 23"/>
                <a:gd name="T11" fmla="*/ 9 h 9"/>
                <a:gd name="T12" fmla="*/ 11 w 23"/>
                <a:gd name="T13" fmla="*/ 6 h 9"/>
                <a:gd name="T14" fmla="*/ 0 w 23"/>
                <a:gd name="T15" fmla="*/ 0 h 9"/>
                <a:gd name="T16" fmla="*/ 12 w 23"/>
                <a:gd name="T17" fmla="*/ 3 h 9"/>
                <a:gd name="T18" fmla="*/ 23 w 23"/>
                <a:gd name="T19" fmla="*/ 8 h 9"/>
                <a:gd name="T20" fmla="*/ 23 w 23"/>
                <a:gd name="T21" fmla="*/ 8 h 9"/>
                <a:gd name="T22" fmla="*/ 23 w 23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9"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8"/>
                    <a:pt x="15" y="8"/>
                    <a:pt x="11" y="6"/>
                  </a:cubicBezTo>
                  <a:cubicBezTo>
                    <a:pt x="4" y="4"/>
                    <a:pt x="0" y="0"/>
                    <a:pt x="0" y="0"/>
                  </a:cubicBezTo>
                  <a:cubicBezTo>
                    <a:pt x="0" y="0"/>
                    <a:pt x="6" y="0"/>
                    <a:pt x="12" y="3"/>
                  </a:cubicBezTo>
                  <a:cubicBezTo>
                    <a:pt x="17" y="5"/>
                    <a:pt x="21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9"/>
                    <a:pt x="23" y="9"/>
                  </a:cubicBezTo>
                  <a:close/>
                </a:path>
              </a:pathLst>
            </a:custGeom>
            <a:solidFill>
              <a:srgbClr val="64B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4" name="îṩḷîḓé"/>
            <p:cNvSpPr/>
            <p:nvPr/>
          </p:nvSpPr>
          <p:spPr bwMode="auto">
            <a:xfrm>
              <a:off x="5831295" y="2531086"/>
              <a:ext cx="213140" cy="171887"/>
            </a:xfrm>
            <a:custGeom>
              <a:avLst/>
              <a:gdLst>
                <a:gd name="T0" fmla="*/ 30 w 30"/>
                <a:gd name="T1" fmla="*/ 4 h 24"/>
                <a:gd name="T2" fmla="*/ 28 w 30"/>
                <a:gd name="T3" fmla="*/ 9 h 24"/>
                <a:gd name="T4" fmla="*/ 7 w 30"/>
                <a:gd name="T5" fmla="*/ 23 h 24"/>
                <a:gd name="T6" fmla="*/ 1 w 30"/>
                <a:gd name="T7" fmla="*/ 23 h 24"/>
                <a:gd name="T8" fmla="*/ 1 w 30"/>
                <a:gd name="T9" fmla="*/ 22 h 24"/>
                <a:gd name="T10" fmla="*/ 5 w 30"/>
                <a:gd name="T11" fmla="*/ 11 h 24"/>
                <a:gd name="T12" fmla="*/ 19 w 30"/>
                <a:gd name="T13" fmla="*/ 2 h 24"/>
                <a:gd name="T14" fmla="*/ 19 w 30"/>
                <a:gd name="T15" fmla="*/ 2 h 24"/>
                <a:gd name="T16" fmla="*/ 30 w 30"/>
                <a:gd name="T1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4">
                  <a:moveTo>
                    <a:pt x="30" y="4"/>
                  </a:moveTo>
                  <a:cubicBezTo>
                    <a:pt x="30" y="5"/>
                    <a:pt x="30" y="7"/>
                    <a:pt x="28" y="9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4"/>
                    <a:pt x="3" y="24"/>
                    <a:pt x="1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0" y="19"/>
                    <a:pt x="1" y="14"/>
                    <a:pt x="5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1"/>
                    <a:pt x="30" y="4"/>
                  </a:cubicBezTo>
                  <a:close/>
                </a:path>
              </a:pathLst>
            </a:custGeom>
            <a:solidFill>
              <a:srgbClr val="C2C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5" name="íṩľîde"/>
            <p:cNvSpPr/>
            <p:nvPr/>
          </p:nvSpPr>
          <p:spPr bwMode="auto">
            <a:xfrm>
              <a:off x="5944740" y="2551713"/>
              <a:ext cx="92819" cy="79068"/>
            </a:xfrm>
            <a:custGeom>
              <a:avLst/>
              <a:gdLst>
                <a:gd name="T0" fmla="*/ 13 w 13"/>
                <a:gd name="T1" fmla="*/ 1 h 11"/>
                <a:gd name="T2" fmla="*/ 12 w 13"/>
                <a:gd name="T3" fmla="*/ 4 h 11"/>
                <a:gd name="T4" fmla="*/ 4 w 13"/>
                <a:gd name="T5" fmla="*/ 10 h 11"/>
                <a:gd name="T6" fmla="*/ 1 w 13"/>
                <a:gd name="T7" fmla="*/ 10 h 11"/>
                <a:gd name="T8" fmla="*/ 1 w 13"/>
                <a:gd name="T9" fmla="*/ 10 h 11"/>
                <a:gd name="T10" fmla="*/ 1 w 13"/>
                <a:gd name="T11" fmla="*/ 7 h 11"/>
                <a:gd name="T12" fmla="*/ 10 w 13"/>
                <a:gd name="T13" fmla="*/ 1 h 11"/>
                <a:gd name="T14" fmla="*/ 13 w 13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13" y="1"/>
                  </a:moveTo>
                  <a:cubicBezTo>
                    <a:pt x="13" y="2"/>
                    <a:pt x="13" y="4"/>
                    <a:pt x="12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6" name="íṡḻíḋê"/>
            <p:cNvSpPr/>
            <p:nvPr/>
          </p:nvSpPr>
          <p:spPr bwMode="auto">
            <a:xfrm>
              <a:off x="4339316" y="2486396"/>
              <a:ext cx="773492" cy="825058"/>
            </a:xfrm>
            <a:custGeom>
              <a:avLst/>
              <a:gdLst>
                <a:gd name="T0" fmla="*/ 99 w 108"/>
                <a:gd name="T1" fmla="*/ 67 h 115"/>
                <a:gd name="T2" fmla="*/ 88 w 108"/>
                <a:gd name="T3" fmla="*/ 92 h 115"/>
                <a:gd name="T4" fmla="*/ 49 w 108"/>
                <a:gd name="T5" fmla="*/ 109 h 115"/>
                <a:gd name="T6" fmla="*/ 22 w 108"/>
                <a:gd name="T7" fmla="*/ 98 h 115"/>
                <a:gd name="T8" fmla="*/ 4 w 108"/>
                <a:gd name="T9" fmla="*/ 62 h 115"/>
                <a:gd name="T10" fmla="*/ 5 w 108"/>
                <a:gd name="T11" fmla="*/ 58 h 115"/>
                <a:gd name="T12" fmla="*/ 16 w 108"/>
                <a:gd name="T13" fmla="*/ 33 h 115"/>
                <a:gd name="T14" fmla="*/ 28 w 108"/>
                <a:gd name="T15" fmla="*/ 18 h 115"/>
                <a:gd name="T16" fmla="*/ 28 w 108"/>
                <a:gd name="T17" fmla="*/ 10 h 115"/>
                <a:gd name="T18" fmla="*/ 45 w 108"/>
                <a:gd name="T19" fmla="*/ 3 h 115"/>
                <a:gd name="T20" fmla="*/ 99 w 108"/>
                <a:gd name="T21" fmla="*/ 25 h 115"/>
                <a:gd name="T22" fmla="*/ 106 w 108"/>
                <a:gd name="T23" fmla="*/ 41 h 115"/>
                <a:gd name="T24" fmla="*/ 100 w 108"/>
                <a:gd name="T25" fmla="*/ 48 h 115"/>
                <a:gd name="T26" fmla="*/ 99 w 108"/>
                <a:gd name="T27" fmla="*/ 6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15">
                  <a:moveTo>
                    <a:pt x="99" y="67"/>
                  </a:moveTo>
                  <a:cubicBezTo>
                    <a:pt x="88" y="92"/>
                    <a:pt x="88" y="92"/>
                    <a:pt x="88" y="92"/>
                  </a:cubicBezTo>
                  <a:cubicBezTo>
                    <a:pt x="82" y="108"/>
                    <a:pt x="64" y="115"/>
                    <a:pt x="49" y="109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8" y="92"/>
                    <a:pt x="0" y="77"/>
                    <a:pt x="4" y="62"/>
                  </a:cubicBezTo>
                  <a:cubicBezTo>
                    <a:pt x="4" y="61"/>
                    <a:pt x="5" y="60"/>
                    <a:pt x="5" y="58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8" y="27"/>
                    <a:pt x="23" y="22"/>
                    <a:pt x="28" y="18"/>
                  </a:cubicBezTo>
                  <a:cubicBezTo>
                    <a:pt x="27" y="16"/>
                    <a:pt x="27" y="13"/>
                    <a:pt x="28" y="10"/>
                  </a:cubicBezTo>
                  <a:cubicBezTo>
                    <a:pt x="31" y="3"/>
                    <a:pt x="38" y="0"/>
                    <a:pt x="45" y="3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105" y="28"/>
                    <a:pt x="108" y="35"/>
                    <a:pt x="106" y="41"/>
                  </a:cubicBezTo>
                  <a:cubicBezTo>
                    <a:pt x="105" y="44"/>
                    <a:pt x="102" y="46"/>
                    <a:pt x="100" y="48"/>
                  </a:cubicBezTo>
                  <a:cubicBezTo>
                    <a:pt x="102" y="54"/>
                    <a:pt x="101" y="60"/>
                    <a:pt x="99" y="67"/>
                  </a:cubicBezTo>
                  <a:close/>
                </a:path>
              </a:pathLst>
            </a:custGeom>
            <a:solidFill>
              <a:srgbClr val="F9B3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7" name="iṣḻïḋé"/>
            <p:cNvSpPr/>
            <p:nvPr/>
          </p:nvSpPr>
          <p:spPr bwMode="auto">
            <a:xfrm>
              <a:off x="4377131" y="2768290"/>
              <a:ext cx="629107" cy="498472"/>
            </a:xfrm>
            <a:custGeom>
              <a:avLst/>
              <a:gdLst>
                <a:gd name="T0" fmla="*/ 13 w 88"/>
                <a:gd name="T1" fmla="*/ 0 h 70"/>
                <a:gd name="T2" fmla="*/ 7 w 88"/>
                <a:gd name="T3" fmla="*/ 15 h 70"/>
                <a:gd name="T4" fmla="*/ 6 w 88"/>
                <a:gd name="T5" fmla="*/ 16 h 70"/>
                <a:gd name="T6" fmla="*/ 23 w 88"/>
                <a:gd name="T7" fmla="*/ 56 h 70"/>
                <a:gd name="T8" fmla="*/ 42 w 88"/>
                <a:gd name="T9" fmla="*/ 63 h 70"/>
                <a:gd name="T10" fmla="*/ 82 w 88"/>
                <a:gd name="T11" fmla="*/ 47 h 70"/>
                <a:gd name="T12" fmla="*/ 82 w 88"/>
                <a:gd name="T13" fmla="*/ 46 h 70"/>
                <a:gd name="T14" fmla="*/ 88 w 88"/>
                <a:gd name="T15" fmla="*/ 30 h 70"/>
                <a:gd name="T16" fmla="*/ 13 w 88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13" y="0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0" y="32"/>
                    <a:pt x="7" y="49"/>
                    <a:pt x="23" y="56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58" y="70"/>
                    <a:pt x="75" y="62"/>
                    <a:pt x="82" y="47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8" y="30"/>
                    <a:pt x="88" y="30"/>
                    <a:pt x="88" y="3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15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8" name="ïś1idè"/>
            <p:cNvSpPr/>
            <p:nvPr/>
          </p:nvSpPr>
          <p:spPr bwMode="auto">
            <a:xfrm>
              <a:off x="4463074" y="2751101"/>
              <a:ext cx="550038" cy="250955"/>
            </a:xfrm>
            <a:custGeom>
              <a:avLst/>
              <a:gdLst>
                <a:gd name="T0" fmla="*/ 76 w 77"/>
                <a:gd name="T1" fmla="*/ 33 h 35"/>
                <a:gd name="T2" fmla="*/ 37 w 77"/>
                <a:gd name="T3" fmla="*/ 21 h 35"/>
                <a:gd name="T4" fmla="*/ 1 w 77"/>
                <a:gd name="T5" fmla="*/ 2 h 35"/>
                <a:gd name="T6" fmla="*/ 40 w 77"/>
                <a:gd name="T7" fmla="*/ 14 h 35"/>
                <a:gd name="T8" fmla="*/ 76 w 77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5">
                  <a:moveTo>
                    <a:pt x="76" y="33"/>
                  </a:moveTo>
                  <a:cubicBezTo>
                    <a:pt x="75" y="35"/>
                    <a:pt x="58" y="29"/>
                    <a:pt x="37" y="21"/>
                  </a:cubicBezTo>
                  <a:cubicBezTo>
                    <a:pt x="16" y="12"/>
                    <a:pt x="0" y="4"/>
                    <a:pt x="1" y="2"/>
                  </a:cubicBezTo>
                  <a:cubicBezTo>
                    <a:pt x="2" y="0"/>
                    <a:pt x="19" y="5"/>
                    <a:pt x="40" y="14"/>
                  </a:cubicBezTo>
                  <a:cubicBezTo>
                    <a:pt x="61" y="22"/>
                    <a:pt x="77" y="31"/>
                    <a:pt x="76" y="33"/>
                  </a:cubicBezTo>
                  <a:close/>
                </a:path>
              </a:pathLst>
            </a:custGeom>
            <a:solidFill>
              <a:srgbClr val="CC41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9" name="išļîdé"/>
            <p:cNvSpPr/>
            <p:nvPr/>
          </p:nvSpPr>
          <p:spPr bwMode="auto">
            <a:xfrm>
              <a:off x="4511203" y="2479520"/>
              <a:ext cx="618793" cy="374713"/>
            </a:xfrm>
            <a:custGeom>
              <a:avLst/>
              <a:gdLst>
                <a:gd name="T0" fmla="*/ 84 w 86"/>
                <a:gd name="T1" fmla="*/ 43 h 52"/>
                <a:gd name="T2" fmla="*/ 67 w 86"/>
                <a:gd name="T3" fmla="*/ 50 h 52"/>
                <a:gd name="T4" fmla="*/ 10 w 86"/>
                <a:gd name="T5" fmla="*/ 27 h 52"/>
                <a:gd name="T6" fmla="*/ 3 w 86"/>
                <a:gd name="T7" fmla="*/ 10 h 52"/>
                <a:gd name="T8" fmla="*/ 3 w 86"/>
                <a:gd name="T9" fmla="*/ 10 h 52"/>
                <a:gd name="T10" fmla="*/ 20 w 86"/>
                <a:gd name="T11" fmla="*/ 3 h 52"/>
                <a:gd name="T12" fmla="*/ 76 w 86"/>
                <a:gd name="T13" fmla="*/ 26 h 52"/>
                <a:gd name="T14" fmla="*/ 84 w 86"/>
                <a:gd name="T15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2">
                  <a:moveTo>
                    <a:pt x="84" y="43"/>
                  </a:moveTo>
                  <a:cubicBezTo>
                    <a:pt x="81" y="49"/>
                    <a:pt x="73" y="52"/>
                    <a:pt x="67" y="50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3" y="24"/>
                    <a:pt x="0" y="16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3"/>
                    <a:pt x="13" y="0"/>
                    <a:pt x="20" y="3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83" y="28"/>
                    <a:pt x="86" y="36"/>
                    <a:pt x="84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0" name="iṩḻídé"/>
            <p:cNvSpPr/>
            <p:nvPr/>
          </p:nvSpPr>
          <p:spPr bwMode="auto">
            <a:xfrm>
              <a:off x="4469950" y="2603279"/>
              <a:ext cx="629107" cy="299083"/>
            </a:xfrm>
            <a:custGeom>
              <a:avLst/>
              <a:gdLst>
                <a:gd name="T0" fmla="*/ 87 w 88"/>
                <a:gd name="T1" fmla="*/ 39 h 42"/>
                <a:gd name="T2" fmla="*/ 80 w 88"/>
                <a:gd name="T3" fmla="*/ 41 h 42"/>
                <a:gd name="T4" fmla="*/ 4 w 88"/>
                <a:gd name="T5" fmla="*/ 10 h 42"/>
                <a:gd name="T6" fmla="*/ 1 w 88"/>
                <a:gd name="T7" fmla="*/ 4 h 42"/>
                <a:gd name="T8" fmla="*/ 1 w 88"/>
                <a:gd name="T9" fmla="*/ 4 h 42"/>
                <a:gd name="T10" fmla="*/ 7 w 88"/>
                <a:gd name="T11" fmla="*/ 1 h 42"/>
                <a:gd name="T12" fmla="*/ 84 w 88"/>
                <a:gd name="T13" fmla="*/ 32 h 42"/>
                <a:gd name="T14" fmla="*/ 87 w 88"/>
                <a:gd name="T15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42">
                  <a:moveTo>
                    <a:pt x="87" y="39"/>
                  </a:moveTo>
                  <a:cubicBezTo>
                    <a:pt x="86" y="41"/>
                    <a:pt x="83" y="42"/>
                    <a:pt x="80" y="4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7" y="33"/>
                    <a:pt x="88" y="36"/>
                    <a:pt x="87" y="3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1" name="îşlïďe"/>
            <p:cNvSpPr/>
            <p:nvPr/>
          </p:nvSpPr>
          <p:spPr bwMode="auto">
            <a:xfrm>
              <a:off x="4769034" y="2916113"/>
              <a:ext cx="165012" cy="223454"/>
            </a:xfrm>
            <a:custGeom>
              <a:avLst/>
              <a:gdLst>
                <a:gd name="T0" fmla="*/ 15 w 23"/>
                <a:gd name="T1" fmla="*/ 25 h 31"/>
                <a:gd name="T2" fmla="*/ 6 w 23"/>
                <a:gd name="T3" fmla="*/ 29 h 31"/>
                <a:gd name="T4" fmla="*/ 6 w 23"/>
                <a:gd name="T5" fmla="*/ 29 h 31"/>
                <a:gd name="T6" fmla="*/ 2 w 23"/>
                <a:gd name="T7" fmla="*/ 20 h 31"/>
                <a:gd name="T8" fmla="*/ 8 w 23"/>
                <a:gd name="T9" fmla="*/ 5 h 31"/>
                <a:gd name="T10" fmla="*/ 17 w 23"/>
                <a:gd name="T11" fmla="*/ 1 h 31"/>
                <a:gd name="T12" fmla="*/ 17 w 23"/>
                <a:gd name="T13" fmla="*/ 1 h 31"/>
                <a:gd name="T14" fmla="*/ 21 w 23"/>
                <a:gd name="T15" fmla="*/ 11 h 31"/>
                <a:gd name="T16" fmla="*/ 15 w 23"/>
                <a:gd name="T17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1">
                  <a:moveTo>
                    <a:pt x="15" y="25"/>
                  </a:moveTo>
                  <a:cubicBezTo>
                    <a:pt x="14" y="29"/>
                    <a:pt x="10" y="31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8"/>
                    <a:pt x="0" y="24"/>
                    <a:pt x="2" y="2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2"/>
                    <a:pt x="13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3"/>
                    <a:pt x="23" y="7"/>
                    <a:pt x="21" y="11"/>
                  </a:cubicBezTo>
                  <a:lnTo>
                    <a:pt x="15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íŝļïḑè"/>
            <p:cNvSpPr/>
            <p:nvPr/>
          </p:nvSpPr>
          <p:spPr bwMode="auto">
            <a:xfrm>
              <a:off x="4628086" y="2589528"/>
              <a:ext cx="48129" cy="61879"/>
            </a:xfrm>
            <a:custGeom>
              <a:avLst/>
              <a:gdLst>
                <a:gd name="T0" fmla="*/ 4 w 7"/>
                <a:gd name="T1" fmla="*/ 8 h 9"/>
                <a:gd name="T2" fmla="*/ 2 w 7"/>
                <a:gd name="T3" fmla="*/ 9 h 9"/>
                <a:gd name="T4" fmla="*/ 2 w 7"/>
                <a:gd name="T5" fmla="*/ 9 h 9"/>
                <a:gd name="T6" fmla="*/ 0 w 7"/>
                <a:gd name="T7" fmla="*/ 6 h 9"/>
                <a:gd name="T8" fmla="*/ 2 w 7"/>
                <a:gd name="T9" fmla="*/ 1 h 9"/>
                <a:gd name="T10" fmla="*/ 5 w 7"/>
                <a:gd name="T11" fmla="*/ 0 h 9"/>
                <a:gd name="T12" fmla="*/ 5 w 7"/>
                <a:gd name="T13" fmla="*/ 0 h 9"/>
                <a:gd name="T14" fmla="*/ 6 w 7"/>
                <a:gd name="T15" fmla="*/ 3 h 9"/>
                <a:gd name="T16" fmla="*/ 4 w 7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9">
                  <a:moveTo>
                    <a:pt x="4" y="8"/>
                  </a:move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7" y="2"/>
                    <a:pt x="6" y="3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ïšliḑè"/>
            <p:cNvSpPr/>
            <p:nvPr/>
          </p:nvSpPr>
          <p:spPr bwMode="auto">
            <a:xfrm>
              <a:off x="4793097" y="2651408"/>
              <a:ext cx="48129" cy="72193"/>
            </a:xfrm>
            <a:custGeom>
              <a:avLst/>
              <a:gdLst>
                <a:gd name="T0" fmla="*/ 4 w 7"/>
                <a:gd name="T1" fmla="*/ 8 h 10"/>
                <a:gd name="T2" fmla="*/ 2 w 7"/>
                <a:gd name="T3" fmla="*/ 9 h 10"/>
                <a:gd name="T4" fmla="*/ 2 w 7"/>
                <a:gd name="T5" fmla="*/ 9 h 10"/>
                <a:gd name="T6" fmla="*/ 0 w 7"/>
                <a:gd name="T7" fmla="*/ 6 h 10"/>
                <a:gd name="T8" fmla="*/ 2 w 7"/>
                <a:gd name="T9" fmla="*/ 2 h 10"/>
                <a:gd name="T10" fmla="*/ 5 w 7"/>
                <a:gd name="T11" fmla="*/ 0 h 10"/>
                <a:gd name="T12" fmla="*/ 5 w 7"/>
                <a:gd name="T13" fmla="*/ 0 h 10"/>
                <a:gd name="T14" fmla="*/ 6 w 7"/>
                <a:gd name="T15" fmla="*/ 3 h 10"/>
                <a:gd name="T16" fmla="*/ 4 w 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4" y="8"/>
                  </a:moveTo>
                  <a:cubicBezTo>
                    <a:pt x="4" y="9"/>
                    <a:pt x="3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7"/>
                    <a:pt x="0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7" y="2"/>
                    <a:pt x="6" y="3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îṡľiḑe"/>
            <p:cNvSpPr/>
            <p:nvPr/>
          </p:nvSpPr>
          <p:spPr bwMode="auto">
            <a:xfrm>
              <a:off x="4954672" y="2716724"/>
              <a:ext cx="51566" cy="72193"/>
            </a:xfrm>
            <a:custGeom>
              <a:avLst/>
              <a:gdLst>
                <a:gd name="T0" fmla="*/ 4 w 7"/>
                <a:gd name="T1" fmla="*/ 8 h 10"/>
                <a:gd name="T2" fmla="*/ 2 w 7"/>
                <a:gd name="T3" fmla="*/ 10 h 10"/>
                <a:gd name="T4" fmla="*/ 2 w 7"/>
                <a:gd name="T5" fmla="*/ 10 h 10"/>
                <a:gd name="T6" fmla="*/ 0 w 7"/>
                <a:gd name="T7" fmla="*/ 7 h 10"/>
                <a:gd name="T8" fmla="*/ 2 w 7"/>
                <a:gd name="T9" fmla="*/ 2 h 10"/>
                <a:gd name="T10" fmla="*/ 5 w 7"/>
                <a:gd name="T11" fmla="*/ 1 h 10"/>
                <a:gd name="T12" fmla="*/ 5 w 7"/>
                <a:gd name="T13" fmla="*/ 1 h 10"/>
                <a:gd name="T14" fmla="*/ 6 w 7"/>
                <a:gd name="T15" fmla="*/ 4 h 10"/>
                <a:gd name="T16" fmla="*/ 4 w 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4" y="8"/>
                  </a:moveTo>
                  <a:cubicBezTo>
                    <a:pt x="4" y="9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7" y="2"/>
                    <a:pt x="6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5" name="íṧlíḍê"/>
            <p:cNvSpPr/>
            <p:nvPr/>
          </p:nvSpPr>
          <p:spPr bwMode="auto">
            <a:xfrm>
              <a:off x="4535267" y="2596404"/>
              <a:ext cx="543162" cy="240642"/>
            </a:xfrm>
            <a:custGeom>
              <a:avLst/>
              <a:gdLst>
                <a:gd name="T0" fmla="*/ 75 w 76"/>
                <a:gd name="T1" fmla="*/ 32 h 34"/>
                <a:gd name="T2" fmla="*/ 72 w 76"/>
                <a:gd name="T3" fmla="*/ 33 h 34"/>
                <a:gd name="T4" fmla="*/ 2 w 76"/>
                <a:gd name="T5" fmla="*/ 5 h 34"/>
                <a:gd name="T6" fmla="*/ 1 w 76"/>
                <a:gd name="T7" fmla="*/ 2 h 34"/>
                <a:gd name="T8" fmla="*/ 1 w 76"/>
                <a:gd name="T9" fmla="*/ 2 h 34"/>
                <a:gd name="T10" fmla="*/ 4 w 76"/>
                <a:gd name="T11" fmla="*/ 0 h 34"/>
                <a:gd name="T12" fmla="*/ 74 w 76"/>
                <a:gd name="T13" fmla="*/ 29 h 34"/>
                <a:gd name="T14" fmla="*/ 75 w 76"/>
                <a:gd name="T1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34">
                  <a:moveTo>
                    <a:pt x="75" y="32"/>
                  </a:moveTo>
                  <a:cubicBezTo>
                    <a:pt x="75" y="33"/>
                    <a:pt x="73" y="34"/>
                    <a:pt x="72" y="3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30"/>
                    <a:pt x="76" y="31"/>
                    <a:pt x="75" y="32"/>
                  </a:cubicBezTo>
                  <a:close/>
                </a:path>
              </a:pathLst>
            </a:custGeom>
            <a:solidFill>
              <a:srgbClr val="F15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6" name="ïŝļidè"/>
            <p:cNvSpPr/>
            <p:nvPr/>
          </p:nvSpPr>
          <p:spPr bwMode="auto">
            <a:xfrm>
              <a:off x="4370255" y="2723600"/>
              <a:ext cx="378151" cy="330023"/>
            </a:xfrm>
            <a:custGeom>
              <a:avLst/>
              <a:gdLst>
                <a:gd name="T0" fmla="*/ 53 w 53"/>
                <a:gd name="T1" fmla="*/ 17 h 46"/>
                <a:gd name="T2" fmla="*/ 41 w 53"/>
                <a:gd name="T3" fmla="*/ 46 h 46"/>
                <a:gd name="T4" fmla="*/ 0 w 53"/>
                <a:gd name="T5" fmla="*/ 29 h 46"/>
                <a:gd name="T6" fmla="*/ 1 w 53"/>
                <a:gd name="T7" fmla="*/ 25 h 46"/>
                <a:gd name="T8" fmla="*/ 11 w 53"/>
                <a:gd name="T9" fmla="*/ 0 h 46"/>
                <a:gd name="T10" fmla="*/ 53 w 53"/>
                <a:gd name="T11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46">
                  <a:moveTo>
                    <a:pt x="53" y="17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7"/>
                    <a:pt x="1" y="25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5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7" name="íSľïḓè"/>
            <p:cNvSpPr/>
            <p:nvPr/>
          </p:nvSpPr>
          <p:spPr bwMode="auto">
            <a:xfrm>
              <a:off x="4445885" y="2775166"/>
              <a:ext cx="144385" cy="99695"/>
            </a:xfrm>
            <a:custGeom>
              <a:avLst/>
              <a:gdLst>
                <a:gd name="T0" fmla="*/ 15 w 20"/>
                <a:gd name="T1" fmla="*/ 8 h 14"/>
                <a:gd name="T2" fmla="*/ 20 w 20"/>
                <a:gd name="T3" fmla="*/ 5 h 14"/>
                <a:gd name="T4" fmla="*/ 15 w 20"/>
                <a:gd name="T5" fmla="*/ 5 h 14"/>
                <a:gd name="T6" fmla="*/ 16 w 20"/>
                <a:gd name="T7" fmla="*/ 1 h 14"/>
                <a:gd name="T8" fmla="*/ 12 w 20"/>
                <a:gd name="T9" fmla="*/ 4 h 14"/>
                <a:gd name="T10" fmla="*/ 9 w 20"/>
                <a:gd name="T11" fmla="*/ 0 h 14"/>
                <a:gd name="T12" fmla="*/ 8 w 20"/>
                <a:gd name="T13" fmla="*/ 4 h 14"/>
                <a:gd name="T14" fmla="*/ 2 w 20"/>
                <a:gd name="T15" fmla="*/ 4 h 14"/>
                <a:gd name="T16" fmla="*/ 5 w 20"/>
                <a:gd name="T17" fmla="*/ 7 h 14"/>
                <a:gd name="T18" fmla="*/ 0 w 20"/>
                <a:gd name="T19" fmla="*/ 9 h 14"/>
                <a:gd name="T20" fmla="*/ 6 w 20"/>
                <a:gd name="T21" fmla="*/ 9 h 14"/>
                <a:gd name="T22" fmla="*/ 4 w 20"/>
                <a:gd name="T23" fmla="*/ 13 h 14"/>
                <a:gd name="T24" fmla="*/ 9 w 20"/>
                <a:gd name="T25" fmla="*/ 11 h 14"/>
                <a:gd name="T26" fmla="*/ 11 w 20"/>
                <a:gd name="T27" fmla="*/ 14 h 14"/>
                <a:gd name="T28" fmla="*/ 13 w 20"/>
                <a:gd name="T29" fmla="*/ 10 h 14"/>
                <a:gd name="T30" fmla="*/ 18 w 20"/>
                <a:gd name="T31" fmla="*/ 11 h 14"/>
                <a:gd name="T32" fmla="*/ 15 w 20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4">
                  <a:moveTo>
                    <a:pt x="15" y="8"/>
                  </a:moveTo>
                  <a:cubicBezTo>
                    <a:pt x="18" y="7"/>
                    <a:pt x="20" y="5"/>
                    <a:pt x="20" y="5"/>
                  </a:cubicBezTo>
                  <a:cubicBezTo>
                    <a:pt x="20" y="5"/>
                    <a:pt x="18" y="5"/>
                    <a:pt x="15" y="5"/>
                  </a:cubicBezTo>
                  <a:cubicBezTo>
                    <a:pt x="16" y="3"/>
                    <a:pt x="16" y="1"/>
                    <a:pt x="16" y="1"/>
                  </a:cubicBezTo>
                  <a:cubicBezTo>
                    <a:pt x="16" y="1"/>
                    <a:pt x="14" y="2"/>
                    <a:pt x="12" y="4"/>
                  </a:cubicBezTo>
                  <a:cubicBezTo>
                    <a:pt x="11" y="2"/>
                    <a:pt x="9" y="0"/>
                    <a:pt x="9" y="0"/>
                  </a:cubicBezTo>
                  <a:cubicBezTo>
                    <a:pt x="9" y="0"/>
                    <a:pt x="7" y="2"/>
                    <a:pt x="8" y="4"/>
                  </a:cubicBezTo>
                  <a:cubicBezTo>
                    <a:pt x="5" y="3"/>
                    <a:pt x="2" y="4"/>
                    <a:pt x="2" y="4"/>
                  </a:cubicBezTo>
                  <a:cubicBezTo>
                    <a:pt x="2" y="4"/>
                    <a:pt x="3" y="6"/>
                    <a:pt x="5" y="7"/>
                  </a:cubicBezTo>
                  <a:cubicBezTo>
                    <a:pt x="2" y="7"/>
                    <a:pt x="0" y="9"/>
                    <a:pt x="0" y="9"/>
                  </a:cubicBezTo>
                  <a:cubicBezTo>
                    <a:pt x="0" y="9"/>
                    <a:pt x="3" y="10"/>
                    <a:pt x="6" y="9"/>
                  </a:cubicBezTo>
                  <a:cubicBezTo>
                    <a:pt x="4" y="11"/>
                    <a:pt x="4" y="13"/>
                    <a:pt x="4" y="13"/>
                  </a:cubicBezTo>
                  <a:cubicBezTo>
                    <a:pt x="4" y="13"/>
                    <a:pt x="7" y="13"/>
                    <a:pt x="9" y="11"/>
                  </a:cubicBezTo>
                  <a:cubicBezTo>
                    <a:pt x="9" y="13"/>
                    <a:pt x="11" y="14"/>
                    <a:pt x="11" y="14"/>
                  </a:cubicBezTo>
                  <a:cubicBezTo>
                    <a:pt x="11" y="14"/>
                    <a:pt x="13" y="12"/>
                    <a:pt x="13" y="10"/>
                  </a:cubicBezTo>
                  <a:cubicBezTo>
                    <a:pt x="15" y="11"/>
                    <a:pt x="18" y="11"/>
                    <a:pt x="18" y="11"/>
                  </a:cubicBezTo>
                  <a:cubicBezTo>
                    <a:pt x="18" y="11"/>
                    <a:pt x="17" y="9"/>
                    <a:pt x="15" y="8"/>
                  </a:cubicBezTo>
                  <a:close/>
                </a:path>
              </a:pathLst>
            </a:custGeom>
            <a:solidFill>
              <a:srgbClr val="5F9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8" name="ïṩlíďe"/>
            <p:cNvSpPr/>
            <p:nvPr/>
          </p:nvSpPr>
          <p:spPr bwMode="auto">
            <a:xfrm>
              <a:off x="4456200" y="2816419"/>
              <a:ext cx="147823" cy="171887"/>
            </a:xfrm>
            <a:custGeom>
              <a:avLst/>
              <a:gdLst>
                <a:gd name="T0" fmla="*/ 20 w 21"/>
                <a:gd name="T1" fmla="*/ 8 h 24"/>
                <a:gd name="T2" fmla="*/ 13 w 21"/>
                <a:gd name="T3" fmla="*/ 23 h 24"/>
                <a:gd name="T4" fmla="*/ 1 w 21"/>
                <a:gd name="T5" fmla="*/ 12 h 24"/>
                <a:gd name="T6" fmla="*/ 9 w 21"/>
                <a:gd name="T7" fmla="*/ 1 h 24"/>
                <a:gd name="T8" fmla="*/ 20 w 21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20" y="8"/>
                  </a:moveTo>
                  <a:cubicBezTo>
                    <a:pt x="21" y="14"/>
                    <a:pt x="19" y="22"/>
                    <a:pt x="13" y="23"/>
                  </a:cubicBezTo>
                  <a:cubicBezTo>
                    <a:pt x="8" y="24"/>
                    <a:pt x="2" y="17"/>
                    <a:pt x="1" y="12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14" y="0"/>
                    <a:pt x="19" y="3"/>
                    <a:pt x="20" y="8"/>
                  </a:cubicBezTo>
                  <a:close/>
                </a:path>
              </a:pathLst>
            </a:custGeom>
            <a:solidFill>
              <a:srgbClr val="F15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9" name="íšḻíḓé"/>
            <p:cNvSpPr/>
            <p:nvPr/>
          </p:nvSpPr>
          <p:spPr bwMode="auto">
            <a:xfrm>
              <a:off x="4490577" y="2843920"/>
              <a:ext cx="20626" cy="17189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0 w 3"/>
                <a:gd name="T5" fmla="*/ 0 h 2"/>
                <a:gd name="T6" fmla="*/ 2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5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0" name="íṩľiḍe"/>
            <p:cNvSpPr/>
            <p:nvPr/>
          </p:nvSpPr>
          <p:spPr bwMode="auto">
            <a:xfrm>
              <a:off x="4549018" y="2854234"/>
              <a:ext cx="27502" cy="27502"/>
            </a:xfrm>
            <a:custGeom>
              <a:avLst/>
              <a:gdLst>
                <a:gd name="T0" fmla="*/ 3 w 4"/>
                <a:gd name="T1" fmla="*/ 2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3" y="3"/>
                    <a:pt x="2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1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F5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1" name="ïşlïďê"/>
            <p:cNvSpPr/>
            <p:nvPr/>
          </p:nvSpPr>
          <p:spPr bwMode="auto">
            <a:xfrm>
              <a:off x="4524954" y="2895487"/>
              <a:ext cx="30940" cy="27502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0 w 4"/>
                <a:gd name="T5" fmla="*/ 1 h 4"/>
                <a:gd name="T6" fmla="*/ 2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3"/>
                    <a:pt x="2" y="4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3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F5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2" name="îṥḷïḓé"/>
            <p:cNvSpPr/>
            <p:nvPr/>
          </p:nvSpPr>
          <p:spPr bwMode="auto">
            <a:xfrm>
              <a:off x="4483701" y="2902362"/>
              <a:ext cx="20626" cy="13751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2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F5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3" name="iŝļiḍe"/>
            <p:cNvSpPr/>
            <p:nvPr/>
          </p:nvSpPr>
          <p:spPr bwMode="auto">
            <a:xfrm>
              <a:off x="4535267" y="2947053"/>
              <a:ext cx="20626" cy="20626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5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4" name="ï$ḻidè"/>
            <p:cNvSpPr/>
            <p:nvPr/>
          </p:nvSpPr>
          <p:spPr bwMode="auto">
            <a:xfrm>
              <a:off x="4947796" y="3074250"/>
              <a:ext cx="797556" cy="821619"/>
            </a:xfrm>
            <a:custGeom>
              <a:avLst/>
              <a:gdLst>
                <a:gd name="T0" fmla="*/ 93 w 111"/>
                <a:gd name="T1" fmla="*/ 31 h 115"/>
                <a:gd name="T2" fmla="*/ 104 w 111"/>
                <a:gd name="T3" fmla="*/ 56 h 115"/>
                <a:gd name="T4" fmla="*/ 90 w 111"/>
                <a:gd name="T5" fmla="*/ 96 h 115"/>
                <a:gd name="T6" fmla="*/ 63 w 111"/>
                <a:gd name="T7" fmla="*/ 109 h 115"/>
                <a:gd name="T8" fmla="*/ 25 w 111"/>
                <a:gd name="T9" fmla="*/ 97 h 115"/>
                <a:gd name="T10" fmla="*/ 23 w 111"/>
                <a:gd name="T11" fmla="*/ 94 h 115"/>
                <a:gd name="T12" fmla="*/ 12 w 111"/>
                <a:gd name="T13" fmla="*/ 69 h 115"/>
                <a:gd name="T14" fmla="*/ 9 w 111"/>
                <a:gd name="T15" fmla="*/ 50 h 115"/>
                <a:gd name="T16" fmla="*/ 3 w 111"/>
                <a:gd name="T17" fmla="*/ 44 h 115"/>
                <a:gd name="T18" fmla="*/ 9 w 111"/>
                <a:gd name="T19" fmla="*/ 27 h 115"/>
                <a:gd name="T20" fmla="*/ 63 w 111"/>
                <a:gd name="T21" fmla="*/ 3 h 115"/>
                <a:gd name="T22" fmla="*/ 79 w 111"/>
                <a:gd name="T23" fmla="*/ 9 h 115"/>
                <a:gd name="T24" fmla="*/ 80 w 111"/>
                <a:gd name="T25" fmla="*/ 17 h 115"/>
                <a:gd name="T26" fmla="*/ 93 w 111"/>
                <a:gd name="T27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5">
                  <a:moveTo>
                    <a:pt x="93" y="31"/>
                  </a:moveTo>
                  <a:cubicBezTo>
                    <a:pt x="104" y="56"/>
                    <a:pt x="104" y="56"/>
                    <a:pt x="104" y="56"/>
                  </a:cubicBezTo>
                  <a:cubicBezTo>
                    <a:pt x="111" y="71"/>
                    <a:pt x="105" y="89"/>
                    <a:pt x="90" y="96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49" y="115"/>
                    <a:pt x="33" y="110"/>
                    <a:pt x="25" y="97"/>
                  </a:cubicBezTo>
                  <a:cubicBezTo>
                    <a:pt x="24" y="96"/>
                    <a:pt x="24" y="95"/>
                    <a:pt x="23" y="94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9" y="63"/>
                    <a:pt x="8" y="56"/>
                    <a:pt x="9" y="50"/>
                  </a:cubicBezTo>
                  <a:cubicBezTo>
                    <a:pt x="7" y="49"/>
                    <a:pt x="5" y="47"/>
                    <a:pt x="3" y="44"/>
                  </a:cubicBezTo>
                  <a:cubicBezTo>
                    <a:pt x="0" y="38"/>
                    <a:pt x="3" y="30"/>
                    <a:pt x="9" y="27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9" y="0"/>
                    <a:pt x="76" y="3"/>
                    <a:pt x="79" y="9"/>
                  </a:cubicBezTo>
                  <a:cubicBezTo>
                    <a:pt x="80" y="12"/>
                    <a:pt x="81" y="15"/>
                    <a:pt x="80" y="17"/>
                  </a:cubicBezTo>
                  <a:cubicBezTo>
                    <a:pt x="85" y="20"/>
                    <a:pt x="90" y="25"/>
                    <a:pt x="93" y="31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5" name="ïṥḻïďé"/>
            <p:cNvSpPr/>
            <p:nvPr/>
          </p:nvSpPr>
          <p:spPr bwMode="auto">
            <a:xfrm>
              <a:off x="5071554" y="3338955"/>
              <a:ext cx="629107" cy="515661"/>
            </a:xfrm>
            <a:custGeom>
              <a:avLst/>
              <a:gdLst>
                <a:gd name="T0" fmla="*/ 0 w 88"/>
                <a:gd name="T1" fmla="*/ 34 h 72"/>
                <a:gd name="T2" fmla="*/ 7 w 88"/>
                <a:gd name="T3" fmla="*/ 49 h 72"/>
                <a:gd name="T4" fmla="*/ 8 w 88"/>
                <a:gd name="T5" fmla="*/ 50 h 72"/>
                <a:gd name="T6" fmla="*/ 48 w 88"/>
                <a:gd name="T7" fmla="*/ 65 h 72"/>
                <a:gd name="T8" fmla="*/ 67 w 88"/>
                <a:gd name="T9" fmla="*/ 56 h 72"/>
                <a:gd name="T10" fmla="*/ 81 w 88"/>
                <a:gd name="T11" fmla="*/ 16 h 72"/>
                <a:gd name="T12" fmla="*/ 81 w 88"/>
                <a:gd name="T13" fmla="*/ 15 h 72"/>
                <a:gd name="T14" fmla="*/ 74 w 88"/>
                <a:gd name="T15" fmla="*/ 0 h 72"/>
                <a:gd name="T16" fmla="*/ 0 w 88"/>
                <a:gd name="T17" fmla="*/ 3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2">
                  <a:moveTo>
                    <a:pt x="0" y="34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5" y="65"/>
                    <a:pt x="33" y="72"/>
                    <a:pt x="48" y="65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82" y="49"/>
                    <a:pt x="88" y="31"/>
                    <a:pt x="81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9B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6" name="ïṡļíďé"/>
            <p:cNvSpPr/>
            <p:nvPr/>
          </p:nvSpPr>
          <p:spPr bwMode="auto">
            <a:xfrm>
              <a:off x="5064679" y="3325205"/>
              <a:ext cx="543162" cy="271581"/>
            </a:xfrm>
            <a:custGeom>
              <a:avLst/>
              <a:gdLst>
                <a:gd name="T0" fmla="*/ 75 w 76"/>
                <a:gd name="T1" fmla="*/ 2 h 38"/>
                <a:gd name="T2" fmla="*/ 40 w 76"/>
                <a:gd name="T3" fmla="*/ 23 h 38"/>
                <a:gd name="T4" fmla="*/ 1 w 76"/>
                <a:gd name="T5" fmla="*/ 36 h 38"/>
                <a:gd name="T6" fmla="*/ 37 w 76"/>
                <a:gd name="T7" fmla="*/ 16 h 38"/>
                <a:gd name="T8" fmla="*/ 75 w 76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8">
                  <a:moveTo>
                    <a:pt x="75" y="2"/>
                  </a:moveTo>
                  <a:cubicBezTo>
                    <a:pt x="76" y="4"/>
                    <a:pt x="60" y="14"/>
                    <a:pt x="40" y="23"/>
                  </a:cubicBezTo>
                  <a:cubicBezTo>
                    <a:pt x="19" y="32"/>
                    <a:pt x="2" y="38"/>
                    <a:pt x="1" y="36"/>
                  </a:cubicBezTo>
                  <a:cubicBezTo>
                    <a:pt x="0" y="34"/>
                    <a:pt x="16" y="25"/>
                    <a:pt x="37" y="16"/>
                  </a:cubicBezTo>
                  <a:cubicBezTo>
                    <a:pt x="57" y="6"/>
                    <a:pt x="74" y="0"/>
                    <a:pt x="75" y="2"/>
                  </a:cubicBezTo>
                  <a:close/>
                </a:path>
              </a:pathLst>
            </a:custGeom>
            <a:solidFill>
              <a:srgbClr val="F7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işļíḑè"/>
            <p:cNvSpPr/>
            <p:nvPr/>
          </p:nvSpPr>
          <p:spPr bwMode="auto">
            <a:xfrm>
              <a:off x="4940920" y="3060498"/>
              <a:ext cx="608480" cy="391902"/>
            </a:xfrm>
            <a:custGeom>
              <a:avLst/>
              <a:gdLst>
                <a:gd name="T0" fmla="*/ 82 w 85"/>
                <a:gd name="T1" fmla="*/ 10 h 55"/>
                <a:gd name="T2" fmla="*/ 75 w 85"/>
                <a:gd name="T3" fmla="*/ 27 h 55"/>
                <a:gd name="T4" fmla="*/ 20 w 85"/>
                <a:gd name="T5" fmla="*/ 52 h 55"/>
                <a:gd name="T6" fmla="*/ 2 w 85"/>
                <a:gd name="T7" fmla="*/ 46 h 55"/>
                <a:gd name="T8" fmla="*/ 2 w 85"/>
                <a:gd name="T9" fmla="*/ 46 h 55"/>
                <a:gd name="T10" fmla="*/ 9 w 85"/>
                <a:gd name="T11" fmla="*/ 29 h 55"/>
                <a:gd name="T12" fmla="*/ 65 w 85"/>
                <a:gd name="T13" fmla="*/ 3 h 55"/>
                <a:gd name="T14" fmla="*/ 82 w 85"/>
                <a:gd name="T15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55">
                  <a:moveTo>
                    <a:pt x="82" y="10"/>
                  </a:moveTo>
                  <a:cubicBezTo>
                    <a:pt x="85" y="16"/>
                    <a:pt x="82" y="24"/>
                    <a:pt x="75" y="27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3" y="55"/>
                    <a:pt x="5" y="53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0"/>
                    <a:pt x="2" y="32"/>
                    <a:pt x="9" y="2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71" y="0"/>
                    <a:pt x="79" y="3"/>
                    <a:pt x="82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8" name="íṡlíḋe"/>
            <p:cNvSpPr/>
            <p:nvPr/>
          </p:nvSpPr>
          <p:spPr bwMode="auto">
            <a:xfrm>
              <a:off x="4971860" y="3180819"/>
              <a:ext cx="622231" cy="330023"/>
            </a:xfrm>
            <a:custGeom>
              <a:avLst/>
              <a:gdLst>
                <a:gd name="T0" fmla="*/ 85 w 87"/>
                <a:gd name="T1" fmla="*/ 3 h 46"/>
                <a:gd name="T2" fmla="*/ 83 w 87"/>
                <a:gd name="T3" fmla="*/ 10 h 46"/>
                <a:gd name="T4" fmla="*/ 8 w 87"/>
                <a:gd name="T5" fmla="*/ 45 h 46"/>
                <a:gd name="T6" fmla="*/ 1 w 87"/>
                <a:gd name="T7" fmla="*/ 42 h 46"/>
                <a:gd name="T8" fmla="*/ 1 w 87"/>
                <a:gd name="T9" fmla="*/ 42 h 46"/>
                <a:gd name="T10" fmla="*/ 3 w 87"/>
                <a:gd name="T11" fmla="*/ 36 h 46"/>
                <a:gd name="T12" fmla="*/ 79 w 87"/>
                <a:gd name="T13" fmla="*/ 1 h 46"/>
                <a:gd name="T14" fmla="*/ 85 w 87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46">
                  <a:moveTo>
                    <a:pt x="85" y="3"/>
                  </a:moveTo>
                  <a:cubicBezTo>
                    <a:pt x="87" y="6"/>
                    <a:pt x="85" y="9"/>
                    <a:pt x="83" y="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5" y="46"/>
                    <a:pt x="2" y="45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0"/>
                    <a:pt x="1" y="37"/>
                    <a:pt x="3" y="36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81" y="0"/>
                    <a:pt x="84" y="1"/>
                    <a:pt x="85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ïś1íḋè"/>
            <p:cNvSpPr/>
            <p:nvPr/>
          </p:nvSpPr>
          <p:spPr bwMode="auto">
            <a:xfrm>
              <a:off x="5442831" y="3373332"/>
              <a:ext cx="165012" cy="223454"/>
            </a:xfrm>
            <a:custGeom>
              <a:avLst/>
              <a:gdLst>
                <a:gd name="T0" fmla="*/ 22 w 23"/>
                <a:gd name="T1" fmla="*/ 19 h 31"/>
                <a:gd name="T2" fmla="*/ 18 w 23"/>
                <a:gd name="T3" fmla="*/ 29 h 31"/>
                <a:gd name="T4" fmla="*/ 18 w 23"/>
                <a:gd name="T5" fmla="*/ 29 h 31"/>
                <a:gd name="T6" fmla="*/ 8 w 23"/>
                <a:gd name="T7" fmla="*/ 25 h 31"/>
                <a:gd name="T8" fmla="*/ 2 w 23"/>
                <a:gd name="T9" fmla="*/ 11 h 31"/>
                <a:gd name="T10" fmla="*/ 5 w 23"/>
                <a:gd name="T11" fmla="*/ 1 h 31"/>
                <a:gd name="T12" fmla="*/ 5 w 23"/>
                <a:gd name="T13" fmla="*/ 1 h 31"/>
                <a:gd name="T14" fmla="*/ 15 w 23"/>
                <a:gd name="T15" fmla="*/ 5 h 31"/>
                <a:gd name="T16" fmla="*/ 22 w 23"/>
                <a:gd name="T17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1">
                  <a:moveTo>
                    <a:pt x="22" y="19"/>
                  </a:moveTo>
                  <a:cubicBezTo>
                    <a:pt x="23" y="23"/>
                    <a:pt x="22" y="27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4" y="31"/>
                    <a:pt x="10" y="29"/>
                    <a:pt x="8" y="25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2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9" y="0"/>
                    <a:pt x="13" y="1"/>
                    <a:pt x="15" y="5"/>
                  </a:cubicBezTo>
                  <a:lnTo>
                    <a:pt x="22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iṧḻïďè"/>
            <p:cNvSpPr/>
            <p:nvPr/>
          </p:nvSpPr>
          <p:spPr bwMode="auto">
            <a:xfrm>
              <a:off x="5064679" y="3318329"/>
              <a:ext cx="48129" cy="72193"/>
            </a:xfrm>
            <a:custGeom>
              <a:avLst/>
              <a:gdLst>
                <a:gd name="T0" fmla="*/ 7 w 7"/>
                <a:gd name="T1" fmla="*/ 6 h 10"/>
                <a:gd name="T2" fmla="*/ 6 w 7"/>
                <a:gd name="T3" fmla="*/ 9 h 10"/>
                <a:gd name="T4" fmla="*/ 6 w 7"/>
                <a:gd name="T5" fmla="*/ 9 h 10"/>
                <a:gd name="T6" fmla="*/ 3 w 7"/>
                <a:gd name="T7" fmla="*/ 8 h 10"/>
                <a:gd name="T8" fmla="*/ 1 w 7"/>
                <a:gd name="T9" fmla="*/ 3 h 10"/>
                <a:gd name="T10" fmla="*/ 2 w 7"/>
                <a:gd name="T11" fmla="*/ 0 h 10"/>
                <a:gd name="T12" fmla="*/ 2 w 7"/>
                <a:gd name="T13" fmla="*/ 0 h 10"/>
                <a:gd name="T14" fmla="*/ 5 w 7"/>
                <a:gd name="T15" fmla="*/ 1 h 10"/>
                <a:gd name="T16" fmla="*/ 7 w 7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7" y="6"/>
                  </a:moveTo>
                  <a:cubicBezTo>
                    <a:pt x="7" y="7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3" y="9"/>
                    <a:pt x="3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ïṧļidè"/>
            <p:cNvSpPr/>
            <p:nvPr/>
          </p:nvSpPr>
          <p:spPr bwMode="auto">
            <a:xfrm>
              <a:off x="5229690" y="3239261"/>
              <a:ext cx="48129" cy="72193"/>
            </a:xfrm>
            <a:custGeom>
              <a:avLst/>
              <a:gdLst>
                <a:gd name="T0" fmla="*/ 6 w 7"/>
                <a:gd name="T1" fmla="*/ 7 h 10"/>
                <a:gd name="T2" fmla="*/ 5 w 7"/>
                <a:gd name="T3" fmla="*/ 10 h 10"/>
                <a:gd name="T4" fmla="*/ 5 w 7"/>
                <a:gd name="T5" fmla="*/ 10 h 10"/>
                <a:gd name="T6" fmla="*/ 2 w 7"/>
                <a:gd name="T7" fmla="*/ 9 h 10"/>
                <a:gd name="T8" fmla="*/ 0 w 7"/>
                <a:gd name="T9" fmla="*/ 4 h 10"/>
                <a:gd name="T10" fmla="*/ 1 w 7"/>
                <a:gd name="T11" fmla="*/ 1 h 10"/>
                <a:gd name="T12" fmla="*/ 1 w 7"/>
                <a:gd name="T13" fmla="*/ 1 h 10"/>
                <a:gd name="T14" fmla="*/ 4 w 7"/>
                <a:gd name="T15" fmla="*/ 2 h 10"/>
                <a:gd name="T16" fmla="*/ 6 w 7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6" y="7"/>
                  </a:moveTo>
                  <a:cubicBezTo>
                    <a:pt x="7" y="8"/>
                    <a:pt x="7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6" y="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ïṧḷïďè"/>
            <p:cNvSpPr/>
            <p:nvPr/>
          </p:nvSpPr>
          <p:spPr bwMode="auto">
            <a:xfrm>
              <a:off x="5387826" y="3167069"/>
              <a:ext cx="55004" cy="72193"/>
            </a:xfrm>
            <a:custGeom>
              <a:avLst/>
              <a:gdLst>
                <a:gd name="T0" fmla="*/ 7 w 8"/>
                <a:gd name="T1" fmla="*/ 6 h 10"/>
                <a:gd name="T2" fmla="*/ 6 w 8"/>
                <a:gd name="T3" fmla="*/ 9 h 10"/>
                <a:gd name="T4" fmla="*/ 6 w 8"/>
                <a:gd name="T5" fmla="*/ 9 h 10"/>
                <a:gd name="T6" fmla="*/ 3 w 8"/>
                <a:gd name="T7" fmla="*/ 8 h 10"/>
                <a:gd name="T8" fmla="*/ 1 w 8"/>
                <a:gd name="T9" fmla="*/ 3 h 10"/>
                <a:gd name="T10" fmla="*/ 2 w 8"/>
                <a:gd name="T11" fmla="*/ 1 h 10"/>
                <a:gd name="T12" fmla="*/ 2 w 8"/>
                <a:gd name="T13" fmla="*/ 1 h 10"/>
                <a:gd name="T14" fmla="*/ 5 w 8"/>
                <a:gd name="T15" fmla="*/ 2 h 10"/>
                <a:gd name="T16" fmla="*/ 7 w 8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7" y="6"/>
                  </a:moveTo>
                  <a:cubicBezTo>
                    <a:pt x="8" y="7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4" y="9"/>
                    <a:pt x="3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îṩļîḓé"/>
            <p:cNvSpPr/>
            <p:nvPr/>
          </p:nvSpPr>
          <p:spPr bwMode="auto">
            <a:xfrm>
              <a:off x="4999362" y="3173944"/>
              <a:ext cx="529412" cy="264705"/>
            </a:xfrm>
            <a:custGeom>
              <a:avLst/>
              <a:gdLst>
                <a:gd name="T0" fmla="*/ 74 w 74"/>
                <a:gd name="T1" fmla="*/ 1 h 37"/>
                <a:gd name="T2" fmla="*/ 73 w 74"/>
                <a:gd name="T3" fmla="*/ 4 h 37"/>
                <a:gd name="T4" fmla="*/ 4 w 74"/>
                <a:gd name="T5" fmla="*/ 36 h 37"/>
                <a:gd name="T6" fmla="*/ 1 w 74"/>
                <a:gd name="T7" fmla="*/ 35 h 37"/>
                <a:gd name="T8" fmla="*/ 1 w 74"/>
                <a:gd name="T9" fmla="*/ 35 h 37"/>
                <a:gd name="T10" fmla="*/ 2 w 74"/>
                <a:gd name="T11" fmla="*/ 32 h 37"/>
                <a:gd name="T12" fmla="*/ 71 w 74"/>
                <a:gd name="T13" fmla="*/ 0 h 37"/>
                <a:gd name="T14" fmla="*/ 74 w 74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37">
                  <a:moveTo>
                    <a:pt x="74" y="1"/>
                  </a:moveTo>
                  <a:cubicBezTo>
                    <a:pt x="74" y="2"/>
                    <a:pt x="74" y="4"/>
                    <a:pt x="73" y="4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6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4"/>
                    <a:pt x="1" y="33"/>
                    <a:pt x="2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2" y="0"/>
                    <a:pt x="73" y="0"/>
                    <a:pt x="74" y="1"/>
                  </a:cubicBezTo>
                  <a:close/>
                </a:path>
              </a:pathLst>
            </a:custGeom>
            <a:solidFill>
              <a:srgbClr val="F7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4" name="íṥlïďé"/>
            <p:cNvSpPr/>
            <p:nvPr/>
          </p:nvSpPr>
          <p:spPr bwMode="auto">
            <a:xfrm>
              <a:off x="5033739" y="3438650"/>
              <a:ext cx="381589" cy="330023"/>
            </a:xfrm>
            <a:custGeom>
              <a:avLst/>
              <a:gdLst>
                <a:gd name="T0" fmla="*/ 40 w 53"/>
                <a:gd name="T1" fmla="*/ 0 h 46"/>
                <a:gd name="T2" fmla="*/ 53 w 53"/>
                <a:gd name="T3" fmla="*/ 28 h 46"/>
                <a:gd name="T4" fmla="*/ 13 w 53"/>
                <a:gd name="T5" fmla="*/ 46 h 46"/>
                <a:gd name="T6" fmla="*/ 11 w 53"/>
                <a:gd name="T7" fmla="*/ 43 h 46"/>
                <a:gd name="T8" fmla="*/ 0 w 53"/>
                <a:gd name="T9" fmla="*/ 18 h 46"/>
                <a:gd name="T10" fmla="*/ 40 w 5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46">
                  <a:moveTo>
                    <a:pt x="40" y="0"/>
                  </a:moveTo>
                  <a:cubicBezTo>
                    <a:pt x="53" y="28"/>
                    <a:pt x="53" y="28"/>
                    <a:pt x="53" y="28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5"/>
                    <a:pt x="12" y="44"/>
                    <a:pt x="11" y="43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5" name="îṥ1íḋe"/>
            <p:cNvSpPr/>
            <p:nvPr/>
          </p:nvSpPr>
          <p:spPr bwMode="auto">
            <a:xfrm>
              <a:off x="5099056" y="3497091"/>
              <a:ext cx="223454" cy="220015"/>
            </a:xfrm>
            <a:custGeom>
              <a:avLst/>
              <a:gdLst>
                <a:gd name="T0" fmla="*/ 3 w 31"/>
                <a:gd name="T1" fmla="*/ 21 h 31"/>
                <a:gd name="T2" fmla="*/ 21 w 31"/>
                <a:gd name="T3" fmla="*/ 28 h 31"/>
                <a:gd name="T4" fmla="*/ 28 w 31"/>
                <a:gd name="T5" fmla="*/ 10 h 31"/>
                <a:gd name="T6" fmla="*/ 10 w 31"/>
                <a:gd name="T7" fmla="*/ 3 h 31"/>
                <a:gd name="T8" fmla="*/ 3 w 31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" y="21"/>
                  </a:moveTo>
                  <a:cubicBezTo>
                    <a:pt x="6" y="28"/>
                    <a:pt x="14" y="31"/>
                    <a:pt x="21" y="28"/>
                  </a:cubicBezTo>
                  <a:cubicBezTo>
                    <a:pt x="28" y="25"/>
                    <a:pt x="31" y="17"/>
                    <a:pt x="28" y="10"/>
                  </a:cubicBezTo>
                  <a:cubicBezTo>
                    <a:pt x="25" y="3"/>
                    <a:pt x="17" y="0"/>
                    <a:pt x="10" y="3"/>
                  </a:cubicBezTo>
                  <a:cubicBezTo>
                    <a:pt x="3" y="6"/>
                    <a:pt x="0" y="14"/>
                    <a:pt x="3" y="21"/>
                  </a:cubicBezTo>
                  <a:close/>
                </a:path>
              </a:pathLst>
            </a:custGeom>
            <a:solidFill>
              <a:srgbClr val="E87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6" name="ï$1iḍé"/>
            <p:cNvSpPr/>
            <p:nvPr/>
          </p:nvSpPr>
          <p:spPr bwMode="auto">
            <a:xfrm>
              <a:off x="5119682" y="3517717"/>
              <a:ext cx="171887" cy="178762"/>
            </a:xfrm>
            <a:custGeom>
              <a:avLst/>
              <a:gdLst>
                <a:gd name="T0" fmla="*/ 2 w 24"/>
                <a:gd name="T1" fmla="*/ 17 h 25"/>
                <a:gd name="T2" fmla="*/ 2 w 24"/>
                <a:gd name="T3" fmla="*/ 18 h 25"/>
                <a:gd name="T4" fmla="*/ 8 w 24"/>
                <a:gd name="T5" fmla="*/ 23 h 25"/>
                <a:gd name="T6" fmla="*/ 9 w 24"/>
                <a:gd name="T7" fmla="*/ 24 h 25"/>
                <a:gd name="T8" fmla="*/ 17 w 24"/>
                <a:gd name="T9" fmla="*/ 23 h 25"/>
                <a:gd name="T10" fmla="*/ 17 w 24"/>
                <a:gd name="T11" fmla="*/ 23 h 25"/>
                <a:gd name="T12" fmla="*/ 18 w 24"/>
                <a:gd name="T13" fmla="*/ 23 h 25"/>
                <a:gd name="T14" fmla="*/ 23 w 24"/>
                <a:gd name="T15" fmla="*/ 17 h 25"/>
                <a:gd name="T16" fmla="*/ 24 w 24"/>
                <a:gd name="T17" fmla="*/ 16 h 25"/>
                <a:gd name="T18" fmla="*/ 23 w 24"/>
                <a:gd name="T19" fmla="*/ 8 h 25"/>
                <a:gd name="T20" fmla="*/ 23 w 24"/>
                <a:gd name="T21" fmla="*/ 7 h 25"/>
                <a:gd name="T22" fmla="*/ 23 w 24"/>
                <a:gd name="T23" fmla="*/ 7 h 25"/>
                <a:gd name="T24" fmla="*/ 17 w 24"/>
                <a:gd name="T25" fmla="*/ 1 h 25"/>
                <a:gd name="T26" fmla="*/ 16 w 24"/>
                <a:gd name="T27" fmla="*/ 1 h 25"/>
                <a:gd name="T28" fmla="*/ 8 w 24"/>
                <a:gd name="T29" fmla="*/ 1 h 25"/>
                <a:gd name="T30" fmla="*/ 7 w 24"/>
                <a:gd name="T31" fmla="*/ 2 h 25"/>
                <a:gd name="T32" fmla="*/ 7 w 24"/>
                <a:gd name="T33" fmla="*/ 2 h 25"/>
                <a:gd name="T34" fmla="*/ 1 w 24"/>
                <a:gd name="T35" fmla="*/ 8 h 25"/>
                <a:gd name="T36" fmla="*/ 1 w 24"/>
                <a:gd name="T37" fmla="*/ 9 h 25"/>
                <a:gd name="T38" fmla="*/ 1 w 24"/>
                <a:gd name="T39" fmla="*/ 17 h 25"/>
                <a:gd name="T40" fmla="*/ 2 w 24"/>
                <a:gd name="T4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25">
                  <a:moveTo>
                    <a:pt x="2" y="17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3" y="20"/>
                    <a:pt x="5" y="22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11" y="25"/>
                    <a:pt x="14" y="24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22"/>
                    <a:pt x="22" y="19"/>
                    <a:pt x="23" y="17"/>
                  </a:cubicBezTo>
                  <a:cubicBezTo>
                    <a:pt x="23" y="17"/>
                    <a:pt x="24" y="16"/>
                    <a:pt x="24" y="16"/>
                  </a:cubicBezTo>
                  <a:cubicBezTo>
                    <a:pt x="24" y="13"/>
                    <a:pt x="24" y="11"/>
                    <a:pt x="23" y="8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4"/>
                    <a:pt x="19" y="3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3" y="0"/>
                    <a:pt x="11" y="0"/>
                    <a:pt x="8" y="1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3"/>
                    <a:pt x="3" y="5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11"/>
                    <a:pt x="0" y="14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solidFill>
              <a:srgbClr val="F9B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7" name="ïṡľïḍè"/>
            <p:cNvSpPr/>
            <p:nvPr/>
          </p:nvSpPr>
          <p:spPr bwMode="auto">
            <a:xfrm>
              <a:off x="5129995" y="3524593"/>
              <a:ext cx="161574" cy="165012"/>
            </a:xfrm>
            <a:custGeom>
              <a:avLst/>
              <a:gdLst>
                <a:gd name="T0" fmla="*/ 1 w 23"/>
                <a:gd name="T1" fmla="*/ 17 h 23"/>
                <a:gd name="T2" fmla="*/ 10 w 23"/>
                <a:gd name="T3" fmla="*/ 12 h 23"/>
                <a:gd name="T4" fmla="*/ 7 w 23"/>
                <a:gd name="T5" fmla="*/ 22 h 23"/>
                <a:gd name="T6" fmla="*/ 8 w 23"/>
                <a:gd name="T7" fmla="*/ 23 h 23"/>
                <a:gd name="T8" fmla="*/ 11 w 23"/>
                <a:gd name="T9" fmla="*/ 13 h 23"/>
                <a:gd name="T10" fmla="*/ 16 w 23"/>
                <a:gd name="T11" fmla="*/ 22 h 23"/>
                <a:gd name="T12" fmla="*/ 16 w 23"/>
                <a:gd name="T13" fmla="*/ 22 h 23"/>
                <a:gd name="T14" fmla="*/ 17 w 23"/>
                <a:gd name="T15" fmla="*/ 22 h 23"/>
                <a:gd name="T16" fmla="*/ 12 w 23"/>
                <a:gd name="T17" fmla="*/ 12 h 23"/>
                <a:gd name="T18" fmla="*/ 22 w 23"/>
                <a:gd name="T19" fmla="*/ 16 h 23"/>
                <a:gd name="T20" fmla="*/ 23 w 23"/>
                <a:gd name="T21" fmla="*/ 15 h 23"/>
                <a:gd name="T22" fmla="*/ 13 w 23"/>
                <a:gd name="T23" fmla="*/ 11 h 23"/>
                <a:gd name="T24" fmla="*/ 22 w 23"/>
                <a:gd name="T25" fmla="*/ 7 h 23"/>
                <a:gd name="T26" fmla="*/ 22 w 23"/>
                <a:gd name="T27" fmla="*/ 6 h 23"/>
                <a:gd name="T28" fmla="*/ 22 w 23"/>
                <a:gd name="T29" fmla="*/ 6 h 23"/>
                <a:gd name="T30" fmla="*/ 12 w 23"/>
                <a:gd name="T31" fmla="*/ 10 h 23"/>
                <a:gd name="T32" fmla="*/ 16 w 23"/>
                <a:gd name="T33" fmla="*/ 0 h 23"/>
                <a:gd name="T34" fmla="*/ 15 w 23"/>
                <a:gd name="T35" fmla="*/ 0 h 23"/>
                <a:gd name="T36" fmla="*/ 11 w 23"/>
                <a:gd name="T37" fmla="*/ 10 h 23"/>
                <a:gd name="T38" fmla="*/ 7 w 23"/>
                <a:gd name="T39" fmla="*/ 0 h 23"/>
                <a:gd name="T40" fmla="*/ 6 w 23"/>
                <a:gd name="T41" fmla="*/ 1 h 23"/>
                <a:gd name="T42" fmla="*/ 6 w 23"/>
                <a:gd name="T43" fmla="*/ 1 h 23"/>
                <a:gd name="T44" fmla="*/ 10 w 23"/>
                <a:gd name="T45" fmla="*/ 10 h 23"/>
                <a:gd name="T46" fmla="*/ 0 w 23"/>
                <a:gd name="T47" fmla="*/ 7 h 23"/>
                <a:gd name="T48" fmla="*/ 0 w 23"/>
                <a:gd name="T49" fmla="*/ 8 h 23"/>
                <a:gd name="T50" fmla="*/ 10 w 23"/>
                <a:gd name="T51" fmla="*/ 11 h 23"/>
                <a:gd name="T52" fmla="*/ 0 w 23"/>
                <a:gd name="T53" fmla="*/ 16 h 23"/>
                <a:gd name="T54" fmla="*/ 1 w 23"/>
                <a:gd name="T55" fmla="*/ 16 h 23"/>
                <a:gd name="T56" fmla="*/ 1 w 23"/>
                <a:gd name="T5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23">
                  <a:moveTo>
                    <a:pt x="1" y="17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lose/>
                </a:path>
              </a:pathLst>
            </a:custGeom>
            <a:solidFill>
              <a:srgbClr val="F7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8" name="íSlîḓê"/>
            <p:cNvSpPr/>
            <p:nvPr/>
          </p:nvSpPr>
          <p:spPr bwMode="auto">
            <a:xfrm>
              <a:off x="5150622" y="3555533"/>
              <a:ext cx="27502" cy="27502"/>
            </a:xfrm>
            <a:custGeom>
              <a:avLst/>
              <a:gdLst>
                <a:gd name="T0" fmla="*/ 2 w 4"/>
                <a:gd name="T1" fmla="*/ 3 h 4"/>
                <a:gd name="T2" fmla="*/ 4 w 4"/>
                <a:gd name="T3" fmla="*/ 3 h 4"/>
                <a:gd name="T4" fmla="*/ 3 w 4"/>
                <a:gd name="T5" fmla="*/ 1 h 4"/>
                <a:gd name="T6" fmla="*/ 1 w 4"/>
                <a:gd name="T7" fmla="*/ 1 h 4"/>
                <a:gd name="T8" fmla="*/ 2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3" y="4"/>
                    <a:pt x="4" y="3"/>
                    <a:pt x="4" y="3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1" y="2"/>
                    <a:pt x="2" y="3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9" name="îṩ1iḑè"/>
            <p:cNvSpPr/>
            <p:nvPr/>
          </p:nvSpPr>
          <p:spPr bwMode="auto">
            <a:xfrm>
              <a:off x="5136871" y="3603662"/>
              <a:ext cx="34377" cy="13751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1 h 2"/>
                <a:gd name="T4" fmla="*/ 2 w 5"/>
                <a:gd name="T5" fmla="*/ 0 h 2"/>
                <a:gd name="T6" fmla="*/ 0 w 5"/>
                <a:gd name="T7" fmla="*/ 1 h 2"/>
                <a:gd name="T8" fmla="*/ 3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cubicBezTo>
                    <a:pt x="4" y="2"/>
                    <a:pt x="5" y="1"/>
                    <a:pt x="5" y="1"/>
                  </a:cubicBezTo>
                  <a:cubicBezTo>
                    <a:pt x="5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3" y="2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0" name="isḻïḋè"/>
            <p:cNvSpPr/>
            <p:nvPr/>
          </p:nvSpPr>
          <p:spPr bwMode="auto">
            <a:xfrm>
              <a:off x="5157498" y="3641476"/>
              <a:ext cx="27502" cy="20626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0 h 3"/>
                <a:gd name="T4" fmla="*/ 1 w 4"/>
                <a:gd name="T5" fmla="*/ 1 h 3"/>
                <a:gd name="T6" fmla="*/ 1 w 4"/>
                <a:gd name="T7" fmla="*/ 3 h 3"/>
                <a:gd name="T8" fmla="*/ 3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1" y="3"/>
                  </a:cubicBezTo>
                  <a:cubicBezTo>
                    <a:pt x="1" y="3"/>
                    <a:pt x="2" y="3"/>
                    <a:pt x="3" y="2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1" name="iṣļîdé"/>
            <p:cNvSpPr/>
            <p:nvPr/>
          </p:nvSpPr>
          <p:spPr bwMode="auto">
            <a:xfrm>
              <a:off x="5205626" y="3648352"/>
              <a:ext cx="17189" cy="27502"/>
            </a:xfrm>
            <a:custGeom>
              <a:avLst/>
              <a:gdLst>
                <a:gd name="T0" fmla="*/ 2 w 2"/>
                <a:gd name="T1" fmla="*/ 2 h 4"/>
                <a:gd name="T2" fmla="*/ 1 w 2"/>
                <a:gd name="T3" fmla="*/ 0 h 4"/>
                <a:gd name="T4" fmla="*/ 0 w 2"/>
                <a:gd name="T5" fmla="*/ 2 h 4"/>
                <a:gd name="T6" fmla="*/ 1 w 2"/>
                <a:gd name="T7" fmla="*/ 4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2" name="íṡḻïďè"/>
            <p:cNvSpPr/>
            <p:nvPr/>
          </p:nvSpPr>
          <p:spPr bwMode="auto">
            <a:xfrm>
              <a:off x="5236566" y="3631163"/>
              <a:ext cx="27502" cy="3094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1 h 4"/>
                <a:gd name="T4" fmla="*/ 1 w 4"/>
                <a:gd name="T5" fmla="*/ 3 h 4"/>
                <a:gd name="T6" fmla="*/ 4 w 4"/>
                <a:gd name="T7" fmla="*/ 3 h 4"/>
                <a:gd name="T8" fmla="*/ 3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3"/>
                    <a:pt x="3" y="4"/>
                    <a:pt x="4" y="3"/>
                  </a:cubicBezTo>
                  <a:cubicBezTo>
                    <a:pt x="4" y="3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3" name="íṩ1ïḑê"/>
            <p:cNvSpPr/>
            <p:nvPr/>
          </p:nvSpPr>
          <p:spPr bwMode="auto">
            <a:xfrm>
              <a:off x="5250317" y="3596786"/>
              <a:ext cx="27502" cy="13751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4" name="í$ḷíḓê"/>
            <p:cNvSpPr/>
            <p:nvPr/>
          </p:nvSpPr>
          <p:spPr bwMode="auto">
            <a:xfrm>
              <a:off x="5236566" y="3555533"/>
              <a:ext cx="27502" cy="20626"/>
            </a:xfrm>
            <a:custGeom>
              <a:avLst/>
              <a:gdLst>
                <a:gd name="T0" fmla="*/ 1 w 4"/>
                <a:gd name="T1" fmla="*/ 1 h 3"/>
                <a:gd name="T2" fmla="*/ 1 w 4"/>
                <a:gd name="T3" fmla="*/ 3 h 3"/>
                <a:gd name="T4" fmla="*/ 3 w 4"/>
                <a:gd name="T5" fmla="*/ 2 h 3"/>
                <a:gd name="T6" fmla="*/ 3 w 4"/>
                <a:gd name="T7" fmla="*/ 0 h 3"/>
                <a:gd name="T8" fmla="*/ 1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1"/>
                    <a:pt x="4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5" name="iṧļîdè"/>
            <p:cNvSpPr/>
            <p:nvPr/>
          </p:nvSpPr>
          <p:spPr bwMode="auto">
            <a:xfrm>
              <a:off x="5198751" y="3531469"/>
              <a:ext cx="17189" cy="30940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2 h 4"/>
                <a:gd name="T6" fmla="*/ 1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CF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6" name="ïš1ïḑê"/>
            <p:cNvSpPr/>
            <p:nvPr/>
          </p:nvSpPr>
          <p:spPr bwMode="auto">
            <a:xfrm>
              <a:off x="5401578" y="4339338"/>
              <a:ext cx="642857" cy="694423"/>
            </a:xfrm>
            <a:custGeom>
              <a:avLst/>
              <a:gdLst>
                <a:gd name="T0" fmla="*/ 90 w 90"/>
                <a:gd name="T1" fmla="*/ 39 h 97"/>
                <a:gd name="T2" fmla="*/ 90 w 90"/>
                <a:gd name="T3" fmla="*/ 66 h 97"/>
                <a:gd name="T4" fmla="*/ 59 w 90"/>
                <a:gd name="T5" fmla="*/ 97 h 97"/>
                <a:gd name="T6" fmla="*/ 31 w 90"/>
                <a:gd name="T7" fmla="*/ 97 h 97"/>
                <a:gd name="T8" fmla="*/ 0 w 90"/>
                <a:gd name="T9" fmla="*/ 70 h 97"/>
                <a:gd name="T10" fmla="*/ 0 w 90"/>
                <a:gd name="T11" fmla="*/ 66 h 97"/>
                <a:gd name="T12" fmla="*/ 0 w 90"/>
                <a:gd name="T13" fmla="*/ 39 h 97"/>
                <a:gd name="T14" fmla="*/ 6 w 90"/>
                <a:gd name="T15" fmla="*/ 21 h 97"/>
                <a:gd name="T16" fmla="*/ 3 w 90"/>
                <a:gd name="T17" fmla="*/ 13 h 97"/>
                <a:gd name="T18" fmla="*/ 16 w 90"/>
                <a:gd name="T19" fmla="*/ 0 h 97"/>
                <a:gd name="T20" fmla="*/ 74 w 90"/>
                <a:gd name="T21" fmla="*/ 0 h 97"/>
                <a:gd name="T22" fmla="*/ 87 w 90"/>
                <a:gd name="T23" fmla="*/ 13 h 97"/>
                <a:gd name="T24" fmla="*/ 84 w 90"/>
                <a:gd name="T25" fmla="*/ 21 h 97"/>
                <a:gd name="T26" fmla="*/ 90 w 90"/>
                <a:gd name="T27" fmla="*/ 3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97">
                  <a:moveTo>
                    <a:pt x="90" y="39"/>
                  </a:moveTo>
                  <a:cubicBezTo>
                    <a:pt x="90" y="66"/>
                    <a:pt x="90" y="66"/>
                    <a:pt x="90" y="66"/>
                  </a:cubicBezTo>
                  <a:cubicBezTo>
                    <a:pt x="90" y="83"/>
                    <a:pt x="76" y="97"/>
                    <a:pt x="59" y="97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15" y="97"/>
                    <a:pt x="2" y="85"/>
                    <a:pt x="0" y="70"/>
                  </a:cubicBezTo>
                  <a:cubicBezTo>
                    <a:pt x="0" y="69"/>
                    <a:pt x="0" y="68"/>
                    <a:pt x="0" y="6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2"/>
                    <a:pt x="2" y="26"/>
                    <a:pt x="6" y="21"/>
                  </a:cubicBezTo>
                  <a:cubicBezTo>
                    <a:pt x="4" y="19"/>
                    <a:pt x="3" y="16"/>
                    <a:pt x="3" y="13"/>
                  </a:cubicBezTo>
                  <a:cubicBezTo>
                    <a:pt x="3" y="6"/>
                    <a:pt x="9" y="0"/>
                    <a:pt x="1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1" y="0"/>
                    <a:pt x="87" y="6"/>
                    <a:pt x="87" y="13"/>
                  </a:cubicBezTo>
                  <a:cubicBezTo>
                    <a:pt x="87" y="16"/>
                    <a:pt x="86" y="19"/>
                    <a:pt x="84" y="21"/>
                  </a:cubicBezTo>
                  <a:cubicBezTo>
                    <a:pt x="88" y="26"/>
                    <a:pt x="90" y="32"/>
                    <a:pt x="90" y="39"/>
                  </a:cubicBezTo>
                  <a:close/>
                </a:path>
              </a:pathLst>
            </a:custGeom>
            <a:solidFill>
              <a:srgbClr val="A8B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7" name="ïṣḻîdè"/>
            <p:cNvSpPr/>
            <p:nvPr/>
          </p:nvSpPr>
          <p:spPr bwMode="auto">
            <a:xfrm>
              <a:off x="5429079" y="4648733"/>
              <a:ext cx="587854" cy="343774"/>
            </a:xfrm>
            <a:custGeom>
              <a:avLst/>
              <a:gdLst>
                <a:gd name="T0" fmla="*/ 0 w 82"/>
                <a:gd name="T1" fmla="*/ 0 h 48"/>
                <a:gd name="T2" fmla="*/ 0 w 82"/>
                <a:gd name="T3" fmla="*/ 17 h 48"/>
                <a:gd name="T4" fmla="*/ 0 w 82"/>
                <a:gd name="T5" fmla="*/ 18 h 48"/>
                <a:gd name="T6" fmla="*/ 31 w 82"/>
                <a:gd name="T7" fmla="*/ 48 h 48"/>
                <a:gd name="T8" fmla="*/ 51 w 82"/>
                <a:gd name="T9" fmla="*/ 48 h 48"/>
                <a:gd name="T10" fmla="*/ 82 w 82"/>
                <a:gd name="T11" fmla="*/ 18 h 48"/>
                <a:gd name="T12" fmla="*/ 82 w 82"/>
                <a:gd name="T13" fmla="*/ 17 h 48"/>
                <a:gd name="T14" fmla="*/ 82 w 82"/>
                <a:gd name="T15" fmla="*/ 0 h 48"/>
                <a:gd name="T16" fmla="*/ 0 w 8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48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5"/>
                    <a:pt x="14" y="48"/>
                    <a:pt x="3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68" y="48"/>
                    <a:pt x="82" y="35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8" name="ïŝļîḓe"/>
            <p:cNvSpPr/>
            <p:nvPr/>
          </p:nvSpPr>
          <p:spPr bwMode="auto">
            <a:xfrm>
              <a:off x="5429079" y="4628107"/>
              <a:ext cx="587854" cy="48129"/>
            </a:xfrm>
            <a:prstGeom prst="ellipse">
              <a:avLst/>
            </a:prstGeom>
            <a:solidFill>
              <a:srgbClr val="3F5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9" name="íśļïḑe"/>
            <p:cNvSpPr/>
            <p:nvPr/>
          </p:nvSpPr>
          <p:spPr bwMode="auto">
            <a:xfrm>
              <a:off x="5408452" y="4332462"/>
              <a:ext cx="629107" cy="189075"/>
            </a:xfrm>
            <a:custGeom>
              <a:avLst/>
              <a:gdLst>
                <a:gd name="T0" fmla="*/ 88 w 88"/>
                <a:gd name="T1" fmla="*/ 13 h 26"/>
                <a:gd name="T2" fmla="*/ 75 w 88"/>
                <a:gd name="T3" fmla="*/ 26 h 26"/>
                <a:gd name="T4" fmla="*/ 13 w 88"/>
                <a:gd name="T5" fmla="*/ 26 h 26"/>
                <a:gd name="T6" fmla="*/ 0 w 88"/>
                <a:gd name="T7" fmla="*/ 13 h 26"/>
                <a:gd name="T8" fmla="*/ 0 w 88"/>
                <a:gd name="T9" fmla="*/ 13 h 26"/>
                <a:gd name="T10" fmla="*/ 13 w 88"/>
                <a:gd name="T11" fmla="*/ 0 h 26"/>
                <a:gd name="T12" fmla="*/ 75 w 88"/>
                <a:gd name="T13" fmla="*/ 0 h 26"/>
                <a:gd name="T14" fmla="*/ 88 w 88"/>
                <a:gd name="T1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6">
                  <a:moveTo>
                    <a:pt x="88" y="13"/>
                  </a:moveTo>
                  <a:cubicBezTo>
                    <a:pt x="88" y="20"/>
                    <a:pt x="82" y="26"/>
                    <a:pt x="75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2" y="0"/>
                    <a:pt x="88" y="6"/>
                    <a:pt x="88" y="1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0" name="îṧḻïḑè"/>
            <p:cNvSpPr/>
            <p:nvPr/>
          </p:nvSpPr>
          <p:spPr bwMode="auto">
            <a:xfrm>
              <a:off x="5387826" y="4483723"/>
              <a:ext cx="663484" cy="72193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8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1" name="iṧlîdê"/>
            <p:cNvSpPr/>
            <p:nvPr/>
          </p:nvSpPr>
          <p:spPr bwMode="auto">
            <a:xfrm>
              <a:off x="5831295" y="4641859"/>
              <a:ext cx="106570" cy="213140"/>
            </a:xfrm>
            <a:custGeom>
              <a:avLst/>
              <a:gdLst>
                <a:gd name="T0" fmla="*/ 15 w 15"/>
                <a:gd name="T1" fmla="*/ 23 h 30"/>
                <a:gd name="T2" fmla="*/ 8 w 15"/>
                <a:gd name="T3" fmla="*/ 30 h 30"/>
                <a:gd name="T4" fmla="*/ 8 w 15"/>
                <a:gd name="T5" fmla="*/ 30 h 30"/>
                <a:gd name="T6" fmla="*/ 0 w 15"/>
                <a:gd name="T7" fmla="*/ 23 h 30"/>
                <a:gd name="T8" fmla="*/ 0 w 15"/>
                <a:gd name="T9" fmla="*/ 7 h 30"/>
                <a:gd name="T10" fmla="*/ 8 w 15"/>
                <a:gd name="T11" fmla="*/ 0 h 30"/>
                <a:gd name="T12" fmla="*/ 8 w 15"/>
                <a:gd name="T13" fmla="*/ 0 h 30"/>
                <a:gd name="T14" fmla="*/ 15 w 15"/>
                <a:gd name="T15" fmla="*/ 7 h 30"/>
                <a:gd name="T16" fmla="*/ 15 w 15"/>
                <a:gd name="T17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15" y="23"/>
                  </a:moveTo>
                  <a:cubicBezTo>
                    <a:pt x="15" y="27"/>
                    <a:pt x="12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4" y="30"/>
                    <a:pt x="0" y="27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lnTo>
                    <a:pt x="1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2" name="íṥḷiďê"/>
            <p:cNvSpPr/>
            <p:nvPr/>
          </p:nvSpPr>
          <p:spPr bwMode="auto">
            <a:xfrm>
              <a:off x="5528774" y="4411530"/>
              <a:ext cx="37815" cy="72193"/>
            </a:xfrm>
            <a:custGeom>
              <a:avLst/>
              <a:gdLst>
                <a:gd name="T0" fmla="*/ 5 w 5"/>
                <a:gd name="T1" fmla="*/ 7 h 10"/>
                <a:gd name="T2" fmla="*/ 2 w 5"/>
                <a:gd name="T3" fmla="*/ 10 h 10"/>
                <a:gd name="T4" fmla="*/ 2 w 5"/>
                <a:gd name="T5" fmla="*/ 10 h 10"/>
                <a:gd name="T6" fmla="*/ 0 w 5"/>
                <a:gd name="T7" fmla="*/ 7 h 10"/>
                <a:gd name="T8" fmla="*/ 0 w 5"/>
                <a:gd name="T9" fmla="*/ 2 h 10"/>
                <a:gd name="T10" fmla="*/ 2 w 5"/>
                <a:gd name="T11" fmla="*/ 0 h 10"/>
                <a:gd name="T12" fmla="*/ 2 w 5"/>
                <a:gd name="T13" fmla="*/ 0 h 10"/>
                <a:gd name="T14" fmla="*/ 5 w 5"/>
                <a:gd name="T15" fmla="*/ 2 h 10"/>
                <a:gd name="T16" fmla="*/ 5 w 5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5" y="7"/>
                  </a:moveTo>
                  <a:cubicBezTo>
                    <a:pt x="5" y="9"/>
                    <a:pt x="4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3" name="ïṧ1íḑe"/>
            <p:cNvSpPr/>
            <p:nvPr/>
          </p:nvSpPr>
          <p:spPr bwMode="auto">
            <a:xfrm>
              <a:off x="5707536" y="4411530"/>
              <a:ext cx="30940" cy="72193"/>
            </a:xfrm>
            <a:custGeom>
              <a:avLst/>
              <a:gdLst>
                <a:gd name="T0" fmla="*/ 4 w 4"/>
                <a:gd name="T1" fmla="*/ 7 h 10"/>
                <a:gd name="T2" fmla="*/ 2 w 4"/>
                <a:gd name="T3" fmla="*/ 10 h 10"/>
                <a:gd name="T4" fmla="*/ 2 w 4"/>
                <a:gd name="T5" fmla="*/ 10 h 10"/>
                <a:gd name="T6" fmla="*/ 0 w 4"/>
                <a:gd name="T7" fmla="*/ 7 h 10"/>
                <a:gd name="T8" fmla="*/ 0 w 4"/>
                <a:gd name="T9" fmla="*/ 2 h 10"/>
                <a:gd name="T10" fmla="*/ 2 w 4"/>
                <a:gd name="T11" fmla="*/ 0 h 10"/>
                <a:gd name="T12" fmla="*/ 2 w 4"/>
                <a:gd name="T13" fmla="*/ 0 h 10"/>
                <a:gd name="T14" fmla="*/ 4 w 4"/>
                <a:gd name="T15" fmla="*/ 2 h 10"/>
                <a:gd name="T16" fmla="*/ 4 w 4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4" y="7"/>
                  </a:moveTo>
                  <a:cubicBezTo>
                    <a:pt x="4" y="9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4" name="iṡ1îḋê"/>
            <p:cNvSpPr/>
            <p:nvPr/>
          </p:nvSpPr>
          <p:spPr bwMode="auto">
            <a:xfrm>
              <a:off x="5886298" y="4411530"/>
              <a:ext cx="30940" cy="72193"/>
            </a:xfrm>
            <a:custGeom>
              <a:avLst/>
              <a:gdLst>
                <a:gd name="T0" fmla="*/ 4 w 4"/>
                <a:gd name="T1" fmla="*/ 7 h 10"/>
                <a:gd name="T2" fmla="*/ 2 w 4"/>
                <a:gd name="T3" fmla="*/ 10 h 10"/>
                <a:gd name="T4" fmla="*/ 2 w 4"/>
                <a:gd name="T5" fmla="*/ 10 h 10"/>
                <a:gd name="T6" fmla="*/ 0 w 4"/>
                <a:gd name="T7" fmla="*/ 7 h 10"/>
                <a:gd name="T8" fmla="*/ 0 w 4"/>
                <a:gd name="T9" fmla="*/ 2 h 10"/>
                <a:gd name="T10" fmla="*/ 2 w 4"/>
                <a:gd name="T11" fmla="*/ 0 h 10"/>
                <a:gd name="T12" fmla="*/ 2 w 4"/>
                <a:gd name="T13" fmla="*/ 0 h 10"/>
                <a:gd name="T14" fmla="*/ 4 w 4"/>
                <a:gd name="T15" fmla="*/ 2 h 10"/>
                <a:gd name="T16" fmla="*/ 4 w 4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4" y="7"/>
                  </a:moveTo>
                  <a:cubicBezTo>
                    <a:pt x="4" y="9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5" name="ïşľïḋê"/>
            <p:cNvSpPr/>
            <p:nvPr/>
          </p:nvSpPr>
          <p:spPr bwMode="auto">
            <a:xfrm>
              <a:off x="5435955" y="4463096"/>
              <a:ext cx="580978" cy="34377"/>
            </a:xfrm>
            <a:custGeom>
              <a:avLst/>
              <a:gdLst>
                <a:gd name="T0" fmla="*/ 81 w 81"/>
                <a:gd name="T1" fmla="*/ 2 h 5"/>
                <a:gd name="T2" fmla="*/ 78 w 81"/>
                <a:gd name="T3" fmla="*/ 5 h 5"/>
                <a:gd name="T4" fmla="*/ 2 w 81"/>
                <a:gd name="T5" fmla="*/ 5 h 5"/>
                <a:gd name="T6" fmla="*/ 0 w 81"/>
                <a:gd name="T7" fmla="*/ 2 h 5"/>
                <a:gd name="T8" fmla="*/ 0 w 81"/>
                <a:gd name="T9" fmla="*/ 2 h 5"/>
                <a:gd name="T10" fmla="*/ 2 w 81"/>
                <a:gd name="T11" fmla="*/ 0 h 5"/>
                <a:gd name="T12" fmla="*/ 78 w 81"/>
                <a:gd name="T13" fmla="*/ 0 h 5"/>
                <a:gd name="T14" fmla="*/ 81 w 81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5">
                  <a:moveTo>
                    <a:pt x="81" y="2"/>
                  </a:moveTo>
                  <a:cubicBezTo>
                    <a:pt x="81" y="4"/>
                    <a:pt x="80" y="5"/>
                    <a:pt x="7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1" y="2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6" name="işḻîḑè"/>
            <p:cNvSpPr/>
            <p:nvPr/>
          </p:nvSpPr>
          <p:spPr bwMode="auto">
            <a:xfrm>
              <a:off x="5401578" y="4621232"/>
              <a:ext cx="323147" cy="220015"/>
            </a:xfrm>
            <a:custGeom>
              <a:avLst/>
              <a:gdLst>
                <a:gd name="T0" fmla="*/ 45 w 45"/>
                <a:gd name="T1" fmla="*/ 0 h 31"/>
                <a:gd name="T2" fmla="*/ 45 w 45"/>
                <a:gd name="T3" fmla="*/ 31 h 31"/>
                <a:gd name="T4" fmla="*/ 0 w 45"/>
                <a:gd name="T5" fmla="*/ 31 h 31"/>
                <a:gd name="T6" fmla="*/ 0 w 45"/>
                <a:gd name="T7" fmla="*/ 27 h 31"/>
                <a:gd name="T8" fmla="*/ 0 w 45"/>
                <a:gd name="T9" fmla="*/ 0 h 31"/>
                <a:gd name="T10" fmla="*/ 45 w 45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1">
                  <a:moveTo>
                    <a:pt x="45" y="0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29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7" name="i$ḷîḋe"/>
            <p:cNvSpPr/>
            <p:nvPr/>
          </p:nvSpPr>
          <p:spPr bwMode="auto">
            <a:xfrm>
              <a:off x="5501271" y="4634983"/>
              <a:ext cx="151261" cy="134072"/>
            </a:xfrm>
            <a:custGeom>
              <a:avLst/>
              <a:gdLst>
                <a:gd name="T0" fmla="*/ 14 w 21"/>
                <a:gd name="T1" fmla="*/ 14 h 19"/>
                <a:gd name="T2" fmla="*/ 20 w 21"/>
                <a:gd name="T3" fmla="*/ 17 h 19"/>
                <a:gd name="T4" fmla="*/ 16 w 21"/>
                <a:gd name="T5" fmla="*/ 12 h 19"/>
                <a:gd name="T6" fmla="*/ 21 w 21"/>
                <a:gd name="T7" fmla="*/ 10 h 19"/>
                <a:gd name="T8" fmla="*/ 15 w 21"/>
                <a:gd name="T9" fmla="*/ 8 h 19"/>
                <a:gd name="T10" fmla="*/ 16 w 21"/>
                <a:gd name="T11" fmla="*/ 3 h 19"/>
                <a:gd name="T12" fmla="*/ 11 w 21"/>
                <a:gd name="T13" fmla="*/ 5 h 19"/>
                <a:gd name="T14" fmla="*/ 8 w 21"/>
                <a:gd name="T15" fmla="*/ 0 h 19"/>
                <a:gd name="T16" fmla="*/ 7 w 21"/>
                <a:gd name="T17" fmla="*/ 4 h 19"/>
                <a:gd name="T18" fmla="*/ 1 w 21"/>
                <a:gd name="T19" fmla="*/ 2 h 19"/>
                <a:gd name="T20" fmla="*/ 5 w 21"/>
                <a:gd name="T21" fmla="*/ 7 h 19"/>
                <a:gd name="T22" fmla="*/ 0 w 21"/>
                <a:gd name="T23" fmla="*/ 9 h 19"/>
                <a:gd name="T24" fmla="*/ 6 w 21"/>
                <a:gd name="T25" fmla="*/ 11 h 19"/>
                <a:gd name="T26" fmla="*/ 6 w 21"/>
                <a:gd name="T27" fmla="*/ 16 h 19"/>
                <a:gd name="T28" fmla="*/ 10 w 21"/>
                <a:gd name="T29" fmla="*/ 14 h 19"/>
                <a:gd name="T30" fmla="*/ 14 w 21"/>
                <a:gd name="T31" fmla="*/ 19 h 19"/>
                <a:gd name="T32" fmla="*/ 14 w 21"/>
                <a:gd name="T33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9">
                  <a:moveTo>
                    <a:pt x="14" y="14"/>
                  </a:moveTo>
                  <a:cubicBezTo>
                    <a:pt x="17" y="16"/>
                    <a:pt x="20" y="17"/>
                    <a:pt x="20" y="17"/>
                  </a:cubicBezTo>
                  <a:cubicBezTo>
                    <a:pt x="20" y="17"/>
                    <a:pt x="19" y="14"/>
                    <a:pt x="16" y="12"/>
                  </a:cubicBezTo>
                  <a:cubicBezTo>
                    <a:pt x="19" y="12"/>
                    <a:pt x="21" y="10"/>
                    <a:pt x="21" y="10"/>
                  </a:cubicBezTo>
                  <a:cubicBezTo>
                    <a:pt x="21" y="10"/>
                    <a:pt x="18" y="8"/>
                    <a:pt x="15" y="8"/>
                  </a:cubicBezTo>
                  <a:cubicBezTo>
                    <a:pt x="16" y="6"/>
                    <a:pt x="16" y="3"/>
                    <a:pt x="16" y="3"/>
                  </a:cubicBezTo>
                  <a:cubicBezTo>
                    <a:pt x="16" y="3"/>
                    <a:pt x="13" y="3"/>
                    <a:pt x="11" y="5"/>
                  </a:cubicBezTo>
                  <a:cubicBezTo>
                    <a:pt x="10" y="2"/>
                    <a:pt x="8" y="0"/>
                    <a:pt x="8" y="0"/>
                  </a:cubicBezTo>
                  <a:cubicBezTo>
                    <a:pt x="8" y="0"/>
                    <a:pt x="6" y="2"/>
                    <a:pt x="7" y="4"/>
                  </a:cubicBezTo>
                  <a:cubicBezTo>
                    <a:pt x="4" y="2"/>
                    <a:pt x="1" y="2"/>
                    <a:pt x="1" y="2"/>
                  </a:cubicBezTo>
                  <a:cubicBezTo>
                    <a:pt x="1" y="2"/>
                    <a:pt x="3" y="5"/>
                    <a:pt x="5" y="7"/>
                  </a:cubicBezTo>
                  <a:cubicBezTo>
                    <a:pt x="2" y="7"/>
                    <a:pt x="0" y="9"/>
                    <a:pt x="0" y="9"/>
                  </a:cubicBezTo>
                  <a:cubicBezTo>
                    <a:pt x="0" y="9"/>
                    <a:pt x="3" y="10"/>
                    <a:pt x="6" y="11"/>
                  </a:cubicBezTo>
                  <a:cubicBezTo>
                    <a:pt x="5" y="13"/>
                    <a:pt x="6" y="16"/>
                    <a:pt x="6" y="16"/>
                  </a:cubicBezTo>
                  <a:cubicBezTo>
                    <a:pt x="6" y="16"/>
                    <a:pt x="8" y="16"/>
                    <a:pt x="10" y="14"/>
                  </a:cubicBezTo>
                  <a:cubicBezTo>
                    <a:pt x="11" y="17"/>
                    <a:pt x="14" y="19"/>
                    <a:pt x="14" y="19"/>
                  </a:cubicBezTo>
                  <a:cubicBezTo>
                    <a:pt x="14" y="19"/>
                    <a:pt x="15" y="17"/>
                    <a:pt x="14" y="14"/>
                  </a:cubicBezTo>
                  <a:close/>
                </a:path>
              </a:pathLst>
            </a:custGeom>
            <a:solidFill>
              <a:srgbClr val="109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8" name="íslîďê"/>
            <p:cNvSpPr/>
            <p:nvPr/>
          </p:nvSpPr>
          <p:spPr bwMode="auto">
            <a:xfrm>
              <a:off x="5456581" y="4683112"/>
              <a:ext cx="144385" cy="137509"/>
            </a:xfrm>
            <a:custGeom>
              <a:avLst/>
              <a:gdLst>
                <a:gd name="T0" fmla="*/ 15 w 20"/>
                <a:gd name="T1" fmla="*/ 16 h 19"/>
                <a:gd name="T2" fmla="*/ 3 w 20"/>
                <a:gd name="T3" fmla="*/ 16 h 19"/>
                <a:gd name="T4" fmla="*/ 4 w 20"/>
                <a:gd name="T5" fmla="*/ 4 h 19"/>
                <a:gd name="T6" fmla="*/ 17 w 20"/>
                <a:gd name="T7" fmla="*/ 4 h 19"/>
                <a:gd name="T8" fmla="*/ 15 w 20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5" y="16"/>
                  </a:moveTo>
                  <a:cubicBezTo>
                    <a:pt x="11" y="19"/>
                    <a:pt x="6" y="19"/>
                    <a:pt x="3" y="16"/>
                  </a:cubicBezTo>
                  <a:cubicBezTo>
                    <a:pt x="0" y="13"/>
                    <a:pt x="1" y="7"/>
                    <a:pt x="4" y="4"/>
                  </a:cubicBezTo>
                  <a:cubicBezTo>
                    <a:pt x="8" y="0"/>
                    <a:pt x="14" y="0"/>
                    <a:pt x="17" y="4"/>
                  </a:cubicBezTo>
                  <a:cubicBezTo>
                    <a:pt x="20" y="7"/>
                    <a:pt x="19" y="12"/>
                    <a:pt x="15" y="16"/>
                  </a:cubicBezTo>
                  <a:close/>
                </a:path>
              </a:pathLst>
            </a:custGeom>
            <a:solidFill>
              <a:srgbClr val="3F5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9" name="iślïḓè"/>
            <p:cNvSpPr/>
            <p:nvPr/>
          </p:nvSpPr>
          <p:spPr bwMode="auto">
            <a:xfrm>
              <a:off x="5473770" y="4669360"/>
              <a:ext cx="41253" cy="51566"/>
            </a:xfrm>
            <a:custGeom>
              <a:avLst/>
              <a:gdLst>
                <a:gd name="T0" fmla="*/ 5 w 6"/>
                <a:gd name="T1" fmla="*/ 6 h 7"/>
                <a:gd name="T2" fmla="*/ 1 w 6"/>
                <a:gd name="T3" fmla="*/ 6 h 7"/>
                <a:gd name="T4" fmla="*/ 1 w 6"/>
                <a:gd name="T5" fmla="*/ 1 h 7"/>
                <a:gd name="T6" fmla="*/ 5 w 6"/>
                <a:gd name="T7" fmla="*/ 2 h 7"/>
                <a:gd name="T8" fmla="*/ 5 w 6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6"/>
                  </a:moveTo>
                  <a:cubicBezTo>
                    <a:pt x="4" y="7"/>
                    <a:pt x="2" y="7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6" y="3"/>
                    <a:pt x="6" y="5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0" name="iṥļíḓe"/>
            <p:cNvSpPr/>
            <p:nvPr/>
          </p:nvSpPr>
          <p:spPr bwMode="auto">
            <a:xfrm>
              <a:off x="5442831" y="4755304"/>
              <a:ext cx="44690" cy="51566"/>
            </a:xfrm>
            <a:custGeom>
              <a:avLst/>
              <a:gdLst>
                <a:gd name="T0" fmla="*/ 5 w 6"/>
                <a:gd name="T1" fmla="*/ 6 h 7"/>
                <a:gd name="T2" fmla="*/ 1 w 6"/>
                <a:gd name="T3" fmla="*/ 5 h 7"/>
                <a:gd name="T4" fmla="*/ 1 w 6"/>
                <a:gd name="T5" fmla="*/ 1 h 7"/>
                <a:gd name="T6" fmla="*/ 5 w 6"/>
                <a:gd name="T7" fmla="*/ 1 h 7"/>
                <a:gd name="T8" fmla="*/ 5 w 6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6"/>
                  </a:moveTo>
                  <a:cubicBezTo>
                    <a:pt x="4" y="7"/>
                    <a:pt x="2" y="7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3"/>
                    <a:pt x="6" y="4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1" name="îṩlïḋe"/>
            <p:cNvSpPr/>
            <p:nvPr/>
          </p:nvSpPr>
          <p:spPr bwMode="auto">
            <a:xfrm>
              <a:off x="5515023" y="4662485"/>
              <a:ext cx="44690" cy="51566"/>
            </a:xfrm>
            <a:custGeom>
              <a:avLst/>
              <a:gdLst>
                <a:gd name="T0" fmla="*/ 5 w 6"/>
                <a:gd name="T1" fmla="*/ 6 h 7"/>
                <a:gd name="T2" fmla="*/ 1 w 6"/>
                <a:gd name="T3" fmla="*/ 6 h 7"/>
                <a:gd name="T4" fmla="*/ 1 w 6"/>
                <a:gd name="T5" fmla="*/ 1 h 7"/>
                <a:gd name="T6" fmla="*/ 5 w 6"/>
                <a:gd name="T7" fmla="*/ 1 h 7"/>
                <a:gd name="T8" fmla="*/ 5 w 6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6"/>
                  </a:moveTo>
                  <a:cubicBezTo>
                    <a:pt x="4" y="7"/>
                    <a:pt x="2" y="7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3"/>
                    <a:pt x="6" y="5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2" name="ïślîḋè"/>
            <p:cNvSpPr/>
            <p:nvPr/>
          </p:nvSpPr>
          <p:spPr bwMode="auto">
            <a:xfrm>
              <a:off x="5542524" y="4700300"/>
              <a:ext cx="44690" cy="48129"/>
            </a:xfrm>
            <a:custGeom>
              <a:avLst/>
              <a:gdLst>
                <a:gd name="T0" fmla="*/ 5 w 6"/>
                <a:gd name="T1" fmla="*/ 5 h 7"/>
                <a:gd name="T2" fmla="*/ 1 w 6"/>
                <a:gd name="T3" fmla="*/ 5 h 7"/>
                <a:gd name="T4" fmla="*/ 1 w 6"/>
                <a:gd name="T5" fmla="*/ 1 h 7"/>
                <a:gd name="T6" fmla="*/ 5 w 6"/>
                <a:gd name="T7" fmla="*/ 1 h 7"/>
                <a:gd name="T8" fmla="*/ 5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5"/>
                  </a:moveTo>
                  <a:cubicBezTo>
                    <a:pt x="4" y="7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3" name="íṩ1ïde"/>
            <p:cNvSpPr/>
            <p:nvPr/>
          </p:nvSpPr>
          <p:spPr bwMode="auto">
            <a:xfrm>
              <a:off x="5573464" y="4727802"/>
              <a:ext cx="48129" cy="48129"/>
            </a:xfrm>
            <a:custGeom>
              <a:avLst/>
              <a:gdLst>
                <a:gd name="T0" fmla="*/ 5 w 7"/>
                <a:gd name="T1" fmla="*/ 6 h 7"/>
                <a:gd name="T2" fmla="*/ 1 w 7"/>
                <a:gd name="T3" fmla="*/ 6 h 7"/>
                <a:gd name="T4" fmla="*/ 1 w 7"/>
                <a:gd name="T5" fmla="*/ 1 h 7"/>
                <a:gd name="T6" fmla="*/ 5 w 7"/>
                <a:gd name="T7" fmla="*/ 2 h 7"/>
                <a:gd name="T8" fmla="*/ 5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7"/>
                    <a:pt x="2" y="7"/>
                    <a:pt x="1" y="6"/>
                  </a:cubicBezTo>
                  <a:cubicBezTo>
                    <a:pt x="0" y="4"/>
                    <a:pt x="0" y="3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7" y="3"/>
                    <a:pt x="6" y="5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4" name="îṡḻîḓê"/>
            <p:cNvSpPr/>
            <p:nvPr/>
          </p:nvSpPr>
          <p:spPr bwMode="auto">
            <a:xfrm>
              <a:off x="5473770" y="4786244"/>
              <a:ext cx="48129" cy="48129"/>
            </a:xfrm>
            <a:custGeom>
              <a:avLst/>
              <a:gdLst>
                <a:gd name="T0" fmla="*/ 5 w 7"/>
                <a:gd name="T1" fmla="*/ 6 h 7"/>
                <a:gd name="T2" fmla="*/ 1 w 7"/>
                <a:gd name="T3" fmla="*/ 6 h 7"/>
                <a:gd name="T4" fmla="*/ 1 w 7"/>
                <a:gd name="T5" fmla="*/ 2 h 7"/>
                <a:gd name="T6" fmla="*/ 5 w 7"/>
                <a:gd name="T7" fmla="*/ 2 h 7"/>
                <a:gd name="T8" fmla="*/ 5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7"/>
                    <a:pt x="2" y="7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7" y="3"/>
                    <a:pt x="6" y="5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5" name="î$lîḍe"/>
            <p:cNvSpPr/>
            <p:nvPr/>
          </p:nvSpPr>
          <p:spPr bwMode="auto">
            <a:xfrm>
              <a:off x="5501271" y="4707175"/>
              <a:ext cx="41253" cy="48129"/>
            </a:xfrm>
            <a:custGeom>
              <a:avLst/>
              <a:gdLst>
                <a:gd name="T0" fmla="*/ 5 w 6"/>
                <a:gd name="T1" fmla="*/ 6 h 7"/>
                <a:gd name="T2" fmla="*/ 1 w 6"/>
                <a:gd name="T3" fmla="*/ 5 h 7"/>
                <a:gd name="T4" fmla="*/ 1 w 6"/>
                <a:gd name="T5" fmla="*/ 1 h 7"/>
                <a:gd name="T6" fmla="*/ 5 w 6"/>
                <a:gd name="T7" fmla="*/ 1 h 7"/>
                <a:gd name="T8" fmla="*/ 5 w 6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6"/>
                  </a:moveTo>
                  <a:cubicBezTo>
                    <a:pt x="4" y="7"/>
                    <a:pt x="2" y="7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4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6" name="ïŝļîdê"/>
            <p:cNvSpPr/>
            <p:nvPr/>
          </p:nvSpPr>
          <p:spPr bwMode="auto">
            <a:xfrm>
              <a:off x="5528774" y="4734678"/>
              <a:ext cx="51566" cy="51566"/>
            </a:xfrm>
            <a:custGeom>
              <a:avLst/>
              <a:gdLst>
                <a:gd name="T0" fmla="*/ 5 w 7"/>
                <a:gd name="T1" fmla="*/ 6 h 7"/>
                <a:gd name="T2" fmla="*/ 1 w 7"/>
                <a:gd name="T3" fmla="*/ 6 h 7"/>
                <a:gd name="T4" fmla="*/ 1 w 7"/>
                <a:gd name="T5" fmla="*/ 2 h 7"/>
                <a:gd name="T6" fmla="*/ 5 w 7"/>
                <a:gd name="T7" fmla="*/ 2 h 7"/>
                <a:gd name="T8" fmla="*/ 5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7"/>
                    <a:pt x="2" y="7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7" y="3"/>
                    <a:pt x="6" y="5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7" name="ïṩḻíḑé"/>
            <p:cNvSpPr/>
            <p:nvPr/>
          </p:nvSpPr>
          <p:spPr bwMode="auto">
            <a:xfrm>
              <a:off x="5559713" y="4769055"/>
              <a:ext cx="48129" cy="51566"/>
            </a:xfrm>
            <a:custGeom>
              <a:avLst/>
              <a:gdLst>
                <a:gd name="T0" fmla="*/ 5 w 7"/>
                <a:gd name="T1" fmla="*/ 6 h 7"/>
                <a:gd name="T2" fmla="*/ 1 w 7"/>
                <a:gd name="T3" fmla="*/ 6 h 7"/>
                <a:gd name="T4" fmla="*/ 1 w 7"/>
                <a:gd name="T5" fmla="*/ 1 h 7"/>
                <a:gd name="T6" fmla="*/ 5 w 7"/>
                <a:gd name="T7" fmla="*/ 1 h 7"/>
                <a:gd name="T8" fmla="*/ 5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7"/>
                    <a:pt x="2" y="7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" y="3"/>
                    <a:pt x="6" y="5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8" name="îṡḻïḍe"/>
            <p:cNvSpPr/>
            <p:nvPr/>
          </p:nvSpPr>
          <p:spPr bwMode="auto">
            <a:xfrm>
              <a:off x="5456581" y="4714051"/>
              <a:ext cx="44690" cy="48129"/>
            </a:xfrm>
            <a:custGeom>
              <a:avLst/>
              <a:gdLst>
                <a:gd name="T0" fmla="*/ 5 w 6"/>
                <a:gd name="T1" fmla="*/ 6 h 7"/>
                <a:gd name="T2" fmla="*/ 1 w 6"/>
                <a:gd name="T3" fmla="*/ 6 h 7"/>
                <a:gd name="T4" fmla="*/ 1 w 6"/>
                <a:gd name="T5" fmla="*/ 1 h 7"/>
                <a:gd name="T6" fmla="*/ 5 w 6"/>
                <a:gd name="T7" fmla="*/ 1 h 7"/>
                <a:gd name="T8" fmla="*/ 5 w 6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6"/>
                  </a:moveTo>
                  <a:cubicBezTo>
                    <a:pt x="4" y="7"/>
                    <a:pt x="2" y="7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3"/>
                    <a:pt x="6" y="5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9" name="iṡľíďè"/>
            <p:cNvSpPr/>
            <p:nvPr/>
          </p:nvSpPr>
          <p:spPr bwMode="auto">
            <a:xfrm>
              <a:off x="5487521" y="4748428"/>
              <a:ext cx="48129" cy="51566"/>
            </a:xfrm>
            <a:custGeom>
              <a:avLst/>
              <a:gdLst>
                <a:gd name="T0" fmla="*/ 5 w 7"/>
                <a:gd name="T1" fmla="*/ 5 h 7"/>
                <a:gd name="T2" fmla="*/ 1 w 7"/>
                <a:gd name="T3" fmla="*/ 5 h 7"/>
                <a:gd name="T4" fmla="*/ 1 w 7"/>
                <a:gd name="T5" fmla="*/ 1 h 7"/>
                <a:gd name="T6" fmla="*/ 5 w 7"/>
                <a:gd name="T7" fmla="*/ 1 h 7"/>
                <a:gd name="T8" fmla="*/ 5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5"/>
                  </a:moveTo>
                  <a:cubicBezTo>
                    <a:pt x="4" y="7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" y="2"/>
                    <a:pt x="6" y="4"/>
                    <a:pt x="5" y="5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0" name="işļíḍê"/>
            <p:cNvSpPr/>
            <p:nvPr/>
          </p:nvSpPr>
          <p:spPr bwMode="auto">
            <a:xfrm>
              <a:off x="5515023" y="4775931"/>
              <a:ext cx="51566" cy="51566"/>
            </a:xfrm>
            <a:custGeom>
              <a:avLst/>
              <a:gdLst>
                <a:gd name="T0" fmla="*/ 5 w 7"/>
                <a:gd name="T1" fmla="*/ 6 h 7"/>
                <a:gd name="T2" fmla="*/ 1 w 7"/>
                <a:gd name="T3" fmla="*/ 6 h 7"/>
                <a:gd name="T4" fmla="*/ 1 w 7"/>
                <a:gd name="T5" fmla="*/ 1 h 7"/>
                <a:gd name="T6" fmla="*/ 5 w 7"/>
                <a:gd name="T7" fmla="*/ 2 h 7"/>
                <a:gd name="T8" fmla="*/ 5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7"/>
                    <a:pt x="2" y="7"/>
                    <a:pt x="1" y="6"/>
                  </a:cubicBezTo>
                  <a:cubicBezTo>
                    <a:pt x="0" y="4"/>
                    <a:pt x="0" y="3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7" y="3"/>
                    <a:pt x="6" y="5"/>
                    <a:pt x="5" y="6"/>
                  </a:cubicBezTo>
                  <a:close/>
                </a:path>
              </a:pathLst>
            </a:custGeom>
            <a:solidFill>
              <a:srgbClr val="6F8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1" name="î$ḻiďé"/>
            <p:cNvSpPr/>
            <p:nvPr/>
          </p:nvSpPr>
          <p:spPr bwMode="auto">
            <a:xfrm>
              <a:off x="5549400" y="4755304"/>
              <a:ext cx="17189" cy="13751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0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2" name="ïŝliďé"/>
            <p:cNvSpPr/>
            <p:nvPr/>
          </p:nvSpPr>
          <p:spPr bwMode="auto">
            <a:xfrm>
              <a:off x="5508147" y="4762179"/>
              <a:ext cx="13751" cy="13751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1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3" name="iśḷídè"/>
            <p:cNvSpPr/>
            <p:nvPr/>
          </p:nvSpPr>
          <p:spPr bwMode="auto">
            <a:xfrm>
              <a:off x="5580340" y="4793119"/>
              <a:ext cx="13751" cy="13751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0 h 2"/>
                <a:gd name="T6" fmla="*/ 2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1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4" name="iŝḷiḑe"/>
            <p:cNvSpPr/>
            <p:nvPr/>
          </p:nvSpPr>
          <p:spPr bwMode="auto">
            <a:xfrm>
              <a:off x="5521898" y="4720926"/>
              <a:ext cx="13751" cy="13751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1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5" name="îṡḻiḑe"/>
            <p:cNvSpPr/>
            <p:nvPr/>
          </p:nvSpPr>
          <p:spPr bwMode="auto">
            <a:xfrm>
              <a:off x="5535650" y="4799994"/>
              <a:ext cx="13751" cy="13751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1 h 2"/>
                <a:gd name="T4" fmla="*/ 1 w 2"/>
                <a:gd name="T5" fmla="*/ 0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6" name="iṥ1ïḑè"/>
            <p:cNvSpPr/>
            <p:nvPr/>
          </p:nvSpPr>
          <p:spPr bwMode="auto">
            <a:xfrm>
              <a:off x="5494397" y="4689986"/>
              <a:ext cx="13751" cy="17189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0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7" name="îṡľídé"/>
            <p:cNvSpPr/>
            <p:nvPr/>
          </p:nvSpPr>
          <p:spPr bwMode="auto">
            <a:xfrm>
              <a:off x="5257193" y="3015808"/>
              <a:ext cx="996944" cy="1368220"/>
            </a:xfrm>
            <a:custGeom>
              <a:avLst/>
              <a:gdLst>
                <a:gd name="T0" fmla="*/ 121 w 139"/>
                <a:gd name="T1" fmla="*/ 90 h 191"/>
                <a:gd name="T2" fmla="*/ 122 w 139"/>
                <a:gd name="T3" fmla="*/ 56 h 191"/>
                <a:gd name="T4" fmla="*/ 128 w 139"/>
                <a:gd name="T5" fmla="*/ 31 h 191"/>
                <a:gd name="T6" fmla="*/ 129 w 139"/>
                <a:gd name="T7" fmla="*/ 32 h 191"/>
                <a:gd name="T8" fmla="*/ 136 w 139"/>
                <a:gd name="T9" fmla="*/ 30 h 191"/>
                <a:gd name="T10" fmla="*/ 138 w 139"/>
                <a:gd name="T11" fmla="*/ 26 h 191"/>
                <a:gd name="T12" fmla="*/ 135 w 139"/>
                <a:gd name="T13" fmla="*/ 19 h 191"/>
                <a:gd name="T14" fmla="*/ 119 w 139"/>
                <a:gd name="T15" fmla="*/ 10 h 191"/>
                <a:gd name="T16" fmla="*/ 119 w 139"/>
                <a:gd name="T17" fmla="*/ 10 h 191"/>
                <a:gd name="T18" fmla="*/ 103 w 139"/>
                <a:gd name="T19" fmla="*/ 2 h 191"/>
                <a:gd name="T20" fmla="*/ 95 w 139"/>
                <a:gd name="T21" fmla="*/ 4 h 191"/>
                <a:gd name="T22" fmla="*/ 93 w 139"/>
                <a:gd name="T23" fmla="*/ 7 h 191"/>
                <a:gd name="T24" fmla="*/ 96 w 139"/>
                <a:gd name="T25" fmla="*/ 15 h 191"/>
                <a:gd name="T26" fmla="*/ 97 w 139"/>
                <a:gd name="T27" fmla="*/ 15 h 191"/>
                <a:gd name="T28" fmla="*/ 80 w 139"/>
                <a:gd name="T29" fmla="*/ 34 h 191"/>
                <a:gd name="T30" fmla="*/ 52 w 139"/>
                <a:gd name="T31" fmla="*/ 54 h 191"/>
                <a:gd name="T32" fmla="*/ 52 w 139"/>
                <a:gd name="T33" fmla="*/ 54 h 191"/>
                <a:gd name="T34" fmla="*/ 52 w 139"/>
                <a:gd name="T35" fmla="*/ 54 h 191"/>
                <a:gd name="T36" fmla="*/ 4 w 139"/>
                <a:gd name="T37" fmla="*/ 145 h 191"/>
                <a:gd name="T38" fmla="*/ 30 w 139"/>
                <a:gd name="T39" fmla="*/ 180 h 191"/>
                <a:gd name="T40" fmla="*/ 30 w 139"/>
                <a:gd name="T41" fmla="*/ 180 h 191"/>
                <a:gd name="T42" fmla="*/ 30 w 139"/>
                <a:gd name="T43" fmla="*/ 180 h 191"/>
                <a:gd name="T44" fmla="*/ 30 w 139"/>
                <a:gd name="T45" fmla="*/ 180 h 191"/>
                <a:gd name="T46" fmla="*/ 30 w 139"/>
                <a:gd name="T47" fmla="*/ 180 h 191"/>
                <a:gd name="T48" fmla="*/ 73 w 139"/>
                <a:gd name="T49" fmla="*/ 182 h 191"/>
                <a:gd name="T50" fmla="*/ 121 w 139"/>
                <a:gd name="T51" fmla="*/ 91 h 191"/>
                <a:gd name="T52" fmla="*/ 121 w 139"/>
                <a:gd name="T53" fmla="*/ 91 h 191"/>
                <a:gd name="T54" fmla="*/ 121 w 139"/>
                <a:gd name="T55" fmla="*/ 9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9" h="191">
                  <a:moveTo>
                    <a:pt x="121" y="90"/>
                  </a:moveTo>
                  <a:cubicBezTo>
                    <a:pt x="126" y="81"/>
                    <a:pt x="124" y="69"/>
                    <a:pt x="122" y="56"/>
                  </a:cubicBezTo>
                  <a:cubicBezTo>
                    <a:pt x="121" y="47"/>
                    <a:pt x="125" y="36"/>
                    <a:pt x="128" y="31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31" y="33"/>
                    <a:pt x="135" y="32"/>
                    <a:pt x="136" y="30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9" y="24"/>
                    <a:pt x="138" y="20"/>
                    <a:pt x="135" y="19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0" y="0"/>
                    <a:pt x="97" y="1"/>
                    <a:pt x="95" y="4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10"/>
                    <a:pt x="93" y="13"/>
                    <a:pt x="96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4" y="20"/>
                    <a:pt x="88" y="29"/>
                    <a:pt x="80" y="34"/>
                  </a:cubicBezTo>
                  <a:cubicBezTo>
                    <a:pt x="68" y="39"/>
                    <a:pt x="57" y="45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0" y="153"/>
                    <a:pt x="8" y="169"/>
                    <a:pt x="30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51" y="191"/>
                    <a:pt x="69" y="190"/>
                    <a:pt x="73" y="18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0"/>
                    <a:pt x="121" y="90"/>
                    <a:pt x="121" y="90"/>
                  </a:cubicBezTo>
                  <a:close/>
                </a:path>
              </a:pathLst>
            </a:custGeom>
            <a:solidFill>
              <a:srgbClr val="CA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8" name="ïSľîdé"/>
            <p:cNvSpPr/>
            <p:nvPr/>
          </p:nvSpPr>
          <p:spPr bwMode="auto">
            <a:xfrm>
              <a:off x="5315633" y="3438650"/>
              <a:ext cx="752865" cy="886936"/>
            </a:xfrm>
            <a:custGeom>
              <a:avLst/>
              <a:gdLst>
                <a:gd name="T0" fmla="*/ 51 w 105"/>
                <a:gd name="T1" fmla="*/ 0 h 124"/>
                <a:gd name="T2" fmla="*/ 3 w 105"/>
                <a:gd name="T3" fmla="*/ 90 h 124"/>
                <a:gd name="T4" fmla="*/ 25 w 105"/>
                <a:gd name="T5" fmla="*/ 114 h 124"/>
                <a:gd name="T6" fmla="*/ 58 w 105"/>
                <a:gd name="T7" fmla="*/ 119 h 124"/>
                <a:gd name="T8" fmla="*/ 105 w 105"/>
                <a:gd name="T9" fmla="*/ 29 h 124"/>
                <a:gd name="T10" fmla="*/ 51 w 105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24">
                  <a:moveTo>
                    <a:pt x="51" y="0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0" y="96"/>
                    <a:pt x="10" y="106"/>
                    <a:pt x="25" y="114"/>
                  </a:cubicBezTo>
                  <a:cubicBezTo>
                    <a:pt x="40" y="122"/>
                    <a:pt x="55" y="124"/>
                    <a:pt x="58" y="119"/>
                  </a:cubicBezTo>
                  <a:cubicBezTo>
                    <a:pt x="105" y="29"/>
                    <a:pt x="105" y="29"/>
                    <a:pt x="105" y="29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9D6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9" name="îŝḻiḍé"/>
            <p:cNvSpPr/>
            <p:nvPr/>
          </p:nvSpPr>
          <p:spPr bwMode="auto">
            <a:xfrm>
              <a:off x="5666283" y="3424898"/>
              <a:ext cx="409091" cy="244080"/>
            </a:xfrm>
            <a:custGeom>
              <a:avLst/>
              <a:gdLst>
                <a:gd name="T0" fmla="*/ 56 w 57"/>
                <a:gd name="T1" fmla="*/ 31 h 34"/>
                <a:gd name="T2" fmla="*/ 26 w 57"/>
                <a:gd name="T3" fmla="*/ 22 h 34"/>
                <a:gd name="T4" fmla="*/ 2 w 57"/>
                <a:gd name="T5" fmla="*/ 2 h 34"/>
                <a:gd name="T6" fmla="*/ 31 w 57"/>
                <a:gd name="T7" fmla="*/ 12 h 34"/>
                <a:gd name="T8" fmla="*/ 56 w 57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">
                  <a:moveTo>
                    <a:pt x="56" y="31"/>
                  </a:moveTo>
                  <a:cubicBezTo>
                    <a:pt x="55" y="34"/>
                    <a:pt x="41" y="29"/>
                    <a:pt x="26" y="22"/>
                  </a:cubicBezTo>
                  <a:cubicBezTo>
                    <a:pt x="11" y="14"/>
                    <a:pt x="0" y="5"/>
                    <a:pt x="2" y="2"/>
                  </a:cubicBezTo>
                  <a:cubicBezTo>
                    <a:pt x="3" y="0"/>
                    <a:pt x="16" y="4"/>
                    <a:pt x="31" y="12"/>
                  </a:cubicBezTo>
                  <a:cubicBezTo>
                    <a:pt x="46" y="20"/>
                    <a:pt x="57" y="29"/>
                    <a:pt x="56" y="31"/>
                  </a:cubicBezTo>
                  <a:close/>
                </a:path>
              </a:pathLst>
            </a:custGeom>
            <a:solidFill>
              <a:srgbClr val="B37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0" name="iṣḷïḑé"/>
            <p:cNvSpPr/>
            <p:nvPr/>
          </p:nvSpPr>
          <p:spPr bwMode="auto">
            <a:xfrm>
              <a:off x="5910363" y="3015808"/>
              <a:ext cx="343774" cy="250955"/>
            </a:xfrm>
            <a:custGeom>
              <a:avLst/>
              <a:gdLst>
                <a:gd name="T0" fmla="*/ 44 w 48"/>
                <a:gd name="T1" fmla="*/ 31 h 35"/>
                <a:gd name="T2" fmla="*/ 37 w 48"/>
                <a:gd name="T3" fmla="*/ 34 h 35"/>
                <a:gd name="T4" fmla="*/ 3 w 48"/>
                <a:gd name="T5" fmla="*/ 16 h 35"/>
                <a:gd name="T6" fmla="*/ 1 w 48"/>
                <a:gd name="T7" fmla="*/ 9 h 35"/>
                <a:gd name="T8" fmla="*/ 4 w 48"/>
                <a:gd name="T9" fmla="*/ 4 h 35"/>
                <a:gd name="T10" fmla="*/ 11 w 48"/>
                <a:gd name="T11" fmla="*/ 1 h 35"/>
                <a:gd name="T12" fmla="*/ 45 w 48"/>
                <a:gd name="T13" fmla="*/ 19 h 35"/>
                <a:gd name="T14" fmla="*/ 47 w 48"/>
                <a:gd name="T15" fmla="*/ 26 h 35"/>
                <a:gd name="T16" fmla="*/ 44 w 48"/>
                <a:gd name="T17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5">
                  <a:moveTo>
                    <a:pt x="44" y="31"/>
                  </a:moveTo>
                  <a:cubicBezTo>
                    <a:pt x="43" y="34"/>
                    <a:pt x="40" y="35"/>
                    <a:pt x="37" y="3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4"/>
                    <a:pt x="0" y="11"/>
                    <a:pt x="1" y="9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1"/>
                    <a:pt x="8" y="0"/>
                    <a:pt x="11" y="1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7" y="21"/>
                    <a:pt x="48" y="24"/>
                    <a:pt x="47" y="26"/>
                  </a:cubicBezTo>
                  <a:lnTo>
                    <a:pt x="44" y="31"/>
                  </a:lnTo>
                  <a:close/>
                </a:path>
              </a:pathLst>
            </a:custGeom>
            <a:solidFill>
              <a:srgbClr val="9D6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1" name="îṣliďè"/>
            <p:cNvSpPr/>
            <p:nvPr/>
          </p:nvSpPr>
          <p:spPr bwMode="auto">
            <a:xfrm>
              <a:off x="5924114" y="3232386"/>
              <a:ext cx="185638" cy="271581"/>
            </a:xfrm>
            <a:custGeom>
              <a:avLst/>
              <a:gdLst>
                <a:gd name="T0" fmla="*/ 11 w 26"/>
                <a:gd name="T1" fmla="*/ 34 h 38"/>
                <a:gd name="T2" fmla="*/ 4 w 26"/>
                <a:gd name="T3" fmla="*/ 36 h 38"/>
                <a:gd name="T4" fmla="*/ 3 w 26"/>
                <a:gd name="T5" fmla="*/ 36 h 38"/>
                <a:gd name="T6" fmla="*/ 1 w 26"/>
                <a:gd name="T7" fmla="*/ 29 h 38"/>
                <a:gd name="T8" fmla="*/ 14 w 26"/>
                <a:gd name="T9" fmla="*/ 4 h 38"/>
                <a:gd name="T10" fmla="*/ 21 w 26"/>
                <a:gd name="T11" fmla="*/ 2 h 38"/>
                <a:gd name="T12" fmla="*/ 22 w 26"/>
                <a:gd name="T13" fmla="*/ 2 h 38"/>
                <a:gd name="T14" fmla="*/ 24 w 26"/>
                <a:gd name="T15" fmla="*/ 9 h 38"/>
                <a:gd name="T16" fmla="*/ 11 w 26"/>
                <a:gd name="T17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8">
                  <a:moveTo>
                    <a:pt x="11" y="34"/>
                  </a:moveTo>
                  <a:cubicBezTo>
                    <a:pt x="10" y="37"/>
                    <a:pt x="7" y="38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4"/>
                    <a:pt x="0" y="31"/>
                    <a:pt x="1" y="2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6" y="1"/>
                    <a:pt x="19" y="0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5" y="4"/>
                    <a:pt x="26" y="7"/>
                    <a:pt x="24" y="9"/>
                  </a:cubicBezTo>
                  <a:lnTo>
                    <a:pt x="11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2" name="îśḷîḑé"/>
            <p:cNvSpPr/>
            <p:nvPr/>
          </p:nvSpPr>
          <p:spPr bwMode="auto">
            <a:xfrm>
              <a:off x="5659407" y="3675854"/>
              <a:ext cx="323147" cy="522536"/>
            </a:xfrm>
            <a:custGeom>
              <a:avLst/>
              <a:gdLst>
                <a:gd name="T0" fmla="*/ 12 w 45"/>
                <a:gd name="T1" fmla="*/ 69 h 73"/>
                <a:gd name="T2" fmla="*/ 5 w 45"/>
                <a:gd name="T3" fmla="*/ 71 h 73"/>
                <a:gd name="T4" fmla="*/ 3 w 45"/>
                <a:gd name="T5" fmla="*/ 70 h 73"/>
                <a:gd name="T6" fmla="*/ 1 w 45"/>
                <a:gd name="T7" fmla="*/ 63 h 73"/>
                <a:gd name="T8" fmla="*/ 32 w 45"/>
                <a:gd name="T9" fmla="*/ 4 h 73"/>
                <a:gd name="T10" fmla="*/ 39 w 45"/>
                <a:gd name="T11" fmla="*/ 2 h 73"/>
                <a:gd name="T12" fmla="*/ 41 w 45"/>
                <a:gd name="T13" fmla="*/ 2 h 73"/>
                <a:gd name="T14" fmla="*/ 43 w 45"/>
                <a:gd name="T15" fmla="*/ 9 h 73"/>
                <a:gd name="T16" fmla="*/ 12 w 45"/>
                <a:gd name="T17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3">
                  <a:moveTo>
                    <a:pt x="12" y="69"/>
                  </a:moveTo>
                  <a:cubicBezTo>
                    <a:pt x="11" y="72"/>
                    <a:pt x="7" y="73"/>
                    <a:pt x="5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4" y="1"/>
                    <a:pt x="37" y="0"/>
                    <a:pt x="39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4" y="4"/>
                    <a:pt x="45" y="7"/>
                    <a:pt x="43" y="9"/>
                  </a:cubicBezTo>
                  <a:lnTo>
                    <a:pt x="12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3" name="iṣļiḋè"/>
            <p:cNvSpPr/>
            <p:nvPr/>
          </p:nvSpPr>
          <p:spPr bwMode="auto">
            <a:xfrm>
              <a:off x="4971860" y="3981812"/>
              <a:ext cx="415966" cy="1024446"/>
            </a:xfrm>
            <a:custGeom>
              <a:avLst/>
              <a:gdLst>
                <a:gd name="T0" fmla="*/ 58 w 58"/>
                <a:gd name="T1" fmla="*/ 52 h 143"/>
                <a:gd name="T2" fmla="*/ 47 w 58"/>
                <a:gd name="T3" fmla="*/ 29 h 143"/>
                <a:gd name="T4" fmla="*/ 42 w 58"/>
                <a:gd name="T5" fmla="*/ 11 h 143"/>
                <a:gd name="T6" fmla="*/ 42 w 58"/>
                <a:gd name="T7" fmla="*/ 11 h 143"/>
                <a:gd name="T8" fmla="*/ 47 w 58"/>
                <a:gd name="T9" fmla="*/ 7 h 143"/>
                <a:gd name="T10" fmla="*/ 47 w 58"/>
                <a:gd name="T11" fmla="*/ 4 h 143"/>
                <a:gd name="T12" fmla="*/ 42 w 58"/>
                <a:gd name="T13" fmla="*/ 0 h 143"/>
                <a:gd name="T14" fmla="*/ 29 w 58"/>
                <a:gd name="T15" fmla="*/ 0 h 143"/>
                <a:gd name="T16" fmla="*/ 29 w 58"/>
                <a:gd name="T17" fmla="*/ 0 h 143"/>
                <a:gd name="T18" fmla="*/ 15 w 58"/>
                <a:gd name="T19" fmla="*/ 0 h 143"/>
                <a:gd name="T20" fmla="*/ 11 w 58"/>
                <a:gd name="T21" fmla="*/ 4 h 143"/>
                <a:gd name="T22" fmla="*/ 11 w 58"/>
                <a:gd name="T23" fmla="*/ 7 h 143"/>
                <a:gd name="T24" fmla="*/ 15 w 58"/>
                <a:gd name="T25" fmla="*/ 11 h 143"/>
                <a:gd name="T26" fmla="*/ 16 w 58"/>
                <a:gd name="T27" fmla="*/ 11 h 143"/>
                <a:gd name="T28" fmla="*/ 11 w 58"/>
                <a:gd name="T29" fmla="*/ 29 h 143"/>
                <a:gd name="T30" fmla="*/ 0 w 58"/>
                <a:gd name="T31" fmla="*/ 52 h 143"/>
                <a:gd name="T32" fmla="*/ 0 w 58"/>
                <a:gd name="T33" fmla="*/ 52 h 143"/>
                <a:gd name="T34" fmla="*/ 0 w 58"/>
                <a:gd name="T35" fmla="*/ 52 h 143"/>
                <a:gd name="T36" fmla="*/ 0 w 58"/>
                <a:gd name="T37" fmla="*/ 129 h 143"/>
                <a:gd name="T38" fmla="*/ 29 w 58"/>
                <a:gd name="T39" fmla="*/ 143 h 143"/>
                <a:gd name="T40" fmla="*/ 29 w 58"/>
                <a:gd name="T41" fmla="*/ 143 h 143"/>
                <a:gd name="T42" fmla="*/ 29 w 58"/>
                <a:gd name="T43" fmla="*/ 143 h 143"/>
                <a:gd name="T44" fmla="*/ 29 w 58"/>
                <a:gd name="T45" fmla="*/ 143 h 143"/>
                <a:gd name="T46" fmla="*/ 29 w 58"/>
                <a:gd name="T47" fmla="*/ 143 h 143"/>
                <a:gd name="T48" fmla="*/ 58 w 58"/>
                <a:gd name="T49" fmla="*/ 129 h 143"/>
                <a:gd name="T50" fmla="*/ 58 w 58"/>
                <a:gd name="T51" fmla="*/ 52 h 143"/>
                <a:gd name="T52" fmla="*/ 58 w 58"/>
                <a:gd name="T53" fmla="*/ 52 h 143"/>
                <a:gd name="T54" fmla="*/ 58 w 58"/>
                <a:gd name="T55" fmla="*/ 5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" h="143">
                  <a:moveTo>
                    <a:pt x="58" y="52"/>
                  </a:moveTo>
                  <a:cubicBezTo>
                    <a:pt x="58" y="45"/>
                    <a:pt x="52" y="37"/>
                    <a:pt x="47" y="29"/>
                  </a:cubicBezTo>
                  <a:cubicBezTo>
                    <a:pt x="43" y="23"/>
                    <a:pt x="42" y="1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5" y="11"/>
                    <a:pt x="47" y="9"/>
                    <a:pt x="47" y="7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2"/>
                    <a:pt x="45" y="0"/>
                    <a:pt x="4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2"/>
                    <a:pt x="11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3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5"/>
                    <a:pt x="15" y="23"/>
                    <a:pt x="11" y="29"/>
                  </a:cubicBezTo>
                  <a:cubicBezTo>
                    <a:pt x="5" y="37"/>
                    <a:pt x="0" y="45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6"/>
                    <a:pt x="10" y="143"/>
                    <a:pt x="29" y="143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47" y="143"/>
                    <a:pt x="58" y="136"/>
                    <a:pt x="58" y="129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lose/>
                </a:path>
              </a:pathLst>
            </a:custGeom>
            <a:solidFill>
              <a:srgbClr val="CA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4" name="îşlíḑê"/>
            <p:cNvSpPr/>
            <p:nvPr/>
          </p:nvSpPr>
          <p:spPr bwMode="auto">
            <a:xfrm>
              <a:off x="5013113" y="4363402"/>
              <a:ext cx="330023" cy="601604"/>
            </a:xfrm>
            <a:custGeom>
              <a:avLst/>
              <a:gdLst>
                <a:gd name="T0" fmla="*/ 0 w 46"/>
                <a:gd name="T1" fmla="*/ 0 h 84"/>
                <a:gd name="T2" fmla="*/ 0 w 46"/>
                <a:gd name="T3" fmla="*/ 76 h 84"/>
                <a:gd name="T4" fmla="*/ 23 w 46"/>
                <a:gd name="T5" fmla="*/ 84 h 84"/>
                <a:gd name="T6" fmla="*/ 46 w 46"/>
                <a:gd name="T7" fmla="*/ 76 h 84"/>
                <a:gd name="T8" fmla="*/ 46 w 46"/>
                <a:gd name="T9" fmla="*/ 0 h 84"/>
                <a:gd name="T10" fmla="*/ 0 w 46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84">
                  <a:moveTo>
                    <a:pt x="0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10" y="84"/>
                    <a:pt x="23" y="84"/>
                  </a:cubicBezTo>
                  <a:cubicBezTo>
                    <a:pt x="36" y="84"/>
                    <a:pt x="46" y="81"/>
                    <a:pt x="46" y="7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B3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5" name="íSlíḓê"/>
            <p:cNvSpPr/>
            <p:nvPr/>
          </p:nvSpPr>
          <p:spPr bwMode="auto">
            <a:xfrm>
              <a:off x="5013113" y="4332462"/>
              <a:ext cx="330023" cy="58442"/>
            </a:xfrm>
            <a:prstGeom prst="ellipse">
              <a:avLst/>
            </a:prstGeom>
            <a:solidFill>
              <a:srgbClr val="F9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6" name="îšḷïḑè"/>
            <p:cNvSpPr/>
            <p:nvPr/>
          </p:nvSpPr>
          <p:spPr bwMode="auto">
            <a:xfrm>
              <a:off x="5040615" y="3981812"/>
              <a:ext cx="268144" cy="85943"/>
            </a:xfrm>
            <a:custGeom>
              <a:avLst/>
              <a:gdLst>
                <a:gd name="T0" fmla="*/ 37 w 37"/>
                <a:gd name="T1" fmla="*/ 8 h 12"/>
                <a:gd name="T2" fmla="*/ 33 w 37"/>
                <a:gd name="T3" fmla="*/ 12 h 12"/>
                <a:gd name="T4" fmla="*/ 4 w 37"/>
                <a:gd name="T5" fmla="*/ 12 h 12"/>
                <a:gd name="T6" fmla="*/ 0 w 37"/>
                <a:gd name="T7" fmla="*/ 8 h 12"/>
                <a:gd name="T8" fmla="*/ 0 w 37"/>
                <a:gd name="T9" fmla="*/ 4 h 12"/>
                <a:gd name="T10" fmla="*/ 4 w 37"/>
                <a:gd name="T11" fmla="*/ 0 h 12"/>
                <a:gd name="T12" fmla="*/ 33 w 37"/>
                <a:gd name="T13" fmla="*/ 0 h 12"/>
                <a:gd name="T14" fmla="*/ 37 w 37"/>
                <a:gd name="T15" fmla="*/ 4 h 12"/>
                <a:gd name="T16" fmla="*/ 37 w 37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2">
                  <a:moveTo>
                    <a:pt x="37" y="8"/>
                  </a:moveTo>
                  <a:cubicBezTo>
                    <a:pt x="37" y="10"/>
                    <a:pt x="35" y="12"/>
                    <a:pt x="3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2"/>
                    <a:pt x="37" y="4"/>
                  </a:cubicBezTo>
                  <a:lnTo>
                    <a:pt x="37" y="8"/>
                  </a:lnTo>
                  <a:close/>
                </a:path>
              </a:pathLst>
            </a:custGeom>
            <a:solidFill>
              <a:srgbClr val="F9B3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7" name="íṧ1ïdê"/>
            <p:cNvSpPr/>
            <p:nvPr/>
          </p:nvSpPr>
          <p:spPr bwMode="auto">
            <a:xfrm>
              <a:off x="5178124" y="4098695"/>
              <a:ext cx="65317" cy="199389"/>
            </a:xfrm>
            <a:custGeom>
              <a:avLst/>
              <a:gdLst>
                <a:gd name="T0" fmla="*/ 9 w 9"/>
                <a:gd name="T1" fmla="*/ 25 h 28"/>
                <a:gd name="T2" fmla="*/ 5 w 9"/>
                <a:gd name="T3" fmla="*/ 28 h 28"/>
                <a:gd name="T4" fmla="*/ 4 w 9"/>
                <a:gd name="T5" fmla="*/ 28 h 28"/>
                <a:gd name="T6" fmla="*/ 0 w 9"/>
                <a:gd name="T7" fmla="*/ 25 h 28"/>
                <a:gd name="T8" fmla="*/ 0 w 9"/>
                <a:gd name="T9" fmla="*/ 4 h 28"/>
                <a:gd name="T10" fmla="*/ 4 w 9"/>
                <a:gd name="T11" fmla="*/ 0 h 28"/>
                <a:gd name="T12" fmla="*/ 5 w 9"/>
                <a:gd name="T13" fmla="*/ 0 h 28"/>
                <a:gd name="T14" fmla="*/ 9 w 9"/>
                <a:gd name="T15" fmla="*/ 4 h 28"/>
                <a:gd name="T16" fmla="*/ 9 w 9"/>
                <a:gd name="T17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9" y="25"/>
                  </a:moveTo>
                  <a:cubicBezTo>
                    <a:pt x="9" y="27"/>
                    <a:pt x="7" y="28"/>
                    <a:pt x="5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7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8" name="ïS1idé"/>
            <p:cNvSpPr/>
            <p:nvPr/>
          </p:nvSpPr>
          <p:spPr bwMode="auto">
            <a:xfrm>
              <a:off x="5243441" y="4435594"/>
              <a:ext cx="65317" cy="412529"/>
            </a:xfrm>
            <a:custGeom>
              <a:avLst/>
              <a:gdLst>
                <a:gd name="T0" fmla="*/ 9 w 9"/>
                <a:gd name="T1" fmla="*/ 54 h 58"/>
                <a:gd name="T2" fmla="*/ 5 w 9"/>
                <a:gd name="T3" fmla="*/ 58 h 58"/>
                <a:gd name="T4" fmla="*/ 4 w 9"/>
                <a:gd name="T5" fmla="*/ 58 h 58"/>
                <a:gd name="T6" fmla="*/ 0 w 9"/>
                <a:gd name="T7" fmla="*/ 54 h 58"/>
                <a:gd name="T8" fmla="*/ 0 w 9"/>
                <a:gd name="T9" fmla="*/ 4 h 58"/>
                <a:gd name="T10" fmla="*/ 4 w 9"/>
                <a:gd name="T11" fmla="*/ 0 h 58"/>
                <a:gd name="T12" fmla="*/ 5 w 9"/>
                <a:gd name="T13" fmla="*/ 0 h 58"/>
                <a:gd name="T14" fmla="*/ 9 w 9"/>
                <a:gd name="T15" fmla="*/ 4 h 58"/>
                <a:gd name="T16" fmla="*/ 9 w 9"/>
                <a:gd name="T17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8">
                  <a:moveTo>
                    <a:pt x="9" y="54"/>
                  </a:moveTo>
                  <a:cubicBezTo>
                    <a:pt x="9" y="57"/>
                    <a:pt x="8" y="58"/>
                    <a:pt x="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7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9" name="işľiḋé"/>
            <p:cNvSpPr/>
            <p:nvPr/>
          </p:nvSpPr>
          <p:spPr bwMode="auto">
            <a:xfrm>
              <a:off x="4683089" y="5765999"/>
              <a:ext cx="374713" cy="371276"/>
            </a:xfrm>
            <a:prstGeom prst="ellipse">
              <a:avLst/>
            </a:prstGeom>
            <a:solidFill>
              <a:srgbClr val="657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0" name="íṡ1íďê"/>
            <p:cNvSpPr/>
            <p:nvPr/>
          </p:nvSpPr>
          <p:spPr bwMode="auto">
            <a:xfrm>
              <a:off x="4748407" y="5827878"/>
              <a:ext cx="237204" cy="237204"/>
            </a:xfrm>
            <a:prstGeom prst="ellipse">
              <a:avLst/>
            </a:prstGeom>
            <a:solidFill>
              <a:srgbClr val="B5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1" name="ísľïďé"/>
            <p:cNvSpPr/>
            <p:nvPr/>
          </p:nvSpPr>
          <p:spPr bwMode="auto">
            <a:xfrm>
              <a:off x="4782784" y="5851942"/>
              <a:ext cx="171887" cy="171887"/>
            </a:xfrm>
            <a:prstGeom prst="ellipse">
              <a:avLst/>
            </a:pr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2" name="ïs1iḓè"/>
            <p:cNvSpPr/>
            <p:nvPr/>
          </p:nvSpPr>
          <p:spPr bwMode="auto">
            <a:xfrm>
              <a:off x="4714029" y="5673180"/>
              <a:ext cx="226891" cy="319710"/>
            </a:xfrm>
            <a:custGeom>
              <a:avLst/>
              <a:gdLst>
                <a:gd name="T0" fmla="*/ 30 w 32"/>
                <a:gd name="T1" fmla="*/ 32 h 45"/>
                <a:gd name="T2" fmla="*/ 26 w 32"/>
                <a:gd name="T3" fmla="*/ 43 h 45"/>
                <a:gd name="T4" fmla="*/ 26 w 32"/>
                <a:gd name="T5" fmla="*/ 43 h 45"/>
                <a:gd name="T6" fmla="*/ 14 w 32"/>
                <a:gd name="T7" fmla="*/ 39 h 45"/>
                <a:gd name="T8" fmla="*/ 2 w 32"/>
                <a:gd name="T9" fmla="*/ 13 h 45"/>
                <a:gd name="T10" fmla="*/ 6 w 32"/>
                <a:gd name="T11" fmla="*/ 2 h 45"/>
                <a:gd name="T12" fmla="*/ 6 w 32"/>
                <a:gd name="T13" fmla="*/ 2 h 45"/>
                <a:gd name="T14" fmla="*/ 18 w 32"/>
                <a:gd name="T15" fmla="*/ 6 h 45"/>
                <a:gd name="T16" fmla="*/ 30 w 32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5">
                  <a:moveTo>
                    <a:pt x="30" y="32"/>
                  </a:moveTo>
                  <a:cubicBezTo>
                    <a:pt x="32" y="36"/>
                    <a:pt x="30" y="41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1" y="45"/>
                    <a:pt x="16" y="43"/>
                    <a:pt x="14" y="3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lnTo>
                    <a:pt x="30" y="32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3" name="íŝḻíḑé"/>
            <p:cNvSpPr/>
            <p:nvPr/>
          </p:nvSpPr>
          <p:spPr bwMode="auto">
            <a:xfrm>
              <a:off x="6419148" y="5765999"/>
              <a:ext cx="371276" cy="371276"/>
            </a:xfrm>
            <a:prstGeom prst="ellipse">
              <a:avLst/>
            </a:prstGeom>
            <a:solidFill>
              <a:srgbClr val="657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4" name="îSḻíḍê"/>
            <p:cNvSpPr/>
            <p:nvPr/>
          </p:nvSpPr>
          <p:spPr bwMode="auto">
            <a:xfrm>
              <a:off x="6491341" y="5827878"/>
              <a:ext cx="233767" cy="237204"/>
            </a:xfrm>
            <a:prstGeom prst="ellipse">
              <a:avLst/>
            </a:prstGeom>
            <a:solidFill>
              <a:srgbClr val="B5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5" name="íṡḷiḑe"/>
            <p:cNvSpPr/>
            <p:nvPr/>
          </p:nvSpPr>
          <p:spPr bwMode="auto">
            <a:xfrm>
              <a:off x="6518842" y="5851942"/>
              <a:ext cx="171887" cy="171887"/>
            </a:xfrm>
            <a:prstGeom prst="ellipse">
              <a:avLst/>
            </a:pr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6" name="ísḻíḓê"/>
            <p:cNvSpPr/>
            <p:nvPr/>
          </p:nvSpPr>
          <p:spPr bwMode="auto">
            <a:xfrm>
              <a:off x="6446650" y="5673180"/>
              <a:ext cx="230328" cy="319710"/>
            </a:xfrm>
            <a:custGeom>
              <a:avLst/>
              <a:gdLst>
                <a:gd name="T0" fmla="*/ 30 w 32"/>
                <a:gd name="T1" fmla="*/ 32 h 45"/>
                <a:gd name="T2" fmla="*/ 26 w 32"/>
                <a:gd name="T3" fmla="*/ 43 h 45"/>
                <a:gd name="T4" fmla="*/ 26 w 32"/>
                <a:gd name="T5" fmla="*/ 43 h 45"/>
                <a:gd name="T6" fmla="*/ 14 w 32"/>
                <a:gd name="T7" fmla="*/ 39 h 45"/>
                <a:gd name="T8" fmla="*/ 2 w 32"/>
                <a:gd name="T9" fmla="*/ 13 h 45"/>
                <a:gd name="T10" fmla="*/ 7 w 32"/>
                <a:gd name="T11" fmla="*/ 2 h 45"/>
                <a:gd name="T12" fmla="*/ 7 w 32"/>
                <a:gd name="T13" fmla="*/ 2 h 45"/>
                <a:gd name="T14" fmla="*/ 18 w 32"/>
                <a:gd name="T15" fmla="*/ 6 h 45"/>
                <a:gd name="T16" fmla="*/ 30 w 32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5">
                  <a:moveTo>
                    <a:pt x="30" y="32"/>
                  </a:moveTo>
                  <a:cubicBezTo>
                    <a:pt x="32" y="36"/>
                    <a:pt x="30" y="41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2" y="45"/>
                    <a:pt x="16" y="43"/>
                    <a:pt x="14" y="3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2" y="4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0"/>
                    <a:pt x="16" y="2"/>
                    <a:pt x="18" y="6"/>
                  </a:cubicBezTo>
                  <a:lnTo>
                    <a:pt x="30" y="32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7" name="íš1íḋê"/>
            <p:cNvSpPr/>
            <p:nvPr/>
          </p:nvSpPr>
          <p:spPr bwMode="auto">
            <a:xfrm>
              <a:off x="4225870" y="2953928"/>
              <a:ext cx="3324293" cy="2196716"/>
            </a:xfrm>
            <a:custGeom>
              <a:avLst/>
              <a:gdLst>
                <a:gd name="T0" fmla="*/ 333 w 464"/>
                <a:gd name="T1" fmla="*/ 307 h 307"/>
                <a:gd name="T2" fmla="*/ 50 w 464"/>
                <a:gd name="T3" fmla="*/ 307 h 307"/>
                <a:gd name="T4" fmla="*/ 43 w 464"/>
                <a:gd name="T5" fmla="*/ 301 h 307"/>
                <a:gd name="T6" fmla="*/ 1 w 464"/>
                <a:gd name="T7" fmla="*/ 149 h 307"/>
                <a:gd name="T8" fmla="*/ 6 w 464"/>
                <a:gd name="T9" fmla="*/ 140 h 307"/>
                <a:gd name="T10" fmla="*/ 16 w 464"/>
                <a:gd name="T11" fmla="*/ 145 h 307"/>
                <a:gd name="T12" fmla="*/ 56 w 464"/>
                <a:gd name="T13" fmla="*/ 292 h 307"/>
                <a:gd name="T14" fmla="*/ 326 w 464"/>
                <a:gd name="T15" fmla="*/ 292 h 307"/>
                <a:gd name="T16" fmla="*/ 370 w 464"/>
                <a:gd name="T17" fmla="*/ 20 h 307"/>
                <a:gd name="T18" fmla="*/ 377 w 464"/>
                <a:gd name="T19" fmla="*/ 14 h 307"/>
                <a:gd name="T20" fmla="*/ 454 w 464"/>
                <a:gd name="T21" fmla="*/ 1 h 307"/>
                <a:gd name="T22" fmla="*/ 463 w 464"/>
                <a:gd name="T23" fmla="*/ 7 h 307"/>
                <a:gd name="T24" fmla="*/ 457 w 464"/>
                <a:gd name="T25" fmla="*/ 15 h 307"/>
                <a:gd name="T26" fmla="*/ 385 w 464"/>
                <a:gd name="T27" fmla="*/ 28 h 307"/>
                <a:gd name="T28" fmla="*/ 340 w 464"/>
                <a:gd name="T29" fmla="*/ 301 h 307"/>
                <a:gd name="T30" fmla="*/ 333 w 464"/>
                <a:gd name="T31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4" h="307">
                  <a:moveTo>
                    <a:pt x="333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47" y="307"/>
                    <a:pt x="44" y="305"/>
                    <a:pt x="43" y="301"/>
                  </a:cubicBezTo>
                  <a:cubicBezTo>
                    <a:pt x="1" y="149"/>
                    <a:pt x="1" y="149"/>
                    <a:pt x="1" y="149"/>
                  </a:cubicBezTo>
                  <a:cubicBezTo>
                    <a:pt x="0" y="145"/>
                    <a:pt x="2" y="141"/>
                    <a:pt x="6" y="140"/>
                  </a:cubicBezTo>
                  <a:cubicBezTo>
                    <a:pt x="10" y="139"/>
                    <a:pt x="15" y="141"/>
                    <a:pt x="16" y="145"/>
                  </a:cubicBezTo>
                  <a:cubicBezTo>
                    <a:pt x="56" y="292"/>
                    <a:pt x="56" y="292"/>
                    <a:pt x="5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70" y="20"/>
                    <a:pt x="370" y="20"/>
                    <a:pt x="370" y="20"/>
                  </a:cubicBezTo>
                  <a:cubicBezTo>
                    <a:pt x="371" y="17"/>
                    <a:pt x="373" y="14"/>
                    <a:pt x="377" y="14"/>
                  </a:cubicBezTo>
                  <a:cubicBezTo>
                    <a:pt x="454" y="1"/>
                    <a:pt x="454" y="1"/>
                    <a:pt x="454" y="1"/>
                  </a:cubicBezTo>
                  <a:cubicBezTo>
                    <a:pt x="458" y="0"/>
                    <a:pt x="462" y="3"/>
                    <a:pt x="463" y="7"/>
                  </a:cubicBezTo>
                  <a:cubicBezTo>
                    <a:pt x="464" y="11"/>
                    <a:pt x="461" y="15"/>
                    <a:pt x="457" y="15"/>
                  </a:cubicBezTo>
                  <a:cubicBezTo>
                    <a:pt x="385" y="28"/>
                    <a:pt x="385" y="28"/>
                    <a:pt x="385" y="28"/>
                  </a:cubicBezTo>
                  <a:cubicBezTo>
                    <a:pt x="340" y="301"/>
                    <a:pt x="340" y="301"/>
                    <a:pt x="340" y="301"/>
                  </a:cubicBezTo>
                  <a:cubicBezTo>
                    <a:pt x="340" y="304"/>
                    <a:pt x="336" y="307"/>
                    <a:pt x="333" y="307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8" name="îşliďè"/>
            <p:cNvSpPr/>
            <p:nvPr/>
          </p:nvSpPr>
          <p:spPr bwMode="auto">
            <a:xfrm>
              <a:off x="4225870" y="3689605"/>
              <a:ext cx="2657372" cy="371276"/>
            </a:xfrm>
            <a:custGeom>
              <a:avLst/>
              <a:gdLst>
                <a:gd name="T0" fmla="*/ 8 w 371"/>
                <a:gd name="T1" fmla="*/ 52 h 52"/>
                <a:gd name="T2" fmla="*/ 1 w 371"/>
                <a:gd name="T3" fmla="*/ 45 h 52"/>
                <a:gd name="T4" fmla="*/ 8 w 371"/>
                <a:gd name="T5" fmla="*/ 37 h 52"/>
                <a:gd name="T6" fmla="*/ 363 w 371"/>
                <a:gd name="T7" fmla="*/ 0 h 52"/>
                <a:gd name="T8" fmla="*/ 371 w 371"/>
                <a:gd name="T9" fmla="*/ 7 h 52"/>
                <a:gd name="T10" fmla="*/ 364 w 371"/>
                <a:gd name="T11" fmla="*/ 16 h 52"/>
                <a:gd name="T12" fmla="*/ 9 w 371"/>
                <a:gd name="T13" fmla="*/ 52 h 52"/>
                <a:gd name="T14" fmla="*/ 8 w 371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1" h="52">
                  <a:moveTo>
                    <a:pt x="8" y="52"/>
                  </a:moveTo>
                  <a:cubicBezTo>
                    <a:pt x="4" y="52"/>
                    <a:pt x="1" y="49"/>
                    <a:pt x="1" y="45"/>
                  </a:cubicBezTo>
                  <a:cubicBezTo>
                    <a:pt x="0" y="41"/>
                    <a:pt x="3" y="37"/>
                    <a:pt x="8" y="37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367" y="0"/>
                    <a:pt x="370" y="3"/>
                    <a:pt x="371" y="7"/>
                  </a:cubicBezTo>
                  <a:cubicBezTo>
                    <a:pt x="371" y="11"/>
                    <a:pt x="368" y="15"/>
                    <a:pt x="364" y="16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9" y="52"/>
                    <a:pt x="8" y="52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9" name="îšḷíḓê"/>
            <p:cNvSpPr/>
            <p:nvPr/>
          </p:nvSpPr>
          <p:spPr bwMode="auto">
            <a:xfrm>
              <a:off x="4583396" y="5033761"/>
              <a:ext cx="2299848" cy="701299"/>
            </a:xfrm>
            <a:custGeom>
              <a:avLst/>
              <a:gdLst>
                <a:gd name="T0" fmla="*/ 313 w 321"/>
                <a:gd name="T1" fmla="*/ 98 h 98"/>
                <a:gd name="T2" fmla="*/ 8 w 321"/>
                <a:gd name="T3" fmla="*/ 98 h 98"/>
                <a:gd name="T4" fmla="*/ 0 w 321"/>
                <a:gd name="T5" fmla="*/ 90 h 98"/>
                <a:gd name="T6" fmla="*/ 8 w 321"/>
                <a:gd name="T7" fmla="*/ 82 h 98"/>
                <a:gd name="T8" fmla="*/ 302 w 321"/>
                <a:gd name="T9" fmla="*/ 82 h 98"/>
                <a:gd name="T10" fmla="*/ 276 w 321"/>
                <a:gd name="T11" fmla="*/ 11 h 98"/>
                <a:gd name="T12" fmla="*/ 280 w 321"/>
                <a:gd name="T13" fmla="*/ 1 h 98"/>
                <a:gd name="T14" fmla="*/ 290 w 321"/>
                <a:gd name="T15" fmla="*/ 6 h 98"/>
                <a:gd name="T16" fmla="*/ 320 w 321"/>
                <a:gd name="T17" fmla="*/ 87 h 98"/>
                <a:gd name="T18" fmla="*/ 320 w 321"/>
                <a:gd name="T19" fmla="*/ 94 h 98"/>
                <a:gd name="T20" fmla="*/ 313 w 321"/>
                <a:gd name="T2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1" h="98">
                  <a:moveTo>
                    <a:pt x="313" y="98"/>
                  </a:moveTo>
                  <a:cubicBezTo>
                    <a:pt x="8" y="98"/>
                    <a:pt x="8" y="98"/>
                    <a:pt x="8" y="98"/>
                  </a:cubicBezTo>
                  <a:cubicBezTo>
                    <a:pt x="3" y="98"/>
                    <a:pt x="0" y="94"/>
                    <a:pt x="0" y="90"/>
                  </a:cubicBezTo>
                  <a:cubicBezTo>
                    <a:pt x="0" y="86"/>
                    <a:pt x="3" y="82"/>
                    <a:pt x="8" y="82"/>
                  </a:cubicBezTo>
                  <a:cubicBezTo>
                    <a:pt x="302" y="82"/>
                    <a:pt x="302" y="82"/>
                    <a:pt x="302" y="82"/>
                  </a:cubicBezTo>
                  <a:cubicBezTo>
                    <a:pt x="276" y="11"/>
                    <a:pt x="276" y="11"/>
                    <a:pt x="276" y="11"/>
                  </a:cubicBezTo>
                  <a:cubicBezTo>
                    <a:pt x="274" y="7"/>
                    <a:pt x="276" y="3"/>
                    <a:pt x="280" y="1"/>
                  </a:cubicBezTo>
                  <a:cubicBezTo>
                    <a:pt x="284" y="0"/>
                    <a:pt x="288" y="2"/>
                    <a:pt x="290" y="6"/>
                  </a:cubicBezTo>
                  <a:cubicBezTo>
                    <a:pt x="320" y="87"/>
                    <a:pt x="320" y="87"/>
                    <a:pt x="320" y="87"/>
                  </a:cubicBezTo>
                  <a:cubicBezTo>
                    <a:pt x="321" y="90"/>
                    <a:pt x="321" y="92"/>
                    <a:pt x="320" y="94"/>
                  </a:cubicBezTo>
                  <a:cubicBezTo>
                    <a:pt x="318" y="96"/>
                    <a:pt x="316" y="98"/>
                    <a:pt x="313" y="98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0" name="ïṧḷîḍé"/>
            <p:cNvSpPr/>
            <p:nvPr/>
          </p:nvSpPr>
          <p:spPr bwMode="auto">
            <a:xfrm>
              <a:off x="4339316" y="4133073"/>
              <a:ext cx="2457984" cy="292208"/>
            </a:xfrm>
            <a:custGeom>
              <a:avLst/>
              <a:gdLst>
                <a:gd name="T0" fmla="*/ 8 w 343"/>
                <a:gd name="T1" fmla="*/ 41 h 41"/>
                <a:gd name="T2" fmla="*/ 0 w 343"/>
                <a:gd name="T3" fmla="*/ 34 h 41"/>
                <a:gd name="T4" fmla="*/ 7 w 343"/>
                <a:gd name="T5" fmla="*/ 26 h 41"/>
                <a:gd name="T6" fmla="*/ 334 w 343"/>
                <a:gd name="T7" fmla="*/ 0 h 41"/>
                <a:gd name="T8" fmla="*/ 342 w 343"/>
                <a:gd name="T9" fmla="*/ 7 h 41"/>
                <a:gd name="T10" fmla="*/ 335 w 343"/>
                <a:gd name="T11" fmla="*/ 15 h 41"/>
                <a:gd name="T12" fmla="*/ 8 w 343"/>
                <a:gd name="T13" fmla="*/ 41 h 41"/>
                <a:gd name="T14" fmla="*/ 8 w 34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1">
                  <a:moveTo>
                    <a:pt x="8" y="41"/>
                  </a:moveTo>
                  <a:cubicBezTo>
                    <a:pt x="4" y="41"/>
                    <a:pt x="0" y="38"/>
                    <a:pt x="0" y="34"/>
                  </a:cubicBezTo>
                  <a:cubicBezTo>
                    <a:pt x="0" y="30"/>
                    <a:pt x="3" y="26"/>
                    <a:pt x="7" y="26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8" y="0"/>
                    <a:pt x="342" y="3"/>
                    <a:pt x="342" y="7"/>
                  </a:cubicBezTo>
                  <a:cubicBezTo>
                    <a:pt x="343" y="11"/>
                    <a:pt x="340" y="15"/>
                    <a:pt x="335" y="1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1" name="ïŝļïḓé"/>
            <p:cNvSpPr/>
            <p:nvPr/>
          </p:nvSpPr>
          <p:spPr bwMode="auto">
            <a:xfrm>
              <a:off x="4445885" y="4648733"/>
              <a:ext cx="2279221" cy="199389"/>
            </a:xfrm>
            <a:custGeom>
              <a:avLst/>
              <a:gdLst>
                <a:gd name="T0" fmla="*/ 7 w 318"/>
                <a:gd name="T1" fmla="*/ 28 h 28"/>
                <a:gd name="T2" fmla="*/ 0 w 318"/>
                <a:gd name="T3" fmla="*/ 21 h 28"/>
                <a:gd name="T4" fmla="*/ 7 w 318"/>
                <a:gd name="T5" fmla="*/ 13 h 28"/>
                <a:gd name="T6" fmla="*/ 310 w 318"/>
                <a:gd name="T7" fmla="*/ 0 h 28"/>
                <a:gd name="T8" fmla="*/ 318 w 318"/>
                <a:gd name="T9" fmla="*/ 8 h 28"/>
                <a:gd name="T10" fmla="*/ 311 w 318"/>
                <a:gd name="T11" fmla="*/ 16 h 28"/>
                <a:gd name="T12" fmla="*/ 8 w 318"/>
                <a:gd name="T13" fmla="*/ 28 h 28"/>
                <a:gd name="T14" fmla="*/ 7 w 318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16"/>
                    <a:pt x="3" y="13"/>
                    <a:pt x="7" y="13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4" y="0"/>
                    <a:pt x="318" y="4"/>
                    <a:pt x="318" y="8"/>
                  </a:cubicBezTo>
                  <a:cubicBezTo>
                    <a:pt x="318" y="12"/>
                    <a:pt x="315" y="15"/>
                    <a:pt x="311" y="1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2" name="îS1idé"/>
            <p:cNvSpPr/>
            <p:nvPr/>
          </p:nvSpPr>
          <p:spPr bwMode="auto">
            <a:xfrm>
              <a:off x="4583396" y="3919933"/>
              <a:ext cx="343774" cy="1230711"/>
            </a:xfrm>
            <a:custGeom>
              <a:avLst/>
              <a:gdLst>
                <a:gd name="T0" fmla="*/ 40 w 48"/>
                <a:gd name="T1" fmla="*/ 172 h 172"/>
                <a:gd name="T2" fmla="*/ 33 w 48"/>
                <a:gd name="T3" fmla="*/ 166 h 172"/>
                <a:gd name="T4" fmla="*/ 1 w 48"/>
                <a:gd name="T5" fmla="*/ 10 h 172"/>
                <a:gd name="T6" fmla="*/ 7 w 48"/>
                <a:gd name="T7" fmla="*/ 1 h 172"/>
                <a:gd name="T8" fmla="*/ 15 w 48"/>
                <a:gd name="T9" fmla="*/ 7 h 172"/>
                <a:gd name="T10" fmla="*/ 47 w 48"/>
                <a:gd name="T11" fmla="*/ 163 h 172"/>
                <a:gd name="T12" fmla="*/ 41 w 48"/>
                <a:gd name="T13" fmla="*/ 172 h 172"/>
                <a:gd name="T14" fmla="*/ 40 w 48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72">
                  <a:moveTo>
                    <a:pt x="40" y="172"/>
                  </a:moveTo>
                  <a:cubicBezTo>
                    <a:pt x="36" y="172"/>
                    <a:pt x="33" y="170"/>
                    <a:pt x="33" y="16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6"/>
                    <a:pt x="2" y="2"/>
                    <a:pt x="7" y="1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7"/>
                    <a:pt x="45" y="171"/>
                    <a:pt x="41" y="172"/>
                  </a:cubicBezTo>
                  <a:cubicBezTo>
                    <a:pt x="41" y="172"/>
                    <a:pt x="40" y="172"/>
                    <a:pt x="40" y="172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3" name="î$ḷïḓè"/>
            <p:cNvSpPr/>
            <p:nvPr/>
          </p:nvSpPr>
          <p:spPr bwMode="auto">
            <a:xfrm>
              <a:off x="4999362" y="3868367"/>
              <a:ext cx="302521" cy="1282277"/>
            </a:xfrm>
            <a:custGeom>
              <a:avLst/>
              <a:gdLst>
                <a:gd name="T0" fmla="*/ 34 w 42"/>
                <a:gd name="T1" fmla="*/ 179 h 179"/>
                <a:gd name="T2" fmla="*/ 26 w 42"/>
                <a:gd name="T3" fmla="*/ 173 h 179"/>
                <a:gd name="T4" fmla="*/ 1 w 42"/>
                <a:gd name="T5" fmla="*/ 9 h 179"/>
                <a:gd name="T6" fmla="*/ 7 w 42"/>
                <a:gd name="T7" fmla="*/ 1 h 179"/>
                <a:gd name="T8" fmla="*/ 16 w 42"/>
                <a:gd name="T9" fmla="*/ 7 h 179"/>
                <a:gd name="T10" fmla="*/ 41 w 42"/>
                <a:gd name="T11" fmla="*/ 170 h 179"/>
                <a:gd name="T12" fmla="*/ 35 w 42"/>
                <a:gd name="T13" fmla="*/ 179 h 179"/>
                <a:gd name="T14" fmla="*/ 34 w 42"/>
                <a:gd name="T1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79">
                  <a:moveTo>
                    <a:pt x="34" y="179"/>
                  </a:moveTo>
                  <a:cubicBezTo>
                    <a:pt x="30" y="179"/>
                    <a:pt x="27" y="176"/>
                    <a:pt x="26" y="17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1"/>
                    <a:pt x="7" y="1"/>
                  </a:cubicBezTo>
                  <a:cubicBezTo>
                    <a:pt x="11" y="0"/>
                    <a:pt x="15" y="3"/>
                    <a:pt x="16" y="7"/>
                  </a:cubicBezTo>
                  <a:cubicBezTo>
                    <a:pt x="41" y="170"/>
                    <a:pt x="41" y="170"/>
                    <a:pt x="41" y="170"/>
                  </a:cubicBezTo>
                  <a:cubicBezTo>
                    <a:pt x="42" y="174"/>
                    <a:pt x="39" y="178"/>
                    <a:pt x="35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4" name="îṡľiḑé"/>
            <p:cNvSpPr/>
            <p:nvPr/>
          </p:nvSpPr>
          <p:spPr bwMode="auto">
            <a:xfrm>
              <a:off x="5449705" y="3827114"/>
              <a:ext cx="189075" cy="1323530"/>
            </a:xfrm>
            <a:custGeom>
              <a:avLst/>
              <a:gdLst>
                <a:gd name="T0" fmla="*/ 18 w 26"/>
                <a:gd name="T1" fmla="*/ 185 h 185"/>
                <a:gd name="T2" fmla="*/ 11 w 26"/>
                <a:gd name="T3" fmla="*/ 178 h 185"/>
                <a:gd name="T4" fmla="*/ 0 w 26"/>
                <a:gd name="T5" fmla="*/ 9 h 185"/>
                <a:gd name="T6" fmla="*/ 7 w 26"/>
                <a:gd name="T7" fmla="*/ 1 h 185"/>
                <a:gd name="T8" fmla="*/ 15 w 26"/>
                <a:gd name="T9" fmla="*/ 8 h 185"/>
                <a:gd name="T10" fmla="*/ 26 w 26"/>
                <a:gd name="T11" fmla="*/ 177 h 185"/>
                <a:gd name="T12" fmla="*/ 19 w 26"/>
                <a:gd name="T13" fmla="*/ 185 h 185"/>
                <a:gd name="T14" fmla="*/ 18 w 26"/>
                <a:gd name="T15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85">
                  <a:moveTo>
                    <a:pt x="18" y="185"/>
                  </a:moveTo>
                  <a:cubicBezTo>
                    <a:pt x="15" y="185"/>
                    <a:pt x="11" y="182"/>
                    <a:pt x="11" y="17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1"/>
                    <a:pt x="7" y="1"/>
                  </a:cubicBezTo>
                  <a:cubicBezTo>
                    <a:pt x="11" y="0"/>
                    <a:pt x="15" y="4"/>
                    <a:pt x="15" y="8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81"/>
                    <a:pt x="23" y="185"/>
                    <a:pt x="19" y="185"/>
                  </a:cubicBezTo>
                  <a:cubicBezTo>
                    <a:pt x="19" y="185"/>
                    <a:pt x="19" y="185"/>
                    <a:pt x="18" y="185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5" name="íşľiḍê"/>
            <p:cNvSpPr/>
            <p:nvPr/>
          </p:nvSpPr>
          <p:spPr bwMode="auto">
            <a:xfrm>
              <a:off x="5886298" y="3789300"/>
              <a:ext cx="110008" cy="1361344"/>
            </a:xfrm>
            <a:custGeom>
              <a:avLst/>
              <a:gdLst>
                <a:gd name="T0" fmla="*/ 7 w 15"/>
                <a:gd name="T1" fmla="*/ 190 h 190"/>
                <a:gd name="T2" fmla="*/ 0 w 15"/>
                <a:gd name="T3" fmla="*/ 182 h 190"/>
                <a:gd name="T4" fmla="*/ 0 w 15"/>
                <a:gd name="T5" fmla="*/ 7 h 190"/>
                <a:gd name="T6" fmla="*/ 7 w 15"/>
                <a:gd name="T7" fmla="*/ 0 h 190"/>
                <a:gd name="T8" fmla="*/ 15 w 15"/>
                <a:gd name="T9" fmla="*/ 7 h 190"/>
                <a:gd name="T10" fmla="*/ 15 w 15"/>
                <a:gd name="T11" fmla="*/ 182 h 190"/>
                <a:gd name="T12" fmla="*/ 7 w 15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0">
                  <a:moveTo>
                    <a:pt x="7" y="190"/>
                  </a:moveTo>
                  <a:cubicBezTo>
                    <a:pt x="3" y="190"/>
                    <a:pt x="0" y="187"/>
                    <a:pt x="0" y="18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7"/>
                    <a:pt x="12" y="190"/>
                    <a:pt x="7" y="190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6" name="iṧľîḍé"/>
            <p:cNvSpPr/>
            <p:nvPr/>
          </p:nvSpPr>
          <p:spPr bwMode="auto">
            <a:xfrm>
              <a:off x="6202571" y="3734295"/>
              <a:ext cx="264705" cy="1416349"/>
            </a:xfrm>
            <a:custGeom>
              <a:avLst/>
              <a:gdLst>
                <a:gd name="T0" fmla="*/ 8 w 37"/>
                <a:gd name="T1" fmla="*/ 198 h 198"/>
                <a:gd name="T2" fmla="*/ 8 w 37"/>
                <a:gd name="T3" fmla="*/ 198 h 198"/>
                <a:gd name="T4" fmla="*/ 1 w 37"/>
                <a:gd name="T5" fmla="*/ 190 h 198"/>
                <a:gd name="T6" fmla="*/ 21 w 37"/>
                <a:gd name="T7" fmla="*/ 7 h 198"/>
                <a:gd name="T8" fmla="*/ 30 w 37"/>
                <a:gd name="T9" fmla="*/ 0 h 198"/>
                <a:gd name="T10" fmla="*/ 36 w 37"/>
                <a:gd name="T11" fmla="*/ 9 h 198"/>
                <a:gd name="T12" fmla="*/ 16 w 37"/>
                <a:gd name="T13" fmla="*/ 191 h 198"/>
                <a:gd name="T14" fmla="*/ 8 w 37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98">
                  <a:moveTo>
                    <a:pt x="8" y="198"/>
                  </a:moveTo>
                  <a:cubicBezTo>
                    <a:pt x="8" y="198"/>
                    <a:pt x="8" y="198"/>
                    <a:pt x="8" y="198"/>
                  </a:cubicBezTo>
                  <a:cubicBezTo>
                    <a:pt x="3" y="198"/>
                    <a:pt x="0" y="194"/>
                    <a:pt x="1" y="190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7" y="5"/>
                    <a:pt x="36" y="9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16" y="195"/>
                    <a:pt x="12" y="198"/>
                    <a:pt x="8" y="198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7" name="íṧlîḑê"/>
            <p:cNvSpPr/>
            <p:nvPr/>
          </p:nvSpPr>
          <p:spPr bwMode="auto">
            <a:xfrm>
              <a:off x="6876368" y="2922989"/>
              <a:ext cx="725363" cy="264705"/>
            </a:xfrm>
            <a:custGeom>
              <a:avLst/>
              <a:gdLst>
                <a:gd name="T0" fmla="*/ 100 w 101"/>
                <a:gd name="T1" fmla="*/ 11 h 37"/>
                <a:gd name="T2" fmla="*/ 90 w 101"/>
                <a:gd name="T3" fmla="*/ 24 h 37"/>
                <a:gd name="T4" fmla="*/ 15 w 101"/>
                <a:gd name="T5" fmla="*/ 36 h 37"/>
                <a:gd name="T6" fmla="*/ 1 w 101"/>
                <a:gd name="T7" fmla="*/ 26 h 37"/>
                <a:gd name="T8" fmla="*/ 1 w 101"/>
                <a:gd name="T9" fmla="*/ 26 h 37"/>
                <a:gd name="T10" fmla="*/ 11 w 101"/>
                <a:gd name="T11" fmla="*/ 12 h 37"/>
                <a:gd name="T12" fmla="*/ 87 w 101"/>
                <a:gd name="T13" fmla="*/ 1 h 37"/>
                <a:gd name="T14" fmla="*/ 100 w 101"/>
                <a:gd name="T1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37">
                  <a:moveTo>
                    <a:pt x="100" y="11"/>
                  </a:moveTo>
                  <a:cubicBezTo>
                    <a:pt x="101" y="17"/>
                    <a:pt x="97" y="23"/>
                    <a:pt x="90" y="2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8" y="37"/>
                    <a:pt x="2" y="32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19"/>
                    <a:pt x="4" y="13"/>
                    <a:pt x="11" y="12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3" y="0"/>
                    <a:pt x="99" y="4"/>
                    <a:pt x="100" y="11"/>
                  </a:cubicBezTo>
                  <a:close/>
                </a:path>
              </a:pathLst>
            </a:custGeom>
            <a:solidFill>
              <a:srgbClr val="5F9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80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414427" y="1663111"/>
            <a:ext cx="5893224" cy="4488385"/>
            <a:chOff x="6120684" y="1397922"/>
            <a:chExt cx="5582812" cy="4488385"/>
          </a:xfrm>
        </p:grpSpPr>
        <p:cxnSp>
          <p:nvCxnSpPr>
            <p:cNvPr id="181" name="直接连接符 180"/>
            <p:cNvCxnSpPr/>
            <p:nvPr/>
          </p:nvCxnSpPr>
          <p:spPr>
            <a:xfrm>
              <a:off x="6120684" y="1640166"/>
              <a:ext cx="12662" cy="421972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îsḻïḓe"/>
            <p:cNvSpPr/>
            <p:nvPr/>
          </p:nvSpPr>
          <p:spPr bwMode="auto">
            <a:xfrm>
              <a:off x="7131001" y="1397922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推进消费升级，发展消费新业态新模式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83" name="íş1iḋé"/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n-cs"/>
                </a:rPr>
                <a:t>01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endParaRPr>
            </a:p>
          </p:txBody>
        </p:sp>
        <p:sp>
          <p:nvSpPr>
            <p:cNvPr id="184" name="íŝ1îḓé"/>
            <p:cNvSpPr/>
            <p:nvPr/>
          </p:nvSpPr>
          <p:spPr bwMode="auto">
            <a:xfrm>
              <a:off x="7124611" y="2775814"/>
              <a:ext cx="4572495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支持社会力量增加医疗、养老、教育、文化、体育等服务供给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85" name="íṩ1iḓê"/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n-cs"/>
                </a:rPr>
                <a:t>02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endParaRPr>
            </a:p>
          </p:txBody>
        </p:sp>
        <p:sp>
          <p:nvSpPr>
            <p:cNvPr id="186" name="îsļîḓê"/>
            <p:cNvSpPr/>
            <p:nvPr/>
          </p:nvSpPr>
          <p:spPr bwMode="auto">
            <a:xfrm>
              <a:off x="7131001" y="3859250"/>
              <a:ext cx="4572495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创建全域旅游示范区，降低重点国有景区门票价格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87" name="îS1iḑé"/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n-cs"/>
                </a:rPr>
                <a:t>03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endParaRPr>
            </a:p>
          </p:txBody>
        </p:sp>
        <p:sp>
          <p:nvSpPr>
            <p:cNvPr id="188" name="íṧḻîdê"/>
            <p:cNvSpPr/>
            <p:nvPr/>
          </p:nvSpPr>
          <p:spPr bwMode="auto">
            <a:xfrm>
              <a:off x="7131001" y="511887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推动网购、快递健康发展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89" name="ísľídé"/>
            <p:cNvSpPr/>
            <p:nvPr/>
          </p:nvSpPr>
          <p:spPr bwMode="auto">
            <a:xfrm>
              <a:off x="6591683" y="5297994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n-cs"/>
                </a:rPr>
                <a:t>04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endParaRPr>
            </a:p>
          </p:txBody>
        </p:sp>
      </p:grpSp>
      <p:sp>
        <p:nvSpPr>
          <p:cNvPr id="190" name="矩形 189"/>
          <p:cNvSpPr/>
          <p:nvPr/>
        </p:nvSpPr>
        <p:spPr>
          <a:xfrm>
            <a:off x="668027" y="5222778"/>
            <a:ext cx="4801314" cy="7195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增强消费对经济发展的基础性作用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E096DA9A-5B16-4453-B253-19B531E6BECB}"/>
              </a:ext>
            </a:extLst>
          </p:cNvPr>
          <p:cNvGrpSpPr/>
          <p:nvPr/>
        </p:nvGrpSpPr>
        <p:grpSpPr>
          <a:xfrm>
            <a:off x="2699656" y="383745"/>
            <a:ext cx="6792688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195" name="任意多边形 47">
              <a:extLst>
                <a:ext uri="{FF2B5EF4-FFF2-40B4-BE49-F238E27FC236}">
                  <a16:creationId xmlns:a16="http://schemas.microsoft.com/office/drawing/2014/main" id="{9D20A3DF-34AF-4EE4-B354-A67D48377514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56F27314-D0AD-4585-B82A-084FD6F878E6}"/>
                </a:ext>
              </a:extLst>
            </p:cNvPr>
            <p:cNvSpPr txBox="1"/>
            <p:nvPr/>
          </p:nvSpPr>
          <p:spPr>
            <a:xfrm>
              <a:off x="3671252" y="718744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积极扩大消费和促进金有效投资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974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77125" y="1094380"/>
            <a:ext cx="5416868" cy="71955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发挥投资对优化供给结构的关键性作用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960306" y="2013335"/>
            <a:ext cx="10865933" cy="703471"/>
            <a:chOff x="1595210" y="1855140"/>
            <a:chExt cx="9905624" cy="703471"/>
          </a:xfrm>
        </p:grpSpPr>
        <p:sp>
          <p:nvSpPr>
            <p:cNvPr id="94" name="high-speed-train_62905"/>
            <p:cNvSpPr>
              <a:spLocks noChangeAspect="1"/>
            </p:cNvSpPr>
            <p:nvPr/>
          </p:nvSpPr>
          <p:spPr bwMode="auto">
            <a:xfrm>
              <a:off x="1595210" y="1855140"/>
              <a:ext cx="813476" cy="461035"/>
            </a:xfrm>
            <a:custGeom>
              <a:avLst/>
              <a:gdLst>
                <a:gd name="T0" fmla="*/ 6466 w 6562"/>
                <a:gd name="T1" fmla="*/ 1544 h 3725"/>
                <a:gd name="T2" fmla="*/ 3985 w 6562"/>
                <a:gd name="T3" fmla="*/ 824 h 3725"/>
                <a:gd name="T4" fmla="*/ 4438 w 6562"/>
                <a:gd name="T5" fmla="*/ 267 h 3725"/>
                <a:gd name="T6" fmla="*/ 4717 w 6562"/>
                <a:gd name="T7" fmla="*/ 267 h 3725"/>
                <a:gd name="T8" fmla="*/ 4786 w 6562"/>
                <a:gd name="T9" fmla="*/ 416 h 3725"/>
                <a:gd name="T10" fmla="*/ 4846 w 6562"/>
                <a:gd name="T11" fmla="*/ 431 h 3725"/>
                <a:gd name="T12" fmla="*/ 4965 w 6562"/>
                <a:gd name="T13" fmla="*/ 359 h 3725"/>
                <a:gd name="T14" fmla="*/ 4981 w 6562"/>
                <a:gd name="T15" fmla="*/ 328 h 3725"/>
                <a:gd name="T16" fmla="*/ 4983 w 6562"/>
                <a:gd name="T17" fmla="*/ 98 h 3725"/>
                <a:gd name="T18" fmla="*/ 4798 w 6562"/>
                <a:gd name="T19" fmla="*/ 0 h 3725"/>
                <a:gd name="T20" fmla="*/ 3860 w 6562"/>
                <a:gd name="T21" fmla="*/ 0 h 3725"/>
                <a:gd name="T22" fmla="*/ 3539 w 6562"/>
                <a:gd name="T23" fmla="*/ 206 h 3725"/>
                <a:gd name="T24" fmla="*/ 3597 w 6562"/>
                <a:gd name="T25" fmla="*/ 385 h 3725"/>
                <a:gd name="T26" fmla="*/ 3777 w 6562"/>
                <a:gd name="T27" fmla="*/ 328 h 3725"/>
                <a:gd name="T28" fmla="*/ 3860 w 6562"/>
                <a:gd name="T29" fmla="*/ 267 h 3725"/>
                <a:gd name="T30" fmla="*/ 4094 w 6562"/>
                <a:gd name="T31" fmla="*/ 267 h 3725"/>
                <a:gd name="T32" fmla="*/ 3706 w 6562"/>
                <a:gd name="T33" fmla="*/ 745 h 3725"/>
                <a:gd name="T34" fmla="*/ 3325 w 6562"/>
                <a:gd name="T35" fmla="*/ 653 h 3725"/>
                <a:gd name="T36" fmla="*/ 2960 w 6562"/>
                <a:gd name="T37" fmla="*/ 624 h 3725"/>
                <a:gd name="T38" fmla="*/ 1747 w 6562"/>
                <a:gd name="T39" fmla="*/ 899 h 3725"/>
                <a:gd name="T40" fmla="*/ 494 w 6562"/>
                <a:gd name="T41" fmla="*/ 2135 h 3725"/>
                <a:gd name="T42" fmla="*/ 478 w 6562"/>
                <a:gd name="T43" fmla="*/ 2161 h 3725"/>
                <a:gd name="T44" fmla="*/ 125 w 6562"/>
                <a:gd name="T45" fmla="*/ 2844 h 3725"/>
                <a:gd name="T46" fmla="*/ 487 w 6562"/>
                <a:gd name="T47" fmla="*/ 3643 h 3725"/>
                <a:gd name="T48" fmla="*/ 971 w 6562"/>
                <a:gd name="T49" fmla="*/ 3725 h 3725"/>
                <a:gd name="T50" fmla="*/ 1007 w 6562"/>
                <a:gd name="T51" fmla="*/ 3724 h 3725"/>
                <a:gd name="T52" fmla="*/ 1859 w 6562"/>
                <a:gd name="T53" fmla="*/ 3689 h 3725"/>
                <a:gd name="T54" fmla="*/ 2723 w 6562"/>
                <a:gd name="T55" fmla="*/ 3536 h 3725"/>
                <a:gd name="T56" fmla="*/ 5337 w 6562"/>
                <a:gd name="T57" fmla="*/ 2642 h 3725"/>
                <a:gd name="T58" fmla="*/ 6080 w 6562"/>
                <a:gd name="T59" fmla="*/ 2372 h 3725"/>
                <a:gd name="T60" fmla="*/ 6433 w 6562"/>
                <a:gd name="T61" fmla="*/ 2243 h 3725"/>
                <a:gd name="T62" fmla="*/ 6562 w 6562"/>
                <a:gd name="T63" fmla="*/ 2074 h 3725"/>
                <a:gd name="T64" fmla="*/ 6562 w 6562"/>
                <a:gd name="T65" fmla="*/ 1672 h 3725"/>
                <a:gd name="T66" fmla="*/ 6466 w 6562"/>
                <a:gd name="T67" fmla="*/ 1544 h 3725"/>
                <a:gd name="T68" fmla="*/ 6295 w 6562"/>
                <a:gd name="T69" fmla="*/ 2010 h 3725"/>
                <a:gd name="T70" fmla="*/ 5988 w 6562"/>
                <a:gd name="T71" fmla="*/ 2121 h 3725"/>
                <a:gd name="T72" fmla="*/ 5247 w 6562"/>
                <a:gd name="T73" fmla="*/ 2391 h 3725"/>
                <a:gd name="T74" fmla="*/ 2645 w 6562"/>
                <a:gd name="T75" fmla="*/ 3281 h 3725"/>
                <a:gd name="T76" fmla="*/ 1839 w 6562"/>
                <a:gd name="T77" fmla="*/ 3423 h 3725"/>
                <a:gd name="T78" fmla="*/ 1429 w 6562"/>
                <a:gd name="T79" fmla="*/ 3446 h 3725"/>
                <a:gd name="T80" fmla="*/ 1593 w 6562"/>
                <a:gd name="T81" fmla="*/ 2878 h 3725"/>
                <a:gd name="T82" fmla="*/ 857 w 6562"/>
                <a:gd name="T83" fmla="*/ 2555 h 3725"/>
                <a:gd name="T84" fmla="*/ 557 w 6562"/>
                <a:gd name="T85" fmla="*/ 2549 h 3725"/>
                <a:gd name="T86" fmla="*/ 684 w 6562"/>
                <a:gd name="T87" fmla="*/ 2345 h 3725"/>
                <a:gd name="T88" fmla="*/ 845 w 6562"/>
                <a:gd name="T89" fmla="*/ 2373 h 3725"/>
                <a:gd name="T90" fmla="*/ 1604 w 6562"/>
                <a:gd name="T91" fmla="*/ 2373 h 3725"/>
                <a:gd name="T92" fmla="*/ 2094 w 6562"/>
                <a:gd name="T93" fmla="*/ 2069 h 3725"/>
                <a:gd name="T94" fmla="*/ 2876 w 6562"/>
                <a:gd name="T95" fmla="*/ 1157 h 3725"/>
                <a:gd name="T96" fmla="*/ 2814 w 6562"/>
                <a:gd name="T97" fmla="*/ 1025 h 3725"/>
                <a:gd name="T98" fmla="*/ 2460 w 6562"/>
                <a:gd name="T99" fmla="*/ 940 h 3725"/>
                <a:gd name="T100" fmla="*/ 2960 w 6562"/>
                <a:gd name="T101" fmla="*/ 890 h 3725"/>
                <a:gd name="T102" fmla="*/ 3267 w 6562"/>
                <a:gd name="T103" fmla="*/ 913 h 3725"/>
                <a:gd name="T104" fmla="*/ 3776 w 6562"/>
                <a:gd name="T105" fmla="*/ 1041 h 3725"/>
                <a:gd name="T106" fmla="*/ 5987 w 6562"/>
                <a:gd name="T107" fmla="*/ 1683 h 3725"/>
                <a:gd name="T108" fmla="*/ 3467 w 6562"/>
                <a:gd name="T109" fmla="*/ 1625 h 3725"/>
                <a:gd name="T110" fmla="*/ 3465 w 6562"/>
                <a:gd name="T111" fmla="*/ 1625 h 3725"/>
                <a:gd name="T112" fmla="*/ 2379 w 6562"/>
                <a:gd name="T113" fmla="*/ 2332 h 3725"/>
                <a:gd name="T114" fmla="*/ 2378 w 6562"/>
                <a:gd name="T115" fmla="*/ 2369 h 3725"/>
                <a:gd name="T116" fmla="*/ 2407 w 6562"/>
                <a:gd name="T117" fmla="*/ 2385 h 3725"/>
                <a:gd name="T118" fmla="*/ 2412 w 6562"/>
                <a:gd name="T119" fmla="*/ 2384 h 3725"/>
                <a:gd name="T120" fmla="*/ 6295 w 6562"/>
                <a:gd name="T121" fmla="*/ 1889 h 3725"/>
                <a:gd name="T122" fmla="*/ 6295 w 6562"/>
                <a:gd name="T123" fmla="*/ 2010 h 3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562" h="3725">
                  <a:moveTo>
                    <a:pt x="6466" y="1544"/>
                  </a:moveTo>
                  <a:lnTo>
                    <a:pt x="3985" y="824"/>
                  </a:lnTo>
                  <a:lnTo>
                    <a:pt x="4438" y="267"/>
                  </a:lnTo>
                  <a:lnTo>
                    <a:pt x="4717" y="267"/>
                  </a:lnTo>
                  <a:cubicBezTo>
                    <a:pt x="4703" y="325"/>
                    <a:pt x="4730" y="388"/>
                    <a:pt x="4786" y="416"/>
                  </a:cubicBezTo>
                  <a:cubicBezTo>
                    <a:pt x="4805" y="427"/>
                    <a:pt x="4826" y="431"/>
                    <a:pt x="4846" y="431"/>
                  </a:cubicBezTo>
                  <a:cubicBezTo>
                    <a:pt x="4895" y="431"/>
                    <a:pt x="4942" y="405"/>
                    <a:pt x="4965" y="359"/>
                  </a:cubicBezTo>
                  <a:lnTo>
                    <a:pt x="4981" y="328"/>
                  </a:lnTo>
                  <a:cubicBezTo>
                    <a:pt x="5022" y="247"/>
                    <a:pt x="5023" y="163"/>
                    <a:pt x="4983" y="98"/>
                  </a:cubicBezTo>
                  <a:cubicBezTo>
                    <a:pt x="4945" y="36"/>
                    <a:pt x="4877" y="0"/>
                    <a:pt x="4798" y="0"/>
                  </a:cubicBezTo>
                  <a:lnTo>
                    <a:pt x="3860" y="0"/>
                  </a:lnTo>
                  <a:cubicBezTo>
                    <a:pt x="3735" y="0"/>
                    <a:pt x="3601" y="87"/>
                    <a:pt x="3539" y="206"/>
                  </a:cubicBezTo>
                  <a:cubicBezTo>
                    <a:pt x="3506" y="271"/>
                    <a:pt x="3532" y="352"/>
                    <a:pt x="3597" y="385"/>
                  </a:cubicBezTo>
                  <a:cubicBezTo>
                    <a:pt x="3663" y="419"/>
                    <a:pt x="3743" y="393"/>
                    <a:pt x="3777" y="328"/>
                  </a:cubicBezTo>
                  <a:cubicBezTo>
                    <a:pt x="3793" y="295"/>
                    <a:pt x="3840" y="267"/>
                    <a:pt x="3860" y="267"/>
                  </a:cubicBezTo>
                  <a:lnTo>
                    <a:pt x="4094" y="267"/>
                  </a:lnTo>
                  <a:lnTo>
                    <a:pt x="3706" y="745"/>
                  </a:lnTo>
                  <a:cubicBezTo>
                    <a:pt x="3566" y="708"/>
                    <a:pt x="3433" y="677"/>
                    <a:pt x="3325" y="653"/>
                  </a:cubicBezTo>
                  <a:cubicBezTo>
                    <a:pt x="3280" y="643"/>
                    <a:pt x="3146" y="624"/>
                    <a:pt x="2960" y="624"/>
                  </a:cubicBezTo>
                  <a:cubicBezTo>
                    <a:pt x="2665" y="624"/>
                    <a:pt x="2215" y="671"/>
                    <a:pt x="1747" y="899"/>
                  </a:cubicBezTo>
                  <a:cubicBezTo>
                    <a:pt x="1113" y="1206"/>
                    <a:pt x="660" y="1865"/>
                    <a:pt x="494" y="2135"/>
                  </a:cubicBezTo>
                  <a:lnTo>
                    <a:pt x="478" y="2161"/>
                  </a:lnTo>
                  <a:cubicBezTo>
                    <a:pt x="346" y="2375"/>
                    <a:pt x="211" y="2596"/>
                    <a:pt x="125" y="2844"/>
                  </a:cubicBezTo>
                  <a:cubicBezTo>
                    <a:pt x="0" y="3205"/>
                    <a:pt x="135" y="3503"/>
                    <a:pt x="487" y="3643"/>
                  </a:cubicBezTo>
                  <a:cubicBezTo>
                    <a:pt x="625" y="3698"/>
                    <a:pt x="784" y="3725"/>
                    <a:pt x="971" y="3725"/>
                  </a:cubicBezTo>
                  <a:cubicBezTo>
                    <a:pt x="983" y="3725"/>
                    <a:pt x="995" y="3725"/>
                    <a:pt x="1007" y="3724"/>
                  </a:cubicBezTo>
                  <a:cubicBezTo>
                    <a:pt x="1341" y="3719"/>
                    <a:pt x="1612" y="3708"/>
                    <a:pt x="1859" y="3689"/>
                  </a:cubicBezTo>
                  <a:cubicBezTo>
                    <a:pt x="2183" y="3665"/>
                    <a:pt x="2465" y="3615"/>
                    <a:pt x="2723" y="3536"/>
                  </a:cubicBezTo>
                  <a:cubicBezTo>
                    <a:pt x="3571" y="3275"/>
                    <a:pt x="4375" y="2989"/>
                    <a:pt x="5337" y="2642"/>
                  </a:cubicBezTo>
                  <a:cubicBezTo>
                    <a:pt x="5585" y="2553"/>
                    <a:pt x="5837" y="2461"/>
                    <a:pt x="6080" y="2372"/>
                  </a:cubicBezTo>
                  <a:cubicBezTo>
                    <a:pt x="6196" y="2330"/>
                    <a:pt x="6431" y="2244"/>
                    <a:pt x="6433" y="2243"/>
                  </a:cubicBezTo>
                  <a:cubicBezTo>
                    <a:pt x="6545" y="2206"/>
                    <a:pt x="6562" y="2122"/>
                    <a:pt x="6562" y="2074"/>
                  </a:cubicBezTo>
                  <a:lnTo>
                    <a:pt x="6562" y="1672"/>
                  </a:lnTo>
                  <a:cubicBezTo>
                    <a:pt x="6562" y="1613"/>
                    <a:pt x="6523" y="1561"/>
                    <a:pt x="6466" y="1544"/>
                  </a:cubicBezTo>
                  <a:close/>
                  <a:moveTo>
                    <a:pt x="6295" y="2010"/>
                  </a:moveTo>
                  <a:cubicBezTo>
                    <a:pt x="6193" y="2047"/>
                    <a:pt x="6091" y="2084"/>
                    <a:pt x="5988" y="2121"/>
                  </a:cubicBezTo>
                  <a:cubicBezTo>
                    <a:pt x="5745" y="2210"/>
                    <a:pt x="5494" y="2302"/>
                    <a:pt x="5247" y="2391"/>
                  </a:cubicBezTo>
                  <a:cubicBezTo>
                    <a:pt x="4288" y="2737"/>
                    <a:pt x="3487" y="3022"/>
                    <a:pt x="2645" y="3281"/>
                  </a:cubicBezTo>
                  <a:cubicBezTo>
                    <a:pt x="2406" y="3354"/>
                    <a:pt x="2143" y="3401"/>
                    <a:pt x="1839" y="3423"/>
                  </a:cubicBezTo>
                  <a:cubicBezTo>
                    <a:pt x="1711" y="3433"/>
                    <a:pt x="1576" y="3440"/>
                    <a:pt x="1429" y="3446"/>
                  </a:cubicBezTo>
                  <a:cubicBezTo>
                    <a:pt x="1610" y="3225"/>
                    <a:pt x="1664" y="3038"/>
                    <a:pt x="1593" y="2878"/>
                  </a:cubicBezTo>
                  <a:cubicBezTo>
                    <a:pt x="1509" y="2689"/>
                    <a:pt x="1268" y="2584"/>
                    <a:pt x="857" y="2555"/>
                  </a:cubicBezTo>
                  <a:cubicBezTo>
                    <a:pt x="749" y="2548"/>
                    <a:pt x="644" y="2547"/>
                    <a:pt x="557" y="2549"/>
                  </a:cubicBezTo>
                  <a:lnTo>
                    <a:pt x="684" y="2345"/>
                  </a:lnTo>
                  <a:lnTo>
                    <a:pt x="845" y="2373"/>
                  </a:lnTo>
                  <a:cubicBezTo>
                    <a:pt x="845" y="2373"/>
                    <a:pt x="1255" y="2449"/>
                    <a:pt x="1604" y="2373"/>
                  </a:cubicBezTo>
                  <a:cubicBezTo>
                    <a:pt x="1831" y="2324"/>
                    <a:pt x="1995" y="2162"/>
                    <a:pt x="2094" y="2069"/>
                  </a:cubicBezTo>
                  <a:cubicBezTo>
                    <a:pt x="2101" y="2062"/>
                    <a:pt x="2883" y="1338"/>
                    <a:pt x="2876" y="1157"/>
                  </a:cubicBezTo>
                  <a:cubicBezTo>
                    <a:pt x="2874" y="1105"/>
                    <a:pt x="2853" y="1058"/>
                    <a:pt x="2814" y="1025"/>
                  </a:cubicBezTo>
                  <a:cubicBezTo>
                    <a:pt x="2768" y="986"/>
                    <a:pt x="2687" y="948"/>
                    <a:pt x="2460" y="940"/>
                  </a:cubicBezTo>
                  <a:cubicBezTo>
                    <a:pt x="2652" y="902"/>
                    <a:pt x="2824" y="890"/>
                    <a:pt x="2960" y="890"/>
                  </a:cubicBezTo>
                  <a:cubicBezTo>
                    <a:pt x="3131" y="890"/>
                    <a:pt x="3245" y="908"/>
                    <a:pt x="3267" y="913"/>
                  </a:cubicBezTo>
                  <a:cubicBezTo>
                    <a:pt x="3408" y="945"/>
                    <a:pt x="3593" y="988"/>
                    <a:pt x="3776" y="1041"/>
                  </a:cubicBezTo>
                  <a:lnTo>
                    <a:pt x="5987" y="1683"/>
                  </a:lnTo>
                  <a:lnTo>
                    <a:pt x="3467" y="1625"/>
                  </a:lnTo>
                  <a:cubicBezTo>
                    <a:pt x="3466" y="1625"/>
                    <a:pt x="3466" y="1625"/>
                    <a:pt x="3465" y="1625"/>
                  </a:cubicBezTo>
                  <a:cubicBezTo>
                    <a:pt x="2880" y="1625"/>
                    <a:pt x="2399" y="2303"/>
                    <a:pt x="2379" y="2332"/>
                  </a:cubicBezTo>
                  <a:cubicBezTo>
                    <a:pt x="2372" y="2343"/>
                    <a:pt x="2371" y="2357"/>
                    <a:pt x="2378" y="2369"/>
                  </a:cubicBezTo>
                  <a:cubicBezTo>
                    <a:pt x="2384" y="2379"/>
                    <a:pt x="2395" y="2385"/>
                    <a:pt x="2407" y="2385"/>
                  </a:cubicBezTo>
                  <a:cubicBezTo>
                    <a:pt x="2408" y="2385"/>
                    <a:pt x="2410" y="2384"/>
                    <a:pt x="2412" y="2384"/>
                  </a:cubicBezTo>
                  <a:lnTo>
                    <a:pt x="6295" y="1889"/>
                  </a:lnTo>
                  <a:lnTo>
                    <a:pt x="6295" y="20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5" name="矩形 94"/>
            <p:cNvSpPr/>
            <p:nvPr/>
          </p:nvSpPr>
          <p:spPr>
            <a:xfrm>
              <a:off x="2794715" y="1912280"/>
              <a:ext cx="87061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今年要完成铁路投资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7320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亿元、公路水运投资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1.8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万亿元左右，水利在建投资规模达到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1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万亿元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021004" y="2871741"/>
            <a:ext cx="6009571" cy="515790"/>
            <a:chOff x="1743323" y="2713546"/>
            <a:chExt cx="5478457" cy="515790"/>
          </a:xfrm>
        </p:grpSpPr>
        <p:sp>
          <p:nvSpPr>
            <p:cNvPr id="96" name="refresh-buttons_16498"/>
            <p:cNvSpPr>
              <a:spLocks noChangeAspect="1"/>
            </p:cNvSpPr>
            <p:nvPr/>
          </p:nvSpPr>
          <p:spPr bwMode="auto">
            <a:xfrm>
              <a:off x="1743323" y="2713546"/>
              <a:ext cx="566327" cy="515790"/>
            </a:xfrm>
            <a:custGeom>
              <a:avLst/>
              <a:gdLst>
                <a:gd name="T0" fmla="*/ 2080 w 3780"/>
                <a:gd name="T1" fmla="*/ 1576 h 3448"/>
                <a:gd name="T2" fmla="*/ 2189 w 3780"/>
                <a:gd name="T3" fmla="*/ 1331 h 3448"/>
                <a:gd name="T4" fmla="*/ 2118 w 3780"/>
                <a:gd name="T5" fmla="*/ 1111 h 3448"/>
                <a:gd name="T6" fmla="*/ 70 w 3780"/>
                <a:gd name="T7" fmla="*/ 1853 h 3448"/>
                <a:gd name="T8" fmla="*/ 40 w 3780"/>
                <a:gd name="T9" fmla="*/ 1854 h 3448"/>
                <a:gd name="T10" fmla="*/ 367 w 3780"/>
                <a:gd name="T11" fmla="*/ 627 h 3448"/>
                <a:gd name="T12" fmla="*/ 599 w 3780"/>
                <a:gd name="T13" fmla="*/ 452 h 3448"/>
                <a:gd name="T14" fmla="*/ 2296 w 3780"/>
                <a:gd name="T15" fmla="*/ 487 h 3448"/>
                <a:gd name="T16" fmla="*/ 2453 w 3780"/>
                <a:gd name="T17" fmla="*/ 417 h 3448"/>
                <a:gd name="T18" fmla="*/ 2513 w 3780"/>
                <a:gd name="T19" fmla="*/ 135 h 3448"/>
                <a:gd name="T20" fmla="*/ 2618 w 3780"/>
                <a:gd name="T21" fmla="*/ 117 h 3448"/>
                <a:gd name="T22" fmla="*/ 3323 w 3780"/>
                <a:gd name="T23" fmla="*/ 1284 h 3448"/>
                <a:gd name="T24" fmla="*/ 3256 w 3780"/>
                <a:gd name="T25" fmla="*/ 1439 h 3448"/>
                <a:gd name="T26" fmla="*/ 2158 w 3780"/>
                <a:gd name="T27" fmla="*/ 1676 h 3448"/>
                <a:gd name="T28" fmla="*/ 2080 w 3780"/>
                <a:gd name="T29" fmla="*/ 1576 h 3448"/>
                <a:gd name="T30" fmla="*/ 3178 w 3780"/>
                <a:gd name="T31" fmla="*/ 3024 h 3448"/>
                <a:gd name="T32" fmla="*/ 1480 w 3780"/>
                <a:gd name="T33" fmla="*/ 2989 h 3448"/>
                <a:gd name="T34" fmla="*/ 1307 w 3780"/>
                <a:gd name="T35" fmla="*/ 3055 h 3448"/>
                <a:gd name="T36" fmla="*/ 1234 w 3780"/>
                <a:gd name="T37" fmla="*/ 3268 h 3448"/>
                <a:gd name="T38" fmla="*/ 1120 w 3780"/>
                <a:gd name="T39" fmla="*/ 3277 h 3448"/>
                <a:gd name="T40" fmla="*/ 556 w 3780"/>
                <a:gd name="T41" fmla="*/ 2204 h 3448"/>
                <a:gd name="T42" fmla="*/ 628 w 3780"/>
                <a:gd name="T43" fmla="*/ 2033 h 3448"/>
                <a:gd name="T44" fmla="*/ 1559 w 3780"/>
                <a:gd name="T45" fmla="*/ 1749 h 3448"/>
                <a:gd name="T46" fmla="*/ 1659 w 3780"/>
                <a:gd name="T47" fmla="*/ 1847 h 3448"/>
                <a:gd name="T48" fmla="*/ 1578 w 3780"/>
                <a:gd name="T49" fmla="*/ 2142 h 3448"/>
                <a:gd name="T50" fmla="*/ 1660 w 3780"/>
                <a:gd name="T51" fmla="*/ 2363 h 3448"/>
                <a:gd name="T52" fmla="*/ 3724 w 3780"/>
                <a:gd name="T53" fmla="*/ 1608 h 3448"/>
                <a:gd name="T54" fmla="*/ 3750 w 3780"/>
                <a:gd name="T55" fmla="*/ 1607 h 3448"/>
                <a:gd name="T56" fmla="*/ 3409 w 3780"/>
                <a:gd name="T57" fmla="*/ 2850 h 3448"/>
                <a:gd name="T58" fmla="*/ 3178 w 3780"/>
                <a:gd name="T59" fmla="*/ 3024 h 3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780" h="3448">
                  <a:moveTo>
                    <a:pt x="2080" y="1576"/>
                  </a:moveTo>
                  <a:cubicBezTo>
                    <a:pt x="2114" y="1505"/>
                    <a:pt x="2156" y="1413"/>
                    <a:pt x="2189" y="1331"/>
                  </a:cubicBezTo>
                  <a:cubicBezTo>
                    <a:pt x="2219" y="1257"/>
                    <a:pt x="2185" y="1155"/>
                    <a:pt x="2118" y="1111"/>
                  </a:cubicBezTo>
                  <a:cubicBezTo>
                    <a:pt x="1689" y="825"/>
                    <a:pt x="234" y="0"/>
                    <a:pt x="70" y="1853"/>
                  </a:cubicBezTo>
                  <a:cubicBezTo>
                    <a:pt x="62" y="1932"/>
                    <a:pt x="48" y="1933"/>
                    <a:pt x="40" y="1854"/>
                  </a:cubicBezTo>
                  <a:cubicBezTo>
                    <a:pt x="13" y="1575"/>
                    <a:pt x="0" y="959"/>
                    <a:pt x="367" y="627"/>
                  </a:cubicBezTo>
                  <a:cubicBezTo>
                    <a:pt x="427" y="573"/>
                    <a:pt x="532" y="496"/>
                    <a:pt x="599" y="452"/>
                  </a:cubicBezTo>
                  <a:cubicBezTo>
                    <a:pt x="837" y="296"/>
                    <a:pt x="1436" y="28"/>
                    <a:pt x="2296" y="487"/>
                  </a:cubicBezTo>
                  <a:cubicBezTo>
                    <a:pt x="2367" y="525"/>
                    <a:pt x="2436" y="495"/>
                    <a:pt x="2453" y="417"/>
                  </a:cubicBezTo>
                  <a:lnTo>
                    <a:pt x="2513" y="135"/>
                  </a:lnTo>
                  <a:cubicBezTo>
                    <a:pt x="2529" y="56"/>
                    <a:pt x="2576" y="48"/>
                    <a:pt x="2618" y="117"/>
                  </a:cubicBezTo>
                  <a:lnTo>
                    <a:pt x="3323" y="1284"/>
                  </a:lnTo>
                  <a:cubicBezTo>
                    <a:pt x="3365" y="1353"/>
                    <a:pt x="3335" y="1422"/>
                    <a:pt x="3256" y="1439"/>
                  </a:cubicBezTo>
                  <a:lnTo>
                    <a:pt x="2158" y="1676"/>
                  </a:lnTo>
                  <a:cubicBezTo>
                    <a:pt x="2080" y="1693"/>
                    <a:pt x="2046" y="1649"/>
                    <a:pt x="2080" y="1576"/>
                  </a:cubicBezTo>
                  <a:close/>
                  <a:moveTo>
                    <a:pt x="3178" y="3024"/>
                  </a:moveTo>
                  <a:cubicBezTo>
                    <a:pt x="2940" y="3180"/>
                    <a:pt x="2341" y="3448"/>
                    <a:pt x="1480" y="2989"/>
                  </a:cubicBezTo>
                  <a:cubicBezTo>
                    <a:pt x="1410" y="2952"/>
                    <a:pt x="1333" y="2979"/>
                    <a:pt x="1307" y="3055"/>
                  </a:cubicBezTo>
                  <a:lnTo>
                    <a:pt x="1234" y="3268"/>
                  </a:lnTo>
                  <a:cubicBezTo>
                    <a:pt x="1208" y="3344"/>
                    <a:pt x="1157" y="3348"/>
                    <a:pt x="1120" y="3277"/>
                  </a:cubicBezTo>
                  <a:lnTo>
                    <a:pt x="556" y="2204"/>
                  </a:lnTo>
                  <a:cubicBezTo>
                    <a:pt x="519" y="2133"/>
                    <a:pt x="551" y="2057"/>
                    <a:pt x="628" y="2033"/>
                  </a:cubicBezTo>
                  <a:lnTo>
                    <a:pt x="1559" y="1749"/>
                  </a:lnTo>
                  <a:cubicBezTo>
                    <a:pt x="1635" y="1726"/>
                    <a:pt x="1680" y="1769"/>
                    <a:pt x="1659" y="1847"/>
                  </a:cubicBezTo>
                  <a:cubicBezTo>
                    <a:pt x="1635" y="1933"/>
                    <a:pt x="1604" y="2046"/>
                    <a:pt x="1578" y="2142"/>
                  </a:cubicBezTo>
                  <a:cubicBezTo>
                    <a:pt x="1557" y="2220"/>
                    <a:pt x="1593" y="2320"/>
                    <a:pt x="1660" y="2363"/>
                  </a:cubicBezTo>
                  <a:cubicBezTo>
                    <a:pt x="2094" y="2640"/>
                    <a:pt x="3564" y="3434"/>
                    <a:pt x="3724" y="1608"/>
                  </a:cubicBezTo>
                  <a:cubicBezTo>
                    <a:pt x="3731" y="1528"/>
                    <a:pt x="3744" y="1528"/>
                    <a:pt x="3750" y="1607"/>
                  </a:cubicBezTo>
                  <a:cubicBezTo>
                    <a:pt x="3774" y="1889"/>
                    <a:pt x="3780" y="2516"/>
                    <a:pt x="3409" y="2850"/>
                  </a:cubicBezTo>
                  <a:cubicBezTo>
                    <a:pt x="3350" y="2904"/>
                    <a:pt x="3245" y="2981"/>
                    <a:pt x="3178" y="30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7" name="矩形 96"/>
            <p:cNvSpPr/>
            <p:nvPr/>
          </p:nvSpPr>
          <p:spPr>
            <a:xfrm>
              <a:off x="2882130" y="2815150"/>
              <a:ext cx="43396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重大基础设施建设继续向中西部地区倾斜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021003" y="3787876"/>
            <a:ext cx="5256090" cy="475124"/>
            <a:chOff x="1818196" y="3629681"/>
            <a:chExt cx="4791567" cy="475124"/>
          </a:xfrm>
        </p:grpSpPr>
        <p:sp>
          <p:nvSpPr>
            <p:cNvPr id="98" name="矩形 97"/>
            <p:cNvSpPr/>
            <p:nvPr/>
          </p:nvSpPr>
          <p:spPr>
            <a:xfrm>
              <a:off x="2962611" y="3672912"/>
              <a:ext cx="36471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实施新一轮重大技术改造升级工程</a:t>
              </a:r>
            </a:p>
          </p:txBody>
        </p:sp>
        <p:sp>
          <p:nvSpPr>
            <p:cNvPr id="101" name="user_208880"/>
            <p:cNvSpPr>
              <a:spLocks noChangeAspect="1"/>
            </p:cNvSpPr>
            <p:nvPr/>
          </p:nvSpPr>
          <p:spPr bwMode="auto">
            <a:xfrm>
              <a:off x="1818196" y="3629681"/>
              <a:ext cx="416580" cy="475124"/>
            </a:xfrm>
            <a:custGeom>
              <a:avLst/>
              <a:gdLst>
                <a:gd name="connsiteX0" fmla="*/ 172709 w 530849"/>
                <a:gd name="connsiteY0" fmla="*/ 360519 h 605451"/>
                <a:gd name="connsiteX1" fmla="*/ 222665 w 530849"/>
                <a:gd name="connsiteY1" fmla="*/ 518492 h 605451"/>
                <a:gd name="connsiteX2" fmla="*/ 229536 w 530849"/>
                <a:gd name="connsiteY2" fmla="*/ 539907 h 605451"/>
                <a:gd name="connsiteX3" fmla="*/ 251914 w 530849"/>
                <a:gd name="connsiteY3" fmla="*/ 476496 h 605451"/>
                <a:gd name="connsiteX4" fmla="*/ 265378 w 530849"/>
                <a:gd name="connsiteY4" fmla="*/ 401310 h 605451"/>
                <a:gd name="connsiteX5" fmla="*/ 265564 w 530849"/>
                <a:gd name="connsiteY5" fmla="*/ 401310 h 605451"/>
                <a:gd name="connsiteX6" fmla="*/ 265657 w 530849"/>
                <a:gd name="connsiteY6" fmla="*/ 401310 h 605451"/>
                <a:gd name="connsiteX7" fmla="*/ 265750 w 530849"/>
                <a:gd name="connsiteY7" fmla="*/ 401310 h 605451"/>
                <a:gd name="connsiteX8" fmla="*/ 265935 w 530849"/>
                <a:gd name="connsiteY8" fmla="*/ 401310 h 605451"/>
                <a:gd name="connsiteX9" fmla="*/ 279399 w 530849"/>
                <a:gd name="connsiteY9" fmla="*/ 476496 h 605451"/>
                <a:gd name="connsiteX10" fmla="*/ 301777 w 530849"/>
                <a:gd name="connsiteY10" fmla="*/ 539907 h 605451"/>
                <a:gd name="connsiteX11" fmla="*/ 308648 w 530849"/>
                <a:gd name="connsiteY11" fmla="*/ 518492 h 605451"/>
                <a:gd name="connsiteX12" fmla="*/ 358604 w 530849"/>
                <a:gd name="connsiteY12" fmla="*/ 360519 h 605451"/>
                <a:gd name="connsiteX13" fmla="*/ 462415 w 530849"/>
                <a:gd name="connsiteY13" fmla="*/ 410581 h 605451"/>
                <a:gd name="connsiteX14" fmla="*/ 530849 w 530849"/>
                <a:gd name="connsiteY14" fmla="*/ 605451 h 605451"/>
                <a:gd name="connsiteX15" fmla="*/ 0 w 530849"/>
                <a:gd name="connsiteY15" fmla="*/ 605451 h 605451"/>
                <a:gd name="connsiteX16" fmla="*/ 68898 w 530849"/>
                <a:gd name="connsiteY16" fmla="*/ 410581 h 605451"/>
                <a:gd name="connsiteX17" fmla="*/ 172709 w 530849"/>
                <a:gd name="connsiteY17" fmla="*/ 360519 h 605451"/>
                <a:gd name="connsiteX18" fmla="*/ 245328 w 530849"/>
                <a:gd name="connsiteY18" fmla="*/ 111138 h 605451"/>
                <a:gd name="connsiteX19" fmla="*/ 240037 w 530849"/>
                <a:gd name="connsiteY19" fmla="*/ 116422 h 605451"/>
                <a:gd name="connsiteX20" fmla="*/ 240037 w 530849"/>
                <a:gd name="connsiteY20" fmla="*/ 184921 h 605451"/>
                <a:gd name="connsiteX21" fmla="*/ 213951 w 530849"/>
                <a:gd name="connsiteY21" fmla="*/ 184921 h 605451"/>
                <a:gd name="connsiteX22" fmla="*/ 211352 w 530849"/>
                <a:gd name="connsiteY22" fmla="*/ 190297 h 605451"/>
                <a:gd name="connsiteX23" fmla="*/ 261481 w 530849"/>
                <a:gd name="connsiteY23" fmla="*/ 251474 h 605451"/>
                <a:gd name="connsiteX24" fmla="*/ 267886 w 530849"/>
                <a:gd name="connsiteY24" fmla="*/ 251474 h 605451"/>
                <a:gd name="connsiteX25" fmla="*/ 318108 w 530849"/>
                <a:gd name="connsiteY25" fmla="*/ 190297 h 605451"/>
                <a:gd name="connsiteX26" fmla="*/ 315509 w 530849"/>
                <a:gd name="connsiteY26" fmla="*/ 184921 h 605451"/>
                <a:gd name="connsiteX27" fmla="*/ 289423 w 530849"/>
                <a:gd name="connsiteY27" fmla="*/ 184921 h 605451"/>
                <a:gd name="connsiteX28" fmla="*/ 289423 w 530849"/>
                <a:gd name="connsiteY28" fmla="*/ 116422 h 605451"/>
                <a:gd name="connsiteX29" fmla="*/ 284132 w 530849"/>
                <a:gd name="connsiteY29" fmla="*/ 111138 h 605451"/>
                <a:gd name="connsiteX30" fmla="*/ 247463 w 530849"/>
                <a:gd name="connsiteY30" fmla="*/ 0 h 605451"/>
                <a:gd name="connsiteX31" fmla="*/ 264451 w 530849"/>
                <a:gd name="connsiteY31" fmla="*/ 0 h 605451"/>
                <a:gd name="connsiteX32" fmla="*/ 281347 w 530849"/>
                <a:gd name="connsiteY32" fmla="*/ 0 h 605451"/>
                <a:gd name="connsiteX33" fmla="*/ 294250 w 530849"/>
                <a:gd name="connsiteY33" fmla="*/ 10845 h 605451"/>
                <a:gd name="connsiteX34" fmla="*/ 300099 w 530849"/>
                <a:gd name="connsiteY34" fmla="*/ 44863 h 605451"/>
                <a:gd name="connsiteX35" fmla="*/ 336860 w 530849"/>
                <a:gd name="connsiteY35" fmla="*/ 60065 h 605451"/>
                <a:gd name="connsiteX36" fmla="*/ 364802 w 530849"/>
                <a:gd name="connsiteY36" fmla="*/ 40043 h 605451"/>
                <a:gd name="connsiteX37" fmla="*/ 381512 w 530849"/>
                <a:gd name="connsiteY37" fmla="*/ 41155 h 605451"/>
                <a:gd name="connsiteX38" fmla="*/ 393487 w 530849"/>
                <a:gd name="connsiteY38" fmla="*/ 53113 h 605451"/>
                <a:gd name="connsiteX39" fmla="*/ 405555 w 530849"/>
                <a:gd name="connsiteY39" fmla="*/ 65163 h 605451"/>
                <a:gd name="connsiteX40" fmla="*/ 407040 w 530849"/>
                <a:gd name="connsiteY40" fmla="*/ 81940 h 605451"/>
                <a:gd name="connsiteX41" fmla="*/ 387081 w 530849"/>
                <a:gd name="connsiteY41" fmla="*/ 109840 h 605451"/>
                <a:gd name="connsiteX42" fmla="*/ 402306 w 530849"/>
                <a:gd name="connsiteY42" fmla="*/ 146454 h 605451"/>
                <a:gd name="connsiteX43" fmla="*/ 436375 w 530849"/>
                <a:gd name="connsiteY43" fmla="*/ 152108 h 605451"/>
                <a:gd name="connsiteX44" fmla="*/ 447236 w 530849"/>
                <a:gd name="connsiteY44" fmla="*/ 164900 h 605451"/>
                <a:gd name="connsiteX45" fmla="*/ 447236 w 530849"/>
                <a:gd name="connsiteY45" fmla="*/ 181770 h 605451"/>
                <a:gd name="connsiteX46" fmla="*/ 447236 w 530849"/>
                <a:gd name="connsiteY46" fmla="*/ 198732 h 605451"/>
                <a:gd name="connsiteX47" fmla="*/ 436375 w 530849"/>
                <a:gd name="connsiteY47" fmla="*/ 211617 h 605451"/>
                <a:gd name="connsiteX48" fmla="*/ 402306 w 530849"/>
                <a:gd name="connsiteY48" fmla="*/ 217363 h 605451"/>
                <a:gd name="connsiteX49" fmla="*/ 387081 w 530849"/>
                <a:gd name="connsiteY49" fmla="*/ 254070 h 605451"/>
                <a:gd name="connsiteX50" fmla="*/ 407133 w 530849"/>
                <a:gd name="connsiteY50" fmla="*/ 282063 h 605451"/>
                <a:gd name="connsiteX51" fmla="*/ 405740 w 530849"/>
                <a:gd name="connsiteY51" fmla="*/ 298840 h 605451"/>
                <a:gd name="connsiteX52" fmla="*/ 393765 w 530849"/>
                <a:gd name="connsiteY52" fmla="*/ 310797 h 605451"/>
                <a:gd name="connsiteX53" fmla="*/ 381790 w 530849"/>
                <a:gd name="connsiteY53" fmla="*/ 322847 h 605451"/>
                <a:gd name="connsiteX54" fmla="*/ 364895 w 530849"/>
                <a:gd name="connsiteY54" fmla="*/ 324330 h 605451"/>
                <a:gd name="connsiteX55" fmla="*/ 336953 w 530849"/>
                <a:gd name="connsiteY55" fmla="*/ 304401 h 605451"/>
                <a:gd name="connsiteX56" fmla="*/ 301213 w 530849"/>
                <a:gd name="connsiteY56" fmla="*/ 319232 h 605451"/>
                <a:gd name="connsiteX57" fmla="*/ 295457 w 530849"/>
                <a:gd name="connsiteY57" fmla="*/ 353343 h 605451"/>
                <a:gd name="connsiteX58" fmla="*/ 282739 w 530849"/>
                <a:gd name="connsiteY58" fmla="*/ 364188 h 605451"/>
                <a:gd name="connsiteX59" fmla="*/ 265751 w 530849"/>
                <a:gd name="connsiteY59" fmla="*/ 364188 h 605451"/>
                <a:gd name="connsiteX60" fmla="*/ 248856 w 530849"/>
                <a:gd name="connsiteY60" fmla="*/ 364188 h 605451"/>
                <a:gd name="connsiteX61" fmla="*/ 235952 w 530849"/>
                <a:gd name="connsiteY61" fmla="*/ 353343 h 605451"/>
                <a:gd name="connsiteX62" fmla="*/ 230290 w 530849"/>
                <a:gd name="connsiteY62" fmla="*/ 319696 h 605451"/>
                <a:gd name="connsiteX63" fmla="*/ 193528 w 530849"/>
                <a:gd name="connsiteY63" fmla="*/ 304772 h 605451"/>
                <a:gd name="connsiteX64" fmla="*/ 165122 w 530849"/>
                <a:gd name="connsiteY64" fmla="*/ 324794 h 605451"/>
                <a:gd name="connsiteX65" fmla="*/ 148320 w 530849"/>
                <a:gd name="connsiteY65" fmla="*/ 323403 h 605451"/>
                <a:gd name="connsiteX66" fmla="*/ 136344 w 530849"/>
                <a:gd name="connsiteY66" fmla="*/ 311446 h 605451"/>
                <a:gd name="connsiteX67" fmla="*/ 124276 w 530849"/>
                <a:gd name="connsiteY67" fmla="*/ 299489 h 605451"/>
                <a:gd name="connsiteX68" fmla="*/ 122791 w 530849"/>
                <a:gd name="connsiteY68" fmla="*/ 282619 h 605451"/>
                <a:gd name="connsiteX69" fmla="*/ 142657 w 530849"/>
                <a:gd name="connsiteY69" fmla="*/ 254811 h 605451"/>
                <a:gd name="connsiteX70" fmla="*/ 127154 w 530849"/>
                <a:gd name="connsiteY70" fmla="*/ 218383 h 605451"/>
                <a:gd name="connsiteX71" fmla="*/ 92992 w 530849"/>
                <a:gd name="connsiteY71" fmla="*/ 212729 h 605451"/>
                <a:gd name="connsiteX72" fmla="*/ 82131 w 530849"/>
                <a:gd name="connsiteY72" fmla="*/ 199937 h 605451"/>
                <a:gd name="connsiteX73" fmla="*/ 82131 w 530849"/>
                <a:gd name="connsiteY73" fmla="*/ 183067 h 605451"/>
                <a:gd name="connsiteX74" fmla="*/ 82131 w 530849"/>
                <a:gd name="connsiteY74" fmla="*/ 166105 h 605451"/>
                <a:gd name="connsiteX75" fmla="*/ 92992 w 530849"/>
                <a:gd name="connsiteY75" fmla="*/ 153220 h 605451"/>
                <a:gd name="connsiteX76" fmla="*/ 126504 w 530849"/>
                <a:gd name="connsiteY76" fmla="*/ 147937 h 605451"/>
                <a:gd name="connsiteX77" fmla="*/ 141543 w 530849"/>
                <a:gd name="connsiteY77" fmla="*/ 111231 h 605451"/>
                <a:gd name="connsiteX78" fmla="*/ 121491 w 530849"/>
                <a:gd name="connsiteY78" fmla="*/ 82960 h 605451"/>
                <a:gd name="connsiteX79" fmla="*/ 122791 w 530849"/>
                <a:gd name="connsiteY79" fmla="*/ 66090 h 605451"/>
                <a:gd name="connsiteX80" fmla="*/ 134859 w 530849"/>
                <a:gd name="connsiteY80" fmla="*/ 54132 h 605451"/>
                <a:gd name="connsiteX81" fmla="*/ 146834 w 530849"/>
                <a:gd name="connsiteY81" fmla="*/ 42175 h 605451"/>
                <a:gd name="connsiteX82" fmla="*/ 163637 w 530849"/>
                <a:gd name="connsiteY82" fmla="*/ 40785 h 605451"/>
                <a:gd name="connsiteX83" fmla="*/ 191486 w 530849"/>
                <a:gd name="connsiteY83" fmla="*/ 60528 h 605451"/>
                <a:gd name="connsiteX84" fmla="*/ 228990 w 530849"/>
                <a:gd name="connsiteY84" fmla="*/ 44863 h 605451"/>
                <a:gd name="connsiteX85" fmla="*/ 234745 w 530849"/>
                <a:gd name="connsiteY85" fmla="*/ 10845 h 605451"/>
                <a:gd name="connsiteX86" fmla="*/ 247463 w 530849"/>
                <a:gd name="connsiteY86" fmla="*/ 0 h 6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530849" h="605451">
                  <a:moveTo>
                    <a:pt x="172709" y="360519"/>
                  </a:moveTo>
                  <a:lnTo>
                    <a:pt x="222665" y="518492"/>
                  </a:lnTo>
                  <a:lnTo>
                    <a:pt x="229536" y="539907"/>
                  </a:lnTo>
                  <a:lnTo>
                    <a:pt x="251914" y="476496"/>
                  </a:lnTo>
                  <a:cubicBezTo>
                    <a:pt x="200380" y="404833"/>
                    <a:pt x="255907" y="401496"/>
                    <a:pt x="265378" y="401310"/>
                  </a:cubicBezTo>
                  <a:lnTo>
                    <a:pt x="265564" y="401310"/>
                  </a:lnTo>
                  <a:lnTo>
                    <a:pt x="265657" y="401310"/>
                  </a:lnTo>
                  <a:lnTo>
                    <a:pt x="265750" y="401310"/>
                  </a:lnTo>
                  <a:lnTo>
                    <a:pt x="265935" y="401310"/>
                  </a:lnTo>
                  <a:cubicBezTo>
                    <a:pt x="275406" y="401310"/>
                    <a:pt x="330933" y="404833"/>
                    <a:pt x="279399" y="476496"/>
                  </a:cubicBezTo>
                  <a:lnTo>
                    <a:pt x="301777" y="539907"/>
                  </a:lnTo>
                  <a:lnTo>
                    <a:pt x="308648" y="518492"/>
                  </a:lnTo>
                  <a:lnTo>
                    <a:pt x="358604" y="360519"/>
                  </a:lnTo>
                  <a:cubicBezTo>
                    <a:pt x="358604" y="360519"/>
                    <a:pt x="397510" y="385921"/>
                    <a:pt x="462415" y="410581"/>
                  </a:cubicBezTo>
                  <a:cubicBezTo>
                    <a:pt x="533820" y="436446"/>
                    <a:pt x="529456" y="495315"/>
                    <a:pt x="530849" y="605451"/>
                  </a:cubicBezTo>
                  <a:lnTo>
                    <a:pt x="0" y="605451"/>
                  </a:lnTo>
                  <a:cubicBezTo>
                    <a:pt x="1486" y="495315"/>
                    <a:pt x="-2971" y="436446"/>
                    <a:pt x="68898" y="410581"/>
                  </a:cubicBezTo>
                  <a:cubicBezTo>
                    <a:pt x="133803" y="385921"/>
                    <a:pt x="172709" y="360519"/>
                    <a:pt x="172709" y="360519"/>
                  </a:cubicBezTo>
                  <a:close/>
                  <a:moveTo>
                    <a:pt x="245328" y="111138"/>
                  </a:moveTo>
                  <a:cubicBezTo>
                    <a:pt x="242358" y="111138"/>
                    <a:pt x="240037" y="113455"/>
                    <a:pt x="240037" y="116422"/>
                  </a:cubicBezTo>
                  <a:lnTo>
                    <a:pt x="240037" y="184921"/>
                  </a:lnTo>
                  <a:lnTo>
                    <a:pt x="213951" y="184921"/>
                  </a:lnTo>
                  <a:cubicBezTo>
                    <a:pt x="211074" y="184921"/>
                    <a:pt x="209588" y="188073"/>
                    <a:pt x="211352" y="190297"/>
                  </a:cubicBezTo>
                  <a:lnTo>
                    <a:pt x="261481" y="251474"/>
                  </a:lnTo>
                  <a:cubicBezTo>
                    <a:pt x="263152" y="253513"/>
                    <a:pt x="266308" y="253513"/>
                    <a:pt x="267886" y="251474"/>
                  </a:cubicBezTo>
                  <a:lnTo>
                    <a:pt x="318108" y="190297"/>
                  </a:lnTo>
                  <a:cubicBezTo>
                    <a:pt x="319872" y="188073"/>
                    <a:pt x="318294" y="184921"/>
                    <a:pt x="315509" y="184921"/>
                  </a:cubicBezTo>
                  <a:lnTo>
                    <a:pt x="289423" y="184921"/>
                  </a:lnTo>
                  <a:lnTo>
                    <a:pt x="289423" y="116422"/>
                  </a:lnTo>
                  <a:cubicBezTo>
                    <a:pt x="289423" y="113455"/>
                    <a:pt x="287102" y="111138"/>
                    <a:pt x="284132" y="111138"/>
                  </a:cubicBezTo>
                  <a:close/>
                  <a:moveTo>
                    <a:pt x="247463" y="0"/>
                  </a:moveTo>
                  <a:lnTo>
                    <a:pt x="264451" y="0"/>
                  </a:lnTo>
                  <a:lnTo>
                    <a:pt x="281347" y="0"/>
                  </a:lnTo>
                  <a:cubicBezTo>
                    <a:pt x="287659" y="0"/>
                    <a:pt x="293136" y="4542"/>
                    <a:pt x="294250" y="10845"/>
                  </a:cubicBezTo>
                  <a:lnTo>
                    <a:pt x="300099" y="44863"/>
                  </a:lnTo>
                  <a:cubicBezTo>
                    <a:pt x="312909" y="48200"/>
                    <a:pt x="325163" y="53298"/>
                    <a:pt x="336860" y="60065"/>
                  </a:cubicBezTo>
                  <a:lnTo>
                    <a:pt x="364802" y="40043"/>
                  </a:lnTo>
                  <a:cubicBezTo>
                    <a:pt x="369908" y="36428"/>
                    <a:pt x="376963" y="37077"/>
                    <a:pt x="381512" y="41155"/>
                  </a:cubicBezTo>
                  <a:lnTo>
                    <a:pt x="393487" y="53113"/>
                  </a:lnTo>
                  <a:lnTo>
                    <a:pt x="405555" y="65163"/>
                  </a:lnTo>
                  <a:cubicBezTo>
                    <a:pt x="410104" y="69705"/>
                    <a:pt x="410753" y="76749"/>
                    <a:pt x="407040" y="81940"/>
                  </a:cubicBezTo>
                  <a:lnTo>
                    <a:pt x="387081" y="109840"/>
                  </a:lnTo>
                  <a:cubicBezTo>
                    <a:pt x="393858" y="121334"/>
                    <a:pt x="399057" y="133755"/>
                    <a:pt x="402306" y="146454"/>
                  </a:cubicBezTo>
                  <a:lnTo>
                    <a:pt x="436375" y="152108"/>
                  </a:lnTo>
                  <a:cubicBezTo>
                    <a:pt x="442687" y="153128"/>
                    <a:pt x="447236" y="158597"/>
                    <a:pt x="447236" y="164900"/>
                  </a:cubicBezTo>
                  <a:lnTo>
                    <a:pt x="447236" y="181770"/>
                  </a:lnTo>
                  <a:lnTo>
                    <a:pt x="447236" y="198732"/>
                  </a:lnTo>
                  <a:cubicBezTo>
                    <a:pt x="447236" y="205035"/>
                    <a:pt x="442687" y="210504"/>
                    <a:pt x="436375" y="211617"/>
                  </a:cubicBezTo>
                  <a:lnTo>
                    <a:pt x="402306" y="217363"/>
                  </a:lnTo>
                  <a:cubicBezTo>
                    <a:pt x="398964" y="230248"/>
                    <a:pt x="393858" y="242483"/>
                    <a:pt x="387081" y="254070"/>
                  </a:cubicBezTo>
                  <a:lnTo>
                    <a:pt x="407133" y="282063"/>
                  </a:lnTo>
                  <a:cubicBezTo>
                    <a:pt x="410846" y="287253"/>
                    <a:pt x="410196" y="294391"/>
                    <a:pt x="405740" y="298840"/>
                  </a:cubicBezTo>
                  <a:lnTo>
                    <a:pt x="393765" y="310797"/>
                  </a:lnTo>
                  <a:lnTo>
                    <a:pt x="381790" y="322847"/>
                  </a:lnTo>
                  <a:cubicBezTo>
                    <a:pt x="377148" y="327389"/>
                    <a:pt x="370093" y="328038"/>
                    <a:pt x="364895" y="324330"/>
                  </a:cubicBezTo>
                  <a:lnTo>
                    <a:pt x="336953" y="304401"/>
                  </a:lnTo>
                  <a:cubicBezTo>
                    <a:pt x="325720" y="310983"/>
                    <a:pt x="313559" y="315988"/>
                    <a:pt x="301213" y="319232"/>
                  </a:cubicBezTo>
                  <a:lnTo>
                    <a:pt x="295457" y="353343"/>
                  </a:lnTo>
                  <a:cubicBezTo>
                    <a:pt x="294529" y="359646"/>
                    <a:pt x="289052" y="364188"/>
                    <a:pt x="282739" y="364188"/>
                  </a:cubicBezTo>
                  <a:lnTo>
                    <a:pt x="265751" y="364188"/>
                  </a:lnTo>
                  <a:lnTo>
                    <a:pt x="248856" y="364188"/>
                  </a:lnTo>
                  <a:cubicBezTo>
                    <a:pt x="242543" y="364188"/>
                    <a:pt x="237066" y="359646"/>
                    <a:pt x="235952" y="353343"/>
                  </a:cubicBezTo>
                  <a:lnTo>
                    <a:pt x="230290" y="319696"/>
                  </a:lnTo>
                  <a:cubicBezTo>
                    <a:pt x="217665" y="316544"/>
                    <a:pt x="205132" y="311539"/>
                    <a:pt x="193528" y="304772"/>
                  </a:cubicBezTo>
                  <a:lnTo>
                    <a:pt x="165122" y="324794"/>
                  </a:lnTo>
                  <a:cubicBezTo>
                    <a:pt x="159924" y="328501"/>
                    <a:pt x="152776" y="327853"/>
                    <a:pt x="148320" y="323403"/>
                  </a:cubicBezTo>
                  <a:lnTo>
                    <a:pt x="136344" y="311446"/>
                  </a:lnTo>
                  <a:lnTo>
                    <a:pt x="124276" y="299489"/>
                  </a:lnTo>
                  <a:cubicBezTo>
                    <a:pt x="119728" y="294854"/>
                    <a:pt x="119078" y="287810"/>
                    <a:pt x="122791" y="282619"/>
                  </a:cubicBezTo>
                  <a:lnTo>
                    <a:pt x="142657" y="254811"/>
                  </a:lnTo>
                  <a:cubicBezTo>
                    <a:pt x="135695" y="243317"/>
                    <a:pt x="130496" y="231082"/>
                    <a:pt x="127154" y="218383"/>
                  </a:cubicBezTo>
                  <a:lnTo>
                    <a:pt x="92992" y="212729"/>
                  </a:lnTo>
                  <a:cubicBezTo>
                    <a:pt x="86680" y="211709"/>
                    <a:pt x="82131" y="206240"/>
                    <a:pt x="82131" y="199937"/>
                  </a:cubicBezTo>
                  <a:lnTo>
                    <a:pt x="82131" y="183067"/>
                  </a:lnTo>
                  <a:lnTo>
                    <a:pt x="82131" y="166105"/>
                  </a:lnTo>
                  <a:cubicBezTo>
                    <a:pt x="82131" y="159801"/>
                    <a:pt x="86680" y="154333"/>
                    <a:pt x="92992" y="153220"/>
                  </a:cubicBezTo>
                  <a:lnTo>
                    <a:pt x="126504" y="147937"/>
                  </a:lnTo>
                  <a:cubicBezTo>
                    <a:pt x="129753" y="135331"/>
                    <a:pt x="134673" y="122817"/>
                    <a:pt x="141543" y="111231"/>
                  </a:cubicBezTo>
                  <a:lnTo>
                    <a:pt x="121491" y="82960"/>
                  </a:lnTo>
                  <a:cubicBezTo>
                    <a:pt x="117778" y="77769"/>
                    <a:pt x="118335" y="70539"/>
                    <a:pt x="122791" y="66090"/>
                  </a:cubicBezTo>
                  <a:lnTo>
                    <a:pt x="134859" y="54132"/>
                  </a:lnTo>
                  <a:lnTo>
                    <a:pt x="146834" y="42175"/>
                  </a:lnTo>
                  <a:cubicBezTo>
                    <a:pt x="151383" y="37726"/>
                    <a:pt x="158438" y="37077"/>
                    <a:pt x="163637" y="40785"/>
                  </a:cubicBezTo>
                  <a:lnTo>
                    <a:pt x="191486" y="60528"/>
                  </a:lnTo>
                  <a:cubicBezTo>
                    <a:pt x="203369" y="53391"/>
                    <a:pt x="215994" y="48107"/>
                    <a:pt x="228990" y="44863"/>
                  </a:cubicBezTo>
                  <a:lnTo>
                    <a:pt x="234745" y="10845"/>
                  </a:lnTo>
                  <a:cubicBezTo>
                    <a:pt x="235674" y="4542"/>
                    <a:pt x="241151" y="0"/>
                    <a:pt x="2474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106" name="组合 105"/>
          <p:cNvGrpSpPr/>
          <p:nvPr/>
        </p:nvGrpSpPr>
        <p:grpSpPr>
          <a:xfrm>
            <a:off x="1034803" y="4492587"/>
            <a:ext cx="7135219" cy="646331"/>
            <a:chOff x="1845107" y="4334392"/>
            <a:chExt cx="6504623" cy="646331"/>
          </a:xfrm>
        </p:grpSpPr>
        <p:sp>
          <p:nvSpPr>
            <p:cNvPr id="99" name="矩形 98"/>
            <p:cNvSpPr/>
            <p:nvPr/>
          </p:nvSpPr>
          <p:spPr>
            <a:xfrm>
              <a:off x="2971335" y="4334392"/>
              <a:ext cx="537839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中央预算内投资安排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5376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亿元，比去年增加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300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亿元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  <p:sp>
          <p:nvSpPr>
            <p:cNvPr id="102" name="stocks-graphic-for-business-stats_20803"/>
            <p:cNvSpPr>
              <a:spLocks noChangeAspect="1"/>
            </p:cNvSpPr>
            <p:nvPr/>
          </p:nvSpPr>
          <p:spPr bwMode="auto">
            <a:xfrm>
              <a:off x="1845107" y="4505150"/>
              <a:ext cx="462673" cy="417278"/>
            </a:xfrm>
            <a:custGeom>
              <a:avLst/>
              <a:gdLst>
                <a:gd name="T0" fmla="*/ 7830 w 8541"/>
                <a:gd name="T1" fmla="*/ 7703 h 7703"/>
                <a:gd name="T2" fmla="*/ 0 w 8541"/>
                <a:gd name="T3" fmla="*/ 7703 h 7703"/>
                <a:gd name="T4" fmla="*/ 0 w 8541"/>
                <a:gd name="T5" fmla="*/ 0 h 7703"/>
                <a:gd name="T6" fmla="*/ 632 w 8541"/>
                <a:gd name="T7" fmla="*/ 0 h 7703"/>
                <a:gd name="T8" fmla="*/ 632 w 8541"/>
                <a:gd name="T9" fmla="*/ 4272 h 7703"/>
                <a:gd name="T10" fmla="*/ 4513 w 8541"/>
                <a:gd name="T11" fmla="*/ 1449 h 7703"/>
                <a:gd name="T12" fmla="*/ 5841 w 8541"/>
                <a:gd name="T13" fmla="*/ 2017 h 7703"/>
                <a:gd name="T14" fmla="*/ 7667 w 8541"/>
                <a:gd name="T15" fmla="*/ 357 h 7703"/>
                <a:gd name="T16" fmla="*/ 7305 w 8541"/>
                <a:gd name="T17" fmla="*/ 0 h 7703"/>
                <a:gd name="T18" fmla="*/ 8541 w 8541"/>
                <a:gd name="T19" fmla="*/ 0 h 7703"/>
                <a:gd name="T20" fmla="*/ 8541 w 8541"/>
                <a:gd name="T21" fmla="*/ 1235 h 7703"/>
                <a:gd name="T22" fmla="*/ 8116 w 8541"/>
                <a:gd name="T23" fmla="*/ 806 h 7703"/>
                <a:gd name="T24" fmla="*/ 5965 w 8541"/>
                <a:gd name="T25" fmla="*/ 2756 h 7703"/>
                <a:gd name="T26" fmla="*/ 4593 w 8541"/>
                <a:gd name="T27" fmla="*/ 2172 h 7703"/>
                <a:gd name="T28" fmla="*/ 632 w 8541"/>
                <a:gd name="T29" fmla="*/ 5054 h 7703"/>
                <a:gd name="T30" fmla="*/ 632 w 8541"/>
                <a:gd name="T31" fmla="*/ 7072 h 7703"/>
                <a:gd name="T32" fmla="*/ 1348 w 8541"/>
                <a:gd name="T33" fmla="*/ 7072 h 7703"/>
                <a:gd name="T34" fmla="*/ 1348 w 8541"/>
                <a:gd name="T35" fmla="*/ 5289 h 7703"/>
                <a:gd name="T36" fmla="*/ 1980 w 8541"/>
                <a:gd name="T37" fmla="*/ 5289 h 7703"/>
                <a:gd name="T38" fmla="*/ 1980 w 8541"/>
                <a:gd name="T39" fmla="*/ 7072 h 7703"/>
                <a:gd name="T40" fmla="*/ 2517 w 8541"/>
                <a:gd name="T41" fmla="*/ 7072 h 7703"/>
                <a:gd name="T42" fmla="*/ 2517 w 8541"/>
                <a:gd name="T43" fmla="*/ 4558 h 7703"/>
                <a:gd name="T44" fmla="*/ 3149 w 8541"/>
                <a:gd name="T45" fmla="*/ 4558 h 7703"/>
                <a:gd name="T46" fmla="*/ 3149 w 8541"/>
                <a:gd name="T47" fmla="*/ 7072 h 7703"/>
                <a:gd name="T48" fmla="*/ 3686 w 8541"/>
                <a:gd name="T49" fmla="*/ 7072 h 7703"/>
                <a:gd name="T50" fmla="*/ 3686 w 8541"/>
                <a:gd name="T51" fmla="*/ 3824 h 7703"/>
                <a:gd name="T52" fmla="*/ 4318 w 8541"/>
                <a:gd name="T53" fmla="*/ 3824 h 7703"/>
                <a:gd name="T54" fmla="*/ 4318 w 8541"/>
                <a:gd name="T55" fmla="*/ 7072 h 7703"/>
                <a:gd name="T56" fmla="*/ 4855 w 8541"/>
                <a:gd name="T57" fmla="*/ 7072 h 7703"/>
                <a:gd name="T58" fmla="*/ 4855 w 8541"/>
                <a:gd name="T59" fmla="*/ 3458 h 7703"/>
                <a:gd name="T60" fmla="*/ 5491 w 8541"/>
                <a:gd name="T61" fmla="*/ 3458 h 7703"/>
                <a:gd name="T62" fmla="*/ 5491 w 8541"/>
                <a:gd name="T63" fmla="*/ 7072 h 7703"/>
                <a:gd name="T64" fmla="*/ 6028 w 8541"/>
                <a:gd name="T65" fmla="*/ 7072 h 7703"/>
                <a:gd name="T66" fmla="*/ 6028 w 8541"/>
                <a:gd name="T67" fmla="*/ 4193 h 7703"/>
                <a:gd name="T68" fmla="*/ 6660 w 8541"/>
                <a:gd name="T69" fmla="*/ 4193 h 7703"/>
                <a:gd name="T70" fmla="*/ 6660 w 8541"/>
                <a:gd name="T71" fmla="*/ 7072 h 7703"/>
                <a:gd name="T72" fmla="*/ 7197 w 8541"/>
                <a:gd name="T73" fmla="*/ 7072 h 7703"/>
                <a:gd name="T74" fmla="*/ 7197 w 8541"/>
                <a:gd name="T75" fmla="*/ 2728 h 7703"/>
                <a:gd name="T76" fmla="*/ 7830 w 8541"/>
                <a:gd name="T77" fmla="*/ 2728 h 7703"/>
                <a:gd name="T78" fmla="*/ 7830 w 8541"/>
                <a:gd name="T79" fmla="*/ 7703 h 7703"/>
                <a:gd name="T80" fmla="*/ 7830 w 8541"/>
                <a:gd name="T81" fmla="*/ 7703 h 7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41" h="7703">
                  <a:moveTo>
                    <a:pt x="7830" y="7703"/>
                  </a:moveTo>
                  <a:lnTo>
                    <a:pt x="0" y="7703"/>
                  </a:lnTo>
                  <a:lnTo>
                    <a:pt x="0" y="0"/>
                  </a:lnTo>
                  <a:lnTo>
                    <a:pt x="632" y="0"/>
                  </a:lnTo>
                  <a:lnTo>
                    <a:pt x="632" y="4272"/>
                  </a:lnTo>
                  <a:lnTo>
                    <a:pt x="4513" y="1449"/>
                  </a:lnTo>
                  <a:lnTo>
                    <a:pt x="5841" y="2017"/>
                  </a:lnTo>
                  <a:lnTo>
                    <a:pt x="7667" y="357"/>
                  </a:lnTo>
                  <a:lnTo>
                    <a:pt x="7305" y="0"/>
                  </a:lnTo>
                  <a:lnTo>
                    <a:pt x="8541" y="0"/>
                  </a:lnTo>
                  <a:lnTo>
                    <a:pt x="8541" y="1235"/>
                  </a:lnTo>
                  <a:lnTo>
                    <a:pt x="8116" y="806"/>
                  </a:lnTo>
                  <a:lnTo>
                    <a:pt x="5965" y="2756"/>
                  </a:lnTo>
                  <a:lnTo>
                    <a:pt x="4593" y="2172"/>
                  </a:lnTo>
                  <a:lnTo>
                    <a:pt x="632" y="5054"/>
                  </a:lnTo>
                  <a:lnTo>
                    <a:pt x="632" y="7072"/>
                  </a:lnTo>
                  <a:lnTo>
                    <a:pt x="1348" y="7072"/>
                  </a:lnTo>
                  <a:lnTo>
                    <a:pt x="1348" y="5289"/>
                  </a:lnTo>
                  <a:lnTo>
                    <a:pt x="1980" y="5289"/>
                  </a:lnTo>
                  <a:lnTo>
                    <a:pt x="1980" y="7072"/>
                  </a:lnTo>
                  <a:lnTo>
                    <a:pt x="2517" y="7072"/>
                  </a:lnTo>
                  <a:lnTo>
                    <a:pt x="2517" y="4558"/>
                  </a:lnTo>
                  <a:lnTo>
                    <a:pt x="3149" y="4558"/>
                  </a:lnTo>
                  <a:lnTo>
                    <a:pt x="3149" y="7072"/>
                  </a:lnTo>
                  <a:lnTo>
                    <a:pt x="3686" y="7072"/>
                  </a:lnTo>
                  <a:lnTo>
                    <a:pt x="3686" y="3824"/>
                  </a:lnTo>
                  <a:lnTo>
                    <a:pt x="4318" y="3824"/>
                  </a:lnTo>
                  <a:lnTo>
                    <a:pt x="4318" y="7072"/>
                  </a:lnTo>
                  <a:lnTo>
                    <a:pt x="4855" y="7072"/>
                  </a:lnTo>
                  <a:lnTo>
                    <a:pt x="4855" y="3458"/>
                  </a:lnTo>
                  <a:lnTo>
                    <a:pt x="5491" y="3458"/>
                  </a:lnTo>
                  <a:lnTo>
                    <a:pt x="5491" y="7072"/>
                  </a:lnTo>
                  <a:lnTo>
                    <a:pt x="6028" y="7072"/>
                  </a:lnTo>
                  <a:lnTo>
                    <a:pt x="6028" y="4193"/>
                  </a:lnTo>
                  <a:lnTo>
                    <a:pt x="6660" y="4193"/>
                  </a:lnTo>
                  <a:lnTo>
                    <a:pt x="6660" y="7072"/>
                  </a:lnTo>
                  <a:lnTo>
                    <a:pt x="7197" y="7072"/>
                  </a:lnTo>
                  <a:lnTo>
                    <a:pt x="7197" y="2728"/>
                  </a:lnTo>
                  <a:lnTo>
                    <a:pt x="7830" y="2728"/>
                  </a:lnTo>
                  <a:lnTo>
                    <a:pt x="7830" y="7703"/>
                  </a:lnTo>
                  <a:lnTo>
                    <a:pt x="7830" y="77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108" name="组合 107"/>
          <p:cNvGrpSpPr/>
          <p:nvPr/>
        </p:nvGrpSpPr>
        <p:grpSpPr>
          <a:xfrm>
            <a:off x="960306" y="5509870"/>
            <a:ext cx="4551005" cy="610048"/>
            <a:chOff x="1660946" y="5351675"/>
            <a:chExt cx="4148796" cy="610048"/>
          </a:xfrm>
        </p:grpSpPr>
        <p:sp>
          <p:nvSpPr>
            <p:cNvPr id="100" name="矩形 99"/>
            <p:cNvSpPr/>
            <p:nvPr/>
          </p:nvSpPr>
          <p:spPr>
            <a:xfrm>
              <a:off x="2855087" y="5351675"/>
              <a:ext cx="2954655" cy="542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落实鼓励民间投资政策措施</a:t>
              </a:r>
            </a:p>
          </p:txBody>
        </p:sp>
        <p:sp>
          <p:nvSpPr>
            <p:cNvPr id="107" name="money-dialogue_73281"/>
            <p:cNvSpPr>
              <a:spLocks noChangeAspect="1"/>
            </p:cNvSpPr>
            <p:nvPr/>
          </p:nvSpPr>
          <p:spPr bwMode="auto">
            <a:xfrm>
              <a:off x="1660946" y="5455398"/>
              <a:ext cx="609685" cy="506325"/>
            </a:xfrm>
            <a:custGeom>
              <a:avLst/>
              <a:gdLst>
                <a:gd name="T0" fmla="*/ 2761 w 2761"/>
                <a:gd name="T1" fmla="*/ 945 h 2296"/>
                <a:gd name="T2" fmla="*/ 2161 w 2761"/>
                <a:gd name="T3" fmla="*/ 1333 h 2296"/>
                <a:gd name="T4" fmla="*/ 1692 w 2761"/>
                <a:gd name="T5" fmla="*/ 531 h 2296"/>
                <a:gd name="T6" fmla="*/ 685 w 2761"/>
                <a:gd name="T7" fmla="*/ 388 h 2296"/>
                <a:gd name="T8" fmla="*/ 2373 w 2761"/>
                <a:gd name="T9" fmla="*/ 0 h 2296"/>
                <a:gd name="T10" fmla="*/ 1080 w 2761"/>
                <a:gd name="T11" fmla="*/ 1523 h 2296"/>
                <a:gd name="T12" fmla="*/ 1205 w 2761"/>
                <a:gd name="T13" fmla="*/ 1435 h 2296"/>
                <a:gd name="T14" fmla="*/ 1080 w 2761"/>
                <a:gd name="T15" fmla="*/ 1347 h 2296"/>
                <a:gd name="T16" fmla="*/ 822 w 2761"/>
                <a:gd name="T17" fmla="*/ 1126 h 2296"/>
                <a:gd name="T18" fmla="*/ 947 w 2761"/>
                <a:gd name="T19" fmla="*/ 1214 h 2296"/>
                <a:gd name="T20" fmla="*/ 910 w 2761"/>
                <a:gd name="T21" fmla="*/ 1038 h 2296"/>
                <a:gd name="T22" fmla="*/ 2027 w 2761"/>
                <a:gd name="T23" fmla="*/ 999 h 2296"/>
                <a:gd name="T24" fmla="*/ 2027 w 2761"/>
                <a:gd name="T25" fmla="*/ 1333 h 2296"/>
                <a:gd name="T26" fmla="*/ 1979 w 2761"/>
                <a:gd name="T27" fmla="*/ 1754 h 2296"/>
                <a:gd name="T28" fmla="*/ 1905 w 2761"/>
                <a:gd name="T29" fmla="*/ 1839 h 2296"/>
                <a:gd name="T30" fmla="*/ 1837 w 2761"/>
                <a:gd name="T31" fmla="*/ 1883 h 2296"/>
                <a:gd name="T32" fmla="*/ 1592 w 2761"/>
                <a:gd name="T33" fmla="*/ 1916 h 2296"/>
                <a:gd name="T34" fmla="*/ 1154 w 2761"/>
                <a:gd name="T35" fmla="*/ 2296 h 2296"/>
                <a:gd name="T36" fmla="*/ 335 w 2761"/>
                <a:gd name="T37" fmla="*/ 1916 h 2296"/>
                <a:gd name="T38" fmla="*/ 284 w 2761"/>
                <a:gd name="T39" fmla="*/ 1912 h 2296"/>
                <a:gd name="T40" fmla="*/ 236 w 2761"/>
                <a:gd name="T41" fmla="*/ 1901 h 2296"/>
                <a:gd name="T42" fmla="*/ 148 w 2761"/>
                <a:gd name="T43" fmla="*/ 1858 h 2296"/>
                <a:gd name="T44" fmla="*/ 0 w 2761"/>
                <a:gd name="T45" fmla="*/ 1580 h 2296"/>
                <a:gd name="T46" fmla="*/ 15 w 2761"/>
                <a:gd name="T47" fmla="*/ 900 h 2296"/>
                <a:gd name="T48" fmla="*/ 40 w 2761"/>
                <a:gd name="T49" fmla="*/ 840 h 2296"/>
                <a:gd name="T50" fmla="*/ 52 w 2761"/>
                <a:gd name="T51" fmla="*/ 821 h 2296"/>
                <a:gd name="T52" fmla="*/ 135 w 2761"/>
                <a:gd name="T53" fmla="*/ 731 h 2296"/>
                <a:gd name="T54" fmla="*/ 220 w 2761"/>
                <a:gd name="T55" fmla="*/ 684 h 2296"/>
                <a:gd name="T56" fmla="*/ 268 w 2761"/>
                <a:gd name="T57" fmla="*/ 671 h 2296"/>
                <a:gd name="T58" fmla="*/ 318 w 2761"/>
                <a:gd name="T59" fmla="*/ 664 h 2296"/>
                <a:gd name="T60" fmla="*/ 685 w 2761"/>
                <a:gd name="T61" fmla="*/ 664 h 2296"/>
                <a:gd name="T62" fmla="*/ 2027 w 2761"/>
                <a:gd name="T63" fmla="*/ 999 h 2296"/>
                <a:gd name="T64" fmla="*/ 1080 w 2761"/>
                <a:gd name="T65" fmla="*/ 1038 h 2296"/>
                <a:gd name="T66" fmla="*/ 1339 w 2761"/>
                <a:gd name="T67" fmla="*/ 972 h 2296"/>
                <a:gd name="T68" fmla="*/ 1080 w 2761"/>
                <a:gd name="T69" fmla="*/ 905 h 2296"/>
                <a:gd name="T70" fmla="*/ 1014 w 2761"/>
                <a:gd name="T71" fmla="*/ 815 h 2296"/>
                <a:gd name="T72" fmla="*/ 947 w 2761"/>
                <a:gd name="T73" fmla="*/ 905 h 2296"/>
                <a:gd name="T74" fmla="*/ 689 w 2761"/>
                <a:gd name="T75" fmla="*/ 1126 h 2296"/>
                <a:gd name="T76" fmla="*/ 947 w 2761"/>
                <a:gd name="T77" fmla="*/ 1347 h 2296"/>
                <a:gd name="T78" fmla="*/ 755 w 2761"/>
                <a:gd name="T79" fmla="*/ 1523 h 2296"/>
                <a:gd name="T80" fmla="*/ 755 w 2761"/>
                <a:gd name="T81" fmla="*/ 1656 h 2296"/>
                <a:gd name="T82" fmla="*/ 947 w 2761"/>
                <a:gd name="T83" fmla="*/ 1696 h 2296"/>
                <a:gd name="T84" fmla="*/ 1080 w 2761"/>
                <a:gd name="T85" fmla="*/ 1696 h 2296"/>
                <a:gd name="T86" fmla="*/ 1118 w 2761"/>
                <a:gd name="T87" fmla="*/ 1656 h 2296"/>
                <a:gd name="T88" fmla="*/ 1118 w 2761"/>
                <a:gd name="T89" fmla="*/ 1214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61" h="2296">
                  <a:moveTo>
                    <a:pt x="2761" y="388"/>
                  </a:moveTo>
                  <a:lnTo>
                    <a:pt x="2761" y="945"/>
                  </a:lnTo>
                  <a:cubicBezTo>
                    <a:pt x="2761" y="1159"/>
                    <a:pt x="2587" y="1333"/>
                    <a:pt x="2373" y="1333"/>
                  </a:cubicBezTo>
                  <a:lnTo>
                    <a:pt x="2161" y="1333"/>
                  </a:lnTo>
                  <a:lnTo>
                    <a:pt x="2161" y="999"/>
                  </a:lnTo>
                  <a:cubicBezTo>
                    <a:pt x="2161" y="741"/>
                    <a:pt x="1950" y="531"/>
                    <a:pt x="1692" y="531"/>
                  </a:cubicBezTo>
                  <a:lnTo>
                    <a:pt x="685" y="531"/>
                  </a:lnTo>
                  <a:lnTo>
                    <a:pt x="685" y="388"/>
                  </a:lnTo>
                  <a:cubicBezTo>
                    <a:pt x="685" y="174"/>
                    <a:pt x="859" y="0"/>
                    <a:pt x="1073" y="0"/>
                  </a:cubicBezTo>
                  <a:lnTo>
                    <a:pt x="2373" y="0"/>
                  </a:lnTo>
                  <a:cubicBezTo>
                    <a:pt x="2587" y="0"/>
                    <a:pt x="2761" y="174"/>
                    <a:pt x="2761" y="388"/>
                  </a:cubicBezTo>
                  <a:close/>
                  <a:moveTo>
                    <a:pt x="1080" y="1523"/>
                  </a:moveTo>
                  <a:lnTo>
                    <a:pt x="1118" y="1523"/>
                  </a:lnTo>
                  <a:cubicBezTo>
                    <a:pt x="1166" y="1523"/>
                    <a:pt x="1205" y="1483"/>
                    <a:pt x="1205" y="1435"/>
                  </a:cubicBezTo>
                  <a:cubicBezTo>
                    <a:pt x="1205" y="1386"/>
                    <a:pt x="1166" y="1347"/>
                    <a:pt x="1118" y="1347"/>
                  </a:cubicBezTo>
                  <a:lnTo>
                    <a:pt x="1080" y="1347"/>
                  </a:lnTo>
                  <a:lnTo>
                    <a:pt x="1080" y="1523"/>
                  </a:lnTo>
                  <a:close/>
                  <a:moveTo>
                    <a:pt x="822" y="1126"/>
                  </a:moveTo>
                  <a:cubicBezTo>
                    <a:pt x="822" y="1174"/>
                    <a:pt x="861" y="1214"/>
                    <a:pt x="910" y="1214"/>
                  </a:cubicBezTo>
                  <a:lnTo>
                    <a:pt x="947" y="1214"/>
                  </a:lnTo>
                  <a:lnTo>
                    <a:pt x="947" y="1038"/>
                  </a:lnTo>
                  <a:lnTo>
                    <a:pt x="910" y="1038"/>
                  </a:lnTo>
                  <a:cubicBezTo>
                    <a:pt x="861" y="1038"/>
                    <a:pt x="822" y="1078"/>
                    <a:pt x="822" y="1126"/>
                  </a:cubicBezTo>
                  <a:close/>
                  <a:moveTo>
                    <a:pt x="2027" y="999"/>
                  </a:moveTo>
                  <a:lnTo>
                    <a:pt x="2027" y="1333"/>
                  </a:lnTo>
                  <a:lnTo>
                    <a:pt x="2027" y="1333"/>
                  </a:lnTo>
                  <a:lnTo>
                    <a:pt x="2027" y="1580"/>
                  </a:lnTo>
                  <a:cubicBezTo>
                    <a:pt x="2027" y="1644"/>
                    <a:pt x="2009" y="1704"/>
                    <a:pt x="1979" y="1754"/>
                  </a:cubicBezTo>
                  <a:cubicBezTo>
                    <a:pt x="1976" y="1759"/>
                    <a:pt x="1973" y="1763"/>
                    <a:pt x="1970" y="1768"/>
                  </a:cubicBezTo>
                  <a:cubicBezTo>
                    <a:pt x="1952" y="1795"/>
                    <a:pt x="1930" y="1819"/>
                    <a:pt x="1905" y="1839"/>
                  </a:cubicBezTo>
                  <a:cubicBezTo>
                    <a:pt x="1897" y="1846"/>
                    <a:pt x="1888" y="1852"/>
                    <a:pt x="1879" y="1858"/>
                  </a:cubicBezTo>
                  <a:cubicBezTo>
                    <a:pt x="1866" y="1868"/>
                    <a:pt x="1852" y="1876"/>
                    <a:pt x="1837" y="1883"/>
                  </a:cubicBezTo>
                  <a:cubicBezTo>
                    <a:pt x="1793" y="1904"/>
                    <a:pt x="1744" y="1916"/>
                    <a:pt x="1692" y="1916"/>
                  </a:cubicBezTo>
                  <a:lnTo>
                    <a:pt x="1592" y="1916"/>
                  </a:lnTo>
                  <a:lnTo>
                    <a:pt x="1592" y="1916"/>
                  </a:lnTo>
                  <a:lnTo>
                    <a:pt x="1154" y="2296"/>
                  </a:lnTo>
                  <a:lnTo>
                    <a:pt x="1153" y="1916"/>
                  </a:lnTo>
                  <a:lnTo>
                    <a:pt x="335" y="1916"/>
                  </a:lnTo>
                  <a:cubicBezTo>
                    <a:pt x="329" y="1916"/>
                    <a:pt x="324" y="1916"/>
                    <a:pt x="318" y="1915"/>
                  </a:cubicBezTo>
                  <a:cubicBezTo>
                    <a:pt x="307" y="1915"/>
                    <a:pt x="295" y="1914"/>
                    <a:pt x="284" y="1912"/>
                  </a:cubicBezTo>
                  <a:cubicBezTo>
                    <a:pt x="279" y="1911"/>
                    <a:pt x="273" y="1910"/>
                    <a:pt x="268" y="1909"/>
                  </a:cubicBezTo>
                  <a:cubicBezTo>
                    <a:pt x="257" y="1907"/>
                    <a:pt x="246" y="1904"/>
                    <a:pt x="236" y="1901"/>
                  </a:cubicBezTo>
                  <a:cubicBezTo>
                    <a:pt x="230" y="1899"/>
                    <a:pt x="225" y="1897"/>
                    <a:pt x="220" y="1895"/>
                  </a:cubicBezTo>
                  <a:cubicBezTo>
                    <a:pt x="194" y="1886"/>
                    <a:pt x="170" y="1874"/>
                    <a:pt x="148" y="1858"/>
                  </a:cubicBezTo>
                  <a:cubicBezTo>
                    <a:pt x="143" y="1855"/>
                    <a:pt x="139" y="1852"/>
                    <a:pt x="135" y="1849"/>
                  </a:cubicBezTo>
                  <a:cubicBezTo>
                    <a:pt x="53" y="1788"/>
                    <a:pt x="0" y="1690"/>
                    <a:pt x="0" y="1580"/>
                  </a:cubicBezTo>
                  <a:lnTo>
                    <a:pt x="0" y="999"/>
                  </a:lnTo>
                  <a:cubicBezTo>
                    <a:pt x="0" y="965"/>
                    <a:pt x="5" y="931"/>
                    <a:pt x="15" y="900"/>
                  </a:cubicBezTo>
                  <a:cubicBezTo>
                    <a:pt x="15" y="899"/>
                    <a:pt x="15" y="899"/>
                    <a:pt x="15" y="899"/>
                  </a:cubicBezTo>
                  <a:cubicBezTo>
                    <a:pt x="22" y="878"/>
                    <a:pt x="30" y="859"/>
                    <a:pt x="40" y="840"/>
                  </a:cubicBezTo>
                  <a:cubicBezTo>
                    <a:pt x="41" y="839"/>
                    <a:pt x="42" y="837"/>
                    <a:pt x="43" y="836"/>
                  </a:cubicBezTo>
                  <a:cubicBezTo>
                    <a:pt x="45" y="831"/>
                    <a:pt x="48" y="826"/>
                    <a:pt x="52" y="821"/>
                  </a:cubicBezTo>
                  <a:cubicBezTo>
                    <a:pt x="56" y="814"/>
                    <a:pt x="60" y="808"/>
                    <a:pt x="64" y="803"/>
                  </a:cubicBezTo>
                  <a:cubicBezTo>
                    <a:pt x="84" y="775"/>
                    <a:pt x="108" y="751"/>
                    <a:pt x="135" y="731"/>
                  </a:cubicBezTo>
                  <a:cubicBezTo>
                    <a:pt x="142" y="725"/>
                    <a:pt x="149" y="721"/>
                    <a:pt x="156" y="716"/>
                  </a:cubicBezTo>
                  <a:cubicBezTo>
                    <a:pt x="176" y="703"/>
                    <a:pt x="197" y="693"/>
                    <a:pt x="220" y="684"/>
                  </a:cubicBezTo>
                  <a:cubicBezTo>
                    <a:pt x="225" y="683"/>
                    <a:pt x="230" y="681"/>
                    <a:pt x="236" y="679"/>
                  </a:cubicBezTo>
                  <a:cubicBezTo>
                    <a:pt x="246" y="676"/>
                    <a:pt x="257" y="673"/>
                    <a:pt x="268" y="671"/>
                  </a:cubicBezTo>
                  <a:cubicBezTo>
                    <a:pt x="273" y="670"/>
                    <a:pt x="279" y="669"/>
                    <a:pt x="284" y="668"/>
                  </a:cubicBezTo>
                  <a:cubicBezTo>
                    <a:pt x="295" y="666"/>
                    <a:pt x="307" y="665"/>
                    <a:pt x="318" y="664"/>
                  </a:cubicBezTo>
                  <a:cubicBezTo>
                    <a:pt x="324" y="664"/>
                    <a:pt x="329" y="664"/>
                    <a:pt x="335" y="664"/>
                  </a:cubicBezTo>
                  <a:lnTo>
                    <a:pt x="685" y="664"/>
                  </a:lnTo>
                  <a:lnTo>
                    <a:pt x="1692" y="664"/>
                  </a:lnTo>
                  <a:cubicBezTo>
                    <a:pt x="1877" y="664"/>
                    <a:pt x="2027" y="814"/>
                    <a:pt x="2027" y="999"/>
                  </a:cubicBezTo>
                  <a:close/>
                  <a:moveTo>
                    <a:pt x="1080" y="1214"/>
                  </a:moveTo>
                  <a:lnTo>
                    <a:pt x="1080" y="1038"/>
                  </a:lnTo>
                  <a:lnTo>
                    <a:pt x="1272" y="1038"/>
                  </a:lnTo>
                  <a:cubicBezTo>
                    <a:pt x="1309" y="1038"/>
                    <a:pt x="1339" y="1008"/>
                    <a:pt x="1339" y="972"/>
                  </a:cubicBezTo>
                  <a:cubicBezTo>
                    <a:pt x="1339" y="935"/>
                    <a:pt x="1309" y="905"/>
                    <a:pt x="1272" y="905"/>
                  </a:cubicBezTo>
                  <a:lnTo>
                    <a:pt x="1080" y="905"/>
                  </a:lnTo>
                  <a:lnTo>
                    <a:pt x="1080" y="882"/>
                  </a:lnTo>
                  <a:cubicBezTo>
                    <a:pt x="1080" y="845"/>
                    <a:pt x="1050" y="815"/>
                    <a:pt x="1014" y="815"/>
                  </a:cubicBezTo>
                  <a:cubicBezTo>
                    <a:pt x="977" y="815"/>
                    <a:pt x="947" y="845"/>
                    <a:pt x="947" y="882"/>
                  </a:cubicBezTo>
                  <a:lnTo>
                    <a:pt x="947" y="905"/>
                  </a:lnTo>
                  <a:lnTo>
                    <a:pt x="910" y="905"/>
                  </a:lnTo>
                  <a:cubicBezTo>
                    <a:pt x="788" y="905"/>
                    <a:pt x="689" y="1004"/>
                    <a:pt x="689" y="1126"/>
                  </a:cubicBezTo>
                  <a:cubicBezTo>
                    <a:pt x="689" y="1248"/>
                    <a:pt x="788" y="1347"/>
                    <a:pt x="910" y="1347"/>
                  </a:cubicBezTo>
                  <a:lnTo>
                    <a:pt x="947" y="1347"/>
                  </a:lnTo>
                  <a:lnTo>
                    <a:pt x="947" y="1523"/>
                  </a:lnTo>
                  <a:lnTo>
                    <a:pt x="755" y="1523"/>
                  </a:lnTo>
                  <a:cubicBezTo>
                    <a:pt x="718" y="1523"/>
                    <a:pt x="689" y="1552"/>
                    <a:pt x="689" y="1589"/>
                  </a:cubicBezTo>
                  <a:cubicBezTo>
                    <a:pt x="689" y="1626"/>
                    <a:pt x="718" y="1656"/>
                    <a:pt x="755" y="1656"/>
                  </a:cubicBezTo>
                  <a:lnTo>
                    <a:pt x="947" y="1656"/>
                  </a:lnTo>
                  <a:lnTo>
                    <a:pt x="947" y="1696"/>
                  </a:lnTo>
                  <a:cubicBezTo>
                    <a:pt x="947" y="1733"/>
                    <a:pt x="977" y="1762"/>
                    <a:pt x="1014" y="1762"/>
                  </a:cubicBezTo>
                  <a:cubicBezTo>
                    <a:pt x="1050" y="1762"/>
                    <a:pt x="1080" y="1733"/>
                    <a:pt x="1080" y="1696"/>
                  </a:cubicBezTo>
                  <a:lnTo>
                    <a:pt x="1080" y="1656"/>
                  </a:lnTo>
                  <a:lnTo>
                    <a:pt x="1118" y="1656"/>
                  </a:lnTo>
                  <a:cubicBezTo>
                    <a:pt x="1239" y="1656"/>
                    <a:pt x="1339" y="1557"/>
                    <a:pt x="1339" y="1435"/>
                  </a:cubicBezTo>
                  <a:cubicBezTo>
                    <a:pt x="1339" y="1313"/>
                    <a:pt x="1239" y="1214"/>
                    <a:pt x="1118" y="1214"/>
                  </a:cubicBezTo>
                  <a:lnTo>
                    <a:pt x="1080" y="12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A3822DB-8725-49EF-A13A-D47C48377DA5}"/>
              </a:ext>
            </a:extLst>
          </p:cNvPr>
          <p:cNvGrpSpPr/>
          <p:nvPr/>
        </p:nvGrpSpPr>
        <p:grpSpPr>
          <a:xfrm>
            <a:off x="2837543" y="383745"/>
            <a:ext cx="6516914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24" name="任意多边形 47">
              <a:extLst>
                <a:ext uri="{FF2B5EF4-FFF2-40B4-BE49-F238E27FC236}">
                  <a16:creationId xmlns:a16="http://schemas.microsoft.com/office/drawing/2014/main" id="{5CA4F29F-F2BB-4FED-AD57-CDE5D9AC32EB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3A3B4AE-505C-4946-BB1F-B5F38CA7F0D2}"/>
                </a:ext>
              </a:extLst>
            </p:cNvPr>
            <p:cNvSpPr txBox="1"/>
            <p:nvPr/>
          </p:nvSpPr>
          <p:spPr>
            <a:xfrm>
              <a:off x="4253312" y="718744"/>
              <a:ext cx="40475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扎实推进区域协调发展战略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973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86137" y="1536139"/>
            <a:ext cx="3877985" cy="71955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推进“一带一路”国际合作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4653" y="2449152"/>
            <a:ext cx="4656766" cy="32778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坚持共商共建共享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推动国际大通道建设，深化沿线大通关合作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扩大国际产能合作，带动中国制造和中国服务走出去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优化对外投资结构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加大西部、内陆和沿边开放力度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11" name="b6d00ecc-3dff-4ca1-be19-5af3efdadee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89133" y="2078348"/>
            <a:ext cx="3931653" cy="3377849"/>
            <a:chOff x="3201988" y="1168404"/>
            <a:chExt cx="5792788" cy="4976828"/>
          </a:xfrm>
        </p:grpSpPr>
        <p:grpSp>
          <p:nvGrpSpPr>
            <p:cNvPr id="12" name="íṧḻiḓè"/>
            <p:cNvGrpSpPr/>
            <p:nvPr/>
          </p:nvGrpSpPr>
          <p:grpSpPr bwMode="auto">
            <a:xfrm>
              <a:off x="3201988" y="1168404"/>
              <a:ext cx="5792788" cy="4976828"/>
              <a:chOff x="2017" y="736"/>
              <a:chExt cx="3649" cy="3135"/>
            </a:xfrm>
          </p:grpSpPr>
          <p:sp>
            <p:nvSpPr>
              <p:cNvPr id="47" name="işḻïḋê"/>
              <p:cNvSpPr/>
              <p:nvPr/>
            </p:nvSpPr>
            <p:spPr bwMode="auto">
              <a:xfrm>
                <a:off x="2017" y="3770"/>
                <a:ext cx="3624" cy="101"/>
              </a:xfrm>
              <a:custGeom>
                <a:avLst/>
                <a:gdLst>
                  <a:gd name="T0" fmla="*/ 2601 w 2638"/>
                  <a:gd name="T1" fmla="*/ 0 h 74"/>
                  <a:gd name="T2" fmla="*/ 37 w 2638"/>
                  <a:gd name="T3" fmla="*/ 0 h 74"/>
                  <a:gd name="T4" fmla="*/ 0 w 2638"/>
                  <a:gd name="T5" fmla="*/ 37 h 74"/>
                  <a:gd name="T6" fmla="*/ 37 w 2638"/>
                  <a:gd name="T7" fmla="*/ 74 h 74"/>
                  <a:gd name="T8" fmla="*/ 2601 w 2638"/>
                  <a:gd name="T9" fmla="*/ 74 h 74"/>
                  <a:gd name="T10" fmla="*/ 2638 w 2638"/>
                  <a:gd name="T11" fmla="*/ 37 h 74"/>
                  <a:gd name="T12" fmla="*/ 2601 w 2638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8" h="74">
                    <a:moveTo>
                      <a:pt x="260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6"/>
                      <a:pt x="0" y="37"/>
                    </a:cubicBezTo>
                    <a:cubicBezTo>
                      <a:pt x="0" y="58"/>
                      <a:pt x="17" y="74"/>
                      <a:pt x="37" y="74"/>
                    </a:cubicBezTo>
                    <a:cubicBezTo>
                      <a:pt x="2601" y="74"/>
                      <a:pt x="2601" y="74"/>
                      <a:pt x="2601" y="74"/>
                    </a:cubicBezTo>
                    <a:cubicBezTo>
                      <a:pt x="2621" y="74"/>
                      <a:pt x="2638" y="58"/>
                      <a:pt x="2638" y="37"/>
                    </a:cubicBezTo>
                    <a:cubicBezTo>
                      <a:pt x="2638" y="16"/>
                      <a:pt x="2621" y="0"/>
                      <a:pt x="2601" y="0"/>
                    </a:cubicBezTo>
                  </a:path>
                </a:pathLst>
              </a:custGeom>
              <a:solidFill>
                <a:srgbClr val="B9B6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îŝľíḑe"/>
              <p:cNvSpPr/>
              <p:nvPr/>
            </p:nvSpPr>
            <p:spPr bwMode="auto">
              <a:xfrm>
                <a:off x="3583" y="1722"/>
                <a:ext cx="868" cy="1221"/>
              </a:xfrm>
              <a:custGeom>
                <a:avLst/>
                <a:gdLst>
                  <a:gd name="T0" fmla="*/ 557 w 632"/>
                  <a:gd name="T1" fmla="*/ 890 h 890"/>
                  <a:gd name="T2" fmla="*/ 75 w 632"/>
                  <a:gd name="T3" fmla="*/ 890 h 890"/>
                  <a:gd name="T4" fmla="*/ 0 w 632"/>
                  <a:gd name="T5" fmla="*/ 815 h 890"/>
                  <a:gd name="T6" fmla="*/ 0 w 632"/>
                  <a:gd name="T7" fmla="*/ 75 h 890"/>
                  <a:gd name="T8" fmla="*/ 75 w 632"/>
                  <a:gd name="T9" fmla="*/ 0 h 890"/>
                  <a:gd name="T10" fmla="*/ 557 w 632"/>
                  <a:gd name="T11" fmla="*/ 0 h 890"/>
                  <a:gd name="T12" fmla="*/ 632 w 632"/>
                  <a:gd name="T13" fmla="*/ 75 h 890"/>
                  <a:gd name="T14" fmla="*/ 632 w 632"/>
                  <a:gd name="T15" fmla="*/ 815 h 890"/>
                  <a:gd name="T16" fmla="*/ 557 w 632"/>
                  <a:gd name="T17" fmla="*/ 89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2" h="890">
                    <a:moveTo>
                      <a:pt x="557" y="890"/>
                    </a:moveTo>
                    <a:cubicBezTo>
                      <a:pt x="75" y="890"/>
                      <a:pt x="75" y="890"/>
                      <a:pt x="75" y="890"/>
                    </a:cubicBezTo>
                    <a:cubicBezTo>
                      <a:pt x="34" y="890"/>
                      <a:pt x="0" y="856"/>
                      <a:pt x="0" y="81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34" y="0"/>
                      <a:pt x="75" y="0"/>
                    </a:cubicBezTo>
                    <a:cubicBezTo>
                      <a:pt x="557" y="0"/>
                      <a:pt x="557" y="0"/>
                      <a:pt x="557" y="0"/>
                    </a:cubicBezTo>
                    <a:cubicBezTo>
                      <a:pt x="598" y="0"/>
                      <a:pt x="632" y="33"/>
                      <a:pt x="632" y="75"/>
                    </a:cubicBezTo>
                    <a:cubicBezTo>
                      <a:pt x="632" y="815"/>
                      <a:pt x="632" y="815"/>
                      <a:pt x="632" y="815"/>
                    </a:cubicBezTo>
                    <a:cubicBezTo>
                      <a:pt x="632" y="856"/>
                      <a:pt x="598" y="890"/>
                      <a:pt x="557" y="890"/>
                    </a:cubicBezTo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" name="íś1ïḍê"/>
              <p:cNvSpPr/>
              <p:nvPr/>
            </p:nvSpPr>
            <p:spPr bwMode="auto">
              <a:xfrm>
                <a:off x="3769" y="2965"/>
                <a:ext cx="515" cy="87"/>
              </a:xfrm>
              <a:custGeom>
                <a:avLst/>
                <a:gdLst>
                  <a:gd name="T0" fmla="*/ 32 w 375"/>
                  <a:gd name="T1" fmla="*/ 63 h 63"/>
                  <a:gd name="T2" fmla="*/ 344 w 375"/>
                  <a:gd name="T3" fmla="*/ 63 h 63"/>
                  <a:gd name="T4" fmla="*/ 375 w 375"/>
                  <a:gd name="T5" fmla="*/ 31 h 63"/>
                  <a:gd name="T6" fmla="*/ 344 w 375"/>
                  <a:gd name="T7" fmla="*/ 0 h 63"/>
                  <a:gd name="T8" fmla="*/ 32 w 375"/>
                  <a:gd name="T9" fmla="*/ 0 h 63"/>
                  <a:gd name="T10" fmla="*/ 0 w 375"/>
                  <a:gd name="T11" fmla="*/ 31 h 63"/>
                  <a:gd name="T12" fmla="*/ 32 w 375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5" h="63">
                    <a:moveTo>
                      <a:pt x="32" y="63"/>
                    </a:moveTo>
                    <a:cubicBezTo>
                      <a:pt x="344" y="63"/>
                      <a:pt x="344" y="63"/>
                      <a:pt x="344" y="63"/>
                    </a:cubicBezTo>
                    <a:cubicBezTo>
                      <a:pt x="361" y="63"/>
                      <a:pt x="375" y="49"/>
                      <a:pt x="375" y="31"/>
                    </a:cubicBezTo>
                    <a:cubicBezTo>
                      <a:pt x="375" y="14"/>
                      <a:pt x="361" y="0"/>
                      <a:pt x="34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4"/>
                      <a:pt x="0" y="31"/>
                    </a:cubicBezTo>
                    <a:cubicBezTo>
                      <a:pt x="0" y="49"/>
                      <a:pt x="15" y="63"/>
                      <a:pt x="32" y="63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ïśľídè"/>
              <p:cNvSpPr/>
              <p:nvPr/>
            </p:nvSpPr>
            <p:spPr bwMode="auto">
              <a:xfrm>
                <a:off x="3539" y="2786"/>
                <a:ext cx="706" cy="214"/>
              </a:xfrm>
              <a:custGeom>
                <a:avLst/>
                <a:gdLst>
                  <a:gd name="T0" fmla="*/ 78 w 514"/>
                  <a:gd name="T1" fmla="*/ 156 h 156"/>
                  <a:gd name="T2" fmla="*/ 436 w 514"/>
                  <a:gd name="T3" fmla="*/ 156 h 156"/>
                  <a:gd name="T4" fmla="*/ 514 w 514"/>
                  <a:gd name="T5" fmla="*/ 78 h 156"/>
                  <a:gd name="T6" fmla="*/ 436 w 514"/>
                  <a:gd name="T7" fmla="*/ 0 h 156"/>
                  <a:gd name="T8" fmla="*/ 78 w 514"/>
                  <a:gd name="T9" fmla="*/ 0 h 156"/>
                  <a:gd name="T10" fmla="*/ 0 w 514"/>
                  <a:gd name="T11" fmla="*/ 78 h 156"/>
                  <a:gd name="T12" fmla="*/ 78 w 514"/>
                  <a:gd name="T1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4" h="156">
                    <a:moveTo>
                      <a:pt x="78" y="156"/>
                    </a:moveTo>
                    <a:cubicBezTo>
                      <a:pt x="436" y="156"/>
                      <a:pt x="436" y="156"/>
                      <a:pt x="436" y="156"/>
                    </a:cubicBezTo>
                    <a:cubicBezTo>
                      <a:pt x="479" y="156"/>
                      <a:pt x="514" y="121"/>
                      <a:pt x="514" y="78"/>
                    </a:cubicBezTo>
                    <a:cubicBezTo>
                      <a:pt x="514" y="35"/>
                      <a:pt x="479" y="0"/>
                      <a:pt x="43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35" y="0"/>
                      <a:pt x="0" y="35"/>
                      <a:pt x="0" y="78"/>
                    </a:cubicBezTo>
                    <a:cubicBezTo>
                      <a:pt x="0" y="121"/>
                      <a:pt x="35" y="156"/>
                      <a:pt x="78" y="156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íşḻídè"/>
              <p:cNvSpPr/>
              <p:nvPr/>
            </p:nvSpPr>
            <p:spPr bwMode="auto">
              <a:xfrm>
                <a:off x="3928" y="2788"/>
                <a:ext cx="609" cy="214"/>
              </a:xfrm>
              <a:custGeom>
                <a:avLst/>
                <a:gdLst>
                  <a:gd name="T0" fmla="*/ 78 w 443"/>
                  <a:gd name="T1" fmla="*/ 156 h 156"/>
                  <a:gd name="T2" fmla="*/ 365 w 443"/>
                  <a:gd name="T3" fmla="*/ 156 h 156"/>
                  <a:gd name="T4" fmla="*/ 443 w 443"/>
                  <a:gd name="T5" fmla="*/ 78 h 156"/>
                  <a:gd name="T6" fmla="*/ 365 w 443"/>
                  <a:gd name="T7" fmla="*/ 0 h 156"/>
                  <a:gd name="T8" fmla="*/ 78 w 443"/>
                  <a:gd name="T9" fmla="*/ 0 h 156"/>
                  <a:gd name="T10" fmla="*/ 0 w 443"/>
                  <a:gd name="T11" fmla="*/ 78 h 156"/>
                  <a:gd name="T12" fmla="*/ 78 w 443"/>
                  <a:gd name="T1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3" h="156">
                    <a:moveTo>
                      <a:pt x="78" y="156"/>
                    </a:moveTo>
                    <a:cubicBezTo>
                      <a:pt x="365" y="156"/>
                      <a:pt x="365" y="156"/>
                      <a:pt x="365" y="156"/>
                    </a:cubicBezTo>
                    <a:cubicBezTo>
                      <a:pt x="408" y="156"/>
                      <a:pt x="443" y="121"/>
                      <a:pt x="443" y="78"/>
                    </a:cubicBezTo>
                    <a:cubicBezTo>
                      <a:pt x="443" y="35"/>
                      <a:pt x="408" y="0"/>
                      <a:pt x="365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35" y="0"/>
                      <a:pt x="0" y="35"/>
                      <a:pt x="0" y="78"/>
                    </a:cubicBezTo>
                    <a:cubicBezTo>
                      <a:pt x="0" y="121"/>
                      <a:pt x="35" y="156"/>
                      <a:pt x="78" y="156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" name="íṧļîḍe"/>
              <p:cNvSpPr/>
              <p:nvPr/>
            </p:nvSpPr>
            <p:spPr bwMode="auto">
              <a:xfrm>
                <a:off x="3628" y="3569"/>
                <a:ext cx="817" cy="190"/>
              </a:xfrm>
              <a:custGeom>
                <a:avLst/>
                <a:gdLst>
                  <a:gd name="T0" fmla="*/ 0 w 594"/>
                  <a:gd name="T1" fmla="*/ 138 h 138"/>
                  <a:gd name="T2" fmla="*/ 43 w 594"/>
                  <a:gd name="T3" fmla="*/ 138 h 138"/>
                  <a:gd name="T4" fmla="*/ 138 w 594"/>
                  <a:gd name="T5" fmla="*/ 44 h 138"/>
                  <a:gd name="T6" fmla="*/ 456 w 594"/>
                  <a:gd name="T7" fmla="*/ 44 h 138"/>
                  <a:gd name="T8" fmla="*/ 551 w 594"/>
                  <a:gd name="T9" fmla="*/ 138 h 138"/>
                  <a:gd name="T10" fmla="*/ 594 w 594"/>
                  <a:gd name="T11" fmla="*/ 138 h 138"/>
                  <a:gd name="T12" fmla="*/ 456 w 594"/>
                  <a:gd name="T13" fmla="*/ 0 h 138"/>
                  <a:gd name="T14" fmla="*/ 138 w 594"/>
                  <a:gd name="T15" fmla="*/ 0 h 138"/>
                  <a:gd name="T16" fmla="*/ 0 w 59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4" h="138">
                    <a:moveTo>
                      <a:pt x="0" y="138"/>
                    </a:moveTo>
                    <a:cubicBezTo>
                      <a:pt x="43" y="138"/>
                      <a:pt x="43" y="138"/>
                      <a:pt x="43" y="138"/>
                    </a:cubicBezTo>
                    <a:cubicBezTo>
                      <a:pt x="43" y="86"/>
                      <a:pt x="86" y="44"/>
                      <a:pt x="138" y="44"/>
                    </a:cubicBezTo>
                    <a:cubicBezTo>
                      <a:pt x="456" y="44"/>
                      <a:pt x="456" y="44"/>
                      <a:pt x="456" y="44"/>
                    </a:cubicBezTo>
                    <a:cubicBezTo>
                      <a:pt x="508" y="44"/>
                      <a:pt x="551" y="86"/>
                      <a:pt x="551" y="138"/>
                    </a:cubicBezTo>
                    <a:cubicBezTo>
                      <a:pt x="594" y="138"/>
                      <a:pt x="594" y="138"/>
                      <a:pt x="594" y="138"/>
                    </a:cubicBezTo>
                    <a:cubicBezTo>
                      <a:pt x="594" y="62"/>
                      <a:pt x="532" y="0"/>
                      <a:pt x="456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62" y="0"/>
                      <a:pt x="0" y="62"/>
                      <a:pt x="0" y="138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ïṧļide"/>
              <p:cNvSpPr/>
              <p:nvPr/>
            </p:nvSpPr>
            <p:spPr bwMode="auto">
              <a:xfrm>
                <a:off x="4368" y="3767"/>
                <a:ext cx="99" cy="100"/>
              </a:xfrm>
              <a:prstGeom prst="ellipse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" name="išḷídè"/>
              <p:cNvSpPr/>
              <p:nvPr/>
            </p:nvSpPr>
            <p:spPr bwMode="auto">
              <a:xfrm>
                <a:off x="4346" y="3731"/>
                <a:ext cx="136" cy="81"/>
              </a:xfrm>
              <a:custGeom>
                <a:avLst/>
                <a:gdLst>
                  <a:gd name="T0" fmla="*/ 0 w 99"/>
                  <a:gd name="T1" fmla="*/ 59 h 59"/>
                  <a:gd name="T2" fmla="*/ 99 w 99"/>
                  <a:gd name="T3" fmla="*/ 59 h 59"/>
                  <a:gd name="T4" fmla="*/ 99 w 99"/>
                  <a:gd name="T5" fmla="*/ 48 h 59"/>
                  <a:gd name="T6" fmla="*/ 51 w 99"/>
                  <a:gd name="T7" fmla="*/ 0 h 59"/>
                  <a:gd name="T8" fmla="*/ 47 w 99"/>
                  <a:gd name="T9" fmla="*/ 0 h 59"/>
                  <a:gd name="T10" fmla="*/ 0 w 99"/>
                  <a:gd name="T11" fmla="*/ 48 h 59"/>
                  <a:gd name="T12" fmla="*/ 0 w 99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9">
                    <a:moveTo>
                      <a:pt x="0" y="59"/>
                    </a:move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22"/>
                      <a:pt x="78" y="0"/>
                      <a:pt x="5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1" y="0"/>
                      <a:pt x="0" y="22"/>
                      <a:pt x="0" y="48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" name="íṧľïďé"/>
              <p:cNvSpPr/>
              <p:nvPr/>
            </p:nvSpPr>
            <p:spPr bwMode="auto">
              <a:xfrm>
                <a:off x="3605" y="3767"/>
                <a:ext cx="100" cy="100"/>
              </a:xfrm>
              <a:prstGeom prst="ellipse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" name="îšḻîḋè"/>
              <p:cNvSpPr/>
              <p:nvPr/>
            </p:nvSpPr>
            <p:spPr bwMode="auto">
              <a:xfrm>
                <a:off x="3583" y="3731"/>
                <a:ext cx="136" cy="81"/>
              </a:xfrm>
              <a:custGeom>
                <a:avLst/>
                <a:gdLst>
                  <a:gd name="T0" fmla="*/ 0 w 99"/>
                  <a:gd name="T1" fmla="*/ 59 h 59"/>
                  <a:gd name="T2" fmla="*/ 99 w 99"/>
                  <a:gd name="T3" fmla="*/ 59 h 59"/>
                  <a:gd name="T4" fmla="*/ 99 w 99"/>
                  <a:gd name="T5" fmla="*/ 48 h 59"/>
                  <a:gd name="T6" fmla="*/ 52 w 99"/>
                  <a:gd name="T7" fmla="*/ 0 h 59"/>
                  <a:gd name="T8" fmla="*/ 48 w 99"/>
                  <a:gd name="T9" fmla="*/ 0 h 59"/>
                  <a:gd name="T10" fmla="*/ 0 w 99"/>
                  <a:gd name="T11" fmla="*/ 48 h 59"/>
                  <a:gd name="T12" fmla="*/ 0 w 99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9">
                    <a:moveTo>
                      <a:pt x="0" y="59"/>
                    </a:move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22"/>
                      <a:pt x="78" y="0"/>
                      <a:pt x="5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1" y="0"/>
                      <a:pt x="0" y="22"/>
                      <a:pt x="0" y="48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" name="ïśļïďê"/>
              <p:cNvSpPr/>
              <p:nvPr/>
            </p:nvSpPr>
            <p:spPr bwMode="auto">
              <a:xfrm>
                <a:off x="3993" y="3587"/>
                <a:ext cx="79" cy="180"/>
              </a:xfrm>
              <a:prstGeom prst="rect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" name="íŝḻïďé"/>
              <p:cNvSpPr/>
              <p:nvPr/>
            </p:nvSpPr>
            <p:spPr bwMode="auto">
              <a:xfrm>
                <a:off x="3980" y="3767"/>
                <a:ext cx="100" cy="100"/>
              </a:xfrm>
              <a:prstGeom prst="ellipse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" name="iṧ1iḋe"/>
              <p:cNvSpPr/>
              <p:nvPr/>
            </p:nvSpPr>
            <p:spPr bwMode="auto">
              <a:xfrm>
                <a:off x="3958" y="3731"/>
                <a:ext cx="138" cy="81"/>
              </a:xfrm>
              <a:custGeom>
                <a:avLst/>
                <a:gdLst>
                  <a:gd name="T0" fmla="*/ 0 w 100"/>
                  <a:gd name="T1" fmla="*/ 59 h 59"/>
                  <a:gd name="T2" fmla="*/ 100 w 100"/>
                  <a:gd name="T3" fmla="*/ 59 h 59"/>
                  <a:gd name="T4" fmla="*/ 100 w 100"/>
                  <a:gd name="T5" fmla="*/ 48 h 59"/>
                  <a:gd name="T6" fmla="*/ 52 w 100"/>
                  <a:gd name="T7" fmla="*/ 0 h 59"/>
                  <a:gd name="T8" fmla="*/ 48 w 100"/>
                  <a:gd name="T9" fmla="*/ 0 h 59"/>
                  <a:gd name="T10" fmla="*/ 0 w 100"/>
                  <a:gd name="T11" fmla="*/ 48 h 59"/>
                  <a:gd name="T12" fmla="*/ 0 w 100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59">
                    <a:moveTo>
                      <a:pt x="0" y="59"/>
                    </a:moveTo>
                    <a:cubicBezTo>
                      <a:pt x="100" y="59"/>
                      <a:pt x="100" y="59"/>
                      <a:pt x="100" y="59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22"/>
                      <a:pt x="78" y="0"/>
                      <a:pt x="5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2" y="0"/>
                      <a:pt x="0" y="22"/>
                      <a:pt x="0" y="48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2C3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" name="îSḻîdè"/>
              <p:cNvSpPr/>
              <p:nvPr/>
            </p:nvSpPr>
            <p:spPr bwMode="auto">
              <a:xfrm>
                <a:off x="3327" y="1498"/>
                <a:ext cx="1326" cy="833"/>
              </a:xfrm>
              <a:custGeom>
                <a:avLst/>
                <a:gdLst>
                  <a:gd name="T0" fmla="*/ 63 w 965"/>
                  <a:gd name="T1" fmla="*/ 428 h 607"/>
                  <a:gd name="T2" fmla="*/ 347 w 965"/>
                  <a:gd name="T3" fmla="*/ 47 h 607"/>
                  <a:gd name="T4" fmla="*/ 610 w 965"/>
                  <a:gd name="T5" fmla="*/ 21 h 607"/>
                  <a:gd name="T6" fmla="*/ 936 w 965"/>
                  <a:gd name="T7" fmla="*/ 444 h 607"/>
                  <a:gd name="T8" fmla="*/ 903 w 965"/>
                  <a:gd name="T9" fmla="*/ 607 h 607"/>
                  <a:gd name="T10" fmla="*/ 117 w 965"/>
                  <a:gd name="T11" fmla="*/ 607 h 607"/>
                  <a:gd name="T12" fmla="*/ 63 w 965"/>
                  <a:gd name="T13" fmla="*/ 428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5" h="607">
                    <a:moveTo>
                      <a:pt x="63" y="428"/>
                    </a:moveTo>
                    <a:cubicBezTo>
                      <a:pt x="68" y="416"/>
                      <a:pt x="272" y="85"/>
                      <a:pt x="347" y="47"/>
                    </a:cubicBezTo>
                    <a:cubicBezTo>
                      <a:pt x="422" y="10"/>
                      <a:pt x="568" y="0"/>
                      <a:pt x="610" y="21"/>
                    </a:cubicBezTo>
                    <a:cubicBezTo>
                      <a:pt x="775" y="107"/>
                      <a:pt x="911" y="383"/>
                      <a:pt x="936" y="444"/>
                    </a:cubicBezTo>
                    <a:cubicBezTo>
                      <a:pt x="965" y="516"/>
                      <a:pt x="936" y="607"/>
                      <a:pt x="903" y="607"/>
                    </a:cubicBezTo>
                    <a:cubicBezTo>
                      <a:pt x="869" y="607"/>
                      <a:pt x="117" y="607"/>
                      <a:pt x="117" y="607"/>
                    </a:cubicBezTo>
                    <a:cubicBezTo>
                      <a:pt x="117" y="607"/>
                      <a:pt x="0" y="570"/>
                      <a:pt x="63" y="428"/>
                    </a:cubicBezTo>
                  </a:path>
                </a:pathLst>
              </a:custGeom>
              <a:solidFill>
                <a:srgbClr val="25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" name="iṩḷidè"/>
              <p:cNvSpPr/>
              <p:nvPr/>
            </p:nvSpPr>
            <p:spPr bwMode="auto">
              <a:xfrm>
                <a:off x="3762" y="750"/>
                <a:ext cx="553" cy="633"/>
              </a:xfrm>
              <a:custGeom>
                <a:avLst/>
                <a:gdLst>
                  <a:gd name="T0" fmla="*/ 251 w 403"/>
                  <a:gd name="T1" fmla="*/ 461 h 461"/>
                  <a:gd name="T2" fmla="*/ 152 w 403"/>
                  <a:gd name="T3" fmla="*/ 461 h 461"/>
                  <a:gd name="T4" fmla="*/ 0 w 403"/>
                  <a:gd name="T5" fmla="*/ 308 h 461"/>
                  <a:gd name="T6" fmla="*/ 0 w 403"/>
                  <a:gd name="T7" fmla="*/ 192 h 461"/>
                  <a:gd name="T8" fmla="*/ 191 w 403"/>
                  <a:gd name="T9" fmla="*/ 0 h 461"/>
                  <a:gd name="T10" fmla="*/ 212 w 403"/>
                  <a:gd name="T11" fmla="*/ 0 h 461"/>
                  <a:gd name="T12" fmla="*/ 403 w 403"/>
                  <a:gd name="T13" fmla="*/ 192 h 461"/>
                  <a:gd name="T14" fmla="*/ 403 w 403"/>
                  <a:gd name="T15" fmla="*/ 308 h 461"/>
                  <a:gd name="T16" fmla="*/ 251 w 403"/>
                  <a:gd name="T17" fmla="*/ 46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3" h="461">
                    <a:moveTo>
                      <a:pt x="251" y="461"/>
                    </a:moveTo>
                    <a:cubicBezTo>
                      <a:pt x="152" y="461"/>
                      <a:pt x="152" y="461"/>
                      <a:pt x="152" y="461"/>
                    </a:cubicBezTo>
                    <a:cubicBezTo>
                      <a:pt x="68" y="461"/>
                      <a:pt x="0" y="393"/>
                      <a:pt x="0" y="30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86"/>
                      <a:pt x="85" y="0"/>
                      <a:pt x="191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318" y="0"/>
                      <a:pt x="403" y="86"/>
                      <a:pt x="403" y="192"/>
                    </a:cubicBezTo>
                    <a:cubicBezTo>
                      <a:pt x="403" y="308"/>
                      <a:pt x="403" y="308"/>
                      <a:pt x="403" y="308"/>
                    </a:cubicBezTo>
                    <a:cubicBezTo>
                      <a:pt x="403" y="393"/>
                      <a:pt x="335" y="461"/>
                      <a:pt x="251" y="461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" name="iṡļídê"/>
              <p:cNvSpPr/>
              <p:nvPr/>
            </p:nvSpPr>
            <p:spPr bwMode="auto">
              <a:xfrm>
                <a:off x="3762" y="1100"/>
                <a:ext cx="84" cy="104"/>
              </a:xfrm>
              <a:custGeom>
                <a:avLst/>
                <a:gdLst>
                  <a:gd name="T0" fmla="*/ 61 w 61"/>
                  <a:gd name="T1" fmla="*/ 1 h 76"/>
                  <a:gd name="T2" fmla="*/ 58 w 61"/>
                  <a:gd name="T3" fmla="*/ 45 h 76"/>
                  <a:gd name="T4" fmla="*/ 56 w 61"/>
                  <a:gd name="T5" fmla="*/ 76 h 76"/>
                  <a:gd name="T6" fmla="*/ 43 w 61"/>
                  <a:gd name="T7" fmla="*/ 75 h 76"/>
                  <a:gd name="T8" fmla="*/ 40 w 61"/>
                  <a:gd name="T9" fmla="*/ 75 h 76"/>
                  <a:gd name="T10" fmla="*/ 2 w 61"/>
                  <a:gd name="T11" fmla="*/ 34 h 76"/>
                  <a:gd name="T12" fmla="*/ 16 w 61"/>
                  <a:gd name="T13" fmla="*/ 9 h 76"/>
                  <a:gd name="T14" fmla="*/ 44 w 61"/>
                  <a:gd name="T15" fmla="*/ 0 h 76"/>
                  <a:gd name="T16" fmla="*/ 44 w 61"/>
                  <a:gd name="T17" fmla="*/ 0 h 76"/>
                  <a:gd name="T18" fmla="*/ 47 w 61"/>
                  <a:gd name="T19" fmla="*/ 0 h 76"/>
                  <a:gd name="T20" fmla="*/ 61 w 61"/>
                  <a:gd name="T21" fmla="*/ 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76">
                    <a:moveTo>
                      <a:pt x="61" y="1"/>
                    </a:moveTo>
                    <a:cubicBezTo>
                      <a:pt x="58" y="45"/>
                      <a:pt x="58" y="45"/>
                      <a:pt x="58" y="45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2" y="75"/>
                      <a:pt x="41" y="75"/>
                      <a:pt x="40" y="75"/>
                    </a:cubicBezTo>
                    <a:cubicBezTo>
                      <a:pt x="17" y="72"/>
                      <a:pt x="0" y="54"/>
                      <a:pt x="2" y="34"/>
                    </a:cubicBezTo>
                    <a:cubicBezTo>
                      <a:pt x="2" y="24"/>
                      <a:pt x="8" y="15"/>
                      <a:pt x="16" y="9"/>
                    </a:cubicBezTo>
                    <a:cubicBezTo>
                      <a:pt x="23" y="3"/>
                      <a:pt x="33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5" y="0"/>
                      <a:pt x="46" y="0"/>
                      <a:pt x="47" y="0"/>
                    </a:cubicBezTo>
                    <a:lnTo>
                      <a:pt x="61" y="1"/>
                    </a:ln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" name="î$ḻïdè"/>
              <p:cNvSpPr/>
              <p:nvPr/>
            </p:nvSpPr>
            <p:spPr bwMode="auto">
              <a:xfrm>
                <a:off x="4249" y="1101"/>
                <a:ext cx="83" cy="104"/>
              </a:xfrm>
              <a:custGeom>
                <a:avLst/>
                <a:gdLst>
                  <a:gd name="T0" fmla="*/ 0 w 60"/>
                  <a:gd name="T1" fmla="*/ 1 h 76"/>
                  <a:gd name="T2" fmla="*/ 2 w 60"/>
                  <a:gd name="T3" fmla="*/ 45 h 76"/>
                  <a:gd name="T4" fmla="*/ 4 w 60"/>
                  <a:gd name="T5" fmla="*/ 76 h 76"/>
                  <a:gd name="T6" fmla="*/ 18 w 60"/>
                  <a:gd name="T7" fmla="*/ 75 h 76"/>
                  <a:gd name="T8" fmla="*/ 21 w 60"/>
                  <a:gd name="T9" fmla="*/ 75 h 76"/>
                  <a:gd name="T10" fmla="*/ 59 w 60"/>
                  <a:gd name="T11" fmla="*/ 34 h 76"/>
                  <a:gd name="T12" fmla="*/ 45 w 60"/>
                  <a:gd name="T13" fmla="*/ 9 h 76"/>
                  <a:gd name="T14" fmla="*/ 17 w 60"/>
                  <a:gd name="T15" fmla="*/ 0 h 76"/>
                  <a:gd name="T16" fmla="*/ 17 w 60"/>
                  <a:gd name="T17" fmla="*/ 0 h 76"/>
                  <a:gd name="T18" fmla="*/ 13 w 60"/>
                  <a:gd name="T19" fmla="*/ 0 h 76"/>
                  <a:gd name="T20" fmla="*/ 0 w 60"/>
                  <a:gd name="T21" fmla="*/ 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76">
                    <a:moveTo>
                      <a:pt x="0" y="1"/>
                    </a:moveTo>
                    <a:cubicBezTo>
                      <a:pt x="2" y="45"/>
                      <a:pt x="2" y="45"/>
                      <a:pt x="2" y="4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9" y="75"/>
                      <a:pt x="20" y="75"/>
                      <a:pt x="21" y="75"/>
                    </a:cubicBezTo>
                    <a:cubicBezTo>
                      <a:pt x="43" y="72"/>
                      <a:pt x="60" y="54"/>
                      <a:pt x="59" y="34"/>
                    </a:cubicBezTo>
                    <a:cubicBezTo>
                      <a:pt x="58" y="24"/>
                      <a:pt x="53" y="16"/>
                      <a:pt x="45" y="9"/>
                    </a:cubicBezTo>
                    <a:cubicBezTo>
                      <a:pt x="37" y="3"/>
                      <a:pt x="2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" name="íṡḻîḑe"/>
              <p:cNvSpPr/>
              <p:nvPr/>
            </p:nvSpPr>
            <p:spPr bwMode="auto">
              <a:xfrm>
                <a:off x="3944" y="1256"/>
                <a:ext cx="183" cy="338"/>
              </a:xfrm>
              <a:custGeom>
                <a:avLst/>
                <a:gdLst>
                  <a:gd name="T0" fmla="*/ 82 w 133"/>
                  <a:gd name="T1" fmla="*/ 246 h 246"/>
                  <a:gd name="T2" fmla="*/ 51 w 133"/>
                  <a:gd name="T3" fmla="*/ 246 h 246"/>
                  <a:gd name="T4" fmla="*/ 0 w 133"/>
                  <a:gd name="T5" fmla="*/ 195 h 246"/>
                  <a:gd name="T6" fmla="*/ 0 w 133"/>
                  <a:gd name="T7" fmla="*/ 51 h 246"/>
                  <a:gd name="T8" fmla="*/ 51 w 133"/>
                  <a:gd name="T9" fmla="*/ 0 h 246"/>
                  <a:gd name="T10" fmla="*/ 82 w 133"/>
                  <a:gd name="T11" fmla="*/ 0 h 246"/>
                  <a:gd name="T12" fmla="*/ 133 w 133"/>
                  <a:gd name="T13" fmla="*/ 51 h 246"/>
                  <a:gd name="T14" fmla="*/ 133 w 133"/>
                  <a:gd name="T15" fmla="*/ 195 h 246"/>
                  <a:gd name="T16" fmla="*/ 82 w 133"/>
                  <a:gd name="T17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246">
                    <a:moveTo>
                      <a:pt x="82" y="246"/>
                    </a:moveTo>
                    <a:cubicBezTo>
                      <a:pt x="51" y="246"/>
                      <a:pt x="51" y="246"/>
                      <a:pt x="51" y="246"/>
                    </a:cubicBezTo>
                    <a:cubicBezTo>
                      <a:pt x="23" y="246"/>
                      <a:pt x="0" y="223"/>
                      <a:pt x="0" y="195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110" y="0"/>
                      <a:pt x="133" y="23"/>
                      <a:pt x="133" y="51"/>
                    </a:cubicBezTo>
                    <a:cubicBezTo>
                      <a:pt x="133" y="195"/>
                      <a:pt x="133" y="195"/>
                      <a:pt x="133" y="195"/>
                    </a:cubicBezTo>
                    <a:cubicBezTo>
                      <a:pt x="133" y="223"/>
                      <a:pt x="110" y="246"/>
                      <a:pt x="82" y="246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" name="íṩļîďè"/>
              <p:cNvSpPr/>
              <p:nvPr/>
            </p:nvSpPr>
            <p:spPr bwMode="auto">
              <a:xfrm>
                <a:off x="3803" y="843"/>
                <a:ext cx="482" cy="601"/>
              </a:xfrm>
              <a:custGeom>
                <a:avLst/>
                <a:gdLst>
                  <a:gd name="T0" fmla="*/ 351 w 351"/>
                  <a:gd name="T1" fmla="*/ 181 h 438"/>
                  <a:gd name="T2" fmla="*/ 347 w 351"/>
                  <a:gd name="T3" fmla="*/ 263 h 438"/>
                  <a:gd name="T4" fmla="*/ 346 w 351"/>
                  <a:gd name="T5" fmla="*/ 276 h 438"/>
                  <a:gd name="T6" fmla="*/ 343 w 351"/>
                  <a:gd name="T7" fmla="*/ 299 h 438"/>
                  <a:gd name="T8" fmla="*/ 217 w 351"/>
                  <a:gd name="T9" fmla="*/ 432 h 438"/>
                  <a:gd name="T10" fmla="*/ 195 w 351"/>
                  <a:gd name="T11" fmla="*/ 436 h 438"/>
                  <a:gd name="T12" fmla="*/ 189 w 351"/>
                  <a:gd name="T13" fmla="*/ 437 h 438"/>
                  <a:gd name="T14" fmla="*/ 174 w 351"/>
                  <a:gd name="T15" fmla="*/ 438 h 438"/>
                  <a:gd name="T16" fmla="*/ 164 w 351"/>
                  <a:gd name="T17" fmla="*/ 437 h 438"/>
                  <a:gd name="T18" fmla="*/ 142 w 351"/>
                  <a:gd name="T19" fmla="*/ 435 h 438"/>
                  <a:gd name="T20" fmla="*/ 132 w 351"/>
                  <a:gd name="T21" fmla="*/ 433 h 438"/>
                  <a:gd name="T22" fmla="*/ 99 w 351"/>
                  <a:gd name="T23" fmla="*/ 421 h 438"/>
                  <a:gd name="T24" fmla="*/ 99 w 351"/>
                  <a:gd name="T25" fmla="*/ 421 h 438"/>
                  <a:gd name="T26" fmla="*/ 3 w 351"/>
                  <a:gd name="T27" fmla="*/ 296 h 438"/>
                  <a:gd name="T28" fmla="*/ 3 w 351"/>
                  <a:gd name="T29" fmla="*/ 296 h 438"/>
                  <a:gd name="T30" fmla="*/ 1 w 351"/>
                  <a:gd name="T31" fmla="*/ 278 h 438"/>
                  <a:gd name="T32" fmla="*/ 1 w 351"/>
                  <a:gd name="T33" fmla="*/ 272 h 438"/>
                  <a:gd name="T34" fmla="*/ 1 w 351"/>
                  <a:gd name="T35" fmla="*/ 266 h 438"/>
                  <a:gd name="T36" fmla="*/ 1 w 351"/>
                  <a:gd name="T37" fmla="*/ 259 h 438"/>
                  <a:gd name="T38" fmla="*/ 1 w 351"/>
                  <a:gd name="T39" fmla="*/ 258 h 438"/>
                  <a:gd name="T40" fmla="*/ 1 w 351"/>
                  <a:gd name="T41" fmla="*/ 253 h 438"/>
                  <a:gd name="T42" fmla="*/ 2 w 351"/>
                  <a:gd name="T43" fmla="*/ 238 h 438"/>
                  <a:gd name="T44" fmla="*/ 3 w 351"/>
                  <a:gd name="T45" fmla="*/ 213 h 438"/>
                  <a:gd name="T46" fmla="*/ 3 w 351"/>
                  <a:gd name="T47" fmla="*/ 213 h 438"/>
                  <a:gd name="T48" fmla="*/ 4 w 351"/>
                  <a:gd name="T49" fmla="*/ 187 h 438"/>
                  <a:gd name="T50" fmla="*/ 4 w 351"/>
                  <a:gd name="T51" fmla="*/ 187 h 438"/>
                  <a:gd name="T52" fmla="*/ 4 w 351"/>
                  <a:gd name="T53" fmla="*/ 187 h 438"/>
                  <a:gd name="T54" fmla="*/ 5 w 351"/>
                  <a:gd name="T55" fmla="*/ 178 h 438"/>
                  <a:gd name="T56" fmla="*/ 5 w 351"/>
                  <a:gd name="T57" fmla="*/ 170 h 438"/>
                  <a:gd name="T58" fmla="*/ 6 w 351"/>
                  <a:gd name="T59" fmla="*/ 164 h 438"/>
                  <a:gd name="T60" fmla="*/ 6 w 351"/>
                  <a:gd name="T61" fmla="*/ 162 h 438"/>
                  <a:gd name="T62" fmla="*/ 12 w 351"/>
                  <a:gd name="T63" fmla="*/ 128 h 438"/>
                  <a:gd name="T64" fmla="*/ 20 w 351"/>
                  <a:gd name="T65" fmla="*/ 107 h 438"/>
                  <a:gd name="T66" fmla="*/ 22 w 351"/>
                  <a:gd name="T67" fmla="*/ 103 h 438"/>
                  <a:gd name="T68" fmla="*/ 31 w 351"/>
                  <a:gd name="T69" fmla="*/ 86 h 438"/>
                  <a:gd name="T70" fmla="*/ 31 w 351"/>
                  <a:gd name="T71" fmla="*/ 86 h 438"/>
                  <a:gd name="T72" fmla="*/ 79 w 351"/>
                  <a:gd name="T73" fmla="*/ 34 h 438"/>
                  <a:gd name="T74" fmla="*/ 92 w 351"/>
                  <a:gd name="T75" fmla="*/ 26 h 438"/>
                  <a:gd name="T76" fmla="*/ 190 w 351"/>
                  <a:gd name="T77" fmla="*/ 2 h 438"/>
                  <a:gd name="T78" fmla="*/ 310 w 351"/>
                  <a:gd name="T79" fmla="*/ 58 h 438"/>
                  <a:gd name="T80" fmla="*/ 332 w 351"/>
                  <a:gd name="T81" fmla="*/ 90 h 438"/>
                  <a:gd name="T82" fmla="*/ 344 w 351"/>
                  <a:gd name="T83" fmla="*/ 119 h 438"/>
                  <a:gd name="T84" fmla="*/ 349 w 351"/>
                  <a:gd name="T85" fmla="*/ 138 h 438"/>
                  <a:gd name="T86" fmla="*/ 349 w 351"/>
                  <a:gd name="T87" fmla="*/ 139 h 438"/>
                  <a:gd name="T88" fmla="*/ 350 w 351"/>
                  <a:gd name="T89" fmla="*/ 145 h 438"/>
                  <a:gd name="T90" fmla="*/ 351 w 351"/>
                  <a:gd name="T91" fmla="*/ 158 h 438"/>
                  <a:gd name="T92" fmla="*/ 351 w 351"/>
                  <a:gd name="T93" fmla="*/ 181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1" h="438">
                    <a:moveTo>
                      <a:pt x="351" y="181"/>
                    </a:moveTo>
                    <a:cubicBezTo>
                      <a:pt x="347" y="263"/>
                      <a:pt x="347" y="263"/>
                      <a:pt x="347" y="263"/>
                    </a:cubicBezTo>
                    <a:cubicBezTo>
                      <a:pt x="346" y="276"/>
                      <a:pt x="346" y="276"/>
                      <a:pt x="346" y="276"/>
                    </a:cubicBezTo>
                    <a:cubicBezTo>
                      <a:pt x="346" y="284"/>
                      <a:pt x="344" y="292"/>
                      <a:pt x="343" y="299"/>
                    </a:cubicBezTo>
                    <a:cubicBezTo>
                      <a:pt x="330" y="364"/>
                      <a:pt x="281" y="416"/>
                      <a:pt x="217" y="432"/>
                    </a:cubicBezTo>
                    <a:cubicBezTo>
                      <a:pt x="210" y="434"/>
                      <a:pt x="203" y="435"/>
                      <a:pt x="195" y="436"/>
                    </a:cubicBezTo>
                    <a:cubicBezTo>
                      <a:pt x="193" y="437"/>
                      <a:pt x="191" y="437"/>
                      <a:pt x="189" y="437"/>
                    </a:cubicBezTo>
                    <a:cubicBezTo>
                      <a:pt x="184" y="437"/>
                      <a:pt x="179" y="438"/>
                      <a:pt x="174" y="438"/>
                    </a:cubicBezTo>
                    <a:cubicBezTo>
                      <a:pt x="171" y="438"/>
                      <a:pt x="168" y="438"/>
                      <a:pt x="164" y="437"/>
                    </a:cubicBezTo>
                    <a:cubicBezTo>
                      <a:pt x="156" y="437"/>
                      <a:pt x="149" y="436"/>
                      <a:pt x="142" y="435"/>
                    </a:cubicBezTo>
                    <a:cubicBezTo>
                      <a:pt x="138" y="434"/>
                      <a:pt x="135" y="433"/>
                      <a:pt x="132" y="433"/>
                    </a:cubicBezTo>
                    <a:cubicBezTo>
                      <a:pt x="121" y="430"/>
                      <a:pt x="110" y="426"/>
                      <a:pt x="99" y="421"/>
                    </a:cubicBezTo>
                    <a:cubicBezTo>
                      <a:pt x="99" y="421"/>
                      <a:pt x="99" y="421"/>
                      <a:pt x="99" y="421"/>
                    </a:cubicBezTo>
                    <a:cubicBezTo>
                      <a:pt x="49" y="397"/>
                      <a:pt x="13" y="351"/>
                      <a:pt x="3" y="296"/>
                    </a:cubicBezTo>
                    <a:cubicBezTo>
                      <a:pt x="3" y="296"/>
                      <a:pt x="3" y="296"/>
                      <a:pt x="3" y="296"/>
                    </a:cubicBezTo>
                    <a:cubicBezTo>
                      <a:pt x="2" y="290"/>
                      <a:pt x="1" y="284"/>
                      <a:pt x="1" y="278"/>
                    </a:cubicBezTo>
                    <a:cubicBezTo>
                      <a:pt x="1" y="276"/>
                      <a:pt x="1" y="274"/>
                      <a:pt x="1" y="272"/>
                    </a:cubicBezTo>
                    <a:cubicBezTo>
                      <a:pt x="1" y="270"/>
                      <a:pt x="1" y="268"/>
                      <a:pt x="1" y="266"/>
                    </a:cubicBezTo>
                    <a:cubicBezTo>
                      <a:pt x="0" y="264"/>
                      <a:pt x="1" y="262"/>
                      <a:pt x="1" y="259"/>
                    </a:cubicBezTo>
                    <a:cubicBezTo>
                      <a:pt x="1" y="258"/>
                      <a:pt x="1" y="258"/>
                      <a:pt x="1" y="258"/>
                    </a:cubicBezTo>
                    <a:cubicBezTo>
                      <a:pt x="1" y="253"/>
                      <a:pt x="1" y="253"/>
                      <a:pt x="1" y="253"/>
                    </a:cubicBezTo>
                    <a:cubicBezTo>
                      <a:pt x="2" y="238"/>
                      <a:pt x="2" y="238"/>
                      <a:pt x="2" y="238"/>
                    </a:cubicBezTo>
                    <a:cubicBezTo>
                      <a:pt x="3" y="213"/>
                      <a:pt x="3" y="213"/>
                      <a:pt x="3" y="213"/>
                    </a:cubicBezTo>
                    <a:cubicBezTo>
                      <a:pt x="3" y="213"/>
                      <a:pt x="3" y="213"/>
                      <a:pt x="3" y="213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5" y="178"/>
                      <a:pt x="5" y="178"/>
                      <a:pt x="5" y="178"/>
                    </a:cubicBezTo>
                    <a:cubicBezTo>
                      <a:pt x="5" y="170"/>
                      <a:pt x="5" y="170"/>
                      <a:pt x="5" y="170"/>
                    </a:cubicBezTo>
                    <a:cubicBezTo>
                      <a:pt x="6" y="164"/>
                      <a:pt x="6" y="164"/>
                      <a:pt x="6" y="164"/>
                    </a:cubicBezTo>
                    <a:cubicBezTo>
                      <a:pt x="6" y="162"/>
                      <a:pt x="6" y="162"/>
                      <a:pt x="6" y="162"/>
                    </a:cubicBezTo>
                    <a:cubicBezTo>
                      <a:pt x="6" y="150"/>
                      <a:pt x="9" y="139"/>
                      <a:pt x="12" y="128"/>
                    </a:cubicBezTo>
                    <a:cubicBezTo>
                      <a:pt x="14" y="121"/>
                      <a:pt x="17" y="114"/>
                      <a:pt x="20" y="107"/>
                    </a:cubicBezTo>
                    <a:cubicBezTo>
                      <a:pt x="21" y="105"/>
                      <a:pt x="21" y="104"/>
                      <a:pt x="22" y="103"/>
                    </a:cubicBezTo>
                    <a:cubicBezTo>
                      <a:pt x="24" y="98"/>
                      <a:pt x="27" y="92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43" y="66"/>
                      <a:pt x="60" y="48"/>
                      <a:pt x="79" y="34"/>
                    </a:cubicBezTo>
                    <a:cubicBezTo>
                      <a:pt x="83" y="31"/>
                      <a:pt x="87" y="28"/>
                      <a:pt x="92" y="26"/>
                    </a:cubicBezTo>
                    <a:cubicBezTo>
                      <a:pt x="120" y="9"/>
                      <a:pt x="154" y="0"/>
                      <a:pt x="190" y="2"/>
                    </a:cubicBezTo>
                    <a:cubicBezTo>
                      <a:pt x="237" y="4"/>
                      <a:pt x="280" y="26"/>
                      <a:pt x="310" y="58"/>
                    </a:cubicBezTo>
                    <a:cubicBezTo>
                      <a:pt x="319" y="68"/>
                      <a:pt x="326" y="78"/>
                      <a:pt x="332" y="90"/>
                    </a:cubicBezTo>
                    <a:cubicBezTo>
                      <a:pt x="336" y="99"/>
                      <a:pt x="340" y="109"/>
                      <a:pt x="344" y="119"/>
                    </a:cubicBezTo>
                    <a:cubicBezTo>
                      <a:pt x="346" y="125"/>
                      <a:pt x="348" y="132"/>
                      <a:pt x="349" y="138"/>
                    </a:cubicBezTo>
                    <a:cubicBezTo>
                      <a:pt x="349" y="139"/>
                      <a:pt x="349" y="139"/>
                      <a:pt x="349" y="139"/>
                    </a:cubicBezTo>
                    <a:cubicBezTo>
                      <a:pt x="349" y="141"/>
                      <a:pt x="350" y="143"/>
                      <a:pt x="350" y="145"/>
                    </a:cubicBezTo>
                    <a:cubicBezTo>
                      <a:pt x="350" y="149"/>
                      <a:pt x="351" y="153"/>
                      <a:pt x="351" y="158"/>
                    </a:cubicBezTo>
                    <a:cubicBezTo>
                      <a:pt x="351" y="165"/>
                      <a:pt x="351" y="173"/>
                      <a:pt x="351" y="181"/>
                    </a:cubicBezTo>
                    <a:close/>
                  </a:path>
                </a:pathLst>
              </a:custGeom>
              <a:solidFill>
                <a:srgbClr val="FFC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6" name="íṡlíḓé"/>
              <p:cNvSpPr/>
              <p:nvPr/>
            </p:nvSpPr>
            <p:spPr bwMode="auto">
              <a:xfrm>
                <a:off x="4107" y="1109"/>
                <a:ext cx="20" cy="39"/>
              </a:xfrm>
              <a:custGeom>
                <a:avLst/>
                <a:gdLst>
                  <a:gd name="T0" fmla="*/ 7 w 15"/>
                  <a:gd name="T1" fmla="*/ 28 h 28"/>
                  <a:gd name="T2" fmla="*/ 7 w 15"/>
                  <a:gd name="T3" fmla="*/ 28 h 28"/>
                  <a:gd name="T4" fmla="*/ 0 w 15"/>
                  <a:gd name="T5" fmla="*/ 20 h 28"/>
                  <a:gd name="T6" fmla="*/ 0 w 15"/>
                  <a:gd name="T7" fmla="*/ 8 h 28"/>
                  <a:gd name="T8" fmla="*/ 7 w 15"/>
                  <a:gd name="T9" fmla="*/ 0 h 28"/>
                  <a:gd name="T10" fmla="*/ 15 w 15"/>
                  <a:gd name="T11" fmla="*/ 8 h 28"/>
                  <a:gd name="T12" fmla="*/ 15 w 15"/>
                  <a:gd name="T13" fmla="*/ 20 h 28"/>
                  <a:gd name="T14" fmla="*/ 7 w 15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28">
                    <a:moveTo>
                      <a:pt x="7" y="28"/>
                    </a:moveTo>
                    <a:cubicBezTo>
                      <a:pt x="7" y="28"/>
                      <a:pt x="7" y="28"/>
                      <a:pt x="7" y="28"/>
                    </a:cubicBezTo>
                    <a:cubicBezTo>
                      <a:pt x="3" y="28"/>
                      <a:pt x="0" y="25"/>
                      <a:pt x="0" y="2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5"/>
                      <a:pt x="12" y="28"/>
                      <a:pt x="7" y="28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7" name="iśļíḓé"/>
              <p:cNvSpPr/>
              <p:nvPr/>
            </p:nvSpPr>
            <p:spPr bwMode="auto">
              <a:xfrm>
                <a:off x="3921" y="1109"/>
                <a:ext cx="21" cy="39"/>
              </a:xfrm>
              <a:custGeom>
                <a:avLst/>
                <a:gdLst>
                  <a:gd name="T0" fmla="*/ 8 w 15"/>
                  <a:gd name="T1" fmla="*/ 28 h 28"/>
                  <a:gd name="T2" fmla="*/ 8 w 15"/>
                  <a:gd name="T3" fmla="*/ 28 h 28"/>
                  <a:gd name="T4" fmla="*/ 0 w 15"/>
                  <a:gd name="T5" fmla="*/ 20 h 28"/>
                  <a:gd name="T6" fmla="*/ 0 w 15"/>
                  <a:gd name="T7" fmla="*/ 7 h 28"/>
                  <a:gd name="T8" fmla="*/ 8 w 15"/>
                  <a:gd name="T9" fmla="*/ 0 h 28"/>
                  <a:gd name="T10" fmla="*/ 15 w 15"/>
                  <a:gd name="T11" fmla="*/ 7 h 28"/>
                  <a:gd name="T12" fmla="*/ 15 w 15"/>
                  <a:gd name="T13" fmla="*/ 20 h 28"/>
                  <a:gd name="T14" fmla="*/ 8 w 15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28">
                    <a:moveTo>
                      <a:pt x="8" y="28"/>
                    </a:moveTo>
                    <a:cubicBezTo>
                      <a:pt x="8" y="28"/>
                      <a:pt x="8" y="28"/>
                      <a:pt x="8" y="28"/>
                    </a:cubicBezTo>
                    <a:cubicBezTo>
                      <a:pt x="4" y="28"/>
                      <a:pt x="0" y="24"/>
                      <a:pt x="0" y="2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4"/>
                      <a:pt x="12" y="28"/>
                      <a:pt x="8" y="28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8" name="išḷíḓe"/>
              <p:cNvSpPr/>
              <p:nvPr/>
            </p:nvSpPr>
            <p:spPr bwMode="auto">
              <a:xfrm>
                <a:off x="4082" y="1052"/>
                <a:ext cx="102" cy="27"/>
              </a:xfrm>
              <a:custGeom>
                <a:avLst/>
                <a:gdLst>
                  <a:gd name="T0" fmla="*/ 64 w 74"/>
                  <a:gd name="T1" fmla="*/ 20 h 20"/>
                  <a:gd name="T2" fmla="*/ 10 w 74"/>
                  <a:gd name="T3" fmla="*/ 20 h 20"/>
                  <a:gd name="T4" fmla="*/ 0 w 74"/>
                  <a:gd name="T5" fmla="*/ 10 h 20"/>
                  <a:gd name="T6" fmla="*/ 10 w 74"/>
                  <a:gd name="T7" fmla="*/ 0 h 20"/>
                  <a:gd name="T8" fmla="*/ 64 w 74"/>
                  <a:gd name="T9" fmla="*/ 0 h 20"/>
                  <a:gd name="T10" fmla="*/ 74 w 74"/>
                  <a:gd name="T11" fmla="*/ 10 h 20"/>
                  <a:gd name="T12" fmla="*/ 64 w 7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20">
                    <a:moveTo>
                      <a:pt x="64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70" y="0"/>
                      <a:pt x="74" y="5"/>
                      <a:pt x="74" y="10"/>
                    </a:cubicBezTo>
                    <a:cubicBezTo>
                      <a:pt x="74" y="16"/>
                      <a:pt x="70" y="20"/>
                      <a:pt x="64" y="20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9" name="íṣḻîḍé"/>
              <p:cNvSpPr/>
              <p:nvPr/>
            </p:nvSpPr>
            <p:spPr bwMode="auto">
              <a:xfrm>
                <a:off x="3900" y="1052"/>
                <a:ext cx="101" cy="27"/>
              </a:xfrm>
              <a:custGeom>
                <a:avLst/>
                <a:gdLst>
                  <a:gd name="T0" fmla="*/ 64 w 73"/>
                  <a:gd name="T1" fmla="*/ 20 h 20"/>
                  <a:gd name="T2" fmla="*/ 9 w 73"/>
                  <a:gd name="T3" fmla="*/ 20 h 20"/>
                  <a:gd name="T4" fmla="*/ 0 w 73"/>
                  <a:gd name="T5" fmla="*/ 10 h 20"/>
                  <a:gd name="T6" fmla="*/ 9 w 73"/>
                  <a:gd name="T7" fmla="*/ 0 h 20"/>
                  <a:gd name="T8" fmla="*/ 64 w 73"/>
                  <a:gd name="T9" fmla="*/ 0 h 20"/>
                  <a:gd name="T10" fmla="*/ 73 w 73"/>
                  <a:gd name="T11" fmla="*/ 10 h 20"/>
                  <a:gd name="T12" fmla="*/ 64 w 73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20">
                    <a:moveTo>
                      <a:pt x="64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9" y="0"/>
                      <a:pt x="73" y="5"/>
                      <a:pt x="73" y="10"/>
                    </a:cubicBezTo>
                    <a:cubicBezTo>
                      <a:pt x="73" y="16"/>
                      <a:pt x="69" y="20"/>
                      <a:pt x="64" y="20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0" name="íṡḻîḑé"/>
              <p:cNvSpPr/>
              <p:nvPr/>
            </p:nvSpPr>
            <p:spPr bwMode="auto">
              <a:xfrm>
                <a:off x="3976" y="1266"/>
                <a:ext cx="137" cy="55"/>
              </a:xfrm>
              <a:custGeom>
                <a:avLst/>
                <a:gdLst>
                  <a:gd name="T0" fmla="*/ 100 w 100"/>
                  <a:gd name="T1" fmla="*/ 4 h 40"/>
                  <a:gd name="T2" fmla="*/ 41 w 100"/>
                  <a:gd name="T3" fmla="*/ 37 h 40"/>
                  <a:gd name="T4" fmla="*/ 0 w 100"/>
                  <a:gd name="T5" fmla="*/ 0 h 40"/>
                  <a:gd name="T6" fmla="*/ 100 w 100"/>
                  <a:gd name="T7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40">
                    <a:moveTo>
                      <a:pt x="100" y="4"/>
                    </a:moveTo>
                    <a:cubicBezTo>
                      <a:pt x="85" y="27"/>
                      <a:pt x="63" y="40"/>
                      <a:pt x="41" y="37"/>
                    </a:cubicBezTo>
                    <a:cubicBezTo>
                      <a:pt x="23" y="34"/>
                      <a:pt x="9" y="21"/>
                      <a:pt x="0" y="0"/>
                    </a:cubicBezTo>
                    <a:lnTo>
                      <a:pt x="10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1" name="ïṥľíḓé"/>
              <p:cNvSpPr/>
              <p:nvPr/>
            </p:nvSpPr>
            <p:spPr bwMode="auto">
              <a:xfrm>
                <a:off x="4015" y="1199"/>
                <a:ext cx="50" cy="34"/>
              </a:xfrm>
              <a:custGeom>
                <a:avLst/>
                <a:gdLst>
                  <a:gd name="T0" fmla="*/ 0 w 37"/>
                  <a:gd name="T1" fmla="*/ 0 h 25"/>
                  <a:gd name="T2" fmla="*/ 37 w 37"/>
                  <a:gd name="T3" fmla="*/ 0 h 25"/>
                  <a:gd name="T4" fmla="*/ 0 w 37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25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20" y="25"/>
                      <a:pt x="0" y="0"/>
                    </a:cubicBezTo>
                    <a:close/>
                  </a:path>
                </a:pathLst>
              </a:custGeom>
              <a:solidFill>
                <a:srgbClr val="E488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2" name="î$ľíďê"/>
              <p:cNvSpPr/>
              <p:nvPr/>
            </p:nvSpPr>
            <p:spPr bwMode="auto">
              <a:xfrm>
                <a:off x="3803" y="1060"/>
                <a:ext cx="482" cy="384"/>
              </a:xfrm>
              <a:custGeom>
                <a:avLst/>
                <a:gdLst>
                  <a:gd name="T0" fmla="*/ 351 w 351"/>
                  <a:gd name="T1" fmla="*/ 23 h 280"/>
                  <a:gd name="T2" fmla="*/ 347 w 351"/>
                  <a:gd name="T3" fmla="*/ 105 h 280"/>
                  <a:gd name="T4" fmla="*/ 346 w 351"/>
                  <a:gd name="T5" fmla="*/ 118 h 280"/>
                  <a:gd name="T6" fmla="*/ 343 w 351"/>
                  <a:gd name="T7" fmla="*/ 141 h 280"/>
                  <a:gd name="T8" fmla="*/ 217 w 351"/>
                  <a:gd name="T9" fmla="*/ 274 h 280"/>
                  <a:gd name="T10" fmla="*/ 195 w 351"/>
                  <a:gd name="T11" fmla="*/ 278 h 280"/>
                  <a:gd name="T12" fmla="*/ 189 w 351"/>
                  <a:gd name="T13" fmla="*/ 279 h 280"/>
                  <a:gd name="T14" fmla="*/ 174 w 351"/>
                  <a:gd name="T15" fmla="*/ 280 h 280"/>
                  <a:gd name="T16" fmla="*/ 164 w 351"/>
                  <a:gd name="T17" fmla="*/ 279 h 280"/>
                  <a:gd name="T18" fmla="*/ 138 w 351"/>
                  <a:gd name="T19" fmla="*/ 277 h 280"/>
                  <a:gd name="T20" fmla="*/ 133 w 351"/>
                  <a:gd name="T21" fmla="*/ 276 h 280"/>
                  <a:gd name="T22" fmla="*/ 100 w 351"/>
                  <a:gd name="T23" fmla="*/ 264 h 280"/>
                  <a:gd name="T24" fmla="*/ 100 w 351"/>
                  <a:gd name="T25" fmla="*/ 264 h 280"/>
                  <a:gd name="T26" fmla="*/ 3 w 351"/>
                  <a:gd name="T27" fmla="*/ 138 h 280"/>
                  <a:gd name="T28" fmla="*/ 3 w 351"/>
                  <a:gd name="T29" fmla="*/ 138 h 280"/>
                  <a:gd name="T30" fmla="*/ 1 w 351"/>
                  <a:gd name="T31" fmla="*/ 120 h 280"/>
                  <a:gd name="T32" fmla="*/ 1 w 351"/>
                  <a:gd name="T33" fmla="*/ 114 h 280"/>
                  <a:gd name="T34" fmla="*/ 1 w 351"/>
                  <a:gd name="T35" fmla="*/ 108 h 280"/>
                  <a:gd name="T36" fmla="*/ 1 w 351"/>
                  <a:gd name="T37" fmla="*/ 101 h 280"/>
                  <a:gd name="T38" fmla="*/ 1 w 351"/>
                  <a:gd name="T39" fmla="*/ 100 h 280"/>
                  <a:gd name="T40" fmla="*/ 1 w 351"/>
                  <a:gd name="T41" fmla="*/ 95 h 280"/>
                  <a:gd name="T42" fmla="*/ 2 w 351"/>
                  <a:gd name="T43" fmla="*/ 80 h 280"/>
                  <a:gd name="T44" fmla="*/ 3 w 351"/>
                  <a:gd name="T45" fmla="*/ 55 h 280"/>
                  <a:gd name="T46" fmla="*/ 157 w 351"/>
                  <a:gd name="T47" fmla="*/ 267 h 280"/>
                  <a:gd name="T48" fmla="*/ 351 w 351"/>
                  <a:gd name="T49" fmla="*/ 0 h 280"/>
                  <a:gd name="T50" fmla="*/ 351 w 351"/>
                  <a:gd name="T51" fmla="*/ 23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1" h="280">
                    <a:moveTo>
                      <a:pt x="351" y="23"/>
                    </a:moveTo>
                    <a:cubicBezTo>
                      <a:pt x="347" y="105"/>
                      <a:pt x="347" y="105"/>
                      <a:pt x="347" y="105"/>
                    </a:cubicBezTo>
                    <a:cubicBezTo>
                      <a:pt x="346" y="118"/>
                      <a:pt x="346" y="118"/>
                      <a:pt x="346" y="118"/>
                    </a:cubicBezTo>
                    <a:cubicBezTo>
                      <a:pt x="346" y="126"/>
                      <a:pt x="344" y="134"/>
                      <a:pt x="343" y="141"/>
                    </a:cubicBezTo>
                    <a:cubicBezTo>
                      <a:pt x="330" y="206"/>
                      <a:pt x="281" y="258"/>
                      <a:pt x="217" y="274"/>
                    </a:cubicBezTo>
                    <a:cubicBezTo>
                      <a:pt x="210" y="276"/>
                      <a:pt x="203" y="277"/>
                      <a:pt x="195" y="278"/>
                    </a:cubicBezTo>
                    <a:cubicBezTo>
                      <a:pt x="193" y="279"/>
                      <a:pt x="191" y="279"/>
                      <a:pt x="189" y="279"/>
                    </a:cubicBezTo>
                    <a:cubicBezTo>
                      <a:pt x="184" y="279"/>
                      <a:pt x="179" y="280"/>
                      <a:pt x="174" y="280"/>
                    </a:cubicBezTo>
                    <a:cubicBezTo>
                      <a:pt x="171" y="280"/>
                      <a:pt x="168" y="280"/>
                      <a:pt x="164" y="279"/>
                    </a:cubicBezTo>
                    <a:cubicBezTo>
                      <a:pt x="155" y="279"/>
                      <a:pt x="147" y="278"/>
                      <a:pt x="138" y="277"/>
                    </a:cubicBezTo>
                    <a:cubicBezTo>
                      <a:pt x="137" y="276"/>
                      <a:pt x="135" y="276"/>
                      <a:pt x="133" y="276"/>
                    </a:cubicBezTo>
                    <a:cubicBezTo>
                      <a:pt x="122" y="273"/>
                      <a:pt x="111" y="269"/>
                      <a:pt x="100" y="264"/>
                    </a:cubicBezTo>
                    <a:cubicBezTo>
                      <a:pt x="100" y="264"/>
                      <a:pt x="100" y="264"/>
                      <a:pt x="100" y="264"/>
                    </a:cubicBezTo>
                    <a:cubicBezTo>
                      <a:pt x="50" y="240"/>
                      <a:pt x="13" y="194"/>
                      <a:pt x="3" y="138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32"/>
                      <a:pt x="1" y="126"/>
                      <a:pt x="1" y="120"/>
                    </a:cubicBezTo>
                    <a:cubicBezTo>
                      <a:pt x="1" y="118"/>
                      <a:pt x="1" y="116"/>
                      <a:pt x="1" y="114"/>
                    </a:cubicBezTo>
                    <a:cubicBezTo>
                      <a:pt x="1" y="112"/>
                      <a:pt x="1" y="110"/>
                      <a:pt x="1" y="108"/>
                    </a:cubicBezTo>
                    <a:cubicBezTo>
                      <a:pt x="0" y="106"/>
                      <a:pt x="1" y="104"/>
                      <a:pt x="1" y="10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2" y="80"/>
                      <a:pt x="2" y="80"/>
                      <a:pt x="2" y="80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1" y="147"/>
                      <a:pt x="43" y="262"/>
                      <a:pt x="157" y="267"/>
                    </a:cubicBezTo>
                    <a:cubicBezTo>
                      <a:pt x="316" y="274"/>
                      <a:pt x="348" y="100"/>
                      <a:pt x="351" y="0"/>
                    </a:cubicBezTo>
                    <a:cubicBezTo>
                      <a:pt x="351" y="7"/>
                      <a:pt x="351" y="15"/>
                      <a:pt x="351" y="23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3" name="ïṧļíḑé"/>
              <p:cNvSpPr/>
              <p:nvPr/>
            </p:nvSpPr>
            <p:spPr bwMode="auto">
              <a:xfrm>
                <a:off x="3770" y="829"/>
                <a:ext cx="584" cy="309"/>
              </a:xfrm>
              <a:custGeom>
                <a:avLst/>
                <a:gdLst>
                  <a:gd name="T0" fmla="*/ 150 w 425"/>
                  <a:gd name="T1" fmla="*/ 95 h 225"/>
                  <a:gd name="T2" fmla="*/ 243 w 425"/>
                  <a:gd name="T3" fmla="*/ 124 h 225"/>
                  <a:gd name="T4" fmla="*/ 266 w 425"/>
                  <a:gd name="T5" fmla="*/ 99 h 225"/>
                  <a:gd name="T6" fmla="*/ 266 w 425"/>
                  <a:gd name="T7" fmla="*/ 98 h 225"/>
                  <a:gd name="T8" fmla="*/ 277 w 425"/>
                  <a:gd name="T9" fmla="*/ 104 h 225"/>
                  <a:gd name="T10" fmla="*/ 353 w 425"/>
                  <a:gd name="T11" fmla="*/ 182 h 225"/>
                  <a:gd name="T12" fmla="*/ 375 w 425"/>
                  <a:gd name="T13" fmla="*/ 225 h 225"/>
                  <a:gd name="T14" fmla="*/ 189 w 425"/>
                  <a:gd name="T15" fmla="*/ 4 h 225"/>
                  <a:gd name="T16" fmla="*/ 24 w 425"/>
                  <a:gd name="T17" fmla="*/ 189 h 225"/>
                  <a:gd name="T18" fmla="*/ 150 w 425"/>
                  <a:gd name="T19" fmla="*/ 9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5" h="225">
                    <a:moveTo>
                      <a:pt x="150" y="95"/>
                    </a:moveTo>
                    <a:cubicBezTo>
                      <a:pt x="243" y="124"/>
                      <a:pt x="243" y="124"/>
                      <a:pt x="243" y="124"/>
                    </a:cubicBezTo>
                    <a:cubicBezTo>
                      <a:pt x="258" y="128"/>
                      <a:pt x="272" y="114"/>
                      <a:pt x="266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77" y="104"/>
                      <a:pt x="277" y="104"/>
                      <a:pt x="277" y="104"/>
                    </a:cubicBezTo>
                    <a:cubicBezTo>
                      <a:pt x="310" y="121"/>
                      <a:pt x="337" y="149"/>
                      <a:pt x="353" y="182"/>
                    </a:cubicBezTo>
                    <a:cubicBezTo>
                      <a:pt x="375" y="225"/>
                      <a:pt x="375" y="225"/>
                      <a:pt x="375" y="225"/>
                    </a:cubicBezTo>
                    <a:cubicBezTo>
                      <a:pt x="375" y="225"/>
                      <a:pt x="425" y="9"/>
                      <a:pt x="189" y="4"/>
                    </a:cubicBezTo>
                    <a:cubicBezTo>
                      <a:pt x="0" y="0"/>
                      <a:pt x="24" y="189"/>
                      <a:pt x="24" y="189"/>
                    </a:cubicBezTo>
                    <a:cubicBezTo>
                      <a:pt x="24" y="189"/>
                      <a:pt x="65" y="82"/>
                      <a:pt x="150" y="95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4" name="í$ḷîḍè"/>
              <p:cNvSpPr/>
              <p:nvPr/>
            </p:nvSpPr>
            <p:spPr bwMode="auto">
              <a:xfrm>
                <a:off x="3689" y="2635"/>
                <a:ext cx="625" cy="168"/>
              </a:xfrm>
              <a:custGeom>
                <a:avLst/>
                <a:gdLst>
                  <a:gd name="T0" fmla="*/ 455 w 455"/>
                  <a:gd name="T1" fmla="*/ 45 h 123"/>
                  <a:gd name="T2" fmla="*/ 427 w 455"/>
                  <a:gd name="T3" fmla="*/ 95 h 123"/>
                  <a:gd name="T4" fmla="*/ 332 w 455"/>
                  <a:gd name="T5" fmla="*/ 123 h 123"/>
                  <a:gd name="T6" fmla="*/ 124 w 455"/>
                  <a:gd name="T7" fmla="*/ 123 h 123"/>
                  <a:gd name="T8" fmla="*/ 105 w 455"/>
                  <a:gd name="T9" fmla="*/ 122 h 123"/>
                  <a:gd name="T10" fmla="*/ 63 w 455"/>
                  <a:gd name="T11" fmla="*/ 113 h 123"/>
                  <a:gd name="T12" fmla="*/ 56 w 455"/>
                  <a:gd name="T13" fmla="*/ 111 h 123"/>
                  <a:gd name="T14" fmla="*/ 0 w 455"/>
                  <a:gd name="T15" fmla="*/ 45 h 123"/>
                  <a:gd name="T16" fmla="*/ 4 w 455"/>
                  <a:gd name="T17" fmla="*/ 3 h 123"/>
                  <a:gd name="T18" fmla="*/ 452 w 455"/>
                  <a:gd name="T19" fmla="*/ 0 h 123"/>
                  <a:gd name="T20" fmla="*/ 455 w 455"/>
                  <a:gd name="T21" fmla="*/ 4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5" h="123">
                    <a:moveTo>
                      <a:pt x="455" y="45"/>
                    </a:moveTo>
                    <a:cubicBezTo>
                      <a:pt x="455" y="64"/>
                      <a:pt x="445" y="81"/>
                      <a:pt x="427" y="95"/>
                    </a:cubicBezTo>
                    <a:cubicBezTo>
                      <a:pt x="404" y="112"/>
                      <a:pt x="370" y="123"/>
                      <a:pt x="332" y="123"/>
                    </a:cubicBezTo>
                    <a:cubicBezTo>
                      <a:pt x="124" y="123"/>
                      <a:pt x="124" y="123"/>
                      <a:pt x="124" y="123"/>
                    </a:cubicBezTo>
                    <a:cubicBezTo>
                      <a:pt x="117" y="123"/>
                      <a:pt x="111" y="123"/>
                      <a:pt x="105" y="122"/>
                    </a:cubicBezTo>
                    <a:cubicBezTo>
                      <a:pt x="90" y="121"/>
                      <a:pt x="76" y="118"/>
                      <a:pt x="63" y="113"/>
                    </a:cubicBezTo>
                    <a:cubicBezTo>
                      <a:pt x="61" y="112"/>
                      <a:pt x="58" y="111"/>
                      <a:pt x="56" y="111"/>
                    </a:cubicBezTo>
                    <a:cubicBezTo>
                      <a:pt x="22" y="96"/>
                      <a:pt x="0" y="72"/>
                      <a:pt x="0" y="4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52" y="0"/>
                      <a:pt x="452" y="0"/>
                      <a:pt x="452" y="0"/>
                    </a:cubicBezTo>
                    <a:lnTo>
                      <a:pt x="455" y="45"/>
                    </a:lnTo>
                    <a:close/>
                  </a:path>
                </a:pathLst>
              </a:custGeom>
              <a:solidFill>
                <a:srgbClr val="181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5" name="íşḻîďè"/>
              <p:cNvSpPr/>
              <p:nvPr/>
            </p:nvSpPr>
            <p:spPr bwMode="auto">
              <a:xfrm>
                <a:off x="3666" y="3724"/>
                <a:ext cx="278" cy="119"/>
              </a:xfrm>
              <a:custGeom>
                <a:avLst/>
                <a:gdLst>
                  <a:gd name="T0" fmla="*/ 161 w 203"/>
                  <a:gd name="T1" fmla="*/ 86 h 86"/>
                  <a:gd name="T2" fmla="*/ 42 w 203"/>
                  <a:gd name="T3" fmla="*/ 86 h 86"/>
                  <a:gd name="T4" fmla="*/ 0 w 203"/>
                  <a:gd name="T5" fmla="*/ 43 h 86"/>
                  <a:gd name="T6" fmla="*/ 42 w 203"/>
                  <a:gd name="T7" fmla="*/ 0 h 86"/>
                  <a:gd name="T8" fmla="*/ 161 w 203"/>
                  <a:gd name="T9" fmla="*/ 0 h 86"/>
                  <a:gd name="T10" fmla="*/ 203 w 203"/>
                  <a:gd name="T11" fmla="*/ 43 h 86"/>
                  <a:gd name="T12" fmla="*/ 161 w 203"/>
                  <a:gd name="T1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86">
                    <a:moveTo>
                      <a:pt x="161" y="86"/>
                    </a:moveTo>
                    <a:cubicBezTo>
                      <a:pt x="42" y="86"/>
                      <a:pt x="42" y="86"/>
                      <a:pt x="42" y="86"/>
                    </a:cubicBezTo>
                    <a:cubicBezTo>
                      <a:pt x="19" y="86"/>
                      <a:pt x="0" y="66"/>
                      <a:pt x="0" y="43"/>
                    </a:cubicBezTo>
                    <a:cubicBezTo>
                      <a:pt x="0" y="20"/>
                      <a:pt x="19" y="0"/>
                      <a:pt x="4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4" y="0"/>
                      <a:pt x="203" y="20"/>
                      <a:pt x="203" y="43"/>
                    </a:cubicBezTo>
                    <a:cubicBezTo>
                      <a:pt x="203" y="66"/>
                      <a:pt x="184" y="86"/>
                      <a:pt x="161" y="86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6" name="îṩḷïḑe"/>
              <p:cNvSpPr/>
              <p:nvPr/>
            </p:nvSpPr>
            <p:spPr bwMode="auto">
              <a:xfrm>
                <a:off x="3693" y="2647"/>
                <a:ext cx="217" cy="1082"/>
              </a:xfrm>
              <a:custGeom>
                <a:avLst/>
                <a:gdLst>
                  <a:gd name="T0" fmla="*/ 158 w 158"/>
                  <a:gd name="T1" fmla="*/ 788 h 788"/>
                  <a:gd name="T2" fmla="*/ 0 w 158"/>
                  <a:gd name="T3" fmla="*/ 788 h 788"/>
                  <a:gd name="T4" fmla="*/ 0 w 158"/>
                  <a:gd name="T5" fmla="*/ 79 h 788"/>
                  <a:gd name="T6" fmla="*/ 79 w 158"/>
                  <a:gd name="T7" fmla="*/ 0 h 788"/>
                  <a:gd name="T8" fmla="*/ 158 w 158"/>
                  <a:gd name="T9" fmla="*/ 79 h 788"/>
                  <a:gd name="T10" fmla="*/ 158 w 158"/>
                  <a:gd name="T11" fmla="*/ 78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788">
                    <a:moveTo>
                      <a:pt x="158" y="788"/>
                    </a:moveTo>
                    <a:cubicBezTo>
                      <a:pt x="0" y="788"/>
                      <a:pt x="0" y="788"/>
                      <a:pt x="0" y="78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35"/>
                      <a:pt x="36" y="0"/>
                      <a:pt x="79" y="0"/>
                    </a:cubicBezTo>
                    <a:cubicBezTo>
                      <a:pt x="123" y="0"/>
                      <a:pt x="158" y="35"/>
                      <a:pt x="158" y="79"/>
                    </a:cubicBezTo>
                    <a:lnTo>
                      <a:pt x="158" y="788"/>
                    </a:lnTo>
                    <a:close/>
                  </a:path>
                </a:pathLst>
              </a:custGeom>
              <a:solidFill>
                <a:srgbClr val="181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7" name="iš1iḓè"/>
              <p:cNvSpPr/>
              <p:nvPr/>
            </p:nvSpPr>
            <p:spPr bwMode="auto">
              <a:xfrm>
                <a:off x="4071" y="3724"/>
                <a:ext cx="279" cy="119"/>
              </a:xfrm>
              <a:custGeom>
                <a:avLst/>
                <a:gdLst>
                  <a:gd name="T0" fmla="*/ 161 w 203"/>
                  <a:gd name="T1" fmla="*/ 86 h 86"/>
                  <a:gd name="T2" fmla="*/ 42 w 203"/>
                  <a:gd name="T3" fmla="*/ 86 h 86"/>
                  <a:gd name="T4" fmla="*/ 0 w 203"/>
                  <a:gd name="T5" fmla="*/ 43 h 86"/>
                  <a:gd name="T6" fmla="*/ 42 w 203"/>
                  <a:gd name="T7" fmla="*/ 0 h 86"/>
                  <a:gd name="T8" fmla="*/ 161 w 203"/>
                  <a:gd name="T9" fmla="*/ 0 h 86"/>
                  <a:gd name="T10" fmla="*/ 203 w 203"/>
                  <a:gd name="T11" fmla="*/ 43 h 86"/>
                  <a:gd name="T12" fmla="*/ 161 w 203"/>
                  <a:gd name="T1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86">
                    <a:moveTo>
                      <a:pt x="161" y="86"/>
                    </a:moveTo>
                    <a:cubicBezTo>
                      <a:pt x="42" y="86"/>
                      <a:pt x="42" y="86"/>
                      <a:pt x="42" y="86"/>
                    </a:cubicBezTo>
                    <a:cubicBezTo>
                      <a:pt x="19" y="86"/>
                      <a:pt x="0" y="66"/>
                      <a:pt x="0" y="43"/>
                    </a:cubicBezTo>
                    <a:cubicBezTo>
                      <a:pt x="0" y="20"/>
                      <a:pt x="19" y="0"/>
                      <a:pt x="4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4" y="0"/>
                      <a:pt x="203" y="20"/>
                      <a:pt x="203" y="43"/>
                    </a:cubicBezTo>
                    <a:cubicBezTo>
                      <a:pt x="203" y="66"/>
                      <a:pt x="184" y="86"/>
                      <a:pt x="161" y="86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8" name="îšḷiḓé"/>
              <p:cNvSpPr/>
              <p:nvPr/>
            </p:nvSpPr>
            <p:spPr bwMode="auto">
              <a:xfrm>
                <a:off x="4100" y="2647"/>
                <a:ext cx="217" cy="1082"/>
              </a:xfrm>
              <a:custGeom>
                <a:avLst/>
                <a:gdLst>
                  <a:gd name="T0" fmla="*/ 158 w 158"/>
                  <a:gd name="T1" fmla="*/ 788 h 788"/>
                  <a:gd name="T2" fmla="*/ 0 w 158"/>
                  <a:gd name="T3" fmla="*/ 788 h 788"/>
                  <a:gd name="T4" fmla="*/ 0 w 158"/>
                  <a:gd name="T5" fmla="*/ 79 h 788"/>
                  <a:gd name="T6" fmla="*/ 79 w 158"/>
                  <a:gd name="T7" fmla="*/ 0 h 788"/>
                  <a:gd name="T8" fmla="*/ 158 w 158"/>
                  <a:gd name="T9" fmla="*/ 79 h 788"/>
                  <a:gd name="T10" fmla="*/ 158 w 158"/>
                  <a:gd name="T11" fmla="*/ 78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788">
                    <a:moveTo>
                      <a:pt x="158" y="788"/>
                    </a:moveTo>
                    <a:cubicBezTo>
                      <a:pt x="0" y="788"/>
                      <a:pt x="0" y="788"/>
                      <a:pt x="0" y="78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122" y="0"/>
                      <a:pt x="158" y="35"/>
                      <a:pt x="158" y="79"/>
                    </a:cubicBezTo>
                    <a:lnTo>
                      <a:pt x="158" y="788"/>
                    </a:lnTo>
                    <a:close/>
                  </a:path>
                </a:pathLst>
              </a:custGeom>
              <a:solidFill>
                <a:srgbClr val="181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9" name="iSḻiḋè"/>
              <p:cNvSpPr/>
              <p:nvPr/>
            </p:nvSpPr>
            <p:spPr bwMode="auto">
              <a:xfrm>
                <a:off x="3690" y="2500"/>
                <a:ext cx="627" cy="268"/>
              </a:xfrm>
              <a:prstGeom prst="rect">
                <a:avLst/>
              </a:prstGeom>
              <a:solidFill>
                <a:srgbClr val="181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0" name="ïṡ1ïďê"/>
              <p:cNvSpPr/>
              <p:nvPr/>
            </p:nvSpPr>
            <p:spPr bwMode="auto">
              <a:xfrm>
                <a:off x="3678" y="1516"/>
                <a:ext cx="651" cy="940"/>
              </a:xfrm>
              <a:custGeom>
                <a:avLst/>
                <a:gdLst>
                  <a:gd name="T0" fmla="*/ 474 w 474"/>
                  <a:gd name="T1" fmla="*/ 203 h 685"/>
                  <a:gd name="T2" fmla="*/ 460 w 474"/>
                  <a:gd name="T3" fmla="*/ 681 h 685"/>
                  <a:gd name="T4" fmla="*/ 11 w 474"/>
                  <a:gd name="T5" fmla="*/ 685 h 685"/>
                  <a:gd name="T6" fmla="*/ 0 w 474"/>
                  <a:gd name="T7" fmla="*/ 203 h 685"/>
                  <a:gd name="T8" fmla="*/ 167 w 474"/>
                  <a:gd name="T9" fmla="*/ 3 h 685"/>
                  <a:gd name="T10" fmla="*/ 203 w 474"/>
                  <a:gd name="T11" fmla="*/ 0 h 685"/>
                  <a:gd name="T12" fmla="*/ 271 w 474"/>
                  <a:gd name="T13" fmla="*/ 0 h 685"/>
                  <a:gd name="T14" fmla="*/ 474 w 474"/>
                  <a:gd name="T15" fmla="*/ 20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4" h="685">
                    <a:moveTo>
                      <a:pt x="474" y="203"/>
                    </a:moveTo>
                    <a:cubicBezTo>
                      <a:pt x="460" y="681"/>
                      <a:pt x="460" y="681"/>
                      <a:pt x="460" y="681"/>
                    </a:cubicBezTo>
                    <a:cubicBezTo>
                      <a:pt x="11" y="685"/>
                      <a:pt x="11" y="685"/>
                      <a:pt x="11" y="685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103"/>
                      <a:pt x="72" y="20"/>
                      <a:pt x="167" y="3"/>
                    </a:cubicBezTo>
                    <a:cubicBezTo>
                      <a:pt x="179" y="1"/>
                      <a:pt x="191" y="0"/>
                      <a:pt x="203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383" y="0"/>
                      <a:pt x="474" y="91"/>
                      <a:pt x="474" y="203"/>
                    </a:cubicBezTo>
                  </a:path>
                </a:pathLst>
              </a:custGeom>
              <a:solidFill>
                <a:srgbClr val="25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1" name="ïşlïḓè"/>
              <p:cNvSpPr/>
              <p:nvPr/>
            </p:nvSpPr>
            <p:spPr bwMode="auto">
              <a:xfrm>
                <a:off x="3910" y="1499"/>
                <a:ext cx="252" cy="943"/>
              </a:xfrm>
              <a:custGeom>
                <a:avLst/>
                <a:gdLst>
                  <a:gd name="T0" fmla="*/ 246 w 252"/>
                  <a:gd name="T1" fmla="*/ 943 h 943"/>
                  <a:gd name="T2" fmla="*/ 0 w 252"/>
                  <a:gd name="T3" fmla="*/ 943 h 943"/>
                  <a:gd name="T4" fmla="*/ 1 w 252"/>
                  <a:gd name="T5" fmla="*/ 0 h 943"/>
                  <a:gd name="T6" fmla="*/ 252 w 252"/>
                  <a:gd name="T7" fmla="*/ 0 h 943"/>
                  <a:gd name="T8" fmla="*/ 246 w 252"/>
                  <a:gd name="T9" fmla="*/ 943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943">
                    <a:moveTo>
                      <a:pt x="246" y="943"/>
                    </a:moveTo>
                    <a:lnTo>
                      <a:pt x="0" y="943"/>
                    </a:lnTo>
                    <a:lnTo>
                      <a:pt x="1" y="0"/>
                    </a:lnTo>
                    <a:lnTo>
                      <a:pt x="252" y="0"/>
                    </a:lnTo>
                    <a:lnTo>
                      <a:pt x="246" y="943"/>
                    </a:lnTo>
                    <a:close/>
                  </a:path>
                </a:pathLst>
              </a:custGeom>
              <a:solidFill>
                <a:srgbClr val="EA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2" name="iṧlíḋé"/>
              <p:cNvSpPr/>
              <p:nvPr/>
            </p:nvSpPr>
            <p:spPr bwMode="auto">
              <a:xfrm>
                <a:off x="3910" y="1499"/>
                <a:ext cx="252" cy="943"/>
              </a:xfrm>
              <a:custGeom>
                <a:avLst/>
                <a:gdLst>
                  <a:gd name="T0" fmla="*/ 246 w 252"/>
                  <a:gd name="T1" fmla="*/ 943 h 943"/>
                  <a:gd name="T2" fmla="*/ 0 w 252"/>
                  <a:gd name="T3" fmla="*/ 943 h 943"/>
                  <a:gd name="T4" fmla="*/ 1 w 252"/>
                  <a:gd name="T5" fmla="*/ 0 h 943"/>
                  <a:gd name="T6" fmla="*/ 252 w 252"/>
                  <a:gd name="T7" fmla="*/ 0 h 943"/>
                  <a:gd name="T8" fmla="*/ 246 w 252"/>
                  <a:gd name="T9" fmla="*/ 943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943">
                    <a:moveTo>
                      <a:pt x="246" y="943"/>
                    </a:moveTo>
                    <a:lnTo>
                      <a:pt x="0" y="943"/>
                    </a:lnTo>
                    <a:lnTo>
                      <a:pt x="1" y="0"/>
                    </a:lnTo>
                    <a:lnTo>
                      <a:pt x="252" y="0"/>
                    </a:lnTo>
                    <a:lnTo>
                      <a:pt x="246" y="9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3" name="îṡľíḓé"/>
              <p:cNvSpPr/>
              <p:nvPr/>
            </p:nvSpPr>
            <p:spPr bwMode="auto">
              <a:xfrm>
                <a:off x="3975" y="1503"/>
                <a:ext cx="143" cy="103"/>
              </a:xfrm>
              <a:custGeom>
                <a:avLst/>
                <a:gdLst>
                  <a:gd name="T0" fmla="*/ 0 w 104"/>
                  <a:gd name="T1" fmla="*/ 4 h 75"/>
                  <a:gd name="T2" fmla="*/ 49 w 104"/>
                  <a:gd name="T3" fmla="*/ 75 h 75"/>
                  <a:gd name="T4" fmla="*/ 104 w 104"/>
                  <a:gd name="T5" fmla="*/ 7 h 75"/>
                  <a:gd name="T6" fmla="*/ 76 w 104"/>
                  <a:gd name="T7" fmla="*/ 0 h 75"/>
                  <a:gd name="T8" fmla="*/ 25 w 104"/>
                  <a:gd name="T9" fmla="*/ 6 h 75"/>
                  <a:gd name="T10" fmla="*/ 0 w 104"/>
                  <a:gd name="T11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75">
                    <a:moveTo>
                      <a:pt x="0" y="4"/>
                    </a:moveTo>
                    <a:cubicBezTo>
                      <a:pt x="3" y="9"/>
                      <a:pt x="49" y="75"/>
                      <a:pt x="49" y="75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25" y="6"/>
                      <a:pt x="25" y="6"/>
                      <a:pt x="25" y="6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D9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4" name="î$líḑê"/>
              <p:cNvSpPr/>
              <p:nvPr/>
            </p:nvSpPr>
            <p:spPr bwMode="auto">
              <a:xfrm>
                <a:off x="3910" y="1501"/>
                <a:ext cx="254" cy="83"/>
              </a:xfrm>
              <a:custGeom>
                <a:avLst/>
                <a:gdLst>
                  <a:gd name="T0" fmla="*/ 254 w 254"/>
                  <a:gd name="T1" fmla="*/ 83 h 83"/>
                  <a:gd name="T2" fmla="*/ 136 w 254"/>
                  <a:gd name="T3" fmla="*/ 15 h 83"/>
                  <a:gd name="T4" fmla="*/ 0 w 254"/>
                  <a:gd name="T5" fmla="*/ 83 h 83"/>
                  <a:gd name="T6" fmla="*/ 0 w 254"/>
                  <a:gd name="T7" fmla="*/ 0 h 83"/>
                  <a:gd name="T8" fmla="*/ 254 w 254"/>
                  <a:gd name="T9" fmla="*/ 0 h 83"/>
                  <a:gd name="T10" fmla="*/ 254 w 254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4" h="83">
                    <a:moveTo>
                      <a:pt x="254" y="83"/>
                    </a:moveTo>
                    <a:lnTo>
                      <a:pt x="136" y="15"/>
                    </a:lnTo>
                    <a:lnTo>
                      <a:pt x="0" y="83"/>
                    </a:lnTo>
                    <a:lnTo>
                      <a:pt x="0" y="0"/>
                    </a:lnTo>
                    <a:lnTo>
                      <a:pt x="254" y="0"/>
                    </a:lnTo>
                    <a:lnTo>
                      <a:pt x="254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5" name="îṥlídè"/>
              <p:cNvSpPr/>
              <p:nvPr/>
            </p:nvSpPr>
            <p:spPr bwMode="auto">
              <a:xfrm>
                <a:off x="4016" y="1549"/>
                <a:ext cx="58" cy="322"/>
              </a:xfrm>
              <a:prstGeom prst="rect">
                <a:avLst/>
              </a:prstGeom>
              <a:solidFill>
                <a:srgbClr val="D9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6" name="i$ḻíḋé"/>
              <p:cNvSpPr/>
              <p:nvPr/>
            </p:nvSpPr>
            <p:spPr bwMode="auto">
              <a:xfrm>
                <a:off x="3796" y="945"/>
                <a:ext cx="41" cy="211"/>
              </a:xfrm>
              <a:custGeom>
                <a:avLst/>
                <a:gdLst>
                  <a:gd name="T0" fmla="*/ 30 w 30"/>
                  <a:gd name="T1" fmla="*/ 0 h 154"/>
                  <a:gd name="T2" fmla="*/ 25 w 30"/>
                  <a:gd name="T3" fmla="*/ 142 h 154"/>
                  <a:gd name="T4" fmla="*/ 11 w 30"/>
                  <a:gd name="T5" fmla="*/ 153 h 154"/>
                  <a:gd name="T6" fmla="*/ 2 w 30"/>
                  <a:gd name="T7" fmla="*/ 142 h 154"/>
                  <a:gd name="T8" fmla="*/ 0 w 30"/>
                  <a:gd name="T9" fmla="*/ 22 h 154"/>
                  <a:gd name="T10" fmla="*/ 30 w 30"/>
                  <a:gd name="T11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54">
                    <a:moveTo>
                      <a:pt x="30" y="0"/>
                    </a:moveTo>
                    <a:cubicBezTo>
                      <a:pt x="25" y="142"/>
                      <a:pt x="25" y="142"/>
                      <a:pt x="25" y="142"/>
                    </a:cubicBezTo>
                    <a:cubicBezTo>
                      <a:pt x="24" y="149"/>
                      <a:pt x="18" y="154"/>
                      <a:pt x="11" y="153"/>
                    </a:cubicBezTo>
                    <a:cubicBezTo>
                      <a:pt x="6" y="152"/>
                      <a:pt x="2" y="147"/>
                      <a:pt x="2" y="142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7" name="iṧ1ídê"/>
              <p:cNvSpPr/>
              <p:nvPr/>
            </p:nvSpPr>
            <p:spPr bwMode="auto">
              <a:xfrm>
                <a:off x="4251" y="962"/>
                <a:ext cx="41" cy="212"/>
              </a:xfrm>
              <a:custGeom>
                <a:avLst/>
                <a:gdLst>
                  <a:gd name="T0" fmla="*/ 0 w 30"/>
                  <a:gd name="T1" fmla="*/ 0 h 154"/>
                  <a:gd name="T2" fmla="*/ 5 w 30"/>
                  <a:gd name="T3" fmla="*/ 142 h 154"/>
                  <a:gd name="T4" fmla="*/ 18 w 30"/>
                  <a:gd name="T5" fmla="*/ 153 h 154"/>
                  <a:gd name="T6" fmla="*/ 27 w 30"/>
                  <a:gd name="T7" fmla="*/ 142 h 154"/>
                  <a:gd name="T8" fmla="*/ 30 w 30"/>
                  <a:gd name="T9" fmla="*/ 22 h 154"/>
                  <a:gd name="T10" fmla="*/ 0 w 30"/>
                  <a:gd name="T11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54">
                    <a:moveTo>
                      <a:pt x="0" y="0"/>
                    </a:moveTo>
                    <a:cubicBezTo>
                      <a:pt x="5" y="142"/>
                      <a:pt x="5" y="142"/>
                      <a:pt x="5" y="142"/>
                    </a:cubicBezTo>
                    <a:cubicBezTo>
                      <a:pt x="6" y="149"/>
                      <a:pt x="12" y="154"/>
                      <a:pt x="18" y="153"/>
                    </a:cubicBezTo>
                    <a:cubicBezTo>
                      <a:pt x="24" y="152"/>
                      <a:pt x="27" y="148"/>
                      <a:pt x="27" y="142"/>
                    </a:cubicBezTo>
                    <a:cubicBezTo>
                      <a:pt x="30" y="22"/>
                      <a:pt x="30" y="22"/>
                      <a:pt x="30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8" name="íŝḻiḍê"/>
              <p:cNvSpPr/>
              <p:nvPr/>
            </p:nvSpPr>
            <p:spPr bwMode="auto">
              <a:xfrm>
                <a:off x="3638" y="1803"/>
                <a:ext cx="754" cy="535"/>
              </a:xfrm>
              <a:custGeom>
                <a:avLst/>
                <a:gdLst>
                  <a:gd name="T0" fmla="*/ 549 w 549"/>
                  <a:gd name="T1" fmla="*/ 59 h 390"/>
                  <a:gd name="T2" fmla="*/ 549 w 549"/>
                  <a:gd name="T3" fmla="*/ 390 h 390"/>
                  <a:gd name="T4" fmla="*/ 0 w 549"/>
                  <a:gd name="T5" fmla="*/ 390 h 390"/>
                  <a:gd name="T6" fmla="*/ 0 w 549"/>
                  <a:gd name="T7" fmla="*/ 59 h 390"/>
                  <a:gd name="T8" fmla="*/ 59 w 549"/>
                  <a:gd name="T9" fmla="*/ 0 h 390"/>
                  <a:gd name="T10" fmla="*/ 491 w 549"/>
                  <a:gd name="T11" fmla="*/ 0 h 390"/>
                  <a:gd name="T12" fmla="*/ 534 w 549"/>
                  <a:gd name="T13" fmla="*/ 20 h 390"/>
                  <a:gd name="T14" fmla="*/ 549 w 549"/>
                  <a:gd name="T15" fmla="*/ 5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9" h="390">
                    <a:moveTo>
                      <a:pt x="549" y="59"/>
                    </a:moveTo>
                    <a:cubicBezTo>
                      <a:pt x="549" y="390"/>
                      <a:pt x="549" y="390"/>
                      <a:pt x="549" y="39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26"/>
                      <a:pt x="26" y="0"/>
                      <a:pt x="59" y="0"/>
                    </a:cubicBezTo>
                    <a:cubicBezTo>
                      <a:pt x="491" y="0"/>
                      <a:pt x="491" y="0"/>
                      <a:pt x="491" y="0"/>
                    </a:cubicBezTo>
                    <a:cubicBezTo>
                      <a:pt x="508" y="0"/>
                      <a:pt x="523" y="8"/>
                      <a:pt x="534" y="20"/>
                    </a:cubicBezTo>
                    <a:cubicBezTo>
                      <a:pt x="543" y="30"/>
                      <a:pt x="549" y="44"/>
                      <a:pt x="549" y="59"/>
                    </a:cubicBezTo>
                  </a:path>
                </a:pathLst>
              </a:custGeom>
              <a:solidFill>
                <a:srgbClr val="999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9" name="ïṣļîḋé"/>
              <p:cNvSpPr/>
              <p:nvPr/>
            </p:nvSpPr>
            <p:spPr bwMode="auto">
              <a:xfrm>
                <a:off x="3960" y="2015"/>
                <a:ext cx="111" cy="1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0" name="îśľíḋe"/>
              <p:cNvSpPr/>
              <p:nvPr/>
            </p:nvSpPr>
            <p:spPr bwMode="auto">
              <a:xfrm>
                <a:off x="3638" y="1881"/>
                <a:ext cx="754" cy="450"/>
              </a:xfrm>
              <a:prstGeom prst="rect">
                <a:avLst/>
              </a:prstGeom>
              <a:solidFill>
                <a:srgbClr val="85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1" name="iŝḷïḋê"/>
              <p:cNvSpPr/>
              <p:nvPr/>
            </p:nvSpPr>
            <p:spPr bwMode="auto">
              <a:xfrm>
                <a:off x="3960" y="2015"/>
                <a:ext cx="111" cy="95"/>
              </a:xfrm>
              <a:custGeom>
                <a:avLst/>
                <a:gdLst>
                  <a:gd name="T0" fmla="*/ 41 w 81"/>
                  <a:gd name="T1" fmla="*/ 0 h 69"/>
                  <a:gd name="T2" fmla="*/ 0 w 81"/>
                  <a:gd name="T3" fmla="*/ 40 h 69"/>
                  <a:gd name="T4" fmla="*/ 12 w 81"/>
                  <a:gd name="T5" fmla="*/ 69 h 69"/>
                  <a:gd name="T6" fmla="*/ 35 w 81"/>
                  <a:gd name="T7" fmla="*/ 66 h 69"/>
                  <a:gd name="T8" fmla="*/ 39 w 81"/>
                  <a:gd name="T9" fmla="*/ 66 h 69"/>
                  <a:gd name="T10" fmla="*/ 45 w 81"/>
                  <a:gd name="T11" fmla="*/ 67 h 69"/>
                  <a:gd name="T12" fmla="*/ 81 w 81"/>
                  <a:gd name="T13" fmla="*/ 42 h 69"/>
                  <a:gd name="T14" fmla="*/ 81 w 81"/>
                  <a:gd name="T15" fmla="*/ 42 h 69"/>
                  <a:gd name="T16" fmla="*/ 81 w 81"/>
                  <a:gd name="T17" fmla="*/ 40 h 69"/>
                  <a:gd name="T18" fmla="*/ 41 w 81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69">
                    <a:moveTo>
                      <a:pt x="41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52"/>
                      <a:pt x="5" y="62"/>
                      <a:pt x="12" y="69"/>
                    </a:cubicBezTo>
                    <a:cubicBezTo>
                      <a:pt x="22" y="67"/>
                      <a:pt x="30" y="66"/>
                      <a:pt x="35" y="66"/>
                    </a:cubicBezTo>
                    <a:cubicBezTo>
                      <a:pt x="37" y="66"/>
                      <a:pt x="38" y="66"/>
                      <a:pt x="39" y="66"/>
                    </a:cubicBezTo>
                    <a:cubicBezTo>
                      <a:pt x="41" y="67"/>
                      <a:pt x="43" y="67"/>
                      <a:pt x="45" y="67"/>
                    </a:cubicBezTo>
                    <a:cubicBezTo>
                      <a:pt x="59" y="67"/>
                      <a:pt x="71" y="56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1" y="41"/>
                      <a:pt x="81" y="41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</a:path>
                </a:pathLst>
              </a:custGeom>
              <a:solidFill>
                <a:srgbClr val="DDD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2" name="îṡ1îde"/>
              <p:cNvSpPr/>
              <p:nvPr/>
            </p:nvSpPr>
            <p:spPr bwMode="auto">
              <a:xfrm>
                <a:off x="3683" y="2203"/>
                <a:ext cx="51" cy="105"/>
              </a:xfrm>
              <a:custGeom>
                <a:avLst/>
                <a:gdLst>
                  <a:gd name="T0" fmla="*/ 3 w 37"/>
                  <a:gd name="T1" fmla="*/ 71 h 76"/>
                  <a:gd name="T2" fmla="*/ 0 w 37"/>
                  <a:gd name="T3" fmla="*/ 75 h 76"/>
                  <a:gd name="T4" fmla="*/ 22 w 37"/>
                  <a:gd name="T5" fmla="*/ 76 h 76"/>
                  <a:gd name="T6" fmla="*/ 18 w 37"/>
                  <a:gd name="T7" fmla="*/ 73 h 76"/>
                  <a:gd name="T8" fmla="*/ 3 w 37"/>
                  <a:gd name="T9" fmla="*/ 71 h 76"/>
                  <a:gd name="T10" fmla="*/ 27 w 37"/>
                  <a:gd name="T11" fmla="*/ 37 h 76"/>
                  <a:gd name="T12" fmla="*/ 21 w 37"/>
                  <a:gd name="T13" fmla="*/ 46 h 76"/>
                  <a:gd name="T14" fmla="*/ 37 w 37"/>
                  <a:gd name="T15" fmla="*/ 47 h 76"/>
                  <a:gd name="T16" fmla="*/ 37 w 37"/>
                  <a:gd name="T17" fmla="*/ 38 h 76"/>
                  <a:gd name="T18" fmla="*/ 27 w 37"/>
                  <a:gd name="T19" fmla="*/ 37 h 76"/>
                  <a:gd name="T20" fmla="*/ 37 w 37"/>
                  <a:gd name="T21" fmla="*/ 0 h 76"/>
                  <a:gd name="T22" fmla="*/ 17 w 37"/>
                  <a:gd name="T23" fmla="*/ 7 h 76"/>
                  <a:gd name="T24" fmla="*/ 16 w 37"/>
                  <a:gd name="T25" fmla="*/ 9 h 76"/>
                  <a:gd name="T26" fmla="*/ 17 w 37"/>
                  <a:gd name="T27" fmla="*/ 9 h 76"/>
                  <a:gd name="T28" fmla="*/ 37 w 37"/>
                  <a:gd name="T29" fmla="*/ 11 h 76"/>
                  <a:gd name="T30" fmla="*/ 37 w 37"/>
                  <a:gd name="T3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76">
                    <a:moveTo>
                      <a:pt x="3" y="71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1" y="75"/>
                      <a:pt x="20" y="74"/>
                      <a:pt x="18" y="73"/>
                    </a:cubicBezTo>
                    <a:cubicBezTo>
                      <a:pt x="3" y="71"/>
                      <a:pt x="3" y="71"/>
                      <a:pt x="3" y="71"/>
                    </a:cubicBezTo>
                    <a:moveTo>
                      <a:pt x="27" y="37"/>
                    </a:moveTo>
                    <a:cubicBezTo>
                      <a:pt x="21" y="46"/>
                      <a:pt x="21" y="46"/>
                      <a:pt x="21" y="46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27" y="37"/>
                      <a:pt x="27" y="37"/>
                      <a:pt x="27" y="37"/>
                    </a:cubicBezTo>
                    <a:moveTo>
                      <a:pt x="37" y="0"/>
                    </a:moveTo>
                    <a:cubicBezTo>
                      <a:pt x="31" y="0"/>
                      <a:pt x="22" y="2"/>
                      <a:pt x="17" y="7"/>
                    </a:cubicBezTo>
                    <a:cubicBezTo>
                      <a:pt x="16" y="8"/>
                      <a:pt x="16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85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3" name="íṩ1ídê"/>
              <p:cNvSpPr/>
              <p:nvPr/>
            </p:nvSpPr>
            <p:spPr bwMode="auto">
              <a:xfrm>
                <a:off x="3700" y="3726"/>
                <a:ext cx="604" cy="93"/>
              </a:xfrm>
              <a:custGeom>
                <a:avLst/>
                <a:gdLst>
                  <a:gd name="T0" fmla="*/ 440 w 440"/>
                  <a:gd name="T1" fmla="*/ 68 h 68"/>
                  <a:gd name="T2" fmla="*/ 0 w 440"/>
                  <a:gd name="T3" fmla="*/ 68 h 68"/>
                  <a:gd name="T4" fmla="*/ 69 w 440"/>
                  <a:gd name="T5" fmla="*/ 0 h 68"/>
                  <a:gd name="T6" fmla="*/ 372 w 440"/>
                  <a:gd name="T7" fmla="*/ 0 h 68"/>
                  <a:gd name="T8" fmla="*/ 440 w 440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0" h="68">
                    <a:moveTo>
                      <a:pt x="440" y="68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372" y="0"/>
                      <a:pt x="372" y="0"/>
                      <a:pt x="372" y="0"/>
                    </a:cubicBezTo>
                    <a:cubicBezTo>
                      <a:pt x="410" y="0"/>
                      <a:pt x="440" y="31"/>
                      <a:pt x="44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4" name="iṩ1íḍè"/>
              <p:cNvSpPr/>
              <p:nvPr/>
            </p:nvSpPr>
            <p:spPr bwMode="auto">
              <a:xfrm>
                <a:off x="3953" y="2481"/>
                <a:ext cx="119" cy="1275"/>
              </a:xfrm>
              <a:custGeom>
                <a:avLst/>
                <a:gdLst>
                  <a:gd name="T0" fmla="*/ 87 w 87"/>
                  <a:gd name="T1" fmla="*/ 0 h 929"/>
                  <a:gd name="T2" fmla="*/ 87 w 87"/>
                  <a:gd name="T3" fmla="*/ 908 h 929"/>
                  <a:gd name="T4" fmla="*/ 67 w 87"/>
                  <a:gd name="T5" fmla="*/ 929 h 929"/>
                  <a:gd name="T6" fmla="*/ 21 w 87"/>
                  <a:gd name="T7" fmla="*/ 929 h 929"/>
                  <a:gd name="T8" fmla="*/ 0 w 87"/>
                  <a:gd name="T9" fmla="*/ 908 h 929"/>
                  <a:gd name="T10" fmla="*/ 0 w 87"/>
                  <a:gd name="T11" fmla="*/ 0 h 929"/>
                  <a:gd name="T12" fmla="*/ 87 w 87"/>
                  <a:gd name="T13" fmla="*/ 0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929">
                    <a:moveTo>
                      <a:pt x="87" y="0"/>
                    </a:moveTo>
                    <a:cubicBezTo>
                      <a:pt x="87" y="908"/>
                      <a:pt x="87" y="908"/>
                      <a:pt x="87" y="908"/>
                    </a:cubicBezTo>
                    <a:cubicBezTo>
                      <a:pt x="87" y="920"/>
                      <a:pt x="78" y="929"/>
                      <a:pt x="67" y="929"/>
                    </a:cubicBezTo>
                    <a:cubicBezTo>
                      <a:pt x="21" y="929"/>
                      <a:pt x="21" y="929"/>
                      <a:pt x="21" y="929"/>
                    </a:cubicBezTo>
                    <a:cubicBezTo>
                      <a:pt x="9" y="929"/>
                      <a:pt x="0" y="920"/>
                      <a:pt x="0" y="90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999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5" name="îṥḻiḓê"/>
              <p:cNvSpPr/>
              <p:nvPr/>
            </p:nvSpPr>
            <p:spPr bwMode="auto">
              <a:xfrm>
                <a:off x="3631" y="2463"/>
                <a:ext cx="763" cy="78"/>
              </a:xfrm>
              <a:prstGeom prst="rect">
                <a:avLst/>
              </a:prstGeom>
              <a:solidFill>
                <a:srgbClr val="5D5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6" name="íšľïdè"/>
              <p:cNvSpPr/>
              <p:nvPr/>
            </p:nvSpPr>
            <p:spPr bwMode="auto">
              <a:xfrm>
                <a:off x="3340" y="2331"/>
                <a:ext cx="1346" cy="15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7" name="iṡľïḑe"/>
              <p:cNvSpPr/>
              <p:nvPr/>
            </p:nvSpPr>
            <p:spPr bwMode="auto">
              <a:xfrm>
                <a:off x="3340" y="2331"/>
                <a:ext cx="134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8" name="î$ļídê"/>
              <p:cNvSpPr/>
              <p:nvPr/>
            </p:nvSpPr>
            <p:spPr bwMode="auto">
              <a:xfrm>
                <a:off x="3700" y="3778"/>
                <a:ext cx="604" cy="93"/>
              </a:xfrm>
              <a:custGeom>
                <a:avLst/>
                <a:gdLst>
                  <a:gd name="T0" fmla="*/ 440 w 440"/>
                  <a:gd name="T1" fmla="*/ 68 h 68"/>
                  <a:gd name="T2" fmla="*/ 0 w 440"/>
                  <a:gd name="T3" fmla="*/ 68 h 68"/>
                  <a:gd name="T4" fmla="*/ 69 w 440"/>
                  <a:gd name="T5" fmla="*/ 0 h 68"/>
                  <a:gd name="T6" fmla="*/ 372 w 440"/>
                  <a:gd name="T7" fmla="*/ 0 h 68"/>
                  <a:gd name="T8" fmla="*/ 440 w 440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0" h="68">
                    <a:moveTo>
                      <a:pt x="440" y="68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372" y="0"/>
                      <a:pt x="372" y="0"/>
                      <a:pt x="372" y="0"/>
                    </a:cubicBezTo>
                    <a:cubicBezTo>
                      <a:pt x="410" y="0"/>
                      <a:pt x="440" y="31"/>
                      <a:pt x="440" y="68"/>
                    </a:cubicBezTo>
                    <a:close/>
                  </a:path>
                </a:pathLst>
              </a:custGeom>
              <a:solidFill>
                <a:srgbClr val="ECE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9" name="î$lîḋê"/>
              <p:cNvSpPr/>
              <p:nvPr/>
            </p:nvSpPr>
            <p:spPr bwMode="auto">
              <a:xfrm>
                <a:off x="3340" y="2412"/>
                <a:ext cx="1346" cy="73"/>
              </a:xfrm>
              <a:prstGeom prst="rect">
                <a:avLst/>
              </a:prstGeom>
              <a:solidFill>
                <a:srgbClr val="ECE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0" name="išľíḋé"/>
              <p:cNvSpPr/>
              <p:nvPr/>
            </p:nvSpPr>
            <p:spPr bwMode="auto">
              <a:xfrm>
                <a:off x="3953" y="2507"/>
                <a:ext cx="119" cy="141"/>
              </a:xfrm>
              <a:custGeom>
                <a:avLst/>
                <a:gdLst>
                  <a:gd name="T0" fmla="*/ 0 w 119"/>
                  <a:gd name="T1" fmla="*/ 3 h 141"/>
                  <a:gd name="T2" fmla="*/ 119 w 119"/>
                  <a:gd name="T3" fmla="*/ 0 h 141"/>
                  <a:gd name="T4" fmla="*/ 119 w 119"/>
                  <a:gd name="T5" fmla="*/ 95 h 141"/>
                  <a:gd name="T6" fmla="*/ 0 w 119"/>
                  <a:gd name="T7" fmla="*/ 141 h 141"/>
                  <a:gd name="T8" fmla="*/ 0 w 119"/>
                  <a:gd name="T9" fmla="*/ 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41">
                    <a:moveTo>
                      <a:pt x="0" y="3"/>
                    </a:moveTo>
                    <a:lnTo>
                      <a:pt x="119" y="0"/>
                    </a:lnTo>
                    <a:lnTo>
                      <a:pt x="119" y="95"/>
                    </a:lnTo>
                    <a:lnTo>
                      <a:pt x="0" y="14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5D5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1" name="ïṩḷiḍe"/>
              <p:cNvSpPr/>
              <p:nvPr/>
            </p:nvSpPr>
            <p:spPr bwMode="auto">
              <a:xfrm>
                <a:off x="3340" y="2337"/>
                <a:ext cx="618" cy="45"/>
              </a:xfrm>
              <a:custGeom>
                <a:avLst/>
                <a:gdLst>
                  <a:gd name="T0" fmla="*/ 450 w 450"/>
                  <a:gd name="T1" fmla="*/ 16 h 33"/>
                  <a:gd name="T2" fmla="*/ 433 w 450"/>
                  <a:gd name="T3" fmla="*/ 33 h 33"/>
                  <a:gd name="T4" fmla="*/ 0 w 450"/>
                  <a:gd name="T5" fmla="*/ 33 h 33"/>
                  <a:gd name="T6" fmla="*/ 0 w 450"/>
                  <a:gd name="T7" fmla="*/ 0 h 33"/>
                  <a:gd name="T8" fmla="*/ 433 w 450"/>
                  <a:gd name="T9" fmla="*/ 0 h 33"/>
                  <a:gd name="T10" fmla="*/ 450 w 450"/>
                  <a:gd name="T11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0" h="33">
                    <a:moveTo>
                      <a:pt x="450" y="16"/>
                    </a:moveTo>
                    <a:cubicBezTo>
                      <a:pt x="450" y="25"/>
                      <a:pt x="442" y="33"/>
                      <a:pt x="433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3" y="0"/>
                      <a:pt x="433" y="0"/>
                      <a:pt x="433" y="0"/>
                    </a:cubicBezTo>
                    <a:cubicBezTo>
                      <a:pt x="442" y="0"/>
                      <a:pt x="450" y="7"/>
                      <a:pt x="450" y="16"/>
                    </a:cubicBezTo>
                  </a:path>
                </a:pathLst>
              </a:custGeom>
              <a:solidFill>
                <a:srgbClr val="999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2" name="îṩľîḋé"/>
              <p:cNvSpPr/>
              <p:nvPr/>
            </p:nvSpPr>
            <p:spPr bwMode="auto">
              <a:xfrm>
                <a:off x="4454" y="2348"/>
                <a:ext cx="232" cy="34"/>
              </a:xfrm>
              <a:custGeom>
                <a:avLst/>
                <a:gdLst>
                  <a:gd name="T0" fmla="*/ 169 w 169"/>
                  <a:gd name="T1" fmla="*/ 0 h 25"/>
                  <a:gd name="T2" fmla="*/ 169 w 169"/>
                  <a:gd name="T3" fmla="*/ 25 h 25"/>
                  <a:gd name="T4" fmla="*/ 12 w 169"/>
                  <a:gd name="T5" fmla="*/ 25 h 25"/>
                  <a:gd name="T6" fmla="*/ 0 w 169"/>
                  <a:gd name="T7" fmla="*/ 12 h 25"/>
                  <a:gd name="T8" fmla="*/ 12 w 169"/>
                  <a:gd name="T9" fmla="*/ 0 h 25"/>
                  <a:gd name="T10" fmla="*/ 169 w 169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5">
                    <a:moveTo>
                      <a:pt x="169" y="0"/>
                    </a:moveTo>
                    <a:cubicBezTo>
                      <a:pt x="169" y="25"/>
                      <a:pt x="169" y="25"/>
                      <a:pt x="169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5" y="25"/>
                      <a:pt x="0" y="19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999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3" name="í$ḻïḓe"/>
              <p:cNvSpPr/>
              <p:nvPr/>
            </p:nvSpPr>
            <p:spPr bwMode="auto">
              <a:xfrm>
                <a:off x="2217" y="1923"/>
                <a:ext cx="381" cy="1090"/>
              </a:xfrm>
              <a:custGeom>
                <a:avLst/>
                <a:gdLst>
                  <a:gd name="T0" fmla="*/ 164 w 277"/>
                  <a:gd name="T1" fmla="*/ 743 h 794"/>
                  <a:gd name="T2" fmla="*/ 4 w 277"/>
                  <a:gd name="T3" fmla="*/ 30 h 794"/>
                  <a:gd name="T4" fmla="*/ 120 w 277"/>
                  <a:gd name="T5" fmla="*/ 10 h 794"/>
                  <a:gd name="T6" fmla="*/ 182 w 277"/>
                  <a:gd name="T7" fmla="*/ 57 h 794"/>
                  <a:gd name="T8" fmla="*/ 273 w 277"/>
                  <a:gd name="T9" fmla="*/ 728 h 794"/>
                  <a:gd name="T10" fmla="*/ 226 w 277"/>
                  <a:gd name="T11" fmla="*/ 790 h 794"/>
                  <a:gd name="T12" fmla="*/ 164 w 277"/>
                  <a:gd name="T13" fmla="*/ 74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794">
                    <a:moveTo>
                      <a:pt x="164" y="743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0" y="0"/>
                      <a:pt x="90" y="12"/>
                      <a:pt x="120" y="10"/>
                    </a:cubicBezTo>
                    <a:cubicBezTo>
                      <a:pt x="140" y="9"/>
                      <a:pt x="178" y="15"/>
                      <a:pt x="182" y="57"/>
                    </a:cubicBezTo>
                    <a:cubicBezTo>
                      <a:pt x="273" y="728"/>
                      <a:pt x="273" y="728"/>
                      <a:pt x="273" y="728"/>
                    </a:cubicBezTo>
                    <a:cubicBezTo>
                      <a:pt x="277" y="758"/>
                      <a:pt x="255" y="786"/>
                      <a:pt x="226" y="790"/>
                    </a:cubicBezTo>
                    <a:cubicBezTo>
                      <a:pt x="196" y="794"/>
                      <a:pt x="168" y="773"/>
                      <a:pt x="164" y="743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4" name="ï$ľiḑè"/>
              <p:cNvSpPr/>
              <p:nvPr/>
            </p:nvSpPr>
            <p:spPr bwMode="auto">
              <a:xfrm>
                <a:off x="2180" y="1932"/>
                <a:ext cx="285" cy="1081"/>
              </a:xfrm>
              <a:custGeom>
                <a:avLst/>
                <a:gdLst>
                  <a:gd name="T0" fmla="*/ 94 w 207"/>
                  <a:gd name="T1" fmla="*/ 737 h 788"/>
                  <a:gd name="T2" fmla="*/ 4 w 207"/>
                  <a:gd name="T3" fmla="*/ 66 h 788"/>
                  <a:gd name="T4" fmla="*/ 51 w 207"/>
                  <a:gd name="T5" fmla="*/ 4 h 788"/>
                  <a:gd name="T6" fmla="*/ 112 w 207"/>
                  <a:gd name="T7" fmla="*/ 51 h 788"/>
                  <a:gd name="T8" fmla="*/ 203 w 207"/>
                  <a:gd name="T9" fmla="*/ 722 h 788"/>
                  <a:gd name="T10" fmla="*/ 156 w 207"/>
                  <a:gd name="T11" fmla="*/ 784 h 788"/>
                  <a:gd name="T12" fmla="*/ 94 w 207"/>
                  <a:gd name="T13" fmla="*/ 737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788">
                    <a:moveTo>
                      <a:pt x="94" y="737"/>
                    </a:moveTo>
                    <a:cubicBezTo>
                      <a:pt x="4" y="66"/>
                      <a:pt x="4" y="66"/>
                      <a:pt x="4" y="66"/>
                    </a:cubicBezTo>
                    <a:cubicBezTo>
                      <a:pt x="0" y="36"/>
                      <a:pt x="21" y="8"/>
                      <a:pt x="51" y="4"/>
                    </a:cubicBezTo>
                    <a:cubicBezTo>
                      <a:pt x="80" y="0"/>
                      <a:pt x="108" y="21"/>
                      <a:pt x="112" y="51"/>
                    </a:cubicBezTo>
                    <a:cubicBezTo>
                      <a:pt x="203" y="722"/>
                      <a:pt x="203" y="722"/>
                      <a:pt x="203" y="722"/>
                    </a:cubicBezTo>
                    <a:cubicBezTo>
                      <a:pt x="207" y="752"/>
                      <a:pt x="186" y="780"/>
                      <a:pt x="156" y="784"/>
                    </a:cubicBezTo>
                    <a:cubicBezTo>
                      <a:pt x="126" y="788"/>
                      <a:pt x="98" y="767"/>
                      <a:pt x="94" y="737"/>
                    </a:cubicBezTo>
                    <a:close/>
                  </a:path>
                </a:pathLst>
              </a:custGeom>
              <a:solidFill>
                <a:srgbClr val="D9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5" name="îŝḷîďe"/>
              <p:cNvSpPr/>
              <p:nvPr/>
            </p:nvSpPr>
            <p:spPr bwMode="auto">
              <a:xfrm>
                <a:off x="2735" y="3070"/>
                <a:ext cx="88" cy="516"/>
              </a:xfrm>
              <a:prstGeom prst="rect">
                <a:avLst/>
              </a:prstGeom>
              <a:solidFill>
                <a:srgbClr val="999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6" name="išlïďe"/>
              <p:cNvSpPr/>
              <p:nvPr/>
            </p:nvSpPr>
            <p:spPr bwMode="auto">
              <a:xfrm>
                <a:off x="2735" y="3100"/>
                <a:ext cx="88" cy="117"/>
              </a:xfrm>
              <a:custGeom>
                <a:avLst/>
                <a:gdLst>
                  <a:gd name="T0" fmla="*/ 64 w 64"/>
                  <a:gd name="T1" fmla="*/ 0 h 85"/>
                  <a:gd name="T2" fmla="*/ 64 w 64"/>
                  <a:gd name="T3" fmla="*/ 85 h 85"/>
                  <a:gd name="T4" fmla="*/ 0 w 64"/>
                  <a:gd name="T5" fmla="*/ 60 h 85"/>
                  <a:gd name="T6" fmla="*/ 0 w 64"/>
                  <a:gd name="T7" fmla="*/ 2 h 85"/>
                  <a:gd name="T8" fmla="*/ 64 w 64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5">
                    <a:moveTo>
                      <a:pt x="64" y="0"/>
                    </a:moveTo>
                    <a:cubicBezTo>
                      <a:pt x="64" y="85"/>
                      <a:pt x="64" y="85"/>
                      <a:pt x="64" y="8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6" y="2"/>
                      <a:pt x="47" y="0"/>
                      <a:pt x="64" y="0"/>
                    </a:cubicBezTo>
                    <a:close/>
                  </a:path>
                </a:pathLst>
              </a:custGeom>
              <a:solidFill>
                <a:srgbClr val="25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7" name="íṩḷíďé"/>
              <p:cNvSpPr/>
              <p:nvPr/>
            </p:nvSpPr>
            <p:spPr bwMode="auto">
              <a:xfrm>
                <a:off x="2553" y="3033"/>
                <a:ext cx="469" cy="78"/>
              </a:xfrm>
              <a:custGeom>
                <a:avLst/>
                <a:gdLst>
                  <a:gd name="T0" fmla="*/ 313 w 342"/>
                  <a:gd name="T1" fmla="*/ 57 h 57"/>
                  <a:gd name="T2" fmla="*/ 28 w 342"/>
                  <a:gd name="T3" fmla="*/ 57 h 57"/>
                  <a:gd name="T4" fmla="*/ 0 w 342"/>
                  <a:gd name="T5" fmla="*/ 29 h 57"/>
                  <a:gd name="T6" fmla="*/ 28 w 342"/>
                  <a:gd name="T7" fmla="*/ 0 h 57"/>
                  <a:gd name="T8" fmla="*/ 313 w 342"/>
                  <a:gd name="T9" fmla="*/ 0 h 57"/>
                  <a:gd name="T10" fmla="*/ 342 w 342"/>
                  <a:gd name="T11" fmla="*/ 29 h 57"/>
                  <a:gd name="T12" fmla="*/ 313 w 34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2" h="57">
                    <a:moveTo>
                      <a:pt x="313" y="57"/>
                    </a:moveTo>
                    <a:cubicBezTo>
                      <a:pt x="28" y="57"/>
                      <a:pt x="28" y="57"/>
                      <a:pt x="28" y="57"/>
                    </a:cubicBezTo>
                    <a:cubicBezTo>
                      <a:pt x="12" y="57"/>
                      <a:pt x="0" y="44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29" y="0"/>
                      <a:pt x="342" y="13"/>
                      <a:pt x="342" y="29"/>
                    </a:cubicBezTo>
                    <a:cubicBezTo>
                      <a:pt x="342" y="44"/>
                      <a:pt x="329" y="57"/>
                      <a:pt x="313" y="57"/>
                    </a:cubicBezTo>
                    <a:close/>
                  </a:path>
                </a:pathLst>
              </a:custGeom>
              <a:solidFill>
                <a:srgbClr val="25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8" name="íS1îḋe"/>
              <p:cNvSpPr/>
              <p:nvPr/>
            </p:nvSpPr>
            <p:spPr bwMode="auto">
              <a:xfrm>
                <a:off x="2627" y="2868"/>
                <a:ext cx="646" cy="196"/>
              </a:xfrm>
              <a:custGeom>
                <a:avLst/>
                <a:gdLst>
                  <a:gd name="T0" fmla="*/ 399 w 470"/>
                  <a:gd name="T1" fmla="*/ 143 h 143"/>
                  <a:gd name="T2" fmla="*/ 71 w 470"/>
                  <a:gd name="T3" fmla="*/ 143 h 143"/>
                  <a:gd name="T4" fmla="*/ 0 w 470"/>
                  <a:gd name="T5" fmla="*/ 72 h 143"/>
                  <a:gd name="T6" fmla="*/ 71 w 470"/>
                  <a:gd name="T7" fmla="*/ 0 h 143"/>
                  <a:gd name="T8" fmla="*/ 399 w 470"/>
                  <a:gd name="T9" fmla="*/ 0 h 143"/>
                  <a:gd name="T10" fmla="*/ 470 w 470"/>
                  <a:gd name="T11" fmla="*/ 72 h 143"/>
                  <a:gd name="T12" fmla="*/ 399 w 470"/>
                  <a:gd name="T13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43">
                    <a:moveTo>
                      <a:pt x="399" y="143"/>
                    </a:moveTo>
                    <a:cubicBezTo>
                      <a:pt x="71" y="143"/>
                      <a:pt x="71" y="143"/>
                      <a:pt x="71" y="143"/>
                    </a:cubicBezTo>
                    <a:cubicBezTo>
                      <a:pt x="32" y="143"/>
                      <a:pt x="0" y="111"/>
                      <a:pt x="0" y="72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399" y="0"/>
                      <a:pt x="399" y="0"/>
                      <a:pt x="399" y="0"/>
                    </a:cubicBezTo>
                    <a:cubicBezTo>
                      <a:pt x="438" y="0"/>
                      <a:pt x="470" y="32"/>
                      <a:pt x="470" y="72"/>
                    </a:cubicBezTo>
                    <a:cubicBezTo>
                      <a:pt x="470" y="111"/>
                      <a:pt x="438" y="143"/>
                      <a:pt x="399" y="143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9" name="ïs1iḍê"/>
              <p:cNvSpPr/>
              <p:nvPr/>
            </p:nvSpPr>
            <p:spPr bwMode="auto">
              <a:xfrm>
                <a:off x="2485" y="2868"/>
                <a:ext cx="646" cy="196"/>
              </a:xfrm>
              <a:custGeom>
                <a:avLst/>
                <a:gdLst>
                  <a:gd name="T0" fmla="*/ 399 w 470"/>
                  <a:gd name="T1" fmla="*/ 143 h 143"/>
                  <a:gd name="T2" fmla="*/ 71 w 470"/>
                  <a:gd name="T3" fmla="*/ 143 h 143"/>
                  <a:gd name="T4" fmla="*/ 0 w 470"/>
                  <a:gd name="T5" fmla="*/ 72 h 143"/>
                  <a:gd name="T6" fmla="*/ 71 w 470"/>
                  <a:gd name="T7" fmla="*/ 0 h 143"/>
                  <a:gd name="T8" fmla="*/ 399 w 470"/>
                  <a:gd name="T9" fmla="*/ 0 h 143"/>
                  <a:gd name="T10" fmla="*/ 470 w 470"/>
                  <a:gd name="T11" fmla="*/ 72 h 143"/>
                  <a:gd name="T12" fmla="*/ 399 w 470"/>
                  <a:gd name="T13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43">
                    <a:moveTo>
                      <a:pt x="399" y="143"/>
                    </a:moveTo>
                    <a:cubicBezTo>
                      <a:pt x="71" y="143"/>
                      <a:pt x="71" y="143"/>
                      <a:pt x="71" y="143"/>
                    </a:cubicBezTo>
                    <a:cubicBezTo>
                      <a:pt x="32" y="143"/>
                      <a:pt x="0" y="111"/>
                      <a:pt x="0" y="72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399" y="0"/>
                      <a:pt x="399" y="0"/>
                      <a:pt x="399" y="0"/>
                    </a:cubicBezTo>
                    <a:cubicBezTo>
                      <a:pt x="438" y="0"/>
                      <a:pt x="470" y="32"/>
                      <a:pt x="470" y="72"/>
                    </a:cubicBezTo>
                    <a:cubicBezTo>
                      <a:pt x="470" y="111"/>
                      <a:pt x="438" y="143"/>
                      <a:pt x="399" y="143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0" name="íšḻíḍé"/>
              <p:cNvSpPr/>
              <p:nvPr/>
            </p:nvSpPr>
            <p:spPr bwMode="auto">
              <a:xfrm>
                <a:off x="2320" y="2871"/>
                <a:ext cx="557" cy="196"/>
              </a:xfrm>
              <a:custGeom>
                <a:avLst/>
                <a:gdLst>
                  <a:gd name="T0" fmla="*/ 334 w 405"/>
                  <a:gd name="T1" fmla="*/ 143 h 143"/>
                  <a:gd name="T2" fmla="*/ 72 w 405"/>
                  <a:gd name="T3" fmla="*/ 143 h 143"/>
                  <a:gd name="T4" fmla="*/ 0 w 405"/>
                  <a:gd name="T5" fmla="*/ 72 h 143"/>
                  <a:gd name="T6" fmla="*/ 72 w 405"/>
                  <a:gd name="T7" fmla="*/ 0 h 143"/>
                  <a:gd name="T8" fmla="*/ 334 w 405"/>
                  <a:gd name="T9" fmla="*/ 0 h 143"/>
                  <a:gd name="T10" fmla="*/ 405 w 405"/>
                  <a:gd name="T11" fmla="*/ 72 h 143"/>
                  <a:gd name="T12" fmla="*/ 334 w 405"/>
                  <a:gd name="T13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5" h="143">
                    <a:moveTo>
                      <a:pt x="334" y="143"/>
                    </a:moveTo>
                    <a:cubicBezTo>
                      <a:pt x="72" y="143"/>
                      <a:pt x="72" y="143"/>
                      <a:pt x="72" y="143"/>
                    </a:cubicBezTo>
                    <a:cubicBezTo>
                      <a:pt x="32" y="143"/>
                      <a:pt x="0" y="111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334" y="0"/>
                      <a:pt x="334" y="0"/>
                      <a:pt x="334" y="0"/>
                    </a:cubicBezTo>
                    <a:cubicBezTo>
                      <a:pt x="373" y="0"/>
                      <a:pt x="405" y="32"/>
                      <a:pt x="405" y="72"/>
                    </a:cubicBezTo>
                    <a:cubicBezTo>
                      <a:pt x="405" y="111"/>
                      <a:pt x="373" y="143"/>
                      <a:pt x="334" y="143"/>
                    </a:cubicBezTo>
                    <a:close/>
                  </a:path>
                </a:pathLst>
              </a:custGeom>
              <a:solidFill>
                <a:srgbClr val="D9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1" name="íşļiḑè"/>
              <p:cNvSpPr/>
              <p:nvPr/>
            </p:nvSpPr>
            <p:spPr bwMode="auto">
              <a:xfrm>
                <a:off x="2404" y="3584"/>
                <a:ext cx="748" cy="175"/>
              </a:xfrm>
              <a:custGeom>
                <a:avLst/>
                <a:gdLst>
                  <a:gd name="T0" fmla="*/ 544 w 544"/>
                  <a:gd name="T1" fmla="*/ 127 h 127"/>
                  <a:gd name="T2" fmla="*/ 504 w 544"/>
                  <a:gd name="T3" fmla="*/ 127 h 127"/>
                  <a:gd name="T4" fmla="*/ 417 w 544"/>
                  <a:gd name="T5" fmla="*/ 40 h 127"/>
                  <a:gd name="T6" fmla="*/ 127 w 544"/>
                  <a:gd name="T7" fmla="*/ 40 h 127"/>
                  <a:gd name="T8" fmla="*/ 40 w 544"/>
                  <a:gd name="T9" fmla="*/ 127 h 127"/>
                  <a:gd name="T10" fmla="*/ 0 w 544"/>
                  <a:gd name="T11" fmla="*/ 127 h 127"/>
                  <a:gd name="T12" fmla="*/ 127 w 544"/>
                  <a:gd name="T13" fmla="*/ 0 h 127"/>
                  <a:gd name="T14" fmla="*/ 417 w 544"/>
                  <a:gd name="T15" fmla="*/ 0 h 127"/>
                  <a:gd name="T16" fmla="*/ 544 w 544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127">
                    <a:moveTo>
                      <a:pt x="544" y="127"/>
                    </a:moveTo>
                    <a:cubicBezTo>
                      <a:pt x="504" y="127"/>
                      <a:pt x="504" y="127"/>
                      <a:pt x="504" y="127"/>
                    </a:cubicBezTo>
                    <a:cubicBezTo>
                      <a:pt x="504" y="79"/>
                      <a:pt x="465" y="40"/>
                      <a:pt x="41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79" y="40"/>
                      <a:pt x="40" y="79"/>
                      <a:pt x="40" y="12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57"/>
                      <a:pt x="57" y="0"/>
                      <a:pt x="127" y="0"/>
                    </a:cubicBezTo>
                    <a:cubicBezTo>
                      <a:pt x="417" y="0"/>
                      <a:pt x="417" y="0"/>
                      <a:pt x="417" y="0"/>
                    </a:cubicBezTo>
                    <a:cubicBezTo>
                      <a:pt x="487" y="0"/>
                      <a:pt x="544" y="57"/>
                      <a:pt x="544" y="127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2" name="íṥlïḑe"/>
              <p:cNvSpPr/>
              <p:nvPr/>
            </p:nvSpPr>
            <p:spPr bwMode="auto">
              <a:xfrm>
                <a:off x="2715" y="3502"/>
                <a:ext cx="127" cy="84"/>
              </a:xfrm>
              <a:prstGeom prst="rect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3" name="íṥlîḑè"/>
              <p:cNvSpPr/>
              <p:nvPr/>
            </p:nvSpPr>
            <p:spPr bwMode="auto">
              <a:xfrm>
                <a:off x="2384" y="3766"/>
                <a:ext cx="92" cy="90"/>
              </a:xfrm>
              <a:prstGeom prst="ellipse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4" name="ísľîḑé"/>
              <p:cNvSpPr/>
              <p:nvPr/>
            </p:nvSpPr>
            <p:spPr bwMode="auto">
              <a:xfrm>
                <a:off x="2371" y="3734"/>
                <a:ext cx="124" cy="73"/>
              </a:xfrm>
              <a:custGeom>
                <a:avLst/>
                <a:gdLst>
                  <a:gd name="T0" fmla="*/ 90 w 90"/>
                  <a:gd name="T1" fmla="*/ 53 h 53"/>
                  <a:gd name="T2" fmla="*/ 0 w 90"/>
                  <a:gd name="T3" fmla="*/ 53 h 53"/>
                  <a:gd name="T4" fmla="*/ 0 w 90"/>
                  <a:gd name="T5" fmla="*/ 43 h 53"/>
                  <a:gd name="T6" fmla="*/ 43 w 90"/>
                  <a:gd name="T7" fmla="*/ 0 h 53"/>
                  <a:gd name="T8" fmla="*/ 47 w 90"/>
                  <a:gd name="T9" fmla="*/ 0 h 53"/>
                  <a:gd name="T10" fmla="*/ 90 w 90"/>
                  <a:gd name="T11" fmla="*/ 43 h 53"/>
                  <a:gd name="T12" fmla="*/ 90 w 90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53">
                    <a:moveTo>
                      <a:pt x="90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19" y="0"/>
                      <a:pt x="43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71" y="0"/>
                      <a:pt x="90" y="19"/>
                      <a:pt x="90" y="43"/>
                    </a:cubicBezTo>
                    <a:lnTo>
                      <a:pt x="90" y="53"/>
                    </a:lnTo>
                    <a:close/>
                  </a:path>
                </a:pathLst>
              </a:custGeom>
              <a:solidFill>
                <a:srgbClr val="2C3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5" name="iṧļiḍe"/>
              <p:cNvSpPr/>
              <p:nvPr/>
            </p:nvSpPr>
            <p:spPr bwMode="auto">
              <a:xfrm>
                <a:off x="3082" y="3766"/>
                <a:ext cx="90" cy="90"/>
              </a:xfrm>
              <a:prstGeom prst="ellipse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6" name="is1iďê"/>
              <p:cNvSpPr/>
              <p:nvPr/>
            </p:nvSpPr>
            <p:spPr bwMode="auto">
              <a:xfrm>
                <a:off x="3068" y="3734"/>
                <a:ext cx="125" cy="73"/>
              </a:xfrm>
              <a:custGeom>
                <a:avLst/>
                <a:gdLst>
                  <a:gd name="T0" fmla="*/ 91 w 91"/>
                  <a:gd name="T1" fmla="*/ 53 h 53"/>
                  <a:gd name="T2" fmla="*/ 0 w 91"/>
                  <a:gd name="T3" fmla="*/ 53 h 53"/>
                  <a:gd name="T4" fmla="*/ 0 w 91"/>
                  <a:gd name="T5" fmla="*/ 43 h 53"/>
                  <a:gd name="T6" fmla="*/ 43 w 91"/>
                  <a:gd name="T7" fmla="*/ 0 h 53"/>
                  <a:gd name="T8" fmla="*/ 47 w 91"/>
                  <a:gd name="T9" fmla="*/ 0 h 53"/>
                  <a:gd name="T10" fmla="*/ 91 w 91"/>
                  <a:gd name="T11" fmla="*/ 43 h 53"/>
                  <a:gd name="T12" fmla="*/ 91 w 91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53">
                    <a:moveTo>
                      <a:pt x="91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19" y="0"/>
                      <a:pt x="43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71" y="0"/>
                      <a:pt x="91" y="19"/>
                      <a:pt x="91" y="43"/>
                    </a:cubicBezTo>
                    <a:lnTo>
                      <a:pt x="91" y="53"/>
                    </a:lnTo>
                    <a:close/>
                  </a:path>
                </a:pathLst>
              </a:custGeom>
              <a:solidFill>
                <a:srgbClr val="2C3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7" name="iśľîdé"/>
              <p:cNvSpPr/>
              <p:nvPr/>
            </p:nvSpPr>
            <p:spPr bwMode="auto">
              <a:xfrm>
                <a:off x="2745" y="3602"/>
                <a:ext cx="73" cy="164"/>
              </a:xfrm>
              <a:prstGeom prst="rect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8" name="ï$ļïďê"/>
              <p:cNvSpPr/>
              <p:nvPr/>
            </p:nvSpPr>
            <p:spPr bwMode="auto">
              <a:xfrm>
                <a:off x="2738" y="3766"/>
                <a:ext cx="91" cy="90"/>
              </a:xfrm>
              <a:prstGeom prst="ellipse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9" name="îṥlíďè"/>
              <p:cNvSpPr/>
              <p:nvPr/>
            </p:nvSpPr>
            <p:spPr bwMode="auto">
              <a:xfrm>
                <a:off x="2724" y="3734"/>
                <a:ext cx="125" cy="73"/>
              </a:xfrm>
              <a:custGeom>
                <a:avLst/>
                <a:gdLst>
                  <a:gd name="T0" fmla="*/ 91 w 91"/>
                  <a:gd name="T1" fmla="*/ 53 h 53"/>
                  <a:gd name="T2" fmla="*/ 0 w 91"/>
                  <a:gd name="T3" fmla="*/ 53 h 53"/>
                  <a:gd name="T4" fmla="*/ 0 w 91"/>
                  <a:gd name="T5" fmla="*/ 43 h 53"/>
                  <a:gd name="T6" fmla="*/ 44 w 91"/>
                  <a:gd name="T7" fmla="*/ 0 h 53"/>
                  <a:gd name="T8" fmla="*/ 47 w 91"/>
                  <a:gd name="T9" fmla="*/ 0 h 53"/>
                  <a:gd name="T10" fmla="*/ 91 w 91"/>
                  <a:gd name="T11" fmla="*/ 43 h 53"/>
                  <a:gd name="T12" fmla="*/ 91 w 91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53">
                    <a:moveTo>
                      <a:pt x="91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19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71" y="0"/>
                      <a:pt x="91" y="19"/>
                      <a:pt x="91" y="43"/>
                    </a:cubicBezTo>
                    <a:lnTo>
                      <a:pt x="91" y="53"/>
                    </a:lnTo>
                    <a:close/>
                  </a:path>
                </a:pathLst>
              </a:custGeom>
              <a:solidFill>
                <a:srgbClr val="2C3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0" name="íṧľïdê"/>
              <p:cNvSpPr/>
              <p:nvPr/>
            </p:nvSpPr>
            <p:spPr bwMode="auto">
              <a:xfrm>
                <a:off x="5248" y="1923"/>
                <a:ext cx="380" cy="1090"/>
              </a:xfrm>
              <a:custGeom>
                <a:avLst/>
                <a:gdLst>
                  <a:gd name="T0" fmla="*/ 112 w 276"/>
                  <a:gd name="T1" fmla="*/ 743 h 794"/>
                  <a:gd name="T2" fmla="*/ 272 w 276"/>
                  <a:gd name="T3" fmla="*/ 30 h 794"/>
                  <a:gd name="T4" fmla="*/ 156 w 276"/>
                  <a:gd name="T5" fmla="*/ 10 h 794"/>
                  <a:gd name="T6" fmla="*/ 94 w 276"/>
                  <a:gd name="T7" fmla="*/ 57 h 794"/>
                  <a:gd name="T8" fmla="*/ 4 w 276"/>
                  <a:gd name="T9" fmla="*/ 728 h 794"/>
                  <a:gd name="T10" fmla="*/ 51 w 276"/>
                  <a:gd name="T11" fmla="*/ 790 h 794"/>
                  <a:gd name="T12" fmla="*/ 112 w 276"/>
                  <a:gd name="T13" fmla="*/ 74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6" h="794">
                    <a:moveTo>
                      <a:pt x="112" y="743"/>
                    </a:moveTo>
                    <a:cubicBezTo>
                      <a:pt x="272" y="30"/>
                      <a:pt x="272" y="30"/>
                      <a:pt x="272" y="30"/>
                    </a:cubicBezTo>
                    <a:cubicBezTo>
                      <a:pt x="276" y="0"/>
                      <a:pt x="186" y="12"/>
                      <a:pt x="156" y="10"/>
                    </a:cubicBezTo>
                    <a:cubicBezTo>
                      <a:pt x="137" y="9"/>
                      <a:pt x="99" y="15"/>
                      <a:pt x="94" y="57"/>
                    </a:cubicBezTo>
                    <a:cubicBezTo>
                      <a:pt x="4" y="728"/>
                      <a:pt x="4" y="728"/>
                      <a:pt x="4" y="728"/>
                    </a:cubicBezTo>
                    <a:cubicBezTo>
                      <a:pt x="0" y="758"/>
                      <a:pt x="21" y="786"/>
                      <a:pt x="51" y="790"/>
                    </a:cubicBezTo>
                    <a:cubicBezTo>
                      <a:pt x="81" y="794"/>
                      <a:pt x="108" y="773"/>
                      <a:pt x="112" y="743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1" name="ïś1iḑè"/>
              <p:cNvSpPr/>
              <p:nvPr/>
            </p:nvSpPr>
            <p:spPr bwMode="auto">
              <a:xfrm>
                <a:off x="5380" y="1932"/>
                <a:ext cx="286" cy="1081"/>
              </a:xfrm>
              <a:custGeom>
                <a:avLst/>
                <a:gdLst>
                  <a:gd name="T0" fmla="*/ 113 w 208"/>
                  <a:gd name="T1" fmla="*/ 737 h 788"/>
                  <a:gd name="T2" fmla="*/ 204 w 208"/>
                  <a:gd name="T3" fmla="*/ 66 h 788"/>
                  <a:gd name="T4" fmla="*/ 157 w 208"/>
                  <a:gd name="T5" fmla="*/ 4 h 788"/>
                  <a:gd name="T6" fmla="*/ 95 w 208"/>
                  <a:gd name="T7" fmla="*/ 51 h 788"/>
                  <a:gd name="T8" fmla="*/ 4 w 208"/>
                  <a:gd name="T9" fmla="*/ 722 h 788"/>
                  <a:gd name="T10" fmla="*/ 51 w 208"/>
                  <a:gd name="T11" fmla="*/ 784 h 788"/>
                  <a:gd name="T12" fmla="*/ 51 w 208"/>
                  <a:gd name="T13" fmla="*/ 784 h 788"/>
                  <a:gd name="T14" fmla="*/ 113 w 208"/>
                  <a:gd name="T15" fmla="*/ 737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8" h="788">
                    <a:moveTo>
                      <a:pt x="113" y="737"/>
                    </a:moveTo>
                    <a:cubicBezTo>
                      <a:pt x="204" y="66"/>
                      <a:pt x="204" y="66"/>
                      <a:pt x="204" y="66"/>
                    </a:cubicBezTo>
                    <a:cubicBezTo>
                      <a:pt x="208" y="36"/>
                      <a:pt x="187" y="8"/>
                      <a:pt x="157" y="4"/>
                    </a:cubicBezTo>
                    <a:cubicBezTo>
                      <a:pt x="127" y="0"/>
                      <a:pt x="99" y="21"/>
                      <a:pt x="95" y="51"/>
                    </a:cubicBezTo>
                    <a:cubicBezTo>
                      <a:pt x="4" y="722"/>
                      <a:pt x="4" y="722"/>
                      <a:pt x="4" y="722"/>
                    </a:cubicBezTo>
                    <a:cubicBezTo>
                      <a:pt x="0" y="752"/>
                      <a:pt x="21" y="780"/>
                      <a:pt x="51" y="784"/>
                    </a:cubicBezTo>
                    <a:cubicBezTo>
                      <a:pt x="51" y="784"/>
                      <a:pt x="51" y="784"/>
                      <a:pt x="51" y="784"/>
                    </a:cubicBezTo>
                    <a:cubicBezTo>
                      <a:pt x="81" y="788"/>
                      <a:pt x="109" y="767"/>
                      <a:pt x="113" y="737"/>
                    </a:cubicBezTo>
                    <a:close/>
                  </a:path>
                </a:pathLst>
              </a:custGeom>
              <a:solidFill>
                <a:srgbClr val="D9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2" name="iṡļíḑè"/>
              <p:cNvSpPr/>
              <p:nvPr/>
            </p:nvSpPr>
            <p:spPr bwMode="auto">
              <a:xfrm>
                <a:off x="5022" y="3070"/>
                <a:ext cx="88" cy="516"/>
              </a:xfrm>
              <a:prstGeom prst="rect">
                <a:avLst/>
              </a:prstGeom>
              <a:solidFill>
                <a:srgbClr val="999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3" name="iṣ1îďè"/>
              <p:cNvSpPr/>
              <p:nvPr/>
            </p:nvSpPr>
            <p:spPr bwMode="auto">
              <a:xfrm>
                <a:off x="5022" y="3100"/>
                <a:ext cx="88" cy="117"/>
              </a:xfrm>
              <a:custGeom>
                <a:avLst/>
                <a:gdLst>
                  <a:gd name="T0" fmla="*/ 0 w 64"/>
                  <a:gd name="T1" fmla="*/ 0 h 85"/>
                  <a:gd name="T2" fmla="*/ 0 w 64"/>
                  <a:gd name="T3" fmla="*/ 85 h 85"/>
                  <a:gd name="T4" fmla="*/ 64 w 64"/>
                  <a:gd name="T5" fmla="*/ 60 h 85"/>
                  <a:gd name="T6" fmla="*/ 64 w 64"/>
                  <a:gd name="T7" fmla="*/ 2 h 85"/>
                  <a:gd name="T8" fmla="*/ 0 w 64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5">
                    <a:moveTo>
                      <a:pt x="0" y="0"/>
                    </a:moveTo>
                    <a:cubicBezTo>
                      <a:pt x="0" y="85"/>
                      <a:pt x="0" y="85"/>
                      <a:pt x="0" y="85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48" y="2"/>
                      <a:pt x="17" y="0"/>
                      <a:pt x="0" y="0"/>
                    </a:cubicBezTo>
                    <a:close/>
                  </a:path>
                </a:pathLst>
              </a:custGeom>
              <a:solidFill>
                <a:srgbClr val="25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4" name="isḻîḑê"/>
              <p:cNvSpPr/>
              <p:nvPr/>
            </p:nvSpPr>
            <p:spPr bwMode="auto">
              <a:xfrm>
                <a:off x="4824" y="3033"/>
                <a:ext cx="470" cy="78"/>
              </a:xfrm>
              <a:custGeom>
                <a:avLst/>
                <a:gdLst>
                  <a:gd name="T0" fmla="*/ 28 w 342"/>
                  <a:gd name="T1" fmla="*/ 57 h 57"/>
                  <a:gd name="T2" fmla="*/ 313 w 342"/>
                  <a:gd name="T3" fmla="*/ 57 h 57"/>
                  <a:gd name="T4" fmla="*/ 342 w 342"/>
                  <a:gd name="T5" fmla="*/ 29 h 57"/>
                  <a:gd name="T6" fmla="*/ 313 w 342"/>
                  <a:gd name="T7" fmla="*/ 0 h 57"/>
                  <a:gd name="T8" fmla="*/ 28 w 342"/>
                  <a:gd name="T9" fmla="*/ 0 h 57"/>
                  <a:gd name="T10" fmla="*/ 0 w 342"/>
                  <a:gd name="T11" fmla="*/ 29 h 57"/>
                  <a:gd name="T12" fmla="*/ 28 w 34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2" h="57">
                    <a:moveTo>
                      <a:pt x="28" y="57"/>
                    </a:moveTo>
                    <a:cubicBezTo>
                      <a:pt x="313" y="57"/>
                      <a:pt x="313" y="57"/>
                      <a:pt x="313" y="57"/>
                    </a:cubicBezTo>
                    <a:cubicBezTo>
                      <a:pt x="329" y="57"/>
                      <a:pt x="342" y="44"/>
                      <a:pt x="342" y="29"/>
                    </a:cubicBezTo>
                    <a:cubicBezTo>
                      <a:pt x="342" y="13"/>
                      <a:pt x="329" y="0"/>
                      <a:pt x="31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lose/>
                  </a:path>
                </a:pathLst>
              </a:custGeom>
              <a:solidFill>
                <a:srgbClr val="25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5" name="ïŝlîḓe"/>
              <p:cNvSpPr/>
              <p:nvPr/>
            </p:nvSpPr>
            <p:spPr bwMode="auto">
              <a:xfrm>
                <a:off x="4572" y="2868"/>
                <a:ext cx="648" cy="196"/>
              </a:xfrm>
              <a:custGeom>
                <a:avLst/>
                <a:gdLst>
                  <a:gd name="T0" fmla="*/ 71 w 471"/>
                  <a:gd name="T1" fmla="*/ 143 h 143"/>
                  <a:gd name="T2" fmla="*/ 399 w 471"/>
                  <a:gd name="T3" fmla="*/ 143 h 143"/>
                  <a:gd name="T4" fmla="*/ 471 w 471"/>
                  <a:gd name="T5" fmla="*/ 72 h 143"/>
                  <a:gd name="T6" fmla="*/ 399 w 471"/>
                  <a:gd name="T7" fmla="*/ 0 h 143"/>
                  <a:gd name="T8" fmla="*/ 71 w 471"/>
                  <a:gd name="T9" fmla="*/ 0 h 143"/>
                  <a:gd name="T10" fmla="*/ 0 w 471"/>
                  <a:gd name="T11" fmla="*/ 72 h 143"/>
                  <a:gd name="T12" fmla="*/ 71 w 471"/>
                  <a:gd name="T13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1" h="143">
                    <a:moveTo>
                      <a:pt x="71" y="143"/>
                    </a:moveTo>
                    <a:cubicBezTo>
                      <a:pt x="399" y="143"/>
                      <a:pt x="399" y="143"/>
                      <a:pt x="399" y="143"/>
                    </a:cubicBezTo>
                    <a:cubicBezTo>
                      <a:pt x="438" y="143"/>
                      <a:pt x="471" y="111"/>
                      <a:pt x="471" y="72"/>
                    </a:cubicBezTo>
                    <a:cubicBezTo>
                      <a:pt x="471" y="32"/>
                      <a:pt x="438" y="0"/>
                      <a:pt x="399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111"/>
                      <a:pt x="32" y="143"/>
                      <a:pt x="71" y="143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6" name="îs1îďê"/>
              <p:cNvSpPr/>
              <p:nvPr/>
            </p:nvSpPr>
            <p:spPr bwMode="auto">
              <a:xfrm>
                <a:off x="4714" y="2868"/>
                <a:ext cx="646" cy="196"/>
              </a:xfrm>
              <a:custGeom>
                <a:avLst/>
                <a:gdLst>
                  <a:gd name="T0" fmla="*/ 71 w 470"/>
                  <a:gd name="T1" fmla="*/ 143 h 143"/>
                  <a:gd name="T2" fmla="*/ 399 w 470"/>
                  <a:gd name="T3" fmla="*/ 143 h 143"/>
                  <a:gd name="T4" fmla="*/ 470 w 470"/>
                  <a:gd name="T5" fmla="*/ 72 h 143"/>
                  <a:gd name="T6" fmla="*/ 399 w 470"/>
                  <a:gd name="T7" fmla="*/ 0 h 143"/>
                  <a:gd name="T8" fmla="*/ 71 w 470"/>
                  <a:gd name="T9" fmla="*/ 0 h 143"/>
                  <a:gd name="T10" fmla="*/ 0 w 470"/>
                  <a:gd name="T11" fmla="*/ 72 h 143"/>
                  <a:gd name="T12" fmla="*/ 71 w 470"/>
                  <a:gd name="T13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43">
                    <a:moveTo>
                      <a:pt x="71" y="143"/>
                    </a:moveTo>
                    <a:cubicBezTo>
                      <a:pt x="399" y="143"/>
                      <a:pt x="399" y="143"/>
                      <a:pt x="399" y="143"/>
                    </a:cubicBezTo>
                    <a:cubicBezTo>
                      <a:pt x="438" y="143"/>
                      <a:pt x="470" y="111"/>
                      <a:pt x="470" y="72"/>
                    </a:cubicBezTo>
                    <a:cubicBezTo>
                      <a:pt x="470" y="32"/>
                      <a:pt x="438" y="0"/>
                      <a:pt x="399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111"/>
                      <a:pt x="32" y="143"/>
                      <a:pt x="71" y="143"/>
                    </a:cubicBezTo>
                    <a:close/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7" name="îṥļíḓé"/>
              <p:cNvSpPr/>
              <p:nvPr/>
            </p:nvSpPr>
            <p:spPr bwMode="auto">
              <a:xfrm>
                <a:off x="4968" y="2871"/>
                <a:ext cx="557" cy="196"/>
              </a:xfrm>
              <a:custGeom>
                <a:avLst/>
                <a:gdLst>
                  <a:gd name="T0" fmla="*/ 71 w 405"/>
                  <a:gd name="T1" fmla="*/ 143 h 143"/>
                  <a:gd name="T2" fmla="*/ 334 w 405"/>
                  <a:gd name="T3" fmla="*/ 143 h 143"/>
                  <a:gd name="T4" fmla="*/ 405 w 405"/>
                  <a:gd name="T5" fmla="*/ 72 h 143"/>
                  <a:gd name="T6" fmla="*/ 334 w 405"/>
                  <a:gd name="T7" fmla="*/ 0 h 143"/>
                  <a:gd name="T8" fmla="*/ 71 w 405"/>
                  <a:gd name="T9" fmla="*/ 0 h 143"/>
                  <a:gd name="T10" fmla="*/ 0 w 405"/>
                  <a:gd name="T11" fmla="*/ 72 h 143"/>
                  <a:gd name="T12" fmla="*/ 71 w 405"/>
                  <a:gd name="T13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5" h="143">
                    <a:moveTo>
                      <a:pt x="71" y="143"/>
                    </a:moveTo>
                    <a:cubicBezTo>
                      <a:pt x="334" y="143"/>
                      <a:pt x="334" y="143"/>
                      <a:pt x="334" y="143"/>
                    </a:cubicBezTo>
                    <a:cubicBezTo>
                      <a:pt x="373" y="143"/>
                      <a:pt x="405" y="111"/>
                      <a:pt x="405" y="72"/>
                    </a:cubicBezTo>
                    <a:cubicBezTo>
                      <a:pt x="405" y="32"/>
                      <a:pt x="373" y="0"/>
                      <a:pt x="334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111"/>
                      <a:pt x="32" y="143"/>
                      <a:pt x="71" y="143"/>
                    </a:cubicBezTo>
                    <a:close/>
                  </a:path>
                </a:pathLst>
              </a:custGeom>
              <a:solidFill>
                <a:srgbClr val="D9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8" name="íśḻïḍè"/>
              <p:cNvSpPr/>
              <p:nvPr/>
            </p:nvSpPr>
            <p:spPr bwMode="auto">
              <a:xfrm>
                <a:off x="4693" y="3584"/>
                <a:ext cx="748" cy="175"/>
              </a:xfrm>
              <a:custGeom>
                <a:avLst/>
                <a:gdLst>
                  <a:gd name="T0" fmla="*/ 0 w 544"/>
                  <a:gd name="T1" fmla="*/ 127 h 127"/>
                  <a:gd name="T2" fmla="*/ 40 w 544"/>
                  <a:gd name="T3" fmla="*/ 127 h 127"/>
                  <a:gd name="T4" fmla="*/ 127 w 544"/>
                  <a:gd name="T5" fmla="*/ 40 h 127"/>
                  <a:gd name="T6" fmla="*/ 418 w 544"/>
                  <a:gd name="T7" fmla="*/ 40 h 127"/>
                  <a:gd name="T8" fmla="*/ 504 w 544"/>
                  <a:gd name="T9" fmla="*/ 127 h 127"/>
                  <a:gd name="T10" fmla="*/ 544 w 544"/>
                  <a:gd name="T11" fmla="*/ 127 h 127"/>
                  <a:gd name="T12" fmla="*/ 418 w 544"/>
                  <a:gd name="T13" fmla="*/ 0 h 127"/>
                  <a:gd name="T14" fmla="*/ 127 w 544"/>
                  <a:gd name="T15" fmla="*/ 0 h 127"/>
                  <a:gd name="T16" fmla="*/ 0 w 544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127">
                    <a:moveTo>
                      <a:pt x="0" y="127"/>
                    </a:moveTo>
                    <a:cubicBezTo>
                      <a:pt x="40" y="127"/>
                      <a:pt x="40" y="127"/>
                      <a:pt x="40" y="127"/>
                    </a:cubicBezTo>
                    <a:cubicBezTo>
                      <a:pt x="40" y="79"/>
                      <a:pt x="79" y="40"/>
                      <a:pt x="127" y="40"/>
                    </a:cubicBezTo>
                    <a:cubicBezTo>
                      <a:pt x="418" y="40"/>
                      <a:pt x="418" y="40"/>
                      <a:pt x="418" y="40"/>
                    </a:cubicBezTo>
                    <a:cubicBezTo>
                      <a:pt x="465" y="40"/>
                      <a:pt x="504" y="79"/>
                      <a:pt x="504" y="127"/>
                    </a:cubicBezTo>
                    <a:cubicBezTo>
                      <a:pt x="544" y="127"/>
                      <a:pt x="544" y="127"/>
                      <a:pt x="544" y="127"/>
                    </a:cubicBezTo>
                    <a:cubicBezTo>
                      <a:pt x="544" y="57"/>
                      <a:pt x="487" y="0"/>
                      <a:pt x="418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57" y="0"/>
                      <a:pt x="0" y="57"/>
                      <a:pt x="0" y="127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9" name="íṣḻïďe"/>
              <p:cNvSpPr/>
              <p:nvPr/>
            </p:nvSpPr>
            <p:spPr bwMode="auto">
              <a:xfrm>
                <a:off x="5002" y="3502"/>
                <a:ext cx="128" cy="84"/>
              </a:xfrm>
              <a:prstGeom prst="rect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0" name="ïSḷiḍê"/>
              <p:cNvSpPr/>
              <p:nvPr/>
            </p:nvSpPr>
            <p:spPr bwMode="auto">
              <a:xfrm>
                <a:off x="5371" y="3766"/>
                <a:ext cx="90" cy="90"/>
              </a:xfrm>
              <a:prstGeom prst="ellipse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1" name="iṥļíḓé"/>
              <p:cNvSpPr/>
              <p:nvPr/>
            </p:nvSpPr>
            <p:spPr bwMode="auto">
              <a:xfrm>
                <a:off x="5350" y="3734"/>
                <a:ext cx="125" cy="73"/>
              </a:xfrm>
              <a:custGeom>
                <a:avLst/>
                <a:gdLst>
                  <a:gd name="T0" fmla="*/ 0 w 91"/>
                  <a:gd name="T1" fmla="*/ 53 h 53"/>
                  <a:gd name="T2" fmla="*/ 91 w 91"/>
                  <a:gd name="T3" fmla="*/ 53 h 53"/>
                  <a:gd name="T4" fmla="*/ 91 w 91"/>
                  <a:gd name="T5" fmla="*/ 43 h 53"/>
                  <a:gd name="T6" fmla="*/ 47 w 91"/>
                  <a:gd name="T7" fmla="*/ 0 h 53"/>
                  <a:gd name="T8" fmla="*/ 43 w 91"/>
                  <a:gd name="T9" fmla="*/ 0 h 53"/>
                  <a:gd name="T10" fmla="*/ 0 w 91"/>
                  <a:gd name="T11" fmla="*/ 43 h 53"/>
                  <a:gd name="T12" fmla="*/ 0 w 91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53">
                    <a:moveTo>
                      <a:pt x="0" y="53"/>
                    </a:move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19"/>
                      <a:pt x="71" y="0"/>
                      <a:pt x="47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2C3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2" name="iṥļiďè"/>
              <p:cNvSpPr/>
              <p:nvPr/>
            </p:nvSpPr>
            <p:spPr bwMode="auto">
              <a:xfrm>
                <a:off x="4673" y="3766"/>
                <a:ext cx="92" cy="90"/>
              </a:xfrm>
              <a:prstGeom prst="ellipse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3" name="ïŝľíḍè"/>
              <p:cNvSpPr/>
              <p:nvPr/>
            </p:nvSpPr>
            <p:spPr bwMode="auto">
              <a:xfrm>
                <a:off x="4653" y="3734"/>
                <a:ext cx="124" cy="73"/>
              </a:xfrm>
              <a:custGeom>
                <a:avLst/>
                <a:gdLst>
                  <a:gd name="T0" fmla="*/ 0 w 90"/>
                  <a:gd name="T1" fmla="*/ 53 h 53"/>
                  <a:gd name="T2" fmla="*/ 90 w 90"/>
                  <a:gd name="T3" fmla="*/ 53 h 53"/>
                  <a:gd name="T4" fmla="*/ 90 w 90"/>
                  <a:gd name="T5" fmla="*/ 43 h 53"/>
                  <a:gd name="T6" fmla="*/ 47 w 90"/>
                  <a:gd name="T7" fmla="*/ 0 h 53"/>
                  <a:gd name="T8" fmla="*/ 43 w 90"/>
                  <a:gd name="T9" fmla="*/ 0 h 53"/>
                  <a:gd name="T10" fmla="*/ 0 w 90"/>
                  <a:gd name="T11" fmla="*/ 43 h 53"/>
                  <a:gd name="T12" fmla="*/ 0 w 90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53">
                    <a:moveTo>
                      <a:pt x="0" y="53"/>
                    </a:move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19"/>
                      <a:pt x="71" y="0"/>
                      <a:pt x="47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2C3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4" name="ïšlïḋe"/>
              <p:cNvSpPr/>
              <p:nvPr/>
            </p:nvSpPr>
            <p:spPr bwMode="auto">
              <a:xfrm>
                <a:off x="5027" y="3602"/>
                <a:ext cx="73" cy="164"/>
              </a:xfrm>
              <a:prstGeom prst="rect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5" name="iṣliḑê"/>
              <p:cNvSpPr/>
              <p:nvPr/>
            </p:nvSpPr>
            <p:spPr bwMode="auto">
              <a:xfrm>
                <a:off x="5016" y="3766"/>
                <a:ext cx="91" cy="90"/>
              </a:xfrm>
              <a:prstGeom prst="ellipse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6" name="iṥ1îḋe"/>
              <p:cNvSpPr/>
              <p:nvPr/>
            </p:nvSpPr>
            <p:spPr bwMode="auto">
              <a:xfrm>
                <a:off x="4997" y="3734"/>
                <a:ext cx="124" cy="73"/>
              </a:xfrm>
              <a:custGeom>
                <a:avLst/>
                <a:gdLst>
                  <a:gd name="T0" fmla="*/ 0 w 90"/>
                  <a:gd name="T1" fmla="*/ 53 h 53"/>
                  <a:gd name="T2" fmla="*/ 90 w 90"/>
                  <a:gd name="T3" fmla="*/ 53 h 53"/>
                  <a:gd name="T4" fmla="*/ 90 w 90"/>
                  <a:gd name="T5" fmla="*/ 43 h 53"/>
                  <a:gd name="T6" fmla="*/ 47 w 90"/>
                  <a:gd name="T7" fmla="*/ 0 h 53"/>
                  <a:gd name="T8" fmla="*/ 43 w 90"/>
                  <a:gd name="T9" fmla="*/ 0 h 53"/>
                  <a:gd name="T10" fmla="*/ 0 w 90"/>
                  <a:gd name="T11" fmla="*/ 43 h 53"/>
                  <a:gd name="T12" fmla="*/ 0 w 90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53">
                    <a:moveTo>
                      <a:pt x="0" y="53"/>
                    </a:move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19"/>
                      <a:pt x="71" y="0"/>
                      <a:pt x="47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2C3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7" name="ïšļíḑê"/>
              <p:cNvSpPr/>
              <p:nvPr/>
            </p:nvSpPr>
            <p:spPr bwMode="auto">
              <a:xfrm>
                <a:off x="4473" y="2160"/>
                <a:ext cx="142" cy="201"/>
              </a:xfrm>
              <a:custGeom>
                <a:avLst/>
                <a:gdLst>
                  <a:gd name="T0" fmla="*/ 142 w 142"/>
                  <a:gd name="T1" fmla="*/ 0 h 201"/>
                  <a:gd name="T2" fmla="*/ 142 w 142"/>
                  <a:gd name="T3" fmla="*/ 2 h 201"/>
                  <a:gd name="T4" fmla="*/ 142 w 142"/>
                  <a:gd name="T5" fmla="*/ 9 h 201"/>
                  <a:gd name="T6" fmla="*/ 141 w 142"/>
                  <a:gd name="T7" fmla="*/ 19 h 201"/>
                  <a:gd name="T8" fmla="*/ 141 w 142"/>
                  <a:gd name="T9" fmla="*/ 30 h 201"/>
                  <a:gd name="T10" fmla="*/ 139 w 142"/>
                  <a:gd name="T11" fmla="*/ 48 h 201"/>
                  <a:gd name="T12" fmla="*/ 139 w 142"/>
                  <a:gd name="T13" fmla="*/ 48 h 201"/>
                  <a:gd name="T14" fmla="*/ 136 w 142"/>
                  <a:gd name="T15" fmla="*/ 75 h 201"/>
                  <a:gd name="T16" fmla="*/ 132 w 142"/>
                  <a:gd name="T17" fmla="*/ 131 h 201"/>
                  <a:gd name="T18" fmla="*/ 130 w 142"/>
                  <a:gd name="T19" fmla="*/ 167 h 201"/>
                  <a:gd name="T20" fmla="*/ 127 w 142"/>
                  <a:gd name="T21" fmla="*/ 201 h 201"/>
                  <a:gd name="T22" fmla="*/ 16 w 142"/>
                  <a:gd name="T23" fmla="*/ 201 h 201"/>
                  <a:gd name="T24" fmla="*/ 13 w 142"/>
                  <a:gd name="T25" fmla="*/ 167 h 201"/>
                  <a:gd name="T26" fmla="*/ 10 w 142"/>
                  <a:gd name="T27" fmla="*/ 131 h 201"/>
                  <a:gd name="T28" fmla="*/ 6 w 142"/>
                  <a:gd name="T29" fmla="*/ 75 h 201"/>
                  <a:gd name="T30" fmla="*/ 3 w 142"/>
                  <a:gd name="T31" fmla="*/ 48 h 201"/>
                  <a:gd name="T32" fmla="*/ 2 w 142"/>
                  <a:gd name="T33" fmla="*/ 31 h 201"/>
                  <a:gd name="T34" fmla="*/ 2 w 142"/>
                  <a:gd name="T35" fmla="*/ 16 h 201"/>
                  <a:gd name="T36" fmla="*/ 0 w 142"/>
                  <a:gd name="T37" fmla="*/ 9 h 201"/>
                  <a:gd name="T38" fmla="*/ 0 w 142"/>
                  <a:gd name="T39" fmla="*/ 2 h 201"/>
                  <a:gd name="T40" fmla="*/ 0 w 142"/>
                  <a:gd name="T41" fmla="*/ 0 h 201"/>
                  <a:gd name="T42" fmla="*/ 142 w 142"/>
                  <a:gd name="T43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2" h="201">
                    <a:moveTo>
                      <a:pt x="142" y="0"/>
                    </a:moveTo>
                    <a:lnTo>
                      <a:pt x="142" y="2"/>
                    </a:lnTo>
                    <a:lnTo>
                      <a:pt x="142" y="9"/>
                    </a:lnTo>
                    <a:lnTo>
                      <a:pt x="141" y="19"/>
                    </a:lnTo>
                    <a:lnTo>
                      <a:pt x="141" y="30"/>
                    </a:lnTo>
                    <a:lnTo>
                      <a:pt x="139" y="48"/>
                    </a:lnTo>
                    <a:lnTo>
                      <a:pt x="139" y="48"/>
                    </a:lnTo>
                    <a:lnTo>
                      <a:pt x="136" y="75"/>
                    </a:lnTo>
                    <a:lnTo>
                      <a:pt x="132" y="131"/>
                    </a:lnTo>
                    <a:lnTo>
                      <a:pt x="130" y="167"/>
                    </a:lnTo>
                    <a:lnTo>
                      <a:pt x="127" y="201"/>
                    </a:lnTo>
                    <a:lnTo>
                      <a:pt x="16" y="201"/>
                    </a:lnTo>
                    <a:lnTo>
                      <a:pt x="13" y="167"/>
                    </a:lnTo>
                    <a:lnTo>
                      <a:pt x="10" y="131"/>
                    </a:lnTo>
                    <a:lnTo>
                      <a:pt x="6" y="75"/>
                    </a:lnTo>
                    <a:lnTo>
                      <a:pt x="3" y="48"/>
                    </a:lnTo>
                    <a:lnTo>
                      <a:pt x="2" y="31"/>
                    </a:lnTo>
                    <a:lnTo>
                      <a:pt x="2" y="16"/>
                    </a:lnTo>
                    <a:lnTo>
                      <a:pt x="0" y="9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8" name="îSļîde"/>
              <p:cNvSpPr/>
              <p:nvPr/>
            </p:nvSpPr>
            <p:spPr bwMode="auto">
              <a:xfrm>
                <a:off x="4557" y="2135"/>
                <a:ext cx="47" cy="20"/>
              </a:xfrm>
              <a:custGeom>
                <a:avLst/>
                <a:gdLst>
                  <a:gd name="T0" fmla="*/ 27 w 34"/>
                  <a:gd name="T1" fmla="*/ 15 h 15"/>
                  <a:gd name="T2" fmla="*/ 7 w 34"/>
                  <a:gd name="T3" fmla="*/ 15 h 15"/>
                  <a:gd name="T4" fmla="*/ 0 w 34"/>
                  <a:gd name="T5" fmla="*/ 8 h 15"/>
                  <a:gd name="T6" fmla="*/ 7 w 34"/>
                  <a:gd name="T7" fmla="*/ 0 h 15"/>
                  <a:gd name="T8" fmla="*/ 27 w 34"/>
                  <a:gd name="T9" fmla="*/ 0 h 15"/>
                  <a:gd name="T10" fmla="*/ 34 w 34"/>
                  <a:gd name="T11" fmla="*/ 8 h 15"/>
                  <a:gd name="T12" fmla="*/ 27 w 3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5">
                    <a:moveTo>
                      <a:pt x="27" y="15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4"/>
                      <a:pt x="34" y="8"/>
                    </a:cubicBezTo>
                    <a:cubicBezTo>
                      <a:pt x="34" y="12"/>
                      <a:pt x="31" y="15"/>
                      <a:pt x="27" y="15"/>
                    </a:cubicBezTo>
                    <a:close/>
                  </a:path>
                </a:pathLst>
              </a:custGeom>
              <a:solidFill>
                <a:srgbClr val="061D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9" name="îṥļíḋé"/>
              <p:cNvSpPr/>
              <p:nvPr/>
            </p:nvSpPr>
            <p:spPr bwMode="auto">
              <a:xfrm>
                <a:off x="4461" y="2144"/>
                <a:ext cx="164" cy="47"/>
              </a:xfrm>
              <a:custGeom>
                <a:avLst/>
                <a:gdLst>
                  <a:gd name="T0" fmla="*/ 119 w 119"/>
                  <a:gd name="T1" fmla="*/ 13 h 34"/>
                  <a:gd name="T2" fmla="*/ 119 w 119"/>
                  <a:gd name="T3" fmla="*/ 21 h 34"/>
                  <a:gd name="T4" fmla="*/ 111 w 119"/>
                  <a:gd name="T5" fmla="*/ 33 h 34"/>
                  <a:gd name="T6" fmla="*/ 106 w 119"/>
                  <a:gd name="T7" fmla="*/ 34 h 34"/>
                  <a:gd name="T8" fmla="*/ 13 w 119"/>
                  <a:gd name="T9" fmla="*/ 34 h 34"/>
                  <a:gd name="T10" fmla="*/ 10 w 119"/>
                  <a:gd name="T11" fmla="*/ 34 h 34"/>
                  <a:gd name="T12" fmla="*/ 0 w 119"/>
                  <a:gd name="T13" fmla="*/ 21 h 34"/>
                  <a:gd name="T14" fmla="*/ 0 w 119"/>
                  <a:gd name="T15" fmla="*/ 13 h 34"/>
                  <a:gd name="T16" fmla="*/ 13 w 119"/>
                  <a:gd name="T17" fmla="*/ 0 h 34"/>
                  <a:gd name="T18" fmla="*/ 106 w 119"/>
                  <a:gd name="T19" fmla="*/ 0 h 34"/>
                  <a:gd name="T20" fmla="*/ 119 w 119"/>
                  <a:gd name="T21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34">
                    <a:moveTo>
                      <a:pt x="119" y="13"/>
                    </a:moveTo>
                    <a:cubicBezTo>
                      <a:pt x="119" y="21"/>
                      <a:pt x="119" y="21"/>
                      <a:pt x="119" y="21"/>
                    </a:cubicBezTo>
                    <a:cubicBezTo>
                      <a:pt x="119" y="27"/>
                      <a:pt x="115" y="31"/>
                      <a:pt x="111" y="33"/>
                    </a:cubicBezTo>
                    <a:cubicBezTo>
                      <a:pt x="109" y="34"/>
                      <a:pt x="108" y="34"/>
                      <a:pt x="106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4"/>
                      <a:pt x="11" y="34"/>
                      <a:pt x="10" y="34"/>
                    </a:cubicBezTo>
                    <a:cubicBezTo>
                      <a:pt x="5" y="33"/>
                      <a:pt x="0" y="28"/>
                      <a:pt x="0" y="2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3" y="0"/>
                      <a:pt x="119" y="6"/>
                      <a:pt x="119" y="13"/>
                    </a:cubicBezTo>
                    <a:close/>
                  </a:path>
                </a:pathLst>
              </a:custGeom>
              <a:solidFill>
                <a:srgbClr val="D9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0" name="îslíḋe"/>
              <p:cNvSpPr/>
              <p:nvPr/>
            </p:nvSpPr>
            <p:spPr bwMode="auto">
              <a:xfrm>
                <a:off x="4476" y="2208"/>
                <a:ext cx="136" cy="119"/>
              </a:xfrm>
              <a:custGeom>
                <a:avLst/>
                <a:gdLst>
                  <a:gd name="T0" fmla="*/ 136 w 136"/>
                  <a:gd name="T1" fmla="*/ 0 h 119"/>
                  <a:gd name="T2" fmla="*/ 133 w 136"/>
                  <a:gd name="T3" fmla="*/ 27 h 119"/>
                  <a:gd name="T4" fmla="*/ 129 w 136"/>
                  <a:gd name="T5" fmla="*/ 83 h 119"/>
                  <a:gd name="T6" fmla="*/ 127 w 136"/>
                  <a:gd name="T7" fmla="*/ 119 h 119"/>
                  <a:gd name="T8" fmla="*/ 10 w 136"/>
                  <a:gd name="T9" fmla="*/ 119 h 119"/>
                  <a:gd name="T10" fmla="*/ 7 w 136"/>
                  <a:gd name="T11" fmla="*/ 83 h 119"/>
                  <a:gd name="T12" fmla="*/ 3 w 136"/>
                  <a:gd name="T13" fmla="*/ 27 h 119"/>
                  <a:gd name="T14" fmla="*/ 0 w 136"/>
                  <a:gd name="T15" fmla="*/ 0 h 119"/>
                  <a:gd name="T16" fmla="*/ 136 w 136"/>
                  <a:gd name="T17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119">
                    <a:moveTo>
                      <a:pt x="136" y="0"/>
                    </a:moveTo>
                    <a:lnTo>
                      <a:pt x="133" y="27"/>
                    </a:lnTo>
                    <a:lnTo>
                      <a:pt x="129" y="83"/>
                    </a:lnTo>
                    <a:lnTo>
                      <a:pt x="127" y="119"/>
                    </a:lnTo>
                    <a:lnTo>
                      <a:pt x="10" y="119"/>
                    </a:lnTo>
                    <a:lnTo>
                      <a:pt x="7" y="83"/>
                    </a:lnTo>
                    <a:lnTo>
                      <a:pt x="3" y="27"/>
                    </a:lnTo>
                    <a:lnTo>
                      <a:pt x="0" y="0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4A8E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1" name="isḻîdè"/>
              <p:cNvSpPr/>
              <p:nvPr/>
            </p:nvSpPr>
            <p:spPr bwMode="auto">
              <a:xfrm>
                <a:off x="4053" y="1658"/>
                <a:ext cx="816" cy="313"/>
              </a:xfrm>
              <a:custGeom>
                <a:avLst/>
                <a:gdLst>
                  <a:gd name="T0" fmla="*/ 594 w 594"/>
                  <a:gd name="T1" fmla="*/ 74 h 228"/>
                  <a:gd name="T2" fmla="*/ 593 w 594"/>
                  <a:gd name="T3" fmla="*/ 74 h 228"/>
                  <a:gd name="T4" fmla="*/ 401 w 594"/>
                  <a:gd name="T5" fmla="*/ 185 h 228"/>
                  <a:gd name="T6" fmla="*/ 329 w 594"/>
                  <a:gd name="T7" fmla="*/ 205 h 228"/>
                  <a:gd name="T8" fmla="*/ 260 w 594"/>
                  <a:gd name="T9" fmla="*/ 218 h 228"/>
                  <a:gd name="T10" fmla="*/ 118 w 594"/>
                  <a:gd name="T11" fmla="*/ 228 h 228"/>
                  <a:gd name="T12" fmla="*/ 5 w 594"/>
                  <a:gd name="T13" fmla="*/ 221 h 228"/>
                  <a:gd name="T14" fmla="*/ 13 w 594"/>
                  <a:gd name="T15" fmla="*/ 175 h 228"/>
                  <a:gd name="T16" fmla="*/ 5 w 594"/>
                  <a:gd name="T17" fmla="*/ 137 h 228"/>
                  <a:gd name="T18" fmla="*/ 255 w 594"/>
                  <a:gd name="T19" fmla="*/ 124 h 228"/>
                  <a:gd name="T20" fmla="*/ 308 w 594"/>
                  <a:gd name="T21" fmla="*/ 114 h 228"/>
                  <a:gd name="T22" fmla="*/ 383 w 594"/>
                  <a:gd name="T23" fmla="*/ 93 h 228"/>
                  <a:gd name="T24" fmla="*/ 573 w 594"/>
                  <a:gd name="T25" fmla="*/ 0 h 228"/>
                  <a:gd name="T26" fmla="*/ 525 w 594"/>
                  <a:gd name="T27" fmla="*/ 10 h 228"/>
                  <a:gd name="T28" fmla="*/ 594 w 594"/>
                  <a:gd name="T29" fmla="*/ 74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4" h="228">
                    <a:moveTo>
                      <a:pt x="594" y="74"/>
                    </a:moveTo>
                    <a:cubicBezTo>
                      <a:pt x="593" y="74"/>
                      <a:pt x="593" y="74"/>
                      <a:pt x="593" y="74"/>
                    </a:cubicBezTo>
                    <a:cubicBezTo>
                      <a:pt x="572" y="97"/>
                      <a:pt x="526" y="146"/>
                      <a:pt x="401" y="185"/>
                    </a:cubicBezTo>
                    <a:cubicBezTo>
                      <a:pt x="379" y="192"/>
                      <a:pt x="356" y="199"/>
                      <a:pt x="329" y="205"/>
                    </a:cubicBezTo>
                    <a:cubicBezTo>
                      <a:pt x="305" y="210"/>
                      <a:pt x="282" y="215"/>
                      <a:pt x="260" y="218"/>
                    </a:cubicBezTo>
                    <a:cubicBezTo>
                      <a:pt x="206" y="226"/>
                      <a:pt x="158" y="228"/>
                      <a:pt x="118" y="228"/>
                    </a:cubicBezTo>
                    <a:cubicBezTo>
                      <a:pt x="52" y="228"/>
                      <a:pt x="9" y="221"/>
                      <a:pt x="5" y="221"/>
                    </a:cubicBezTo>
                    <a:cubicBezTo>
                      <a:pt x="13" y="175"/>
                      <a:pt x="13" y="175"/>
                      <a:pt x="13" y="175"/>
                    </a:cubicBezTo>
                    <a:cubicBezTo>
                      <a:pt x="5" y="137"/>
                      <a:pt x="5" y="137"/>
                      <a:pt x="5" y="137"/>
                    </a:cubicBezTo>
                    <a:cubicBezTo>
                      <a:pt x="0" y="136"/>
                      <a:pt x="119" y="147"/>
                      <a:pt x="255" y="124"/>
                    </a:cubicBezTo>
                    <a:cubicBezTo>
                      <a:pt x="273" y="121"/>
                      <a:pt x="290" y="118"/>
                      <a:pt x="308" y="114"/>
                    </a:cubicBezTo>
                    <a:cubicBezTo>
                      <a:pt x="337" y="107"/>
                      <a:pt x="362" y="100"/>
                      <a:pt x="383" y="93"/>
                    </a:cubicBezTo>
                    <a:cubicBezTo>
                      <a:pt x="477" y="61"/>
                      <a:pt x="558" y="17"/>
                      <a:pt x="573" y="0"/>
                    </a:cubicBezTo>
                    <a:cubicBezTo>
                      <a:pt x="525" y="10"/>
                      <a:pt x="525" y="10"/>
                      <a:pt x="525" y="10"/>
                    </a:cubicBezTo>
                    <a:lnTo>
                      <a:pt x="594" y="74"/>
                    </a:ln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2" name="iśļiḍé"/>
              <p:cNvSpPr/>
              <p:nvPr/>
            </p:nvSpPr>
            <p:spPr bwMode="auto">
              <a:xfrm>
                <a:off x="3811" y="1870"/>
                <a:ext cx="166" cy="100"/>
              </a:xfrm>
              <a:custGeom>
                <a:avLst/>
                <a:gdLst>
                  <a:gd name="T0" fmla="*/ 121 w 121"/>
                  <a:gd name="T1" fmla="*/ 16 h 73"/>
                  <a:gd name="T2" fmla="*/ 121 w 121"/>
                  <a:gd name="T3" fmla="*/ 17 h 73"/>
                  <a:gd name="T4" fmla="*/ 113 w 121"/>
                  <a:gd name="T5" fmla="*/ 28 h 73"/>
                  <a:gd name="T6" fmla="*/ 69 w 121"/>
                  <a:gd name="T7" fmla="*/ 48 h 73"/>
                  <a:gd name="T8" fmla="*/ 19 w 121"/>
                  <a:gd name="T9" fmla="*/ 72 h 73"/>
                  <a:gd name="T10" fmla="*/ 11 w 121"/>
                  <a:gd name="T11" fmla="*/ 73 h 73"/>
                  <a:gd name="T12" fmla="*/ 1 w 121"/>
                  <a:gd name="T13" fmla="*/ 65 h 73"/>
                  <a:gd name="T14" fmla="*/ 0 w 121"/>
                  <a:gd name="T15" fmla="*/ 59 h 73"/>
                  <a:gd name="T16" fmla="*/ 8 w 121"/>
                  <a:gd name="T17" fmla="*/ 47 h 73"/>
                  <a:gd name="T18" fmla="*/ 26 w 121"/>
                  <a:gd name="T19" fmla="*/ 38 h 73"/>
                  <a:gd name="T20" fmla="*/ 44 w 121"/>
                  <a:gd name="T21" fmla="*/ 30 h 73"/>
                  <a:gd name="T22" fmla="*/ 89 w 121"/>
                  <a:gd name="T23" fmla="*/ 9 h 73"/>
                  <a:gd name="T24" fmla="*/ 90 w 121"/>
                  <a:gd name="T25" fmla="*/ 9 h 73"/>
                  <a:gd name="T26" fmla="*/ 102 w 121"/>
                  <a:gd name="T27" fmla="*/ 3 h 73"/>
                  <a:gd name="T28" fmla="*/ 119 w 121"/>
                  <a:gd name="T29" fmla="*/ 8 h 73"/>
                  <a:gd name="T30" fmla="*/ 120 w 121"/>
                  <a:gd name="T31" fmla="*/ 10 h 73"/>
                  <a:gd name="T32" fmla="*/ 121 w 121"/>
                  <a:gd name="T33" fmla="*/ 1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1" h="73">
                    <a:moveTo>
                      <a:pt x="121" y="16"/>
                    </a:moveTo>
                    <a:cubicBezTo>
                      <a:pt x="121" y="16"/>
                      <a:pt x="121" y="17"/>
                      <a:pt x="121" y="17"/>
                    </a:cubicBezTo>
                    <a:cubicBezTo>
                      <a:pt x="121" y="22"/>
                      <a:pt x="118" y="26"/>
                      <a:pt x="113" y="2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6" y="73"/>
                      <a:pt x="13" y="73"/>
                      <a:pt x="11" y="73"/>
                    </a:cubicBezTo>
                    <a:cubicBezTo>
                      <a:pt x="7" y="72"/>
                      <a:pt x="3" y="69"/>
                      <a:pt x="1" y="65"/>
                    </a:cubicBezTo>
                    <a:cubicBezTo>
                      <a:pt x="0" y="63"/>
                      <a:pt x="0" y="61"/>
                      <a:pt x="0" y="59"/>
                    </a:cubicBezTo>
                    <a:cubicBezTo>
                      <a:pt x="0" y="54"/>
                      <a:pt x="3" y="49"/>
                      <a:pt x="8" y="4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8" y="0"/>
                      <a:pt x="116" y="3"/>
                      <a:pt x="119" y="8"/>
                    </a:cubicBezTo>
                    <a:cubicBezTo>
                      <a:pt x="120" y="9"/>
                      <a:pt x="120" y="9"/>
                      <a:pt x="120" y="10"/>
                    </a:cubicBezTo>
                    <a:cubicBezTo>
                      <a:pt x="121" y="12"/>
                      <a:pt x="121" y="14"/>
                      <a:pt x="121" y="16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3" name="ïṥlíḍè"/>
              <p:cNvSpPr/>
              <p:nvPr/>
            </p:nvSpPr>
            <p:spPr bwMode="auto">
              <a:xfrm>
                <a:off x="3830" y="1926"/>
                <a:ext cx="142" cy="92"/>
              </a:xfrm>
              <a:custGeom>
                <a:avLst/>
                <a:gdLst>
                  <a:gd name="T0" fmla="*/ 103 w 103"/>
                  <a:gd name="T1" fmla="*/ 16 h 67"/>
                  <a:gd name="T2" fmla="*/ 95 w 103"/>
                  <a:gd name="T3" fmla="*/ 28 h 67"/>
                  <a:gd name="T4" fmla="*/ 88 w 103"/>
                  <a:gd name="T5" fmla="*/ 32 h 67"/>
                  <a:gd name="T6" fmla="*/ 20 w 103"/>
                  <a:gd name="T7" fmla="*/ 63 h 67"/>
                  <a:gd name="T8" fmla="*/ 1 w 103"/>
                  <a:gd name="T9" fmla="*/ 57 h 67"/>
                  <a:gd name="T10" fmla="*/ 0 w 103"/>
                  <a:gd name="T11" fmla="*/ 51 h 67"/>
                  <a:gd name="T12" fmla="*/ 8 w 103"/>
                  <a:gd name="T13" fmla="*/ 38 h 67"/>
                  <a:gd name="T14" fmla="*/ 63 w 103"/>
                  <a:gd name="T15" fmla="*/ 13 h 67"/>
                  <a:gd name="T16" fmla="*/ 84 w 103"/>
                  <a:gd name="T17" fmla="*/ 3 h 67"/>
                  <a:gd name="T18" fmla="*/ 102 w 103"/>
                  <a:gd name="T19" fmla="*/ 10 h 67"/>
                  <a:gd name="T20" fmla="*/ 103 w 103"/>
                  <a:gd name="T21" fmla="*/ 1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67">
                    <a:moveTo>
                      <a:pt x="103" y="16"/>
                    </a:moveTo>
                    <a:cubicBezTo>
                      <a:pt x="103" y="21"/>
                      <a:pt x="100" y="26"/>
                      <a:pt x="95" y="28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3" y="67"/>
                      <a:pt x="5" y="63"/>
                      <a:pt x="1" y="57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6"/>
                      <a:pt x="3" y="41"/>
                      <a:pt x="8" y="38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1" y="0"/>
                      <a:pt x="99" y="3"/>
                      <a:pt x="102" y="10"/>
                    </a:cubicBezTo>
                    <a:cubicBezTo>
                      <a:pt x="103" y="12"/>
                      <a:pt x="103" y="14"/>
                      <a:pt x="103" y="16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4" name="îṣļiḍe"/>
              <p:cNvSpPr/>
              <p:nvPr/>
            </p:nvSpPr>
            <p:spPr bwMode="auto">
              <a:xfrm>
                <a:off x="3931" y="1928"/>
                <a:ext cx="127" cy="89"/>
              </a:xfrm>
              <a:custGeom>
                <a:avLst/>
                <a:gdLst>
                  <a:gd name="T0" fmla="*/ 93 w 93"/>
                  <a:gd name="T1" fmla="*/ 16 h 65"/>
                  <a:gd name="T2" fmla="*/ 92 w 93"/>
                  <a:gd name="T3" fmla="*/ 21 h 65"/>
                  <a:gd name="T4" fmla="*/ 85 w 93"/>
                  <a:gd name="T5" fmla="*/ 28 h 65"/>
                  <a:gd name="T6" fmla="*/ 19 w 93"/>
                  <a:gd name="T7" fmla="*/ 61 h 65"/>
                  <a:gd name="T8" fmla="*/ 1 w 93"/>
                  <a:gd name="T9" fmla="*/ 55 h 65"/>
                  <a:gd name="T10" fmla="*/ 0 w 93"/>
                  <a:gd name="T11" fmla="*/ 49 h 65"/>
                  <a:gd name="T12" fmla="*/ 8 w 93"/>
                  <a:gd name="T13" fmla="*/ 36 h 65"/>
                  <a:gd name="T14" fmla="*/ 46 w 93"/>
                  <a:gd name="T15" fmla="*/ 16 h 65"/>
                  <a:gd name="T16" fmla="*/ 73 w 93"/>
                  <a:gd name="T17" fmla="*/ 3 h 65"/>
                  <a:gd name="T18" fmla="*/ 92 w 93"/>
                  <a:gd name="T19" fmla="*/ 10 h 65"/>
                  <a:gd name="T20" fmla="*/ 93 w 93"/>
                  <a:gd name="T21" fmla="*/ 1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65">
                    <a:moveTo>
                      <a:pt x="93" y="16"/>
                    </a:moveTo>
                    <a:cubicBezTo>
                      <a:pt x="93" y="17"/>
                      <a:pt x="93" y="19"/>
                      <a:pt x="92" y="21"/>
                    </a:cubicBezTo>
                    <a:cubicBezTo>
                      <a:pt x="91" y="24"/>
                      <a:pt x="88" y="27"/>
                      <a:pt x="85" y="28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3" y="65"/>
                      <a:pt x="4" y="62"/>
                      <a:pt x="1" y="55"/>
                    </a:cubicBezTo>
                    <a:cubicBezTo>
                      <a:pt x="0" y="53"/>
                      <a:pt x="0" y="51"/>
                      <a:pt x="0" y="49"/>
                    </a:cubicBezTo>
                    <a:cubicBezTo>
                      <a:pt x="0" y="44"/>
                      <a:pt x="3" y="39"/>
                      <a:pt x="8" y="3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80" y="0"/>
                      <a:pt x="89" y="3"/>
                      <a:pt x="92" y="10"/>
                    </a:cubicBezTo>
                    <a:cubicBezTo>
                      <a:pt x="93" y="12"/>
                      <a:pt x="93" y="14"/>
                      <a:pt x="93" y="16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5" name="íṣľîde"/>
              <p:cNvSpPr/>
              <p:nvPr/>
            </p:nvSpPr>
            <p:spPr bwMode="auto">
              <a:xfrm>
                <a:off x="3852" y="1840"/>
                <a:ext cx="235" cy="167"/>
              </a:xfrm>
              <a:custGeom>
                <a:avLst/>
                <a:gdLst>
                  <a:gd name="T0" fmla="*/ 168 w 171"/>
                  <a:gd name="T1" fmla="*/ 80 h 122"/>
                  <a:gd name="T2" fmla="*/ 107 w 171"/>
                  <a:gd name="T3" fmla="*/ 117 h 122"/>
                  <a:gd name="T4" fmla="*/ 82 w 171"/>
                  <a:gd name="T5" fmla="*/ 117 h 122"/>
                  <a:gd name="T6" fmla="*/ 65 w 171"/>
                  <a:gd name="T7" fmla="*/ 107 h 122"/>
                  <a:gd name="T8" fmla="*/ 54 w 171"/>
                  <a:gd name="T9" fmla="*/ 102 h 122"/>
                  <a:gd name="T10" fmla="*/ 59 w 171"/>
                  <a:gd name="T11" fmla="*/ 93 h 122"/>
                  <a:gd name="T12" fmla="*/ 34 w 171"/>
                  <a:gd name="T13" fmla="*/ 74 h 122"/>
                  <a:gd name="T14" fmla="*/ 26 w 171"/>
                  <a:gd name="T15" fmla="*/ 68 h 122"/>
                  <a:gd name="T16" fmla="*/ 1 w 171"/>
                  <a:gd name="T17" fmla="*/ 50 h 122"/>
                  <a:gd name="T18" fmla="*/ 0 w 171"/>
                  <a:gd name="T19" fmla="*/ 49 h 122"/>
                  <a:gd name="T20" fmla="*/ 20 w 171"/>
                  <a:gd name="T21" fmla="*/ 33 h 122"/>
                  <a:gd name="T22" fmla="*/ 26 w 171"/>
                  <a:gd name="T23" fmla="*/ 29 h 122"/>
                  <a:gd name="T24" fmla="*/ 56 w 171"/>
                  <a:gd name="T25" fmla="*/ 9 h 122"/>
                  <a:gd name="T26" fmla="*/ 95 w 171"/>
                  <a:gd name="T27" fmla="*/ 1 h 122"/>
                  <a:gd name="T28" fmla="*/ 95 w 171"/>
                  <a:gd name="T29" fmla="*/ 1 h 122"/>
                  <a:gd name="T30" fmla="*/ 125 w 171"/>
                  <a:gd name="T31" fmla="*/ 1 h 122"/>
                  <a:gd name="T32" fmla="*/ 170 w 171"/>
                  <a:gd name="T33" fmla="*/ 6 h 122"/>
                  <a:gd name="T34" fmla="*/ 168 w 171"/>
                  <a:gd name="T35" fmla="*/ 8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1" h="122">
                    <a:moveTo>
                      <a:pt x="168" y="80"/>
                    </a:moveTo>
                    <a:cubicBezTo>
                      <a:pt x="158" y="86"/>
                      <a:pt x="115" y="114"/>
                      <a:pt x="107" y="117"/>
                    </a:cubicBezTo>
                    <a:cubicBezTo>
                      <a:pt x="96" y="122"/>
                      <a:pt x="91" y="115"/>
                      <a:pt x="82" y="117"/>
                    </a:cubicBezTo>
                    <a:cubicBezTo>
                      <a:pt x="57" y="120"/>
                      <a:pt x="70" y="109"/>
                      <a:pt x="65" y="107"/>
                    </a:cubicBezTo>
                    <a:cubicBezTo>
                      <a:pt x="63" y="106"/>
                      <a:pt x="54" y="102"/>
                      <a:pt x="54" y="102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0" y="42"/>
                      <a:pt x="20" y="33"/>
                    </a:cubicBezTo>
                    <a:cubicBezTo>
                      <a:pt x="22" y="32"/>
                      <a:pt x="24" y="30"/>
                      <a:pt x="26" y="29"/>
                    </a:cubicBezTo>
                    <a:cubicBezTo>
                      <a:pt x="38" y="20"/>
                      <a:pt x="50" y="12"/>
                      <a:pt x="56" y="9"/>
                    </a:cubicBezTo>
                    <a:cubicBezTo>
                      <a:pt x="68" y="5"/>
                      <a:pt x="81" y="2"/>
                      <a:pt x="95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105" y="0"/>
                      <a:pt x="115" y="0"/>
                      <a:pt x="125" y="1"/>
                    </a:cubicBezTo>
                    <a:cubicBezTo>
                      <a:pt x="170" y="6"/>
                      <a:pt x="170" y="6"/>
                      <a:pt x="170" y="6"/>
                    </a:cubicBezTo>
                    <a:cubicBezTo>
                      <a:pt x="170" y="6"/>
                      <a:pt x="171" y="79"/>
                      <a:pt x="168" y="80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6" name="ïṩļíḋè"/>
              <p:cNvSpPr/>
              <p:nvPr/>
            </p:nvSpPr>
            <p:spPr bwMode="auto">
              <a:xfrm>
                <a:off x="4403" y="1786"/>
                <a:ext cx="201" cy="172"/>
              </a:xfrm>
              <a:custGeom>
                <a:avLst/>
                <a:gdLst>
                  <a:gd name="T0" fmla="*/ 146 w 146"/>
                  <a:gd name="T1" fmla="*/ 92 h 125"/>
                  <a:gd name="T2" fmla="*/ 74 w 146"/>
                  <a:gd name="T3" fmla="*/ 112 h 125"/>
                  <a:gd name="T4" fmla="*/ 5 w 146"/>
                  <a:gd name="T5" fmla="*/ 125 h 125"/>
                  <a:gd name="T6" fmla="*/ 0 w 146"/>
                  <a:gd name="T7" fmla="*/ 31 h 125"/>
                  <a:gd name="T8" fmla="*/ 53 w 146"/>
                  <a:gd name="T9" fmla="*/ 21 h 125"/>
                  <a:gd name="T10" fmla="*/ 128 w 146"/>
                  <a:gd name="T11" fmla="*/ 0 h 125"/>
                  <a:gd name="T12" fmla="*/ 146 w 146"/>
                  <a:gd name="T13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25">
                    <a:moveTo>
                      <a:pt x="146" y="92"/>
                    </a:moveTo>
                    <a:cubicBezTo>
                      <a:pt x="124" y="99"/>
                      <a:pt x="101" y="106"/>
                      <a:pt x="74" y="112"/>
                    </a:cubicBezTo>
                    <a:cubicBezTo>
                      <a:pt x="50" y="117"/>
                      <a:pt x="27" y="122"/>
                      <a:pt x="5" y="125"/>
                    </a:cubicBezTo>
                    <a:cubicBezTo>
                      <a:pt x="3" y="102"/>
                      <a:pt x="1" y="44"/>
                      <a:pt x="0" y="31"/>
                    </a:cubicBezTo>
                    <a:cubicBezTo>
                      <a:pt x="18" y="28"/>
                      <a:pt x="35" y="25"/>
                      <a:pt x="53" y="21"/>
                    </a:cubicBezTo>
                    <a:cubicBezTo>
                      <a:pt x="82" y="14"/>
                      <a:pt x="107" y="7"/>
                      <a:pt x="128" y="0"/>
                    </a:cubicBezTo>
                    <a:lnTo>
                      <a:pt x="146" y="92"/>
                    </a:lnTo>
                    <a:close/>
                  </a:path>
                </a:pathLst>
              </a:custGeom>
              <a:solidFill>
                <a:srgbClr val="CD8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7" name="ïšḻiḍê"/>
              <p:cNvSpPr/>
              <p:nvPr/>
            </p:nvSpPr>
            <p:spPr bwMode="auto">
              <a:xfrm>
                <a:off x="4651" y="1037"/>
                <a:ext cx="621" cy="657"/>
              </a:xfrm>
              <a:custGeom>
                <a:avLst/>
                <a:gdLst>
                  <a:gd name="T0" fmla="*/ 268 w 452"/>
                  <a:gd name="T1" fmla="*/ 465 h 479"/>
                  <a:gd name="T2" fmla="*/ 259 w 452"/>
                  <a:gd name="T3" fmla="*/ 466 h 479"/>
                  <a:gd name="T4" fmla="*/ 40 w 452"/>
                  <a:gd name="T5" fmla="*/ 301 h 479"/>
                  <a:gd name="T6" fmla="*/ 0 w 452"/>
                  <a:gd name="T7" fmla="*/ 65 h 479"/>
                  <a:gd name="T8" fmla="*/ 139 w 452"/>
                  <a:gd name="T9" fmla="*/ 40 h 479"/>
                  <a:gd name="T10" fmla="*/ 396 w 452"/>
                  <a:gd name="T11" fmla="*/ 0 h 479"/>
                  <a:gd name="T12" fmla="*/ 433 w 452"/>
                  <a:gd name="T13" fmla="*/ 311 h 479"/>
                  <a:gd name="T14" fmla="*/ 268 w 452"/>
                  <a:gd name="T15" fmla="*/ 465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2" h="479">
                    <a:moveTo>
                      <a:pt x="268" y="465"/>
                    </a:moveTo>
                    <a:cubicBezTo>
                      <a:pt x="265" y="465"/>
                      <a:pt x="262" y="466"/>
                      <a:pt x="259" y="466"/>
                    </a:cubicBezTo>
                    <a:cubicBezTo>
                      <a:pt x="155" y="479"/>
                      <a:pt x="58" y="407"/>
                      <a:pt x="40" y="30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396" y="0"/>
                      <a:pt x="396" y="0"/>
                      <a:pt x="396" y="0"/>
                    </a:cubicBezTo>
                    <a:cubicBezTo>
                      <a:pt x="433" y="311"/>
                      <a:pt x="433" y="311"/>
                      <a:pt x="433" y="311"/>
                    </a:cubicBezTo>
                    <a:cubicBezTo>
                      <a:pt x="452" y="420"/>
                      <a:pt x="375" y="446"/>
                      <a:pt x="268" y="465"/>
                    </a:cubicBezTo>
                    <a:close/>
                  </a:path>
                </a:pathLst>
              </a:custGeom>
              <a:solidFill>
                <a:srgbClr val="723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8" name="îṥ1iḓé"/>
              <p:cNvSpPr/>
              <p:nvPr/>
            </p:nvSpPr>
            <p:spPr bwMode="auto">
              <a:xfrm>
                <a:off x="4651" y="1092"/>
                <a:ext cx="515" cy="602"/>
              </a:xfrm>
              <a:custGeom>
                <a:avLst/>
                <a:gdLst>
                  <a:gd name="T0" fmla="*/ 356 w 375"/>
                  <a:gd name="T1" fmla="*/ 335 h 439"/>
                  <a:gd name="T2" fmla="*/ 259 w 375"/>
                  <a:gd name="T3" fmla="*/ 426 h 439"/>
                  <a:gd name="T4" fmla="*/ 40 w 375"/>
                  <a:gd name="T5" fmla="*/ 261 h 439"/>
                  <a:gd name="T6" fmla="*/ 0 w 375"/>
                  <a:gd name="T7" fmla="*/ 25 h 439"/>
                  <a:gd name="T8" fmla="*/ 139 w 375"/>
                  <a:gd name="T9" fmla="*/ 0 h 439"/>
                  <a:gd name="T10" fmla="*/ 328 w 375"/>
                  <a:gd name="T11" fmla="*/ 82 h 439"/>
                  <a:gd name="T12" fmla="*/ 356 w 375"/>
                  <a:gd name="T13" fmla="*/ 335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5" h="439">
                    <a:moveTo>
                      <a:pt x="356" y="335"/>
                    </a:moveTo>
                    <a:cubicBezTo>
                      <a:pt x="348" y="372"/>
                      <a:pt x="308" y="405"/>
                      <a:pt x="259" y="426"/>
                    </a:cubicBezTo>
                    <a:cubicBezTo>
                      <a:pt x="155" y="439"/>
                      <a:pt x="58" y="367"/>
                      <a:pt x="40" y="26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227" y="22"/>
                      <a:pt x="322" y="71"/>
                      <a:pt x="328" y="82"/>
                    </a:cubicBezTo>
                    <a:cubicBezTo>
                      <a:pt x="331" y="87"/>
                      <a:pt x="375" y="234"/>
                      <a:pt x="356" y="335"/>
                    </a:cubicBezTo>
                    <a:close/>
                  </a:path>
                </a:pathLst>
              </a:custGeom>
              <a:solidFill>
                <a:srgbClr val="591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9" name="í$ḷïďé"/>
              <p:cNvSpPr/>
              <p:nvPr/>
            </p:nvSpPr>
            <p:spPr bwMode="auto">
              <a:xfrm>
                <a:off x="4919" y="1269"/>
                <a:ext cx="148" cy="315"/>
              </a:xfrm>
              <a:custGeom>
                <a:avLst/>
                <a:gdLst>
                  <a:gd name="T0" fmla="*/ 45 w 108"/>
                  <a:gd name="T1" fmla="*/ 230 h 230"/>
                  <a:gd name="T2" fmla="*/ 64 w 108"/>
                  <a:gd name="T3" fmla="*/ 230 h 230"/>
                  <a:gd name="T4" fmla="*/ 108 w 108"/>
                  <a:gd name="T5" fmla="*/ 185 h 230"/>
                  <a:gd name="T6" fmla="*/ 93 w 108"/>
                  <a:gd name="T7" fmla="*/ 40 h 230"/>
                  <a:gd name="T8" fmla="*/ 64 w 108"/>
                  <a:gd name="T9" fmla="*/ 0 h 230"/>
                  <a:gd name="T10" fmla="*/ 45 w 108"/>
                  <a:gd name="T11" fmla="*/ 0 h 230"/>
                  <a:gd name="T12" fmla="*/ 0 w 108"/>
                  <a:gd name="T13" fmla="*/ 45 h 230"/>
                  <a:gd name="T14" fmla="*/ 0 w 108"/>
                  <a:gd name="T15" fmla="*/ 185 h 230"/>
                  <a:gd name="T16" fmla="*/ 45 w 108"/>
                  <a:gd name="T17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30">
                    <a:moveTo>
                      <a:pt x="45" y="230"/>
                    </a:moveTo>
                    <a:cubicBezTo>
                      <a:pt x="64" y="230"/>
                      <a:pt x="64" y="230"/>
                      <a:pt x="64" y="230"/>
                    </a:cubicBezTo>
                    <a:cubicBezTo>
                      <a:pt x="88" y="230"/>
                      <a:pt x="108" y="210"/>
                      <a:pt x="108" y="185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15"/>
                      <a:pt x="88" y="0"/>
                      <a:pt x="6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10"/>
                      <a:pt x="20" y="230"/>
                      <a:pt x="45" y="230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0" name="îsḷïḍé"/>
              <p:cNvSpPr/>
              <p:nvPr/>
            </p:nvSpPr>
            <p:spPr bwMode="auto">
              <a:xfrm>
                <a:off x="4623" y="802"/>
                <a:ext cx="576" cy="469"/>
              </a:xfrm>
              <a:custGeom>
                <a:avLst/>
                <a:gdLst>
                  <a:gd name="T0" fmla="*/ 16 w 419"/>
                  <a:gd name="T1" fmla="*/ 269 h 342"/>
                  <a:gd name="T2" fmla="*/ 35 w 419"/>
                  <a:gd name="T3" fmla="*/ 316 h 342"/>
                  <a:gd name="T4" fmla="*/ 25 w 419"/>
                  <a:gd name="T5" fmla="*/ 282 h 342"/>
                  <a:gd name="T6" fmla="*/ 56 w 419"/>
                  <a:gd name="T7" fmla="*/ 279 h 342"/>
                  <a:gd name="T8" fmla="*/ 154 w 419"/>
                  <a:gd name="T9" fmla="*/ 230 h 342"/>
                  <a:gd name="T10" fmla="*/ 254 w 419"/>
                  <a:gd name="T11" fmla="*/ 181 h 342"/>
                  <a:gd name="T12" fmla="*/ 287 w 419"/>
                  <a:gd name="T13" fmla="*/ 181 h 342"/>
                  <a:gd name="T14" fmla="*/ 312 w 419"/>
                  <a:gd name="T15" fmla="*/ 211 h 342"/>
                  <a:gd name="T16" fmla="*/ 370 w 419"/>
                  <a:gd name="T17" fmla="*/ 314 h 342"/>
                  <a:gd name="T18" fmla="*/ 379 w 419"/>
                  <a:gd name="T19" fmla="*/ 332 h 342"/>
                  <a:gd name="T20" fmla="*/ 385 w 419"/>
                  <a:gd name="T21" fmla="*/ 341 h 342"/>
                  <a:gd name="T22" fmla="*/ 404 w 419"/>
                  <a:gd name="T23" fmla="*/ 288 h 342"/>
                  <a:gd name="T24" fmla="*/ 418 w 419"/>
                  <a:gd name="T25" fmla="*/ 208 h 342"/>
                  <a:gd name="T26" fmla="*/ 404 w 419"/>
                  <a:gd name="T27" fmla="*/ 133 h 342"/>
                  <a:gd name="T28" fmla="*/ 290 w 419"/>
                  <a:gd name="T29" fmla="*/ 22 h 342"/>
                  <a:gd name="T30" fmla="*/ 121 w 419"/>
                  <a:gd name="T31" fmla="*/ 26 h 342"/>
                  <a:gd name="T32" fmla="*/ 3 w 419"/>
                  <a:gd name="T33" fmla="*/ 164 h 342"/>
                  <a:gd name="T34" fmla="*/ 16 w 419"/>
                  <a:gd name="T35" fmla="*/ 26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9" h="342">
                    <a:moveTo>
                      <a:pt x="16" y="269"/>
                    </a:moveTo>
                    <a:cubicBezTo>
                      <a:pt x="22" y="285"/>
                      <a:pt x="28" y="300"/>
                      <a:pt x="35" y="316"/>
                    </a:cubicBezTo>
                    <a:cubicBezTo>
                      <a:pt x="37" y="320"/>
                      <a:pt x="22" y="280"/>
                      <a:pt x="25" y="282"/>
                    </a:cubicBezTo>
                    <a:cubicBezTo>
                      <a:pt x="35" y="286"/>
                      <a:pt x="47" y="282"/>
                      <a:pt x="56" y="279"/>
                    </a:cubicBezTo>
                    <a:cubicBezTo>
                      <a:pt x="91" y="268"/>
                      <a:pt x="123" y="248"/>
                      <a:pt x="154" y="230"/>
                    </a:cubicBezTo>
                    <a:cubicBezTo>
                      <a:pt x="186" y="212"/>
                      <a:pt x="219" y="191"/>
                      <a:pt x="254" y="181"/>
                    </a:cubicBezTo>
                    <a:cubicBezTo>
                      <a:pt x="264" y="179"/>
                      <a:pt x="277" y="176"/>
                      <a:pt x="287" y="181"/>
                    </a:cubicBezTo>
                    <a:cubicBezTo>
                      <a:pt x="298" y="187"/>
                      <a:pt x="305" y="201"/>
                      <a:pt x="312" y="211"/>
                    </a:cubicBezTo>
                    <a:cubicBezTo>
                      <a:pt x="334" y="244"/>
                      <a:pt x="351" y="280"/>
                      <a:pt x="370" y="314"/>
                    </a:cubicBezTo>
                    <a:cubicBezTo>
                      <a:pt x="373" y="320"/>
                      <a:pt x="376" y="326"/>
                      <a:pt x="379" y="332"/>
                    </a:cubicBezTo>
                    <a:cubicBezTo>
                      <a:pt x="380" y="334"/>
                      <a:pt x="383" y="340"/>
                      <a:pt x="385" y="341"/>
                    </a:cubicBezTo>
                    <a:cubicBezTo>
                      <a:pt x="389" y="342"/>
                      <a:pt x="403" y="294"/>
                      <a:pt x="404" y="288"/>
                    </a:cubicBezTo>
                    <a:cubicBezTo>
                      <a:pt x="411" y="262"/>
                      <a:pt x="417" y="235"/>
                      <a:pt x="418" y="208"/>
                    </a:cubicBezTo>
                    <a:cubicBezTo>
                      <a:pt x="419" y="182"/>
                      <a:pt x="414" y="157"/>
                      <a:pt x="404" y="133"/>
                    </a:cubicBezTo>
                    <a:cubicBezTo>
                      <a:pt x="383" y="83"/>
                      <a:pt x="340" y="43"/>
                      <a:pt x="290" y="22"/>
                    </a:cubicBezTo>
                    <a:cubicBezTo>
                      <a:pt x="236" y="0"/>
                      <a:pt x="174" y="0"/>
                      <a:pt x="121" y="26"/>
                    </a:cubicBezTo>
                    <a:cubicBezTo>
                      <a:pt x="64" y="53"/>
                      <a:pt x="16" y="102"/>
                      <a:pt x="3" y="164"/>
                    </a:cubicBezTo>
                    <a:cubicBezTo>
                      <a:pt x="0" y="182"/>
                      <a:pt x="1" y="231"/>
                      <a:pt x="16" y="269"/>
                    </a:cubicBezTo>
                    <a:close/>
                  </a:path>
                </a:pathLst>
              </a:custGeom>
              <a:solidFill>
                <a:srgbClr val="723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1" name="iŝlíḋê"/>
              <p:cNvSpPr/>
              <p:nvPr/>
            </p:nvSpPr>
            <p:spPr bwMode="auto">
              <a:xfrm>
                <a:off x="4998" y="1107"/>
                <a:ext cx="101" cy="100"/>
              </a:xfrm>
              <a:custGeom>
                <a:avLst/>
                <a:gdLst>
                  <a:gd name="T0" fmla="*/ 0 w 73"/>
                  <a:gd name="T1" fmla="*/ 38 h 73"/>
                  <a:gd name="T2" fmla="*/ 3 w 73"/>
                  <a:gd name="T3" fmla="*/ 50 h 73"/>
                  <a:gd name="T4" fmla="*/ 12 w 73"/>
                  <a:gd name="T5" fmla="*/ 63 h 73"/>
                  <a:gd name="T6" fmla="*/ 37 w 73"/>
                  <a:gd name="T7" fmla="*/ 73 h 73"/>
                  <a:gd name="T8" fmla="*/ 58 w 73"/>
                  <a:gd name="T9" fmla="*/ 71 h 73"/>
                  <a:gd name="T10" fmla="*/ 73 w 73"/>
                  <a:gd name="T11" fmla="*/ 71 h 73"/>
                  <a:gd name="T12" fmla="*/ 71 w 73"/>
                  <a:gd name="T13" fmla="*/ 23 h 73"/>
                  <a:gd name="T14" fmla="*/ 71 w 73"/>
                  <a:gd name="T15" fmla="*/ 23 h 73"/>
                  <a:gd name="T16" fmla="*/ 71 w 73"/>
                  <a:gd name="T17" fmla="*/ 15 h 73"/>
                  <a:gd name="T18" fmla="*/ 70 w 73"/>
                  <a:gd name="T19" fmla="*/ 8 h 73"/>
                  <a:gd name="T20" fmla="*/ 70 w 73"/>
                  <a:gd name="T21" fmla="*/ 2 h 73"/>
                  <a:gd name="T22" fmla="*/ 70 w 73"/>
                  <a:gd name="T23" fmla="*/ 0 h 73"/>
                  <a:gd name="T24" fmla="*/ 70 w 73"/>
                  <a:gd name="T25" fmla="*/ 0 h 73"/>
                  <a:gd name="T26" fmla="*/ 33 w 73"/>
                  <a:gd name="T27" fmla="*/ 2 h 73"/>
                  <a:gd name="T28" fmla="*/ 10 w 73"/>
                  <a:gd name="T29" fmla="*/ 13 h 73"/>
                  <a:gd name="T30" fmla="*/ 2 w 73"/>
                  <a:gd name="T31" fmla="*/ 26 h 73"/>
                  <a:gd name="T32" fmla="*/ 0 w 73"/>
                  <a:gd name="T33" fmla="*/ 3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73">
                    <a:moveTo>
                      <a:pt x="0" y="38"/>
                    </a:moveTo>
                    <a:cubicBezTo>
                      <a:pt x="0" y="43"/>
                      <a:pt x="1" y="47"/>
                      <a:pt x="3" y="50"/>
                    </a:cubicBezTo>
                    <a:cubicBezTo>
                      <a:pt x="5" y="55"/>
                      <a:pt x="8" y="60"/>
                      <a:pt x="12" y="63"/>
                    </a:cubicBezTo>
                    <a:cubicBezTo>
                      <a:pt x="18" y="69"/>
                      <a:pt x="27" y="73"/>
                      <a:pt x="37" y="73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4" y="3"/>
                      <a:pt x="16" y="7"/>
                      <a:pt x="10" y="13"/>
                    </a:cubicBezTo>
                    <a:cubicBezTo>
                      <a:pt x="6" y="16"/>
                      <a:pt x="3" y="21"/>
                      <a:pt x="2" y="26"/>
                    </a:cubicBezTo>
                    <a:cubicBezTo>
                      <a:pt x="0" y="30"/>
                      <a:pt x="0" y="34"/>
                      <a:pt x="0" y="38"/>
                    </a:cubicBezTo>
                    <a:close/>
                  </a:path>
                </a:pathLst>
              </a:custGeom>
              <a:solidFill>
                <a:srgbClr val="FFC4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2" name="ïṡľïḍè"/>
              <p:cNvSpPr/>
              <p:nvPr/>
            </p:nvSpPr>
            <p:spPr bwMode="auto">
              <a:xfrm>
                <a:off x="4652" y="899"/>
                <a:ext cx="399" cy="560"/>
              </a:xfrm>
              <a:custGeom>
                <a:avLst/>
                <a:gdLst>
                  <a:gd name="T0" fmla="*/ 289 w 290"/>
                  <a:gd name="T1" fmla="*/ 337 h 408"/>
                  <a:gd name="T2" fmla="*/ 235 w 290"/>
                  <a:gd name="T3" fmla="*/ 393 h 408"/>
                  <a:gd name="T4" fmla="*/ 234 w 290"/>
                  <a:gd name="T5" fmla="*/ 393 h 408"/>
                  <a:gd name="T6" fmla="*/ 195 w 290"/>
                  <a:gd name="T7" fmla="*/ 405 h 408"/>
                  <a:gd name="T8" fmla="*/ 180 w 290"/>
                  <a:gd name="T9" fmla="*/ 407 h 408"/>
                  <a:gd name="T10" fmla="*/ 174 w 290"/>
                  <a:gd name="T11" fmla="*/ 408 h 408"/>
                  <a:gd name="T12" fmla="*/ 151 w 290"/>
                  <a:gd name="T13" fmla="*/ 407 h 408"/>
                  <a:gd name="T14" fmla="*/ 145 w 290"/>
                  <a:gd name="T15" fmla="*/ 407 h 408"/>
                  <a:gd name="T16" fmla="*/ 8 w 290"/>
                  <a:gd name="T17" fmla="*/ 279 h 408"/>
                  <a:gd name="T18" fmla="*/ 5 w 290"/>
                  <a:gd name="T19" fmla="*/ 257 h 408"/>
                  <a:gd name="T20" fmla="*/ 4 w 290"/>
                  <a:gd name="T21" fmla="*/ 246 h 408"/>
                  <a:gd name="T22" fmla="*/ 0 w 290"/>
                  <a:gd name="T23" fmla="*/ 169 h 408"/>
                  <a:gd name="T24" fmla="*/ 1 w 290"/>
                  <a:gd name="T25" fmla="*/ 136 h 408"/>
                  <a:gd name="T26" fmla="*/ 7 w 290"/>
                  <a:gd name="T27" fmla="*/ 111 h 408"/>
                  <a:gd name="T28" fmla="*/ 39 w 290"/>
                  <a:gd name="T29" fmla="*/ 55 h 408"/>
                  <a:gd name="T30" fmla="*/ 150 w 290"/>
                  <a:gd name="T31" fmla="*/ 2 h 408"/>
                  <a:gd name="T32" fmla="*/ 242 w 290"/>
                  <a:gd name="T33" fmla="*/ 24 h 408"/>
                  <a:gd name="T34" fmla="*/ 253 w 290"/>
                  <a:gd name="T35" fmla="*/ 32 h 408"/>
                  <a:gd name="T36" fmla="*/ 283 w 290"/>
                  <a:gd name="T37" fmla="*/ 80 h 408"/>
                  <a:gd name="T38" fmla="*/ 289 w 290"/>
                  <a:gd name="T39" fmla="*/ 337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0" h="408">
                    <a:moveTo>
                      <a:pt x="289" y="337"/>
                    </a:moveTo>
                    <a:cubicBezTo>
                      <a:pt x="265" y="372"/>
                      <a:pt x="265" y="378"/>
                      <a:pt x="235" y="393"/>
                    </a:cubicBezTo>
                    <a:cubicBezTo>
                      <a:pt x="234" y="393"/>
                      <a:pt x="234" y="393"/>
                      <a:pt x="234" y="393"/>
                    </a:cubicBezTo>
                    <a:cubicBezTo>
                      <a:pt x="222" y="398"/>
                      <a:pt x="209" y="403"/>
                      <a:pt x="195" y="405"/>
                    </a:cubicBezTo>
                    <a:cubicBezTo>
                      <a:pt x="190" y="406"/>
                      <a:pt x="185" y="407"/>
                      <a:pt x="180" y="407"/>
                    </a:cubicBezTo>
                    <a:cubicBezTo>
                      <a:pt x="178" y="408"/>
                      <a:pt x="176" y="408"/>
                      <a:pt x="174" y="408"/>
                    </a:cubicBezTo>
                    <a:cubicBezTo>
                      <a:pt x="166" y="408"/>
                      <a:pt x="159" y="408"/>
                      <a:pt x="151" y="407"/>
                    </a:cubicBezTo>
                    <a:cubicBezTo>
                      <a:pt x="149" y="407"/>
                      <a:pt x="147" y="407"/>
                      <a:pt x="145" y="407"/>
                    </a:cubicBezTo>
                    <a:cubicBezTo>
                      <a:pt x="77" y="398"/>
                      <a:pt x="21" y="346"/>
                      <a:pt x="8" y="279"/>
                    </a:cubicBezTo>
                    <a:cubicBezTo>
                      <a:pt x="6" y="272"/>
                      <a:pt x="5" y="264"/>
                      <a:pt x="5" y="257"/>
                    </a:cubicBezTo>
                    <a:cubicBezTo>
                      <a:pt x="4" y="246"/>
                      <a:pt x="4" y="246"/>
                      <a:pt x="4" y="246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58"/>
                      <a:pt x="0" y="147"/>
                      <a:pt x="1" y="136"/>
                    </a:cubicBezTo>
                    <a:cubicBezTo>
                      <a:pt x="2" y="127"/>
                      <a:pt x="4" y="119"/>
                      <a:pt x="7" y="111"/>
                    </a:cubicBezTo>
                    <a:cubicBezTo>
                      <a:pt x="14" y="90"/>
                      <a:pt x="24" y="71"/>
                      <a:pt x="39" y="55"/>
                    </a:cubicBezTo>
                    <a:cubicBezTo>
                      <a:pt x="66" y="24"/>
                      <a:pt x="106" y="4"/>
                      <a:pt x="150" y="2"/>
                    </a:cubicBezTo>
                    <a:cubicBezTo>
                      <a:pt x="184" y="0"/>
                      <a:pt x="215" y="9"/>
                      <a:pt x="242" y="24"/>
                    </a:cubicBezTo>
                    <a:cubicBezTo>
                      <a:pt x="246" y="27"/>
                      <a:pt x="249" y="29"/>
                      <a:pt x="253" y="32"/>
                    </a:cubicBezTo>
                    <a:cubicBezTo>
                      <a:pt x="272" y="45"/>
                      <a:pt x="283" y="80"/>
                      <a:pt x="283" y="80"/>
                    </a:cubicBezTo>
                    <a:cubicBezTo>
                      <a:pt x="286" y="85"/>
                      <a:pt x="290" y="336"/>
                      <a:pt x="289" y="337"/>
                    </a:cubicBezTo>
                    <a:close/>
                  </a:path>
                </a:pathLst>
              </a:custGeom>
              <a:solidFill>
                <a:srgbClr val="FFC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3" name="íṡlîḍê"/>
              <p:cNvSpPr/>
              <p:nvPr/>
            </p:nvSpPr>
            <p:spPr bwMode="auto">
              <a:xfrm>
                <a:off x="5074" y="1146"/>
                <a:ext cx="60" cy="87"/>
              </a:xfrm>
              <a:custGeom>
                <a:avLst/>
                <a:gdLst>
                  <a:gd name="T0" fmla="*/ 43 w 44"/>
                  <a:gd name="T1" fmla="*/ 29 h 63"/>
                  <a:gd name="T2" fmla="*/ 19 w 44"/>
                  <a:gd name="T3" fmla="*/ 61 h 63"/>
                  <a:gd name="T4" fmla="*/ 15 w 44"/>
                  <a:gd name="T5" fmla="*/ 62 h 63"/>
                  <a:gd name="T6" fmla="*/ 13 w 44"/>
                  <a:gd name="T7" fmla="*/ 62 h 63"/>
                  <a:gd name="T8" fmla="*/ 3 w 44"/>
                  <a:gd name="T9" fmla="*/ 63 h 63"/>
                  <a:gd name="T10" fmla="*/ 2 w 44"/>
                  <a:gd name="T11" fmla="*/ 42 h 63"/>
                  <a:gd name="T12" fmla="*/ 2 w 44"/>
                  <a:gd name="T13" fmla="*/ 38 h 63"/>
                  <a:gd name="T14" fmla="*/ 0 w 44"/>
                  <a:gd name="T15" fmla="*/ 1 h 63"/>
                  <a:gd name="T16" fmla="*/ 10 w 44"/>
                  <a:gd name="T17" fmla="*/ 0 h 63"/>
                  <a:gd name="T18" fmla="*/ 13 w 44"/>
                  <a:gd name="T19" fmla="*/ 0 h 63"/>
                  <a:gd name="T20" fmla="*/ 13 w 44"/>
                  <a:gd name="T21" fmla="*/ 0 h 63"/>
                  <a:gd name="T22" fmla="*/ 16 w 44"/>
                  <a:gd name="T23" fmla="*/ 0 h 63"/>
                  <a:gd name="T24" fmla="*/ 16 w 44"/>
                  <a:gd name="T25" fmla="*/ 0 h 63"/>
                  <a:gd name="T26" fmla="*/ 33 w 44"/>
                  <a:gd name="T27" fmla="*/ 8 h 63"/>
                  <a:gd name="T28" fmla="*/ 43 w 44"/>
                  <a:gd name="T29" fmla="*/ 2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63">
                    <a:moveTo>
                      <a:pt x="43" y="29"/>
                    </a:moveTo>
                    <a:cubicBezTo>
                      <a:pt x="44" y="44"/>
                      <a:pt x="34" y="58"/>
                      <a:pt x="19" y="61"/>
                    </a:cubicBezTo>
                    <a:cubicBezTo>
                      <a:pt x="18" y="62"/>
                      <a:pt x="17" y="62"/>
                      <a:pt x="15" y="62"/>
                    </a:cubicBezTo>
                    <a:cubicBezTo>
                      <a:pt x="15" y="62"/>
                      <a:pt x="14" y="62"/>
                      <a:pt x="13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3" y="1"/>
                      <a:pt x="28" y="4"/>
                      <a:pt x="33" y="8"/>
                    </a:cubicBezTo>
                    <a:cubicBezTo>
                      <a:pt x="39" y="13"/>
                      <a:pt x="43" y="20"/>
                      <a:pt x="43" y="29"/>
                    </a:cubicBezTo>
                    <a:close/>
                  </a:path>
                </a:pathLst>
              </a:custGeom>
              <a:solidFill>
                <a:srgbClr val="FFC4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4" name="i$ḻîḋê"/>
              <p:cNvSpPr/>
              <p:nvPr/>
            </p:nvSpPr>
            <p:spPr bwMode="auto">
              <a:xfrm>
                <a:off x="4915" y="1065"/>
                <a:ext cx="138" cy="399"/>
              </a:xfrm>
              <a:custGeom>
                <a:avLst/>
                <a:gdLst>
                  <a:gd name="T0" fmla="*/ 87 w 101"/>
                  <a:gd name="T1" fmla="*/ 29 h 290"/>
                  <a:gd name="T2" fmla="*/ 77 w 101"/>
                  <a:gd name="T3" fmla="*/ 0 h 290"/>
                  <a:gd name="T4" fmla="*/ 68 w 101"/>
                  <a:gd name="T5" fmla="*/ 14 h 290"/>
                  <a:gd name="T6" fmla="*/ 70 w 101"/>
                  <a:gd name="T7" fmla="*/ 44 h 290"/>
                  <a:gd name="T8" fmla="*/ 70 w 101"/>
                  <a:gd name="T9" fmla="*/ 45 h 290"/>
                  <a:gd name="T10" fmla="*/ 72 w 101"/>
                  <a:gd name="T11" fmla="*/ 92 h 290"/>
                  <a:gd name="T12" fmla="*/ 72 w 101"/>
                  <a:gd name="T13" fmla="*/ 95 h 290"/>
                  <a:gd name="T14" fmla="*/ 60 w 101"/>
                  <a:gd name="T15" fmla="*/ 202 h 290"/>
                  <a:gd name="T16" fmla="*/ 2 w 101"/>
                  <a:gd name="T17" fmla="*/ 285 h 290"/>
                  <a:gd name="T18" fmla="*/ 13 w 101"/>
                  <a:gd name="T19" fmla="*/ 288 h 290"/>
                  <a:gd name="T20" fmla="*/ 42 w 101"/>
                  <a:gd name="T21" fmla="*/ 273 h 290"/>
                  <a:gd name="T22" fmla="*/ 43 w 101"/>
                  <a:gd name="T23" fmla="*/ 273 h 290"/>
                  <a:gd name="T24" fmla="*/ 97 w 101"/>
                  <a:gd name="T25" fmla="*/ 215 h 290"/>
                  <a:gd name="T26" fmla="*/ 95 w 101"/>
                  <a:gd name="T27" fmla="*/ 123 h 290"/>
                  <a:gd name="T28" fmla="*/ 87 w 101"/>
                  <a:gd name="T29" fmla="*/ 29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290">
                    <a:moveTo>
                      <a:pt x="87" y="29"/>
                    </a:moveTo>
                    <a:cubicBezTo>
                      <a:pt x="84" y="19"/>
                      <a:pt x="80" y="10"/>
                      <a:pt x="77" y="0"/>
                    </a:cubicBezTo>
                    <a:cubicBezTo>
                      <a:pt x="74" y="3"/>
                      <a:pt x="70" y="8"/>
                      <a:pt x="68" y="14"/>
                    </a:cubicBezTo>
                    <a:cubicBezTo>
                      <a:pt x="68" y="14"/>
                      <a:pt x="69" y="26"/>
                      <a:pt x="70" y="44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1" y="58"/>
                      <a:pt x="71" y="74"/>
                      <a:pt x="72" y="92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2" y="133"/>
                      <a:pt x="70" y="176"/>
                      <a:pt x="60" y="202"/>
                    </a:cubicBezTo>
                    <a:cubicBezTo>
                      <a:pt x="42" y="250"/>
                      <a:pt x="13" y="277"/>
                      <a:pt x="2" y="285"/>
                    </a:cubicBezTo>
                    <a:cubicBezTo>
                      <a:pt x="0" y="286"/>
                      <a:pt x="13" y="288"/>
                      <a:pt x="13" y="288"/>
                    </a:cubicBezTo>
                    <a:cubicBezTo>
                      <a:pt x="13" y="288"/>
                      <a:pt x="15" y="290"/>
                      <a:pt x="42" y="273"/>
                    </a:cubicBezTo>
                    <a:cubicBezTo>
                      <a:pt x="43" y="273"/>
                      <a:pt x="43" y="273"/>
                      <a:pt x="43" y="273"/>
                    </a:cubicBezTo>
                    <a:cubicBezTo>
                      <a:pt x="75" y="258"/>
                      <a:pt x="81" y="247"/>
                      <a:pt x="97" y="215"/>
                    </a:cubicBezTo>
                    <a:cubicBezTo>
                      <a:pt x="98" y="214"/>
                      <a:pt x="101" y="166"/>
                      <a:pt x="95" y="123"/>
                    </a:cubicBezTo>
                    <a:cubicBezTo>
                      <a:pt x="90" y="83"/>
                      <a:pt x="89" y="53"/>
                      <a:pt x="87" y="29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5" name="íSļïḓe"/>
              <p:cNvSpPr/>
              <p:nvPr/>
            </p:nvSpPr>
            <p:spPr bwMode="auto">
              <a:xfrm>
                <a:off x="4704" y="961"/>
                <a:ext cx="470" cy="596"/>
              </a:xfrm>
              <a:custGeom>
                <a:avLst/>
                <a:gdLst>
                  <a:gd name="T0" fmla="*/ 3 w 342"/>
                  <a:gd name="T1" fmla="*/ 20 h 434"/>
                  <a:gd name="T2" fmla="*/ 23 w 342"/>
                  <a:gd name="T3" fmla="*/ 80 h 434"/>
                  <a:gd name="T4" fmla="*/ 242 w 342"/>
                  <a:gd name="T5" fmla="*/ 149 h 434"/>
                  <a:gd name="T6" fmla="*/ 319 w 342"/>
                  <a:gd name="T7" fmla="*/ 428 h 434"/>
                  <a:gd name="T8" fmla="*/ 341 w 342"/>
                  <a:gd name="T9" fmla="*/ 252 h 434"/>
                  <a:gd name="T10" fmla="*/ 283 w 342"/>
                  <a:gd name="T11" fmla="*/ 17 h 434"/>
                  <a:gd name="T12" fmla="*/ 255 w 342"/>
                  <a:gd name="T13" fmla="*/ 5 h 434"/>
                  <a:gd name="T14" fmla="*/ 56 w 342"/>
                  <a:gd name="T15" fmla="*/ 5 h 434"/>
                  <a:gd name="T16" fmla="*/ 3 w 342"/>
                  <a:gd name="T17" fmla="*/ 2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2" h="434">
                    <a:moveTo>
                      <a:pt x="3" y="20"/>
                    </a:moveTo>
                    <a:cubicBezTo>
                      <a:pt x="0" y="34"/>
                      <a:pt x="2" y="65"/>
                      <a:pt x="23" y="80"/>
                    </a:cubicBezTo>
                    <a:cubicBezTo>
                      <a:pt x="79" y="120"/>
                      <a:pt x="235" y="95"/>
                      <a:pt x="242" y="149"/>
                    </a:cubicBezTo>
                    <a:cubicBezTo>
                      <a:pt x="270" y="377"/>
                      <a:pt x="319" y="434"/>
                      <a:pt x="319" y="428"/>
                    </a:cubicBezTo>
                    <a:cubicBezTo>
                      <a:pt x="323" y="397"/>
                      <a:pt x="342" y="259"/>
                      <a:pt x="341" y="252"/>
                    </a:cubicBezTo>
                    <a:cubicBezTo>
                      <a:pt x="318" y="53"/>
                      <a:pt x="291" y="25"/>
                      <a:pt x="283" y="17"/>
                    </a:cubicBezTo>
                    <a:cubicBezTo>
                      <a:pt x="276" y="10"/>
                      <a:pt x="266" y="5"/>
                      <a:pt x="255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36" y="5"/>
                      <a:pt x="6" y="0"/>
                      <a:pt x="3" y="20"/>
                    </a:cubicBezTo>
                    <a:close/>
                  </a:path>
                </a:pathLst>
              </a:custGeom>
              <a:solidFill>
                <a:srgbClr val="723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6" name="ï$ľídé"/>
              <p:cNvSpPr/>
              <p:nvPr/>
            </p:nvSpPr>
            <p:spPr bwMode="auto">
              <a:xfrm>
                <a:off x="4767" y="1269"/>
                <a:ext cx="47" cy="15"/>
              </a:xfrm>
              <a:custGeom>
                <a:avLst/>
                <a:gdLst>
                  <a:gd name="T0" fmla="*/ 0 w 34"/>
                  <a:gd name="T1" fmla="*/ 0 h 11"/>
                  <a:gd name="T2" fmla="*/ 18 w 34"/>
                  <a:gd name="T3" fmla="*/ 11 h 11"/>
                  <a:gd name="T4" fmla="*/ 34 w 34"/>
                  <a:gd name="T5" fmla="*/ 0 h 11"/>
                  <a:gd name="T6" fmla="*/ 0 w 3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1">
                    <a:moveTo>
                      <a:pt x="0" y="0"/>
                    </a:moveTo>
                    <a:cubicBezTo>
                      <a:pt x="0" y="0"/>
                      <a:pt x="2" y="11"/>
                      <a:pt x="18" y="11"/>
                    </a:cubicBezTo>
                    <a:cubicBezTo>
                      <a:pt x="33" y="10"/>
                      <a:pt x="34" y="0"/>
                      <a:pt x="3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7" name="î$ľidè"/>
              <p:cNvSpPr/>
              <p:nvPr/>
            </p:nvSpPr>
            <p:spPr bwMode="auto">
              <a:xfrm>
                <a:off x="4631" y="836"/>
                <a:ext cx="447" cy="246"/>
              </a:xfrm>
              <a:custGeom>
                <a:avLst/>
                <a:gdLst>
                  <a:gd name="T0" fmla="*/ 79 w 325"/>
                  <a:gd name="T1" fmla="*/ 123 h 179"/>
                  <a:gd name="T2" fmla="*/ 11 w 325"/>
                  <a:gd name="T3" fmla="*/ 179 h 179"/>
                  <a:gd name="T4" fmla="*/ 80 w 325"/>
                  <a:gd name="T5" fmla="*/ 60 h 179"/>
                  <a:gd name="T6" fmla="*/ 314 w 325"/>
                  <a:gd name="T7" fmla="*/ 76 h 179"/>
                  <a:gd name="T8" fmla="*/ 324 w 325"/>
                  <a:gd name="T9" fmla="*/ 122 h 179"/>
                  <a:gd name="T10" fmla="*/ 79 w 325"/>
                  <a:gd name="T11" fmla="*/ 12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179">
                    <a:moveTo>
                      <a:pt x="79" y="123"/>
                    </a:moveTo>
                    <a:cubicBezTo>
                      <a:pt x="79" y="123"/>
                      <a:pt x="30" y="121"/>
                      <a:pt x="11" y="179"/>
                    </a:cubicBezTo>
                    <a:cubicBezTo>
                      <a:pt x="11" y="179"/>
                      <a:pt x="0" y="120"/>
                      <a:pt x="80" y="60"/>
                    </a:cubicBezTo>
                    <a:cubicBezTo>
                      <a:pt x="160" y="0"/>
                      <a:pt x="302" y="50"/>
                      <a:pt x="314" y="76"/>
                    </a:cubicBezTo>
                    <a:cubicBezTo>
                      <a:pt x="325" y="102"/>
                      <a:pt x="324" y="122"/>
                      <a:pt x="324" y="122"/>
                    </a:cubicBezTo>
                    <a:lnTo>
                      <a:pt x="79" y="123"/>
                    </a:lnTo>
                    <a:close/>
                  </a:path>
                </a:pathLst>
              </a:custGeom>
              <a:solidFill>
                <a:srgbClr val="723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8" name="íṥḷíḑé"/>
              <p:cNvSpPr/>
              <p:nvPr/>
            </p:nvSpPr>
            <p:spPr bwMode="auto">
              <a:xfrm>
                <a:off x="4840" y="1127"/>
                <a:ext cx="77" cy="24"/>
              </a:xfrm>
              <a:custGeom>
                <a:avLst/>
                <a:gdLst>
                  <a:gd name="T0" fmla="*/ 0 w 56"/>
                  <a:gd name="T1" fmla="*/ 13 h 17"/>
                  <a:gd name="T2" fmla="*/ 56 w 56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6" h="17">
                    <a:moveTo>
                      <a:pt x="0" y="13"/>
                    </a:moveTo>
                    <a:cubicBezTo>
                      <a:pt x="0" y="13"/>
                      <a:pt x="27" y="0"/>
                      <a:pt x="56" y="17"/>
                    </a:cubicBezTo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9" name="íšļïḓè"/>
              <p:cNvSpPr/>
              <p:nvPr/>
            </p:nvSpPr>
            <p:spPr bwMode="auto">
              <a:xfrm>
                <a:off x="4684" y="1123"/>
                <a:ext cx="77" cy="23"/>
              </a:xfrm>
              <a:custGeom>
                <a:avLst/>
                <a:gdLst>
                  <a:gd name="T0" fmla="*/ 0 w 56"/>
                  <a:gd name="T1" fmla="*/ 12 h 17"/>
                  <a:gd name="T2" fmla="*/ 56 w 56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6" h="17">
                    <a:moveTo>
                      <a:pt x="0" y="12"/>
                    </a:moveTo>
                    <a:cubicBezTo>
                      <a:pt x="0" y="12"/>
                      <a:pt x="28" y="0"/>
                      <a:pt x="56" y="17"/>
                    </a:cubicBezTo>
                  </a:path>
                </a:pathLst>
              </a:custGeom>
              <a:solidFill>
                <a:srgbClr val="653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0" name="îṡļíde"/>
              <p:cNvSpPr/>
              <p:nvPr/>
            </p:nvSpPr>
            <p:spPr bwMode="auto">
              <a:xfrm>
                <a:off x="4866" y="1178"/>
                <a:ext cx="20" cy="38"/>
              </a:xfrm>
              <a:custGeom>
                <a:avLst/>
                <a:gdLst>
                  <a:gd name="T0" fmla="*/ 7 w 14"/>
                  <a:gd name="T1" fmla="*/ 28 h 28"/>
                  <a:gd name="T2" fmla="*/ 7 w 14"/>
                  <a:gd name="T3" fmla="*/ 28 h 28"/>
                  <a:gd name="T4" fmla="*/ 14 w 14"/>
                  <a:gd name="T5" fmla="*/ 20 h 28"/>
                  <a:gd name="T6" fmla="*/ 14 w 14"/>
                  <a:gd name="T7" fmla="*/ 7 h 28"/>
                  <a:gd name="T8" fmla="*/ 7 w 14"/>
                  <a:gd name="T9" fmla="*/ 0 h 28"/>
                  <a:gd name="T10" fmla="*/ 0 w 14"/>
                  <a:gd name="T11" fmla="*/ 7 h 28"/>
                  <a:gd name="T12" fmla="*/ 0 w 14"/>
                  <a:gd name="T13" fmla="*/ 20 h 28"/>
                  <a:gd name="T14" fmla="*/ 7 w 14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8">
                    <a:moveTo>
                      <a:pt x="7" y="28"/>
                    </a:moveTo>
                    <a:cubicBezTo>
                      <a:pt x="7" y="28"/>
                      <a:pt x="7" y="28"/>
                      <a:pt x="7" y="28"/>
                    </a:cubicBezTo>
                    <a:cubicBezTo>
                      <a:pt x="11" y="28"/>
                      <a:pt x="14" y="24"/>
                      <a:pt x="14" y="2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3" y="28"/>
                      <a:pt x="7" y="28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1" name="íşļíďe"/>
              <p:cNvSpPr/>
              <p:nvPr/>
            </p:nvSpPr>
            <p:spPr bwMode="auto">
              <a:xfrm>
                <a:off x="4714" y="1178"/>
                <a:ext cx="19" cy="38"/>
              </a:xfrm>
              <a:custGeom>
                <a:avLst/>
                <a:gdLst>
                  <a:gd name="T0" fmla="*/ 7 w 14"/>
                  <a:gd name="T1" fmla="*/ 28 h 28"/>
                  <a:gd name="T2" fmla="*/ 7 w 14"/>
                  <a:gd name="T3" fmla="*/ 28 h 28"/>
                  <a:gd name="T4" fmla="*/ 14 w 14"/>
                  <a:gd name="T5" fmla="*/ 20 h 28"/>
                  <a:gd name="T6" fmla="*/ 14 w 14"/>
                  <a:gd name="T7" fmla="*/ 7 h 28"/>
                  <a:gd name="T8" fmla="*/ 7 w 14"/>
                  <a:gd name="T9" fmla="*/ 0 h 28"/>
                  <a:gd name="T10" fmla="*/ 0 w 14"/>
                  <a:gd name="T11" fmla="*/ 7 h 28"/>
                  <a:gd name="T12" fmla="*/ 0 w 14"/>
                  <a:gd name="T13" fmla="*/ 20 h 28"/>
                  <a:gd name="T14" fmla="*/ 7 w 14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8">
                    <a:moveTo>
                      <a:pt x="7" y="28"/>
                    </a:moveTo>
                    <a:cubicBezTo>
                      <a:pt x="7" y="28"/>
                      <a:pt x="7" y="28"/>
                      <a:pt x="7" y="28"/>
                    </a:cubicBezTo>
                    <a:cubicBezTo>
                      <a:pt x="11" y="28"/>
                      <a:pt x="14" y="24"/>
                      <a:pt x="14" y="2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3" y="28"/>
                      <a:pt x="7" y="28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2" name="işlîdè"/>
              <p:cNvSpPr/>
              <p:nvPr/>
            </p:nvSpPr>
            <p:spPr bwMode="auto">
              <a:xfrm>
                <a:off x="3358" y="3709"/>
                <a:ext cx="397" cy="147"/>
              </a:xfrm>
              <a:custGeom>
                <a:avLst/>
                <a:gdLst>
                  <a:gd name="T0" fmla="*/ 0 w 289"/>
                  <a:gd name="T1" fmla="*/ 96 h 107"/>
                  <a:gd name="T2" fmla="*/ 259 w 289"/>
                  <a:gd name="T3" fmla="*/ 106 h 107"/>
                  <a:gd name="T4" fmla="*/ 289 w 289"/>
                  <a:gd name="T5" fmla="*/ 79 h 107"/>
                  <a:gd name="T6" fmla="*/ 271 w 289"/>
                  <a:gd name="T7" fmla="*/ 52 h 107"/>
                  <a:gd name="T8" fmla="*/ 144 w 289"/>
                  <a:gd name="T9" fmla="*/ 2 h 107"/>
                  <a:gd name="T10" fmla="*/ 4 w 289"/>
                  <a:gd name="T11" fmla="*/ 0 h 107"/>
                  <a:gd name="T12" fmla="*/ 0 w 289"/>
                  <a:gd name="T13" fmla="*/ 9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107">
                    <a:moveTo>
                      <a:pt x="0" y="96"/>
                    </a:moveTo>
                    <a:cubicBezTo>
                      <a:pt x="259" y="106"/>
                      <a:pt x="259" y="106"/>
                      <a:pt x="259" y="106"/>
                    </a:cubicBezTo>
                    <a:cubicBezTo>
                      <a:pt x="275" y="107"/>
                      <a:pt x="288" y="95"/>
                      <a:pt x="289" y="79"/>
                    </a:cubicBezTo>
                    <a:cubicBezTo>
                      <a:pt x="289" y="67"/>
                      <a:pt x="282" y="56"/>
                      <a:pt x="271" y="5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8936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3" name="îS1îḍé"/>
              <p:cNvSpPr/>
              <p:nvPr/>
            </p:nvSpPr>
            <p:spPr bwMode="auto">
              <a:xfrm>
                <a:off x="3359" y="3827"/>
                <a:ext cx="389" cy="39"/>
              </a:xfrm>
              <a:custGeom>
                <a:avLst/>
                <a:gdLst>
                  <a:gd name="T0" fmla="*/ 263 w 283"/>
                  <a:gd name="T1" fmla="*/ 28 h 28"/>
                  <a:gd name="T2" fmla="*/ 0 w 283"/>
                  <a:gd name="T3" fmla="*/ 19 h 28"/>
                  <a:gd name="T4" fmla="*/ 1 w 283"/>
                  <a:gd name="T5" fmla="*/ 0 h 28"/>
                  <a:gd name="T6" fmla="*/ 283 w 283"/>
                  <a:gd name="T7" fmla="*/ 9 h 28"/>
                  <a:gd name="T8" fmla="*/ 263 w 283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8">
                    <a:moveTo>
                      <a:pt x="263" y="28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83" y="9"/>
                      <a:pt x="283" y="9"/>
                      <a:pt x="283" y="9"/>
                    </a:cubicBezTo>
                    <a:cubicBezTo>
                      <a:pt x="282" y="20"/>
                      <a:pt x="274" y="28"/>
                      <a:pt x="263" y="28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4" name="isľiḑê"/>
              <p:cNvSpPr/>
              <p:nvPr/>
            </p:nvSpPr>
            <p:spPr bwMode="auto">
              <a:xfrm>
                <a:off x="3545" y="3716"/>
                <a:ext cx="53" cy="52"/>
              </a:xfrm>
              <a:custGeom>
                <a:avLst/>
                <a:gdLst>
                  <a:gd name="T0" fmla="*/ 6 w 39"/>
                  <a:gd name="T1" fmla="*/ 37 h 38"/>
                  <a:gd name="T2" fmla="*/ 38 w 39"/>
                  <a:gd name="T3" fmla="*/ 5 h 38"/>
                  <a:gd name="T4" fmla="*/ 38 w 39"/>
                  <a:gd name="T5" fmla="*/ 1 h 38"/>
                  <a:gd name="T6" fmla="*/ 33 w 39"/>
                  <a:gd name="T7" fmla="*/ 1 h 38"/>
                  <a:gd name="T8" fmla="*/ 2 w 39"/>
                  <a:gd name="T9" fmla="*/ 33 h 38"/>
                  <a:gd name="T10" fmla="*/ 2 w 39"/>
                  <a:gd name="T11" fmla="*/ 37 h 38"/>
                  <a:gd name="T12" fmla="*/ 6 w 39"/>
                  <a:gd name="T13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8">
                    <a:moveTo>
                      <a:pt x="6" y="37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9" y="4"/>
                      <a:pt x="39" y="2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4"/>
                      <a:pt x="0" y="36"/>
                      <a:pt x="2" y="37"/>
                    </a:cubicBezTo>
                    <a:cubicBezTo>
                      <a:pt x="3" y="38"/>
                      <a:pt x="5" y="38"/>
                      <a:pt x="6" y="37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5" name="íşľiḓé"/>
              <p:cNvSpPr/>
              <p:nvPr/>
            </p:nvSpPr>
            <p:spPr bwMode="auto">
              <a:xfrm>
                <a:off x="3575" y="3730"/>
                <a:ext cx="53" cy="52"/>
              </a:xfrm>
              <a:custGeom>
                <a:avLst/>
                <a:gdLst>
                  <a:gd name="T0" fmla="*/ 6 w 39"/>
                  <a:gd name="T1" fmla="*/ 37 h 38"/>
                  <a:gd name="T2" fmla="*/ 38 w 39"/>
                  <a:gd name="T3" fmla="*/ 6 h 38"/>
                  <a:gd name="T4" fmla="*/ 38 w 39"/>
                  <a:gd name="T5" fmla="*/ 1 h 38"/>
                  <a:gd name="T6" fmla="*/ 33 w 39"/>
                  <a:gd name="T7" fmla="*/ 1 h 38"/>
                  <a:gd name="T8" fmla="*/ 2 w 39"/>
                  <a:gd name="T9" fmla="*/ 33 h 38"/>
                  <a:gd name="T10" fmla="*/ 2 w 39"/>
                  <a:gd name="T11" fmla="*/ 37 h 38"/>
                  <a:gd name="T12" fmla="*/ 6 w 39"/>
                  <a:gd name="T13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8">
                    <a:moveTo>
                      <a:pt x="6" y="37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9" y="4"/>
                      <a:pt x="39" y="2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4"/>
                      <a:pt x="0" y="36"/>
                      <a:pt x="2" y="37"/>
                    </a:cubicBezTo>
                    <a:cubicBezTo>
                      <a:pt x="3" y="38"/>
                      <a:pt x="5" y="38"/>
                      <a:pt x="6" y="37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6" name="i$liḑe"/>
              <p:cNvSpPr/>
              <p:nvPr/>
            </p:nvSpPr>
            <p:spPr bwMode="auto">
              <a:xfrm>
                <a:off x="3604" y="3742"/>
                <a:ext cx="59" cy="59"/>
              </a:xfrm>
              <a:custGeom>
                <a:avLst/>
                <a:gdLst>
                  <a:gd name="T0" fmla="*/ 6 w 43"/>
                  <a:gd name="T1" fmla="*/ 42 h 43"/>
                  <a:gd name="T2" fmla="*/ 42 w 43"/>
                  <a:gd name="T3" fmla="*/ 6 h 43"/>
                  <a:gd name="T4" fmla="*/ 42 w 43"/>
                  <a:gd name="T5" fmla="*/ 1 h 43"/>
                  <a:gd name="T6" fmla="*/ 37 w 43"/>
                  <a:gd name="T7" fmla="*/ 1 h 43"/>
                  <a:gd name="T8" fmla="*/ 2 w 43"/>
                  <a:gd name="T9" fmla="*/ 37 h 43"/>
                  <a:gd name="T10" fmla="*/ 2 w 43"/>
                  <a:gd name="T11" fmla="*/ 42 h 43"/>
                  <a:gd name="T12" fmla="*/ 6 w 43"/>
                  <a:gd name="T13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6" y="42"/>
                    </a:moveTo>
                    <a:cubicBezTo>
                      <a:pt x="42" y="6"/>
                      <a:pt x="42" y="6"/>
                      <a:pt x="42" y="6"/>
                    </a:cubicBezTo>
                    <a:cubicBezTo>
                      <a:pt x="43" y="5"/>
                      <a:pt x="43" y="3"/>
                      <a:pt x="42" y="1"/>
                    </a:cubicBezTo>
                    <a:cubicBezTo>
                      <a:pt x="40" y="0"/>
                      <a:pt x="38" y="0"/>
                      <a:pt x="37" y="1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38"/>
                      <a:pt x="0" y="40"/>
                      <a:pt x="2" y="42"/>
                    </a:cubicBezTo>
                    <a:cubicBezTo>
                      <a:pt x="3" y="43"/>
                      <a:pt x="5" y="43"/>
                      <a:pt x="6" y="42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7" name="îşļídé"/>
              <p:cNvSpPr/>
              <p:nvPr/>
            </p:nvSpPr>
            <p:spPr bwMode="auto">
              <a:xfrm>
                <a:off x="3117" y="3715"/>
                <a:ext cx="396" cy="137"/>
              </a:xfrm>
              <a:custGeom>
                <a:avLst/>
                <a:gdLst>
                  <a:gd name="T0" fmla="*/ 0 w 288"/>
                  <a:gd name="T1" fmla="*/ 100 h 100"/>
                  <a:gd name="T2" fmla="*/ 260 w 288"/>
                  <a:gd name="T3" fmla="*/ 100 h 100"/>
                  <a:gd name="T4" fmla="*/ 288 w 288"/>
                  <a:gd name="T5" fmla="*/ 72 h 100"/>
                  <a:gd name="T6" fmla="*/ 269 w 288"/>
                  <a:gd name="T7" fmla="*/ 45 h 100"/>
                  <a:gd name="T8" fmla="*/ 141 w 288"/>
                  <a:gd name="T9" fmla="*/ 0 h 100"/>
                  <a:gd name="T10" fmla="*/ 0 w 288"/>
                  <a:gd name="T11" fmla="*/ 4 h 100"/>
                  <a:gd name="T12" fmla="*/ 0 w 288"/>
                  <a:gd name="T13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0">
                    <a:moveTo>
                      <a:pt x="0" y="100"/>
                    </a:moveTo>
                    <a:cubicBezTo>
                      <a:pt x="260" y="100"/>
                      <a:pt x="260" y="100"/>
                      <a:pt x="260" y="100"/>
                    </a:cubicBezTo>
                    <a:cubicBezTo>
                      <a:pt x="275" y="100"/>
                      <a:pt x="288" y="87"/>
                      <a:pt x="288" y="72"/>
                    </a:cubicBezTo>
                    <a:cubicBezTo>
                      <a:pt x="288" y="60"/>
                      <a:pt x="280" y="49"/>
                      <a:pt x="269" y="45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A54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8" name="išḷíḋé"/>
              <p:cNvSpPr/>
              <p:nvPr/>
            </p:nvSpPr>
            <p:spPr bwMode="auto">
              <a:xfrm>
                <a:off x="3120" y="3836"/>
                <a:ext cx="387" cy="29"/>
              </a:xfrm>
              <a:custGeom>
                <a:avLst/>
                <a:gdLst>
                  <a:gd name="T0" fmla="*/ 263 w 282"/>
                  <a:gd name="T1" fmla="*/ 19 h 21"/>
                  <a:gd name="T2" fmla="*/ 0 w 282"/>
                  <a:gd name="T3" fmla="*/ 21 h 21"/>
                  <a:gd name="T4" fmla="*/ 0 w 282"/>
                  <a:gd name="T5" fmla="*/ 2 h 21"/>
                  <a:gd name="T6" fmla="*/ 282 w 282"/>
                  <a:gd name="T7" fmla="*/ 0 h 21"/>
                  <a:gd name="T8" fmla="*/ 263 w 282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1">
                    <a:moveTo>
                      <a:pt x="263" y="19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82" y="0"/>
                      <a:pt x="282" y="0"/>
                      <a:pt x="282" y="0"/>
                    </a:cubicBezTo>
                    <a:cubicBezTo>
                      <a:pt x="282" y="10"/>
                      <a:pt x="274" y="19"/>
                      <a:pt x="263" y="19"/>
                    </a:cubicBezTo>
                    <a:close/>
                  </a:path>
                </a:pathLst>
              </a:custGeom>
              <a:solidFill>
                <a:srgbClr val="061D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9" name="íSḻïḋê"/>
              <p:cNvSpPr/>
              <p:nvPr/>
            </p:nvSpPr>
            <p:spPr bwMode="auto">
              <a:xfrm>
                <a:off x="3288" y="3712"/>
                <a:ext cx="52" cy="54"/>
              </a:xfrm>
              <a:custGeom>
                <a:avLst/>
                <a:gdLst>
                  <a:gd name="T0" fmla="*/ 5 w 38"/>
                  <a:gd name="T1" fmla="*/ 38 h 39"/>
                  <a:gd name="T2" fmla="*/ 36 w 38"/>
                  <a:gd name="T3" fmla="*/ 6 h 39"/>
                  <a:gd name="T4" fmla="*/ 36 w 38"/>
                  <a:gd name="T5" fmla="*/ 1 h 39"/>
                  <a:gd name="T6" fmla="*/ 32 w 38"/>
                  <a:gd name="T7" fmla="*/ 1 h 39"/>
                  <a:gd name="T8" fmla="*/ 1 w 38"/>
                  <a:gd name="T9" fmla="*/ 33 h 39"/>
                  <a:gd name="T10" fmla="*/ 1 w 38"/>
                  <a:gd name="T11" fmla="*/ 38 h 39"/>
                  <a:gd name="T12" fmla="*/ 5 w 38"/>
                  <a:gd name="T1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9">
                    <a:moveTo>
                      <a:pt x="5" y="38"/>
                    </a:moveTo>
                    <a:cubicBezTo>
                      <a:pt x="36" y="6"/>
                      <a:pt x="36" y="6"/>
                      <a:pt x="36" y="6"/>
                    </a:cubicBezTo>
                    <a:cubicBezTo>
                      <a:pt x="38" y="4"/>
                      <a:pt x="38" y="2"/>
                      <a:pt x="36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6"/>
                      <a:pt x="1" y="38"/>
                    </a:cubicBezTo>
                    <a:cubicBezTo>
                      <a:pt x="2" y="39"/>
                      <a:pt x="4" y="39"/>
                      <a:pt x="5" y="38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0" name="îṡľïďe"/>
              <p:cNvSpPr/>
              <p:nvPr/>
            </p:nvSpPr>
            <p:spPr bwMode="auto">
              <a:xfrm>
                <a:off x="3318" y="3726"/>
                <a:ext cx="52" cy="53"/>
              </a:xfrm>
              <a:custGeom>
                <a:avLst/>
                <a:gdLst>
                  <a:gd name="T0" fmla="*/ 5 w 38"/>
                  <a:gd name="T1" fmla="*/ 38 h 39"/>
                  <a:gd name="T2" fmla="*/ 37 w 38"/>
                  <a:gd name="T3" fmla="*/ 6 h 39"/>
                  <a:gd name="T4" fmla="*/ 37 w 38"/>
                  <a:gd name="T5" fmla="*/ 1 h 39"/>
                  <a:gd name="T6" fmla="*/ 32 w 38"/>
                  <a:gd name="T7" fmla="*/ 1 h 39"/>
                  <a:gd name="T8" fmla="*/ 1 w 38"/>
                  <a:gd name="T9" fmla="*/ 33 h 39"/>
                  <a:gd name="T10" fmla="*/ 1 w 38"/>
                  <a:gd name="T11" fmla="*/ 38 h 39"/>
                  <a:gd name="T12" fmla="*/ 5 w 38"/>
                  <a:gd name="T1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9">
                    <a:moveTo>
                      <a:pt x="5" y="38"/>
                    </a:moveTo>
                    <a:cubicBezTo>
                      <a:pt x="37" y="6"/>
                      <a:pt x="37" y="6"/>
                      <a:pt x="37" y="6"/>
                    </a:cubicBezTo>
                    <a:cubicBezTo>
                      <a:pt x="38" y="4"/>
                      <a:pt x="38" y="2"/>
                      <a:pt x="37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6"/>
                      <a:pt x="1" y="38"/>
                    </a:cubicBezTo>
                    <a:cubicBezTo>
                      <a:pt x="2" y="39"/>
                      <a:pt x="4" y="39"/>
                      <a:pt x="5" y="38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1" name="ïSlîḍê"/>
              <p:cNvSpPr/>
              <p:nvPr/>
            </p:nvSpPr>
            <p:spPr bwMode="auto">
              <a:xfrm>
                <a:off x="3347" y="3738"/>
                <a:ext cx="57" cy="59"/>
              </a:xfrm>
              <a:custGeom>
                <a:avLst/>
                <a:gdLst>
                  <a:gd name="T0" fmla="*/ 5 w 42"/>
                  <a:gd name="T1" fmla="*/ 42 h 43"/>
                  <a:gd name="T2" fmla="*/ 41 w 42"/>
                  <a:gd name="T3" fmla="*/ 6 h 43"/>
                  <a:gd name="T4" fmla="*/ 41 w 42"/>
                  <a:gd name="T5" fmla="*/ 1 h 43"/>
                  <a:gd name="T6" fmla="*/ 36 w 42"/>
                  <a:gd name="T7" fmla="*/ 1 h 43"/>
                  <a:gd name="T8" fmla="*/ 1 w 42"/>
                  <a:gd name="T9" fmla="*/ 37 h 43"/>
                  <a:gd name="T10" fmla="*/ 1 w 42"/>
                  <a:gd name="T11" fmla="*/ 42 h 43"/>
                  <a:gd name="T12" fmla="*/ 5 w 42"/>
                  <a:gd name="T13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3">
                    <a:moveTo>
                      <a:pt x="5" y="42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4"/>
                      <a:pt x="42" y="2"/>
                      <a:pt x="41" y="1"/>
                    </a:cubicBezTo>
                    <a:cubicBezTo>
                      <a:pt x="39" y="0"/>
                      <a:pt x="37" y="0"/>
                      <a:pt x="36" y="1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9"/>
                      <a:pt x="0" y="41"/>
                      <a:pt x="1" y="42"/>
                    </a:cubicBezTo>
                    <a:cubicBezTo>
                      <a:pt x="2" y="43"/>
                      <a:pt x="4" y="43"/>
                      <a:pt x="5" y="42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2" name="iṡľïďè"/>
              <p:cNvSpPr/>
              <p:nvPr/>
            </p:nvSpPr>
            <p:spPr bwMode="auto">
              <a:xfrm>
                <a:off x="2867" y="2544"/>
                <a:ext cx="682" cy="1179"/>
              </a:xfrm>
              <a:custGeom>
                <a:avLst/>
                <a:gdLst>
                  <a:gd name="T0" fmla="*/ 334 w 496"/>
                  <a:gd name="T1" fmla="*/ 859 h 859"/>
                  <a:gd name="T2" fmla="*/ 275 w 496"/>
                  <a:gd name="T3" fmla="*/ 285 h 859"/>
                  <a:gd name="T4" fmla="*/ 0 w 496"/>
                  <a:gd name="T5" fmla="*/ 155 h 859"/>
                  <a:gd name="T6" fmla="*/ 52 w 496"/>
                  <a:gd name="T7" fmla="*/ 0 h 859"/>
                  <a:gd name="T8" fmla="*/ 409 w 496"/>
                  <a:gd name="T9" fmla="*/ 190 h 859"/>
                  <a:gd name="T10" fmla="*/ 477 w 496"/>
                  <a:gd name="T11" fmla="*/ 578 h 859"/>
                  <a:gd name="T12" fmla="*/ 496 w 496"/>
                  <a:gd name="T13" fmla="*/ 853 h 859"/>
                  <a:gd name="T14" fmla="*/ 334 w 496"/>
                  <a:gd name="T15" fmla="*/ 859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859">
                    <a:moveTo>
                      <a:pt x="334" y="859"/>
                    </a:moveTo>
                    <a:cubicBezTo>
                      <a:pt x="324" y="605"/>
                      <a:pt x="299" y="331"/>
                      <a:pt x="275" y="285"/>
                    </a:cubicBezTo>
                    <a:cubicBezTo>
                      <a:pt x="252" y="258"/>
                      <a:pt x="124" y="197"/>
                      <a:pt x="0" y="155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40" y="29"/>
                      <a:pt x="349" y="106"/>
                      <a:pt x="409" y="190"/>
                    </a:cubicBezTo>
                    <a:cubicBezTo>
                      <a:pt x="434" y="225"/>
                      <a:pt x="462" y="320"/>
                      <a:pt x="477" y="578"/>
                    </a:cubicBezTo>
                    <a:cubicBezTo>
                      <a:pt x="485" y="713"/>
                      <a:pt x="496" y="853"/>
                      <a:pt x="496" y="853"/>
                    </a:cubicBezTo>
                    <a:lnTo>
                      <a:pt x="334" y="859"/>
                    </a:lnTo>
                    <a:close/>
                  </a:path>
                </a:pathLst>
              </a:custGeom>
              <a:solidFill>
                <a:srgbClr val="25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3" name="iṣḻïḓé"/>
              <p:cNvSpPr/>
              <p:nvPr/>
            </p:nvSpPr>
            <p:spPr bwMode="auto">
              <a:xfrm>
                <a:off x="2717" y="2632"/>
                <a:ext cx="708" cy="1073"/>
              </a:xfrm>
              <a:custGeom>
                <a:avLst/>
                <a:gdLst>
                  <a:gd name="T0" fmla="*/ 78 w 515"/>
                  <a:gd name="T1" fmla="*/ 10 h 782"/>
                  <a:gd name="T2" fmla="*/ 437 w 515"/>
                  <a:gd name="T3" fmla="*/ 173 h 782"/>
                  <a:gd name="T4" fmla="*/ 515 w 515"/>
                  <a:gd name="T5" fmla="*/ 768 h 782"/>
                  <a:gd name="T6" fmla="*/ 414 w 515"/>
                  <a:gd name="T7" fmla="*/ 782 h 782"/>
                  <a:gd name="T8" fmla="*/ 0 w 515"/>
                  <a:gd name="T9" fmla="*/ 0 h 782"/>
                  <a:gd name="T10" fmla="*/ 78 w 515"/>
                  <a:gd name="T11" fmla="*/ 10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5" h="782">
                    <a:moveTo>
                      <a:pt x="78" y="10"/>
                    </a:moveTo>
                    <a:cubicBezTo>
                      <a:pt x="78" y="10"/>
                      <a:pt x="393" y="90"/>
                      <a:pt x="437" y="173"/>
                    </a:cubicBezTo>
                    <a:cubicBezTo>
                      <a:pt x="480" y="257"/>
                      <a:pt x="515" y="768"/>
                      <a:pt x="515" y="768"/>
                    </a:cubicBezTo>
                    <a:cubicBezTo>
                      <a:pt x="414" y="782"/>
                      <a:pt x="414" y="782"/>
                      <a:pt x="414" y="78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8" y="10"/>
                    </a:lnTo>
                    <a:close/>
                  </a:path>
                </a:pathLst>
              </a:custGeom>
              <a:solidFill>
                <a:srgbClr val="181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4" name="iSḷîḓé"/>
              <p:cNvSpPr/>
              <p:nvPr/>
            </p:nvSpPr>
            <p:spPr bwMode="auto">
              <a:xfrm>
                <a:off x="2546" y="2575"/>
                <a:ext cx="597" cy="293"/>
              </a:xfrm>
              <a:custGeom>
                <a:avLst/>
                <a:gdLst>
                  <a:gd name="T0" fmla="*/ 432 w 435"/>
                  <a:gd name="T1" fmla="*/ 65 h 213"/>
                  <a:gd name="T2" fmla="*/ 413 w 435"/>
                  <a:gd name="T3" fmla="*/ 142 h 213"/>
                  <a:gd name="T4" fmla="*/ 327 w 435"/>
                  <a:gd name="T5" fmla="*/ 193 h 213"/>
                  <a:gd name="T6" fmla="*/ 130 w 435"/>
                  <a:gd name="T7" fmla="*/ 212 h 213"/>
                  <a:gd name="T8" fmla="*/ 113 w 435"/>
                  <a:gd name="T9" fmla="*/ 213 h 213"/>
                  <a:gd name="T10" fmla="*/ 72 w 435"/>
                  <a:gd name="T11" fmla="*/ 203 h 213"/>
                  <a:gd name="T12" fmla="*/ 65 w 435"/>
                  <a:gd name="T13" fmla="*/ 199 h 213"/>
                  <a:gd name="T14" fmla="*/ 2 w 435"/>
                  <a:gd name="T15" fmla="*/ 107 h 213"/>
                  <a:gd name="T16" fmla="*/ 0 w 435"/>
                  <a:gd name="T17" fmla="*/ 44 h 213"/>
                  <a:gd name="T18" fmla="*/ 422 w 435"/>
                  <a:gd name="T19" fmla="*/ 0 h 213"/>
                  <a:gd name="T20" fmla="*/ 432 w 435"/>
                  <a:gd name="T21" fmla="*/ 65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5" h="213">
                    <a:moveTo>
                      <a:pt x="432" y="65"/>
                    </a:moveTo>
                    <a:cubicBezTo>
                      <a:pt x="435" y="93"/>
                      <a:pt x="427" y="120"/>
                      <a:pt x="413" y="142"/>
                    </a:cubicBezTo>
                    <a:cubicBezTo>
                      <a:pt x="394" y="170"/>
                      <a:pt x="363" y="190"/>
                      <a:pt x="327" y="193"/>
                    </a:cubicBezTo>
                    <a:cubicBezTo>
                      <a:pt x="130" y="212"/>
                      <a:pt x="130" y="212"/>
                      <a:pt x="130" y="212"/>
                    </a:cubicBezTo>
                    <a:cubicBezTo>
                      <a:pt x="125" y="213"/>
                      <a:pt x="119" y="213"/>
                      <a:pt x="113" y="213"/>
                    </a:cubicBezTo>
                    <a:cubicBezTo>
                      <a:pt x="99" y="212"/>
                      <a:pt x="85" y="208"/>
                      <a:pt x="72" y="203"/>
                    </a:cubicBezTo>
                    <a:cubicBezTo>
                      <a:pt x="69" y="202"/>
                      <a:pt x="67" y="201"/>
                      <a:pt x="65" y="199"/>
                    </a:cubicBezTo>
                    <a:cubicBezTo>
                      <a:pt x="31" y="182"/>
                      <a:pt x="6" y="148"/>
                      <a:pt x="2" y="10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22" y="0"/>
                      <a:pt x="422" y="0"/>
                      <a:pt x="422" y="0"/>
                    </a:cubicBezTo>
                    <a:lnTo>
                      <a:pt x="432" y="65"/>
                    </a:lnTo>
                    <a:close/>
                  </a:path>
                </a:pathLst>
              </a:custGeom>
              <a:solidFill>
                <a:srgbClr val="181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5" name="îśḻíḍe"/>
              <p:cNvSpPr/>
              <p:nvPr/>
            </p:nvSpPr>
            <p:spPr bwMode="auto">
              <a:xfrm>
                <a:off x="2603" y="2683"/>
                <a:ext cx="740" cy="1039"/>
              </a:xfrm>
              <a:custGeom>
                <a:avLst/>
                <a:gdLst>
                  <a:gd name="T0" fmla="*/ 511 w 538"/>
                  <a:gd name="T1" fmla="*/ 486 h 757"/>
                  <a:gd name="T2" fmla="*/ 538 w 538"/>
                  <a:gd name="T3" fmla="*/ 750 h 757"/>
                  <a:gd name="T4" fmla="*/ 449 w 538"/>
                  <a:gd name="T5" fmla="*/ 752 h 757"/>
                  <a:gd name="T6" fmla="*/ 372 w 538"/>
                  <a:gd name="T7" fmla="*/ 757 h 757"/>
                  <a:gd name="T8" fmla="*/ 291 w 538"/>
                  <a:gd name="T9" fmla="*/ 232 h 757"/>
                  <a:gd name="T10" fmla="*/ 50 w 538"/>
                  <a:gd name="T11" fmla="*/ 162 h 757"/>
                  <a:gd name="T12" fmla="*/ 8 w 538"/>
                  <a:gd name="T13" fmla="*/ 155 h 757"/>
                  <a:gd name="T14" fmla="*/ 0 w 538"/>
                  <a:gd name="T15" fmla="*/ 154 h 757"/>
                  <a:gd name="T16" fmla="*/ 1 w 538"/>
                  <a:gd name="T17" fmla="*/ 152 h 757"/>
                  <a:gd name="T18" fmla="*/ 233 w 538"/>
                  <a:gd name="T19" fmla="*/ 22 h 757"/>
                  <a:gd name="T20" fmla="*/ 344 w 538"/>
                  <a:gd name="T21" fmla="*/ 74 h 757"/>
                  <a:gd name="T22" fmla="*/ 397 w 538"/>
                  <a:gd name="T23" fmla="*/ 105 h 757"/>
                  <a:gd name="T24" fmla="*/ 511 w 538"/>
                  <a:gd name="T25" fmla="*/ 486 h 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8" h="757">
                    <a:moveTo>
                      <a:pt x="511" y="486"/>
                    </a:moveTo>
                    <a:cubicBezTo>
                      <a:pt x="529" y="619"/>
                      <a:pt x="537" y="745"/>
                      <a:pt x="538" y="750"/>
                    </a:cubicBezTo>
                    <a:cubicBezTo>
                      <a:pt x="449" y="752"/>
                      <a:pt x="449" y="752"/>
                      <a:pt x="449" y="752"/>
                    </a:cubicBezTo>
                    <a:cubicBezTo>
                      <a:pt x="372" y="757"/>
                      <a:pt x="372" y="757"/>
                      <a:pt x="372" y="757"/>
                    </a:cubicBezTo>
                    <a:cubicBezTo>
                      <a:pt x="358" y="528"/>
                      <a:pt x="322" y="277"/>
                      <a:pt x="291" y="232"/>
                    </a:cubicBezTo>
                    <a:cubicBezTo>
                      <a:pt x="261" y="211"/>
                      <a:pt x="151" y="182"/>
                      <a:pt x="50" y="162"/>
                    </a:cubicBezTo>
                    <a:cubicBezTo>
                      <a:pt x="35" y="160"/>
                      <a:pt x="21" y="157"/>
                      <a:pt x="8" y="155"/>
                    </a:cubicBezTo>
                    <a:cubicBezTo>
                      <a:pt x="5" y="155"/>
                      <a:pt x="3" y="154"/>
                      <a:pt x="0" y="154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1" y="152"/>
                      <a:pt x="58" y="0"/>
                      <a:pt x="233" y="22"/>
                    </a:cubicBezTo>
                    <a:cubicBezTo>
                      <a:pt x="270" y="26"/>
                      <a:pt x="304" y="55"/>
                      <a:pt x="344" y="74"/>
                    </a:cubicBezTo>
                    <a:cubicBezTo>
                      <a:pt x="365" y="84"/>
                      <a:pt x="383" y="94"/>
                      <a:pt x="397" y="105"/>
                    </a:cubicBezTo>
                    <a:cubicBezTo>
                      <a:pt x="436" y="137"/>
                      <a:pt x="477" y="226"/>
                      <a:pt x="511" y="486"/>
                    </a:cubicBezTo>
                    <a:close/>
                  </a:path>
                </a:pathLst>
              </a:custGeom>
              <a:solidFill>
                <a:srgbClr val="25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6" name="ïš1îḓe"/>
              <p:cNvSpPr/>
              <p:nvPr/>
            </p:nvSpPr>
            <p:spPr bwMode="auto">
              <a:xfrm>
                <a:off x="2503" y="2683"/>
                <a:ext cx="717" cy="1039"/>
              </a:xfrm>
              <a:custGeom>
                <a:avLst/>
                <a:gdLst>
                  <a:gd name="T0" fmla="*/ 522 w 522"/>
                  <a:gd name="T1" fmla="*/ 752 h 757"/>
                  <a:gd name="T2" fmla="*/ 445 w 522"/>
                  <a:gd name="T3" fmla="*/ 757 h 757"/>
                  <a:gd name="T4" fmla="*/ 364 w 522"/>
                  <a:gd name="T5" fmla="*/ 232 h 757"/>
                  <a:gd name="T6" fmla="*/ 123 w 522"/>
                  <a:gd name="T7" fmla="*/ 162 h 757"/>
                  <a:gd name="T8" fmla="*/ 81 w 522"/>
                  <a:gd name="T9" fmla="*/ 155 h 757"/>
                  <a:gd name="T10" fmla="*/ 73 w 522"/>
                  <a:gd name="T11" fmla="*/ 154 h 757"/>
                  <a:gd name="T12" fmla="*/ 74 w 522"/>
                  <a:gd name="T13" fmla="*/ 152 h 757"/>
                  <a:gd name="T14" fmla="*/ 6 w 522"/>
                  <a:gd name="T15" fmla="*/ 63 h 757"/>
                  <a:gd name="T16" fmla="*/ 0 w 522"/>
                  <a:gd name="T17" fmla="*/ 1 h 757"/>
                  <a:gd name="T18" fmla="*/ 68 w 522"/>
                  <a:gd name="T19" fmla="*/ 0 h 757"/>
                  <a:gd name="T20" fmla="*/ 86 w 522"/>
                  <a:gd name="T21" fmla="*/ 79 h 757"/>
                  <a:gd name="T22" fmla="*/ 110 w 522"/>
                  <a:gd name="T23" fmla="*/ 94 h 757"/>
                  <a:gd name="T24" fmla="*/ 326 w 522"/>
                  <a:gd name="T25" fmla="*/ 132 h 757"/>
                  <a:gd name="T26" fmla="*/ 442 w 522"/>
                  <a:gd name="T27" fmla="*/ 198 h 757"/>
                  <a:gd name="T28" fmla="*/ 522 w 522"/>
                  <a:gd name="T29" fmla="*/ 752 h 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2" h="757">
                    <a:moveTo>
                      <a:pt x="522" y="752"/>
                    </a:moveTo>
                    <a:cubicBezTo>
                      <a:pt x="445" y="757"/>
                      <a:pt x="445" y="757"/>
                      <a:pt x="445" y="757"/>
                    </a:cubicBezTo>
                    <a:cubicBezTo>
                      <a:pt x="431" y="528"/>
                      <a:pt x="395" y="277"/>
                      <a:pt x="364" y="232"/>
                    </a:cubicBezTo>
                    <a:cubicBezTo>
                      <a:pt x="334" y="211"/>
                      <a:pt x="224" y="182"/>
                      <a:pt x="123" y="162"/>
                    </a:cubicBezTo>
                    <a:cubicBezTo>
                      <a:pt x="108" y="163"/>
                      <a:pt x="94" y="160"/>
                      <a:pt x="81" y="155"/>
                    </a:cubicBezTo>
                    <a:cubicBezTo>
                      <a:pt x="78" y="155"/>
                      <a:pt x="76" y="154"/>
                      <a:pt x="73" y="154"/>
                    </a:cubicBezTo>
                    <a:cubicBezTo>
                      <a:pt x="74" y="152"/>
                      <a:pt x="74" y="152"/>
                      <a:pt x="74" y="152"/>
                    </a:cubicBezTo>
                    <a:cubicBezTo>
                      <a:pt x="39" y="137"/>
                      <a:pt x="12" y="104"/>
                      <a:pt x="6" y="6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7" y="5"/>
                      <a:pt x="65" y="53"/>
                      <a:pt x="86" y="79"/>
                    </a:cubicBezTo>
                    <a:cubicBezTo>
                      <a:pt x="92" y="86"/>
                      <a:pt x="100" y="92"/>
                      <a:pt x="110" y="94"/>
                    </a:cubicBezTo>
                    <a:cubicBezTo>
                      <a:pt x="138" y="100"/>
                      <a:pt x="241" y="109"/>
                      <a:pt x="326" y="132"/>
                    </a:cubicBezTo>
                    <a:cubicBezTo>
                      <a:pt x="381" y="147"/>
                      <a:pt x="428" y="167"/>
                      <a:pt x="442" y="198"/>
                    </a:cubicBezTo>
                    <a:cubicBezTo>
                      <a:pt x="475" y="268"/>
                      <a:pt x="516" y="692"/>
                      <a:pt x="522" y="752"/>
                    </a:cubicBezTo>
                    <a:close/>
                  </a:path>
                </a:pathLst>
              </a:custGeom>
              <a:solidFill>
                <a:srgbClr val="181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7" name="íṥľïḋê"/>
              <p:cNvSpPr/>
              <p:nvPr/>
            </p:nvSpPr>
            <p:spPr bwMode="auto">
              <a:xfrm>
                <a:off x="3538" y="2194"/>
                <a:ext cx="199" cy="163"/>
              </a:xfrm>
              <a:custGeom>
                <a:avLst/>
                <a:gdLst>
                  <a:gd name="T0" fmla="*/ 145 w 145"/>
                  <a:gd name="T1" fmla="*/ 27 h 119"/>
                  <a:gd name="T2" fmla="*/ 121 w 145"/>
                  <a:gd name="T3" fmla="*/ 15 h 119"/>
                  <a:gd name="T4" fmla="*/ 53 w 145"/>
                  <a:gd name="T5" fmla="*/ 1 h 119"/>
                  <a:gd name="T6" fmla="*/ 9 w 145"/>
                  <a:gd name="T7" fmla="*/ 1 h 119"/>
                  <a:gd name="T8" fmla="*/ 3 w 145"/>
                  <a:gd name="T9" fmla="*/ 75 h 119"/>
                  <a:gd name="T10" fmla="*/ 88 w 145"/>
                  <a:gd name="T11" fmla="*/ 107 h 119"/>
                  <a:gd name="T12" fmla="*/ 145 w 145"/>
                  <a:gd name="T13" fmla="*/ 2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19">
                    <a:moveTo>
                      <a:pt x="145" y="27"/>
                    </a:moveTo>
                    <a:cubicBezTo>
                      <a:pt x="144" y="27"/>
                      <a:pt x="133" y="21"/>
                      <a:pt x="121" y="15"/>
                    </a:cubicBezTo>
                    <a:cubicBezTo>
                      <a:pt x="100" y="5"/>
                      <a:pt x="77" y="0"/>
                      <a:pt x="53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4" y="72"/>
                      <a:pt x="3" y="75"/>
                    </a:cubicBezTo>
                    <a:cubicBezTo>
                      <a:pt x="0" y="119"/>
                      <a:pt x="88" y="107"/>
                      <a:pt x="88" y="107"/>
                    </a:cubicBezTo>
                    <a:cubicBezTo>
                      <a:pt x="145" y="27"/>
                      <a:pt x="145" y="27"/>
                      <a:pt x="145" y="27"/>
                    </a:cubicBezTo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8" name="íṩ1îḓé"/>
              <p:cNvSpPr/>
              <p:nvPr/>
            </p:nvSpPr>
            <p:spPr bwMode="auto">
              <a:xfrm>
                <a:off x="3637" y="2213"/>
                <a:ext cx="180" cy="47"/>
              </a:xfrm>
              <a:custGeom>
                <a:avLst/>
                <a:gdLst>
                  <a:gd name="T0" fmla="*/ 14 w 131"/>
                  <a:gd name="T1" fmla="*/ 27 h 34"/>
                  <a:gd name="T2" fmla="*/ 116 w 131"/>
                  <a:gd name="T3" fmla="*/ 34 h 34"/>
                  <a:gd name="T4" fmla="*/ 131 w 131"/>
                  <a:gd name="T5" fmla="*/ 21 h 34"/>
                  <a:gd name="T6" fmla="*/ 118 w 131"/>
                  <a:gd name="T7" fmla="*/ 7 h 34"/>
                  <a:gd name="T8" fmla="*/ 15 w 131"/>
                  <a:gd name="T9" fmla="*/ 0 h 34"/>
                  <a:gd name="T10" fmla="*/ 1 w 131"/>
                  <a:gd name="T11" fmla="*/ 13 h 34"/>
                  <a:gd name="T12" fmla="*/ 14 w 131"/>
                  <a:gd name="T13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34">
                    <a:moveTo>
                      <a:pt x="14" y="27"/>
                    </a:moveTo>
                    <a:cubicBezTo>
                      <a:pt x="116" y="34"/>
                      <a:pt x="116" y="34"/>
                      <a:pt x="116" y="34"/>
                    </a:cubicBezTo>
                    <a:cubicBezTo>
                      <a:pt x="124" y="34"/>
                      <a:pt x="130" y="29"/>
                      <a:pt x="131" y="21"/>
                    </a:cubicBezTo>
                    <a:cubicBezTo>
                      <a:pt x="131" y="14"/>
                      <a:pt x="125" y="7"/>
                      <a:pt x="118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1" y="5"/>
                      <a:pt x="1" y="13"/>
                    </a:cubicBezTo>
                    <a:cubicBezTo>
                      <a:pt x="0" y="20"/>
                      <a:pt x="6" y="27"/>
                      <a:pt x="14" y="27"/>
                    </a:cubicBezTo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9" name="ïšļîḑê"/>
              <p:cNvSpPr/>
              <p:nvPr/>
            </p:nvSpPr>
            <p:spPr bwMode="auto">
              <a:xfrm>
                <a:off x="3649" y="2261"/>
                <a:ext cx="153" cy="50"/>
              </a:xfrm>
              <a:custGeom>
                <a:avLst/>
                <a:gdLst>
                  <a:gd name="T0" fmla="*/ 13 w 111"/>
                  <a:gd name="T1" fmla="*/ 28 h 36"/>
                  <a:gd name="T2" fmla="*/ 95 w 111"/>
                  <a:gd name="T3" fmla="*/ 36 h 36"/>
                  <a:gd name="T4" fmla="*/ 110 w 111"/>
                  <a:gd name="T5" fmla="*/ 23 h 36"/>
                  <a:gd name="T6" fmla="*/ 98 w 111"/>
                  <a:gd name="T7" fmla="*/ 8 h 36"/>
                  <a:gd name="T8" fmla="*/ 16 w 111"/>
                  <a:gd name="T9" fmla="*/ 1 h 36"/>
                  <a:gd name="T10" fmla="*/ 1 w 111"/>
                  <a:gd name="T11" fmla="*/ 13 h 36"/>
                  <a:gd name="T12" fmla="*/ 13 w 111"/>
                  <a:gd name="T13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36">
                    <a:moveTo>
                      <a:pt x="13" y="28"/>
                    </a:moveTo>
                    <a:cubicBezTo>
                      <a:pt x="95" y="36"/>
                      <a:pt x="95" y="36"/>
                      <a:pt x="95" y="36"/>
                    </a:cubicBezTo>
                    <a:cubicBezTo>
                      <a:pt x="103" y="36"/>
                      <a:pt x="110" y="31"/>
                      <a:pt x="110" y="23"/>
                    </a:cubicBezTo>
                    <a:cubicBezTo>
                      <a:pt x="111" y="16"/>
                      <a:pt x="105" y="9"/>
                      <a:pt x="98" y="8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8" y="0"/>
                      <a:pt x="1" y="6"/>
                      <a:pt x="1" y="13"/>
                    </a:cubicBezTo>
                    <a:cubicBezTo>
                      <a:pt x="0" y="21"/>
                      <a:pt x="6" y="27"/>
                      <a:pt x="13" y="28"/>
                    </a:cubicBezTo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0" name="íslîďe"/>
              <p:cNvSpPr/>
              <p:nvPr/>
            </p:nvSpPr>
            <p:spPr bwMode="auto">
              <a:xfrm>
                <a:off x="3605" y="2302"/>
                <a:ext cx="173" cy="47"/>
              </a:xfrm>
              <a:custGeom>
                <a:avLst/>
                <a:gdLst>
                  <a:gd name="T0" fmla="*/ 13 w 126"/>
                  <a:gd name="T1" fmla="*/ 28 h 34"/>
                  <a:gd name="T2" fmla="*/ 111 w 126"/>
                  <a:gd name="T3" fmla="*/ 34 h 34"/>
                  <a:gd name="T4" fmla="*/ 125 w 126"/>
                  <a:gd name="T5" fmla="*/ 21 h 34"/>
                  <a:gd name="T6" fmla="*/ 113 w 126"/>
                  <a:gd name="T7" fmla="*/ 6 h 34"/>
                  <a:gd name="T8" fmla="*/ 15 w 126"/>
                  <a:gd name="T9" fmla="*/ 0 h 34"/>
                  <a:gd name="T10" fmla="*/ 0 w 126"/>
                  <a:gd name="T11" fmla="*/ 13 h 34"/>
                  <a:gd name="T12" fmla="*/ 13 w 126"/>
                  <a:gd name="T13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4">
                    <a:moveTo>
                      <a:pt x="13" y="28"/>
                    </a:moveTo>
                    <a:cubicBezTo>
                      <a:pt x="111" y="34"/>
                      <a:pt x="111" y="34"/>
                      <a:pt x="111" y="34"/>
                    </a:cubicBezTo>
                    <a:cubicBezTo>
                      <a:pt x="118" y="34"/>
                      <a:pt x="125" y="28"/>
                      <a:pt x="125" y="21"/>
                    </a:cubicBezTo>
                    <a:cubicBezTo>
                      <a:pt x="126" y="13"/>
                      <a:pt x="120" y="7"/>
                      <a:pt x="113" y="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1" y="6"/>
                      <a:pt x="0" y="13"/>
                    </a:cubicBezTo>
                    <a:cubicBezTo>
                      <a:pt x="0" y="21"/>
                      <a:pt x="6" y="27"/>
                      <a:pt x="13" y="28"/>
                    </a:cubicBezTo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1" name="ïŝḻiďe"/>
              <p:cNvSpPr/>
              <p:nvPr/>
            </p:nvSpPr>
            <p:spPr bwMode="auto">
              <a:xfrm>
                <a:off x="3734" y="2135"/>
                <a:ext cx="176" cy="226"/>
              </a:xfrm>
              <a:custGeom>
                <a:avLst/>
                <a:gdLst>
                  <a:gd name="T0" fmla="*/ 128 w 128"/>
                  <a:gd name="T1" fmla="*/ 12 h 165"/>
                  <a:gd name="T2" fmla="*/ 128 w 128"/>
                  <a:gd name="T3" fmla="*/ 165 h 165"/>
                  <a:gd name="T4" fmla="*/ 0 w 128"/>
                  <a:gd name="T5" fmla="*/ 165 h 165"/>
                  <a:gd name="T6" fmla="*/ 0 w 128"/>
                  <a:gd name="T7" fmla="*/ 12 h 165"/>
                  <a:gd name="T8" fmla="*/ 12 w 128"/>
                  <a:gd name="T9" fmla="*/ 0 h 165"/>
                  <a:gd name="T10" fmla="*/ 115 w 128"/>
                  <a:gd name="T11" fmla="*/ 0 h 165"/>
                  <a:gd name="T12" fmla="*/ 128 w 128"/>
                  <a:gd name="T13" fmla="*/ 1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65">
                    <a:moveTo>
                      <a:pt x="128" y="12"/>
                    </a:moveTo>
                    <a:cubicBezTo>
                      <a:pt x="128" y="165"/>
                      <a:pt x="128" y="165"/>
                      <a:pt x="128" y="16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0"/>
                      <a:pt x="128" y="5"/>
                      <a:pt x="128" y="12"/>
                    </a:cubicBezTo>
                  </a:path>
                </a:pathLst>
              </a:custGeom>
              <a:solidFill>
                <a:srgbClr val="F4B8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2" name="íṥḻïḍe"/>
              <p:cNvSpPr/>
              <p:nvPr/>
            </p:nvSpPr>
            <p:spPr bwMode="auto">
              <a:xfrm>
                <a:off x="3681" y="2177"/>
                <a:ext cx="53" cy="39"/>
              </a:xfrm>
              <a:custGeom>
                <a:avLst/>
                <a:gdLst>
                  <a:gd name="T0" fmla="*/ 39 w 39"/>
                  <a:gd name="T1" fmla="*/ 0 h 28"/>
                  <a:gd name="T2" fmla="*/ 5 w 39"/>
                  <a:gd name="T3" fmla="*/ 13 h 28"/>
                  <a:gd name="T4" fmla="*/ 0 w 39"/>
                  <a:gd name="T5" fmla="*/ 21 h 28"/>
                  <a:gd name="T6" fmla="*/ 17 w 39"/>
                  <a:gd name="T7" fmla="*/ 27 h 28"/>
                  <a:gd name="T8" fmla="*/ 18 w 39"/>
                  <a:gd name="T9" fmla="*/ 28 h 28"/>
                  <a:gd name="T10" fmla="*/ 19 w 39"/>
                  <a:gd name="T11" fmla="*/ 26 h 28"/>
                  <a:gd name="T12" fmla="*/ 39 w 39"/>
                  <a:gd name="T13" fmla="*/ 19 h 28"/>
                  <a:gd name="T14" fmla="*/ 39 w 39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8">
                    <a:moveTo>
                      <a:pt x="39" y="0"/>
                    </a:moveTo>
                    <a:cubicBezTo>
                      <a:pt x="30" y="0"/>
                      <a:pt x="15" y="3"/>
                      <a:pt x="5" y="13"/>
                    </a:cubicBezTo>
                    <a:cubicBezTo>
                      <a:pt x="4" y="15"/>
                      <a:pt x="2" y="18"/>
                      <a:pt x="0" y="21"/>
                    </a:cubicBezTo>
                    <a:cubicBezTo>
                      <a:pt x="6" y="23"/>
                      <a:pt x="11" y="25"/>
                      <a:pt x="17" y="27"/>
                    </a:cubicBezTo>
                    <a:cubicBezTo>
                      <a:pt x="17" y="28"/>
                      <a:pt x="17" y="28"/>
                      <a:pt x="18" y="28"/>
                    </a:cubicBezTo>
                    <a:cubicBezTo>
                      <a:pt x="18" y="27"/>
                      <a:pt x="18" y="27"/>
                      <a:pt x="19" y="26"/>
                    </a:cubicBezTo>
                    <a:cubicBezTo>
                      <a:pt x="24" y="21"/>
                      <a:pt x="33" y="19"/>
                      <a:pt x="39" y="19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D7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3" name="iśḷïḍè"/>
              <p:cNvSpPr/>
              <p:nvPr/>
            </p:nvSpPr>
            <p:spPr bwMode="auto">
              <a:xfrm>
                <a:off x="3676" y="2206"/>
                <a:ext cx="35" cy="61"/>
              </a:xfrm>
              <a:custGeom>
                <a:avLst/>
                <a:gdLst>
                  <a:gd name="T0" fmla="*/ 1 w 25"/>
                  <a:gd name="T1" fmla="*/ 33 h 44"/>
                  <a:gd name="T2" fmla="*/ 3 w 25"/>
                  <a:gd name="T3" fmla="*/ 42 h 44"/>
                  <a:gd name="T4" fmla="*/ 25 w 25"/>
                  <a:gd name="T5" fmla="*/ 44 h 44"/>
                  <a:gd name="T6" fmla="*/ 21 w 25"/>
                  <a:gd name="T7" fmla="*/ 35 h 44"/>
                  <a:gd name="T8" fmla="*/ 1 w 25"/>
                  <a:gd name="T9" fmla="*/ 33 h 44"/>
                  <a:gd name="T10" fmla="*/ 3 w 25"/>
                  <a:gd name="T11" fmla="*/ 0 h 44"/>
                  <a:gd name="T12" fmla="*/ 0 w 25"/>
                  <a:gd name="T13" fmla="*/ 6 h 44"/>
                  <a:gd name="T14" fmla="*/ 20 w 25"/>
                  <a:gd name="T15" fmla="*/ 7 h 44"/>
                  <a:gd name="T16" fmla="*/ 21 w 25"/>
                  <a:gd name="T17" fmla="*/ 7 h 44"/>
                  <a:gd name="T18" fmla="*/ 20 w 25"/>
                  <a:gd name="T19" fmla="*/ 6 h 44"/>
                  <a:gd name="T20" fmla="*/ 3 w 25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44">
                    <a:moveTo>
                      <a:pt x="1" y="33"/>
                    </a:moveTo>
                    <a:cubicBezTo>
                      <a:pt x="2" y="36"/>
                      <a:pt x="2" y="39"/>
                      <a:pt x="3" y="42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1"/>
                      <a:pt x="22" y="38"/>
                      <a:pt x="21" y="35"/>
                    </a:cubicBezTo>
                    <a:cubicBezTo>
                      <a:pt x="1" y="33"/>
                      <a:pt x="1" y="33"/>
                      <a:pt x="1" y="33"/>
                    </a:cubicBezTo>
                    <a:moveTo>
                      <a:pt x="3" y="0"/>
                    </a:moveTo>
                    <a:cubicBezTo>
                      <a:pt x="2" y="1"/>
                      <a:pt x="1" y="4"/>
                      <a:pt x="0" y="6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1" y="7"/>
                    </a:cubicBezTo>
                    <a:cubicBezTo>
                      <a:pt x="20" y="7"/>
                      <a:pt x="20" y="7"/>
                      <a:pt x="20" y="6"/>
                    </a:cubicBezTo>
                    <a:cubicBezTo>
                      <a:pt x="14" y="4"/>
                      <a:pt x="9" y="2"/>
                      <a:pt x="3" y="0"/>
                    </a:cubicBezTo>
                  </a:path>
                </a:pathLst>
              </a:custGeom>
              <a:solidFill>
                <a:srgbClr val="DC76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4" name="îsľíḍé"/>
              <p:cNvSpPr/>
              <p:nvPr/>
            </p:nvSpPr>
            <p:spPr bwMode="auto">
              <a:xfrm>
                <a:off x="3674" y="2214"/>
                <a:ext cx="31" cy="40"/>
              </a:xfrm>
              <a:custGeom>
                <a:avLst/>
                <a:gdLst>
                  <a:gd name="T0" fmla="*/ 2 w 23"/>
                  <a:gd name="T1" fmla="*/ 0 h 29"/>
                  <a:gd name="T2" fmla="*/ 1 w 23"/>
                  <a:gd name="T3" fmla="*/ 16 h 29"/>
                  <a:gd name="T4" fmla="*/ 3 w 23"/>
                  <a:gd name="T5" fmla="*/ 27 h 29"/>
                  <a:gd name="T6" fmla="*/ 23 w 23"/>
                  <a:gd name="T7" fmla="*/ 29 h 29"/>
                  <a:gd name="T8" fmla="*/ 20 w 23"/>
                  <a:gd name="T9" fmla="*/ 15 h 29"/>
                  <a:gd name="T10" fmla="*/ 22 w 23"/>
                  <a:gd name="T11" fmla="*/ 1 h 29"/>
                  <a:gd name="T12" fmla="*/ 2 w 23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9">
                    <a:moveTo>
                      <a:pt x="2" y="0"/>
                    </a:moveTo>
                    <a:cubicBezTo>
                      <a:pt x="1" y="5"/>
                      <a:pt x="0" y="10"/>
                      <a:pt x="1" y="16"/>
                    </a:cubicBezTo>
                    <a:cubicBezTo>
                      <a:pt x="1" y="20"/>
                      <a:pt x="2" y="24"/>
                      <a:pt x="3" y="27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1" y="24"/>
                      <a:pt x="20" y="20"/>
                      <a:pt x="20" y="15"/>
                    </a:cubicBezTo>
                    <a:cubicBezTo>
                      <a:pt x="19" y="9"/>
                      <a:pt x="20" y="5"/>
                      <a:pt x="2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C76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5" name="îslídé"/>
              <p:cNvSpPr/>
              <p:nvPr/>
            </p:nvSpPr>
            <p:spPr bwMode="auto">
              <a:xfrm>
                <a:off x="3708" y="2304"/>
                <a:ext cx="26" cy="5"/>
              </a:xfrm>
              <a:custGeom>
                <a:avLst/>
                <a:gdLst>
                  <a:gd name="T0" fmla="*/ 0 w 19"/>
                  <a:gd name="T1" fmla="*/ 0 h 4"/>
                  <a:gd name="T2" fmla="*/ 4 w 19"/>
                  <a:gd name="T3" fmla="*/ 3 h 4"/>
                  <a:gd name="T4" fmla="*/ 19 w 19"/>
                  <a:gd name="T5" fmla="*/ 4 h 4"/>
                  <a:gd name="T6" fmla="*/ 19 w 19"/>
                  <a:gd name="T7" fmla="*/ 1 h 4"/>
                  <a:gd name="T8" fmla="*/ 0 w 1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0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7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6" name="ïṧļíďé"/>
              <p:cNvSpPr/>
              <p:nvPr/>
            </p:nvSpPr>
            <p:spPr bwMode="auto">
              <a:xfrm>
                <a:off x="3681" y="2264"/>
                <a:ext cx="53" cy="41"/>
              </a:xfrm>
              <a:custGeom>
                <a:avLst/>
                <a:gdLst>
                  <a:gd name="T0" fmla="*/ 0 w 39"/>
                  <a:gd name="T1" fmla="*/ 0 h 30"/>
                  <a:gd name="T2" fmla="*/ 20 w 39"/>
                  <a:gd name="T3" fmla="*/ 29 h 30"/>
                  <a:gd name="T4" fmla="*/ 39 w 39"/>
                  <a:gd name="T5" fmla="*/ 30 h 30"/>
                  <a:gd name="T6" fmla="*/ 39 w 39"/>
                  <a:gd name="T7" fmla="*/ 20 h 30"/>
                  <a:gd name="T8" fmla="*/ 22 w 39"/>
                  <a:gd name="T9" fmla="*/ 2 h 30"/>
                  <a:gd name="T10" fmla="*/ 0 w 39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0" y="0"/>
                    </a:moveTo>
                    <a:cubicBezTo>
                      <a:pt x="5" y="12"/>
                      <a:pt x="13" y="21"/>
                      <a:pt x="20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3" y="16"/>
                      <a:pt x="27" y="9"/>
                      <a:pt x="22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C76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7" name="ïsľïḋe"/>
              <p:cNvSpPr/>
              <p:nvPr/>
            </p:nvSpPr>
            <p:spPr bwMode="auto">
              <a:xfrm>
                <a:off x="3714" y="2308"/>
                <a:ext cx="20" cy="16"/>
              </a:xfrm>
              <a:custGeom>
                <a:avLst/>
                <a:gdLst>
                  <a:gd name="T0" fmla="*/ 0 w 15"/>
                  <a:gd name="T1" fmla="*/ 0 h 12"/>
                  <a:gd name="T2" fmla="*/ 15 w 15"/>
                  <a:gd name="T3" fmla="*/ 12 h 12"/>
                  <a:gd name="T4" fmla="*/ 15 w 15"/>
                  <a:gd name="T5" fmla="*/ 1 h 12"/>
                  <a:gd name="T6" fmla="*/ 0 w 1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0" y="0"/>
                    </a:moveTo>
                    <a:cubicBezTo>
                      <a:pt x="6" y="6"/>
                      <a:pt x="12" y="10"/>
                      <a:pt x="15" y="1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C76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8" name="îSľíḍè"/>
              <p:cNvSpPr/>
              <p:nvPr/>
            </p:nvSpPr>
            <p:spPr bwMode="auto">
              <a:xfrm>
                <a:off x="3784" y="2205"/>
                <a:ext cx="114" cy="63"/>
              </a:xfrm>
              <a:custGeom>
                <a:avLst/>
                <a:gdLst>
                  <a:gd name="T0" fmla="*/ 60 w 83"/>
                  <a:gd name="T1" fmla="*/ 0 h 46"/>
                  <a:gd name="T2" fmla="*/ 23 w 83"/>
                  <a:gd name="T3" fmla="*/ 0 h 46"/>
                  <a:gd name="T4" fmla="*/ 0 w 83"/>
                  <a:gd name="T5" fmla="*/ 23 h 46"/>
                  <a:gd name="T6" fmla="*/ 23 w 83"/>
                  <a:gd name="T7" fmla="*/ 46 h 46"/>
                  <a:gd name="T8" fmla="*/ 60 w 83"/>
                  <a:gd name="T9" fmla="*/ 46 h 46"/>
                  <a:gd name="T10" fmla="*/ 83 w 83"/>
                  <a:gd name="T11" fmla="*/ 23 h 46"/>
                  <a:gd name="T12" fmla="*/ 60 w 83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46">
                    <a:moveTo>
                      <a:pt x="6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36"/>
                      <a:pt x="11" y="46"/>
                      <a:pt x="23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73" y="46"/>
                      <a:pt x="83" y="36"/>
                      <a:pt x="83" y="23"/>
                    </a:cubicBezTo>
                    <a:cubicBezTo>
                      <a:pt x="83" y="10"/>
                      <a:pt x="73" y="0"/>
                      <a:pt x="60" y="0"/>
                    </a:cubicBezTo>
                  </a:path>
                </a:pathLst>
              </a:custGeom>
              <a:solidFill>
                <a:srgbClr val="E287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9" name="iṥḷïďê"/>
              <p:cNvSpPr/>
              <p:nvPr/>
            </p:nvSpPr>
            <p:spPr bwMode="auto">
              <a:xfrm>
                <a:off x="3734" y="2135"/>
                <a:ext cx="94" cy="226"/>
              </a:xfrm>
              <a:custGeom>
                <a:avLst/>
                <a:gdLst>
                  <a:gd name="T0" fmla="*/ 16 w 68"/>
                  <a:gd name="T1" fmla="*/ 0 h 165"/>
                  <a:gd name="T2" fmla="*/ 12 w 68"/>
                  <a:gd name="T3" fmla="*/ 0 h 165"/>
                  <a:gd name="T4" fmla="*/ 0 w 68"/>
                  <a:gd name="T5" fmla="*/ 12 h 165"/>
                  <a:gd name="T6" fmla="*/ 0 w 68"/>
                  <a:gd name="T7" fmla="*/ 31 h 165"/>
                  <a:gd name="T8" fmla="*/ 4 w 68"/>
                  <a:gd name="T9" fmla="*/ 31 h 165"/>
                  <a:gd name="T10" fmla="*/ 6 w 68"/>
                  <a:gd name="T11" fmla="*/ 31 h 165"/>
                  <a:gd name="T12" fmla="*/ 5 w 68"/>
                  <a:gd name="T13" fmla="*/ 49 h 165"/>
                  <a:gd name="T14" fmla="*/ 4 w 68"/>
                  <a:gd name="T15" fmla="*/ 49 h 165"/>
                  <a:gd name="T16" fmla="*/ 0 w 68"/>
                  <a:gd name="T17" fmla="*/ 50 h 165"/>
                  <a:gd name="T18" fmla="*/ 0 w 68"/>
                  <a:gd name="T19" fmla="*/ 114 h 165"/>
                  <a:gd name="T20" fmla="*/ 11 w 68"/>
                  <a:gd name="T21" fmla="*/ 122 h 165"/>
                  <a:gd name="T22" fmla="*/ 1 w 68"/>
                  <a:gd name="T23" fmla="*/ 139 h 165"/>
                  <a:gd name="T24" fmla="*/ 0 w 68"/>
                  <a:gd name="T25" fmla="*/ 138 h 165"/>
                  <a:gd name="T26" fmla="*/ 0 w 68"/>
                  <a:gd name="T27" fmla="*/ 165 h 165"/>
                  <a:gd name="T28" fmla="*/ 68 w 68"/>
                  <a:gd name="T29" fmla="*/ 165 h 165"/>
                  <a:gd name="T30" fmla="*/ 36 w 68"/>
                  <a:gd name="T31" fmla="*/ 113 h 165"/>
                  <a:gd name="T32" fmla="*/ 16 w 68"/>
                  <a:gd name="T3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165">
                    <a:moveTo>
                      <a:pt x="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31"/>
                      <a:pt x="3" y="31"/>
                      <a:pt x="4" y="31"/>
                    </a:cubicBezTo>
                    <a:cubicBezTo>
                      <a:pt x="5" y="31"/>
                      <a:pt x="6" y="31"/>
                      <a:pt x="6" y="31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5" y="49"/>
                      <a:pt x="4" y="49"/>
                    </a:cubicBezTo>
                    <a:cubicBezTo>
                      <a:pt x="3" y="49"/>
                      <a:pt x="1" y="49"/>
                      <a:pt x="0" y="5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6" y="120"/>
                      <a:pt x="11" y="122"/>
                      <a:pt x="11" y="122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39"/>
                      <a:pt x="1" y="138"/>
                      <a:pt x="0" y="13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68" y="165"/>
                      <a:pt x="68" y="165"/>
                      <a:pt x="68" y="165"/>
                    </a:cubicBezTo>
                    <a:cubicBezTo>
                      <a:pt x="64" y="162"/>
                      <a:pt x="50" y="151"/>
                      <a:pt x="36" y="113"/>
                    </a:cubicBezTo>
                    <a:cubicBezTo>
                      <a:pt x="18" y="69"/>
                      <a:pt x="16" y="8"/>
                      <a:pt x="16" y="0"/>
                    </a:cubicBezTo>
                  </a:path>
                </a:pathLst>
              </a:custGeom>
              <a:solidFill>
                <a:srgbClr val="E287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0" name="îŝľíḑê"/>
              <p:cNvSpPr/>
              <p:nvPr/>
            </p:nvSpPr>
            <p:spPr bwMode="auto">
              <a:xfrm>
                <a:off x="3734" y="2177"/>
                <a:ext cx="15" cy="149"/>
              </a:xfrm>
              <a:custGeom>
                <a:avLst/>
                <a:gdLst>
                  <a:gd name="T0" fmla="*/ 0 w 11"/>
                  <a:gd name="T1" fmla="*/ 83 h 108"/>
                  <a:gd name="T2" fmla="*/ 0 w 11"/>
                  <a:gd name="T3" fmla="*/ 107 h 108"/>
                  <a:gd name="T4" fmla="*/ 1 w 11"/>
                  <a:gd name="T5" fmla="*/ 108 h 108"/>
                  <a:gd name="T6" fmla="*/ 11 w 11"/>
                  <a:gd name="T7" fmla="*/ 91 h 108"/>
                  <a:gd name="T8" fmla="*/ 0 w 11"/>
                  <a:gd name="T9" fmla="*/ 83 h 108"/>
                  <a:gd name="T10" fmla="*/ 4 w 11"/>
                  <a:gd name="T11" fmla="*/ 0 h 108"/>
                  <a:gd name="T12" fmla="*/ 0 w 11"/>
                  <a:gd name="T13" fmla="*/ 0 h 108"/>
                  <a:gd name="T14" fmla="*/ 0 w 11"/>
                  <a:gd name="T15" fmla="*/ 19 h 108"/>
                  <a:gd name="T16" fmla="*/ 4 w 11"/>
                  <a:gd name="T17" fmla="*/ 18 h 108"/>
                  <a:gd name="T18" fmla="*/ 5 w 11"/>
                  <a:gd name="T19" fmla="*/ 18 h 108"/>
                  <a:gd name="T20" fmla="*/ 6 w 11"/>
                  <a:gd name="T21" fmla="*/ 0 h 108"/>
                  <a:gd name="T22" fmla="*/ 4 w 11"/>
                  <a:gd name="T2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08">
                    <a:moveTo>
                      <a:pt x="0" y="83"/>
                    </a:moveTo>
                    <a:cubicBezTo>
                      <a:pt x="0" y="107"/>
                      <a:pt x="0" y="107"/>
                      <a:pt x="0" y="107"/>
                    </a:cubicBezTo>
                    <a:cubicBezTo>
                      <a:pt x="1" y="107"/>
                      <a:pt x="1" y="108"/>
                      <a:pt x="1" y="108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11" y="91"/>
                      <a:pt x="6" y="89"/>
                      <a:pt x="0" y="83"/>
                    </a:cubicBezTo>
                    <a:moveTo>
                      <a:pt x="4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8"/>
                      <a:pt x="3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rgbClr val="DB7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1" name="ïSľídé"/>
              <p:cNvSpPr/>
              <p:nvPr/>
            </p:nvSpPr>
            <p:spPr bwMode="auto">
              <a:xfrm>
                <a:off x="3534" y="2177"/>
                <a:ext cx="180" cy="61"/>
              </a:xfrm>
              <a:custGeom>
                <a:avLst/>
                <a:gdLst>
                  <a:gd name="T0" fmla="*/ 17 w 131"/>
                  <a:gd name="T1" fmla="*/ 43 h 44"/>
                  <a:gd name="T2" fmla="*/ 119 w 131"/>
                  <a:gd name="T3" fmla="*/ 28 h 44"/>
                  <a:gd name="T4" fmla="*/ 130 w 131"/>
                  <a:gd name="T5" fmla="*/ 13 h 44"/>
                  <a:gd name="T6" fmla="*/ 115 w 131"/>
                  <a:gd name="T7" fmla="*/ 1 h 44"/>
                  <a:gd name="T8" fmla="*/ 13 w 131"/>
                  <a:gd name="T9" fmla="*/ 16 h 44"/>
                  <a:gd name="T10" fmla="*/ 1 w 131"/>
                  <a:gd name="T11" fmla="*/ 31 h 44"/>
                  <a:gd name="T12" fmla="*/ 17 w 131"/>
                  <a:gd name="T13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44">
                    <a:moveTo>
                      <a:pt x="17" y="43"/>
                    </a:moveTo>
                    <a:cubicBezTo>
                      <a:pt x="119" y="28"/>
                      <a:pt x="119" y="28"/>
                      <a:pt x="119" y="28"/>
                    </a:cubicBezTo>
                    <a:cubicBezTo>
                      <a:pt x="126" y="27"/>
                      <a:pt x="131" y="20"/>
                      <a:pt x="130" y="13"/>
                    </a:cubicBezTo>
                    <a:cubicBezTo>
                      <a:pt x="129" y="5"/>
                      <a:pt x="122" y="0"/>
                      <a:pt x="115" y="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6" y="17"/>
                      <a:pt x="0" y="24"/>
                      <a:pt x="1" y="31"/>
                    </a:cubicBezTo>
                    <a:cubicBezTo>
                      <a:pt x="2" y="39"/>
                      <a:pt x="9" y="44"/>
                      <a:pt x="17" y="43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2" name="îşľiďe"/>
              <p:cNvSpPr/>
              <p:nvPr/>
            </p:nvSpPr>
            <p:spPr bwMode="auto">
              <a:xfrm>
                <a:off x="3513" y="2186"/>
                <a:ext cx="58" cy="156"/>
              </a:xfrm>
              <a:prstGeom prst="rect">
                <a:avLst/>
              </a:prstGeom>
              <a:solidFill>
                <a:srgbClr val="EA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3" name="ïŝḻíḑè"/>
              <p:cNvSpPr/>
              <p:nvPr/>
            </p:nvSpPr>
            <p:spPr bwMode="auto">
              <a:xfrm>
                <a:off x="3005" y="1753"/>
                <a:ext cx="533" cy="607"/>
              </a:xfrm>
              <a:custGeom>
                <a:avLst/>
                <a:gdLst>
                  <a:gd name="T0" fmla="*/ 0 w 388"/>
                  <a:gd name="T1" fmla="*/ 22 h 442"/>
                  <a:gd name="T2" fmla="*/ 47 w 388"/>
                  <a:gd name="T3" fmla="*/ 322 h 442"/>
                  <a:gd name="T4" fmla="*/ 51 w 388"/>
                  <a:gd name="T5" fmla="*/ 331 h 442"/>
                  <a:gd name="T6" fmla="*/ 71 w 388"/>
                  <a:gd name="T7" fmla="*/ 369 h 442"/>
                  <a:gd name="T8" fmla="*/ 92 w 388"/>
                  <a:gd name="T9" fmla="*/ 398 h 442"/>
                  <a:gd name="T10" fmla="*/ 115 w 388"/>
                  <a:gd name="T11" fmla="*/ 418 h 442"/>
                  <a:gd name="T12" fmla="*/ 136 w 388"/>
                  <a:gd name="T13" fmla="*/ 430 h 442"/>
                  <a:gd name="T14" fmla="*/ 170 w 388"/>
                  <a:gd name="T15" fmla="*/ 440 h 442"/>
                  <a:gd name="T16" fmla="*/ 204 w 388"/>
                  <a:gd name="T17" fmla="*/ 442 h 442"/>
                  <a:gd name="T18" fmla="*/ 207 w 388"/>
                  <a:gd name="T19" fmla="*/ 442 h 442"/>
                  <a:gd name="T20" fmla="*/ 207 w 388"/>
                  <a:gd name="T21" fmla="*/ 442 h 442"/>
                  <a:gd name="T22" fmla="*/ 388 w 388"/>
                  <a:gd name="T23" fmla="*/ 440 h 442"/>
                  <a:gd name="T24" fmla="*/ 387 w 388"/>
                  <a:gd name="T25" fmla="*/ 303 h 442"/>
                  <a:gd name="T26" fmla="*/ 205 w 388"/>
                  <a:gd name="T27" fmla="*/ 305 h 442"/>
                  <a:gd name="T28" fmla="*/ 206 w 388"/>
                  <a:gd name="T29" fmla="*/ 305 h 442"/>
                  <a:gd name="T30" fmla="*/ 204 w 388"/>
                  <a:gd name="T31" fmla="*/ 305 h 442"/>
                  <a:gd name="T32" fmla="*/ 195 w 388"/>
                  <a:gd name="T33" fmla="*/ 305 h 442"/>
                  <a:gd name="T34" fmla="*/ 191 w 388"/>
                  <a:gd name="T35" fmla="*/ 304 h 442"/>
                  <a:gd name="T36" fmla="*/ 191 w 388"/>
                  <a:gd name="T37" fmla="*/ 304 h 442"/>
                  <a:gd name="T38" fmla="*/ 189 w 388"/>
                  <a:gd name="T39" fmla="*/ 310 h 442"/>
                  <a:gd name="T40" fmla="*/ 193 w 388"/>
                  <a:gd name="T41" fmla="*/ 305 h 442"/>
                  <a:gd name="T42" fmla="*/ 191 w 388"/>
                  <a:gd name="T43" fmla="*/ 304 h 442"/>
                  <a:gd name="T44" fmla="*/ 189 w 388"/>
                  <a:gd name="T45" fmla="*/ 310 h 442"/>
                  <a:gd name="T46" fmla="*/ 193 w 388"/>
                  <a:gd name="T47" fmla="*/ 305 h 442"/>
                  <a:gd name="T48" fmla="*/ 190 w 388"/>
                  <a:gd name="T49" fmla="*/ 309 h 442"/>
                  <a:gd name="T50" fmla="*/ 193 w 388"/>
                  <a:gd name="T51" fmla="*/ 305 h 442"/>
                  <a:gd name="T52" fmla="*/ 193 w 388"/>
                  <a:gd name="T53" fmla="*/ 305 h 442"/>
                  <a:gd name="T54" fmla="*/ 190 w 388"/>
                  <a:gd name="T55" fmla="*/ 309 h 442"/>
                  <a:gd name="T56" fmla="*/ 193 w 388"/>
                  <a:gd name="T57" fmla="*/ 305 h 442"/>
                  <a:gd name="T58" fmla="*/ 192 w 388"/>
                  <a:gd name="T59" fmla="*/ 306 h 442"/>
                  <a:gd name="T60" fmla="*/ 193 w 388"/>
                  <a:gd name="T61" fmla="*/ 305 h 442"/>
                  <a:gd name="T62" fmla="*/ 193 w 388"/>
                  <a:gd name="T63" fmla="*/ 305 h 442"/>
                  <a:gd name="T64" fmla="*/ 192 w 388"/>
                  <a:gd name="T65" fmla="*/ 306 h 442"/>
                  <a:gd name="T66" fmla="*/ 193 w 388"/>
                  <a:gd name="T67" fmla="*/ 305 h 442"/>
                  <a:gd name="T68" fmla="*/ 192 w 388"/>
                  <a:gd name="T69" fmla="*/ 304 h 442"/>
                  <a:gd name="T70" fmla="*/ 186 w 388"/>
                  <a:gd name="T71" fmla="*/ 293 h 442"/>
                  <a:gd name="T72" fmla="*/ 176 w 388"/>
                  <a:gd name="T73" fmla="*/ 273 h 442"/>
                  <a:gd name="T74" fmla="*/ 114 w 388"/>
                  <a:gd name="T75" fmla="*/ 302 h 442"/>
                  <a:gd name="T76" fmla="*/ 181 w 388"/>
                  <a:gd name="T77" fmla="*/ 292 h 442"/>
                  <a:gd name="T78" fmla="*/ 136 w 388"/>
                  <a:gd name="T79" fmla="*/ 0 h 442"/>
                  <a:gd name="T80" fmla="*/ 0 w 388"/>
                  <a:gd name="T81" fmla="*/ 2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8" h="442">
                    <a:moveTo>
                      <a:pt x="0" y="22"/>
                    </a:moveTo>
                    <a:cubicBezTo>
                      <a:pt x="47" y="322"/>
                      <a:pt x="47" y="322"/>
                      <a:pt x="47" y="322"/>
                    </a:cubicBezTo>
                    <a:cubicBezTo>
                      <a:pt x="51" y="331"/>
                      <a:pt x="51" y="331"/>
                      <a:pt x="51" y="331"/>
                    </a:cubicBezTo>
                    <a:cubicBezTo>
                      <a:pt x="57" y="344"/>
                      <a:pt x="63" y="357"/>
                      <a:pt x="71" y="369"/>
                    </a:cubicBezTo>
                    <a:cubicBezTo>
                      <a:pt x="77" y="379"/>
                      <a:pt x="84" y="389"/>
                      <a:pt x="92" y="398"/>
                    </a:cubicBezTo>
                    <a:cubicBezTo>
                      <a:pt x="99" y="405"/>
                      <a:pt x="107" y="412"/>
                      <a:pt x="115" y="418"/>
                    </a:cubicBezTo>
                    <a:cubicBezTo>
                      <a:pt x="122" y="423"/>
                      <a:pt x="129" y="427"/>
                      <a:pt x="136" y="430"/>
                    </a:cubicBezTo>
                    <a:cubicBezTo>
                      <a:pt x="147" y="435"/>
                      <a:pt x="159" y="438"/>
                      <a:pt x="170" y="440"/>
                    </a:cubicBezTo>
                    <a:cubicBezTo>
                      <a:pt x="182" y="442"/>
                      <a:pt x="193" y="442"/>
                      <a:pt x="204" y="442"/>
                    </a:cubicBezTo>
                    <a:cubicBezTo>
                      <a:pt x="205" y="442"/>
                      <a:pt x="206" y="442"/>
                      <a:pt x="207" y="442"/>
                    </a:cubicBezTo>
                    <a:cubicBezTo>
                      <a:pt x="207" y="442"/>
                      <a:pt x="207" y="442"/>
                      <a:pt x="207" y="442"/>
                    </a:cubicBezTo>
                    <a:cubicBezTo>
                      <a:pt x="388" y="440"/>
                      <a:pt x="388" y="440"/>
                      <a:pt x="388" y="440"/>
                    </a:cubicBezTo>
                    <a:cubicBezTo>
                      <a:pt x="387" y="303"/>
                      <a:pt x="387" y="303"/>
                      <a:pt x="387" y="303"/>
                    </a:cubicBezTo>
                    <a:cubicBezTo>
                      <a:pt x="205" y="305"/>
                      <a:pt x="205" y="305"/>
                      <a:pt x="205" y="305"/>
                    </a:cubicBezTo>
                    <a:cubicBezTo>
                      <a:pt x="206" y="305"/>
                      <a:pt x="206" y="305"/>
                      <a:pt x="206" y="305"/>
                    </a:cubicBezTo>
                    <a:cubicBezTo>
                      <a:pt x="205" y="305"/>
                      <a:pt x="205" y="305"/>
                      <a:pt x="204" y="305"/>
                    </a:cubicBezTo>
                    <a:cubicBezTo>
                      <a:pt x="200" y="305"/>
                      <a:pt x="197" y="305"/>
                      <a:pt x="195" y="305"/>
                    </a:cubicBezTo>
                    <a:cubicBezTo>
                      <a:pt x="193" y="304"/>
                      <a:pt x="192" y="304"/>
                      <a:pt x="191" y="304"/>
                    </a:cubicBezTo>
                    <a:cubicBezTo>
                      <a:pt x="191" y="304"/>
                      <a:pt x="191" y="304"/>
                      <a:pt x="191" y="304"/>
                    </a:cubicBezTo>
                    <a:cubicBezTo>
                      <a:pt x="189" y="310"/>
                      <a:pt x="189" y="310"/>
                      <a:pt x="189" y="310"/>
                    </a:cubicBezTo>
                    <a:cubicBezTo>
                      <a:pt x="193" y="305"/>
                      <a:pt x="193" y="305"/>
                      <a:pt x="193" y="305"/>
                    </a:cubicBezTo>
                    <a:cubicBezTo>
                      <a:pt x="192" y="305"/>
                      <a:pt x="191" y="304"/>
                      <a:pt x="191" y="304"/>
                    </a:cubicBezTo>
                    <a:cubicBezTo>
                      <a:pt x="189" y="310"/>
                      <a:pt x="189" y="310"/>
                      <a:pt x="189" y="310"/>
                    </a:cubicBezTo>
                    <a:cubicBezTo>
                      <a:pt x="193" y="305"/>
                      <a:pt x="193" y="305"/>
                      <a:pt x="193" y="305"/>
                    </a:cubicBezTo>
                    <a:cubicBezTo>
                      <a:pt x="190" y="309"/>
                      <a:pt x="190" y="309"/>
                      <a:pt x="190" y="309"/>
                    </a:cubicBezTo>
                    <a:cubicBezTo>
                      <a:pt x="193" y="305"/>
                      <a:pt x="193" y="305"/>
                      <a:pt x="193" y="305"/>
                    </a:cubicBezTo>
                    <a:cubicBezTo>
                      <a:pt x="193" y="305"/>
                      <a:pt x="193" y="305"/>
                      <a:pt x="193" y="305"/>
                    </a:cubicBezTo>
                    <a:cubicBezTo>
                      <a:pt x="190" y="309"/>
                      <a:pt x="190" y="309"/>
                      <a:pt x="190" y="309"/>
                    </a:cubicBezTo>
                    <a:cubicBezTo>
                      <a:pt x="193" y="305"/>
                      <a:pt x="193" y="305"/>
                      <a:pt x="193" y="305"/>
                    </a:cubicBezTo>
                    <a:cubicBezTo>
                      <a:pt x="192" y="306"/>
                      <a:pt x="192" y="306"/>
                      <a:pt x="192" y="306"/>
                    </a:cubicBezTo>
                    <a:cubicBezTo>
                      <a:pt x="193" y="305"/>
                      <a:pt x="193" y="305"/>
                      <a:pt x="193" y="305"/>
                    </a:cubicBezTo>
                    <a:cubicBezTo>
                      <a:pt x="193" y="305"/>
                      <a:pt x="193" y="305"/>
                      <a:pt x="193" y="305"/>
                    </a:cubicBezTo>
                    <a:cubicBezTo>
                      <a:pt x="192" y="306"/>
                      <a:pt x="192" y="306"/>
                      <a:pt x="192" y="306"/>
                    </a:cubicBezTo>
                    <a:cubicBezTo>
                      <a:pt x="193" y="305"/>
                      <a:pt x="193" y="305"/>
                      <a:pt x="193" y="305"/>
                    </a:cubicBezTo>
                    <a:cubicBezTo>
                      <a:pt x="193" y="305"/>
                      <a:pt x="193" y="305"/>
                      <a:pt x="192" y="304"/>
                    </a:cubicBezTo>
                    <a:cubicBezTo>
                      <a:pt x="191" y="302"/>
                      <a:pt x="188" y="299"/>
                      <a:pt x="186" y="293"/>
                    </a:cubicBezTo>
                    <a:cubicBezTo>
                      <a:pt x="183" y="288"/>
                      <a:pt x="180" y="282"/>
                      <a:pt x="176" y="273"/>
                    </a:cubicBezTo>
                    <a:cubicBezTo>
                      <a:pt x="114" y="302"/>
                      <a:pt x="114" y="302"/>
                      <a:pt x="114" y="302"/>
                    </a:cubicBezTo>
                    <a:cubicBezTo>
                      <a:pt x="181" y="292"/>
                      <a:pt x="181" y="292"/>
                      <a:pt x="181" y="292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0" y="22"/>
                      <a:pt x="0" y="22"/>
                      <a:pt x="0" y="22"/>
                    </a:cubicBezTo>
                  </a:path>
                </a:pathLst>
              </a:custGeom>
              <a:solidFill>
                <a:srgbClr val="181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4" name="isḷiḋé"/>
              <p:cNvSpPr/>
              <p:nvPr/>
            </p:nvSpPr>
            <p:spPr bwMode="auto">
              <a:xfrm>
                <a:off x="2848" y="1237"/>
                <a:ext cx="185" cy="342"/>
              </a:xfrm>
              <a:custGeom>
                <a:avLst/>
                <a:gdLst>
                  <a:gd name="T0" fmla="*/ 83 w 135"/>
                  <a:gd name="T1" fmla="*/ 249 h 249"/>
                  <a:gd name="T2" fmla="*/ 52 w 135"/>
                  <a:gd name="T3" fmla="*/ 249 h 249"/>
                  <a:gd name="T4" fmla="*/ 0 w 135"/>
                  <a:gd name="T5" fmla="*/ 198 h 249"/>
                  <a:gd name="T6" fmla="*/ 0 w 135"/>
                  <a:gd name="T7" fmla="*/ 52 h 249"/>
                  <a:gd name="T8" fmla="*/ 52 w 135"/>
                  <a:gd name="T9" fmla="*/ 0 h 249"/>
                  <a:gd name="T10" fmla="*/ 83 w 135"/>
                  <a:gd name="T11" fmla="*/ 0 h 249"/>
                  <a:gd name="T12" fmla="*/ 135 w 135"/>
                  <a:gd name="T13" fmla="*/ 52 h 249"/>
                  <a:gd name="T14" fmla="*/ 135 w 135"/>
                  <a:gd name="T15" fmla="*/ 198 h 249"/>
                  <a:gd name="T16" fmla="*/ 83 w 135"/>
                  <a:gd name="T17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249">
                    <a:moveTo>
                      <a:pt x="83" y="249"/>
                    </a:moveTo>
                    <a:cubicBezTo>
                      <a:pt x="52" y="249"/>
                      <a:pt x="52" y="249"/>
                      <a:pt x="52" y="249"/>
                    </a:cubicBezTo>
                    <a:cubicBezTo>
                      <a:pt x="24" y="249"/>
                      <a:pt x="0" y="226"/>
                      <a:pt x="0" y="198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3"/>
                      <a:pt x="24" y="0"/>
                      <a:pt x="52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112" y="0"/>
                      <a:pt x="135" y="23"/>
                      <a:pt x="135" y="52"/>
                    </a:cubicBezTo>
                    <a:cubicBezTo>
                      <a:pt x="135" y="198"/>
                      <a:pt x="135" y="198"/>
                      <a:pt x="135" y="198"/>
                    </a:cubicBezTo>
                    <a:cubicBezTo>
                      <a:pt x="135" y="226"/>
                      <a:pt x="112" y="249"/>
                      <a:pt x="83" y="249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5" name="ïšḻïḑe"/>
              <p:cNvSpPr/>
              <p:nvPr/>
            </p:nvSpPr>
            <p:spPr bwMode="auto">
              <a:xfrm>
                <a:off x="2708" y="736"/>
                <a:ext cx="614" cy="616"/>
              </a:xfrm>
              <a:custGeom>
                <a:avLst/>
                <a:gdLst>
                  <a:gd name="T0" fmla="*/ 447 w 447"/>
                  <a:gd name="T1" fmla="*/ 228 h 449"/>
                  <a:gd name="T2" fmla="*/ 446 w 447"/>
                  <a:gd name="T3" fmla="*/ 238 h 449"/>
                  <a:gd name="T4" fmla="*/ 438 w 447"/>
                  <a:gd name="T5" fmla="*/ 284 h 449"/>
                  <a:gd name="T6" fmla="*/ 316 w 447"/>
                  <a:gd name="T7" fmla="*/ 427 h 449"/>
                  <a:gd name="T8" fmla="*/ 219 w 447"/>
                  <a:gd name="T9" fmla="*/ 447 h 449"/>
                  <a:gd name="T10" fmla="*/ 184 w 447"/>
                  <a:gd name="T11" fmla="*/ 447 h 449"/>
                  <a:gd name="T12" fmla="*/ 104 w 447"/>
                  <a:gd name="T13" fmla="*/ 436 h 449"/>
                  <a:gd name="T14" fmla="*/ 0 w 447"/>
                  <a:gd name="T15" fmla="*/ 220 h 449"/>
                  <a:gd name="T16" fmla="*/ 217 w 447"/>
                  <a:gd name="T17" fmla="*/ 0 h 449"/>
                  <a:gd name="T18" fmla="*/ 227 w 447"/>
                  <a:gd name="T19" fmla="*/ 0 h 449"/>
                  <a:gd name="T20" fmla="*/ 408 w 447"/>
                  <a:gd name="T21" fmla="*/ 98 h 449"/>
                  <a:gd name="T22" fmla="*/ 408 w 447"/>
                  <a:gd name="T23" fmla="*/ 98 h 449"/>
                  <a:gd name="T24" fmla="*/ 435 w 447"/>
                  <a:gd name="T25" fmla="*/ 153 h 449"/>
                  <a:gd name="T26" fmla="*/ 447 w 447"/>
                  <a:gd name="T27" fmla="*/ 22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7" h="449">
                    <a:moveTo>
                      <a:pt x="447" y="228"/>
                    </a:moveTo>
                    <a:cubicBezTo>
                      <a:pt x="447" y="231"/>
                      <a:pt x="446" y="234"/>
                      <a:pt x="446" y="238"/>
                    </a:cubicBezTo>
                    <a:cubicBezTo>
                      <a:pt x="445" y="254"/>
                      <a:pt x="443" y="269"/>
                      <a:pt x="438" y="284"/>
                    </a:cubicBezTo>
                    <a:cubicBezTo>
                      <a:pt x="420" y="348"/>
                      <a:pt x="375" y="400"/>
                      <a:pt x="316" y="427"/>
                    </a:cubicBezTo>
                    <a:cubicBezTo>
                      <a:pt x="287" y="440"/>
                      <a:pt x="254" y="447"/>
                      <a:pt x="219" y="447"/>
                    </a:cubicBezTo>
                    <a:cubicBezTo>
                      <a:pt x="205" y="446"/>
                      <a:pt x="194" y="447"/>
                      <a:pt x="184" y="447"/>
                    </a:cubicBezTo>
                    <a:cubicBezTo>
                      <a:pt x="156" y="448"/>
                      <a:pt x="140" y="449"/>
                      <a:pt x="104" y="436"/>
                    </a:cubicBezTo>
                    <a:cubicBezTo>
                      <a:pt x="76" y="426"/>
                      <a:pt x="0" y="381"/>
                      <a:pt x="0" y="220"/>
                    </a:cubicBezTo>
                    <a:cubicBezTo>
                      <a:pt x="0" y="100"/>
                      <a:pt x="99" y="4"/>
                      <a:pt x="217" y="0"/>
                    </a:cubicBezTo>
                    <a:cubicBezTo>
                      <a:pt x="221" y="0"/>
                      <a:pt x="224" y="0"/>
                      <a:pt x="227" y="0"/>
                    </a:cubicBezTo>
                    <a:cubicBezTo>
                      <a:pt x="303" y="2"/>
                      <a:pt x="368" y="40"/>
                      <a:pt x="408" y="98"/>
                    </a:cubicBezTo>
                    <a:cubicBezTo>
                      <a:pt x="408" y="98"/>
                      <a:pt x="408" y="98"/>
                      <a:pt x="408" y="98"/>
                    </a:cubicBezTo>
                    <a:cubicBezTo>
                      <a:pt x="419" y="115"/>
                      <a:pt x="429" y="133"/>
                      <a:pt x="435" y="153"/>
                    </a:cubicBezTo>
                    <a:cubicBezTo>
                      <a:pt x="443" y="176"/>
                      <a:pt x="447" y="202"/>
                      <a:pt x="447" y="228"/>
                    </a:cubicBezTo>
                  </a:path>
                </a:pathLst>
              </a:custGeom>
              <a:solidFill>
                <a:srgbClr val="B95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6" name="iṥļîḋe"/>
              <p:cNvSpPr/>
              <p:nvPr/>
            </p:nvSpPr>
            <p:spPr bwMode="auto">
              <a:xfrm>
                <a:off x="2814" y="1061"/>
                <a:ext cx="110" cy="109"/>
              </a:xfrm>
              <a:custGeom>
                <a:avLst/>
                <a:gdLst>
                  <a:gd name="T0" fmla="*/ 80 w 80"/>
                  <a:gd name="T1" fmla="*/ 41 h 79"/>
                  <a:gd name="T2" fmla="*/ 77 w 80"/>
                  <a:gd name="T3" fmla="*/ 54 h 79"/>
                  <a:gd name="T4" fmla="*/ 67 w 80"/>
                  <a:gd name="T5" fmla="*/ 68 h 79"/>
                  <a:gd name="T6" fmla="*/ 40 w 80"/>
                  <a:gd name="T7" fmla="*/ 78 h 79"/>
                  <a:gd name="T8" fmla="*/ 17 w 80"/>
                  <a:gd name="T9" fmla="*/ 77 h 79"/>
                  <a:gd name="T10" fmla="*/ 0 w 80"/>
                  <a:gd name="T11" fmla="*/ 76 h 79"/>
                  <a:gd name="T12" fmla="*/ 3 w 80"/>
                  <a:gd name="T13" fmla="*/ 25 h 79"/>
                  <a:gd name="T14" fmla="*/ 3 w 80"/>
                  <a:gd name="T15" fmla="*/ 25 h 79"/>
                  <a:gd name="T16" fmla="*/ 3 w 80"/>
                  <a:gd name="T17" fmla="*/ 16 h 79"/>
                  <a:gd name="T18" fmla="*/ 4 w 80"/>
                  <a:gd name="T19" fmla="*/ 8 h 79"/>
                  <a:gd name="T20" fmla="*/ 4 w 80"/>
                  <a:gd name="T21" fmla="*/ 1 h 79"/>
                  <a:gd name="T22" fmla="*/ 4 w 80"/>
                  <a:gd name="T23" fmla="*/ 0 h 79"/>
                  <a:gd name="T24" fmla="*/ 4 w 80"/>
                  <a:gd name="T25" fmla="*/ 0 h 79"/>
                  <a:gd name="T26" fmla="*/ 44 w 80"/>
                  <a:gd name="T27" fmla="*/ 2 h 79"/>
                  <a:gd name="T28" fmla="*/ 69 w 80"/>
                  <a:gd name="T29" fmla="*/ 13 h 79"/>
                  <a:gd name="T30" fmla="*/ 78 w 80"/>
                  <a:gd name="T31" fmla="*/ 28 h 79"/>
                  <a:gd name="T32" fmla="*/ 80 w 80"/>
                  <a:gd name="T33" fmla="*/ 4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" h="79">
                    <a:moveTo>
                      <a:pt x="80" y="41"/>
                    </a:moveTo>
                    <a:cubicBezTo>
                      <a:pt x="80" y="46"/>
                      <a:pt x="79" y="50"/>
                      <a:pt x="77" y="54"/>
                    </a:cubicBezTo>
                    <a:cubicBezTo>
                      <a:pt x="75" y="59"/>
                      <a:pt x="71" y="64"/>
                      <a:pt x="67" y="68"/>
                    </a:cubicBezTo>
                    <a:cubicBezTo>
                      <a:pt x="60" y="74"/>
                      <a:pt x="50" y="79"/>
                      <a:pt x="40" y="78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54" y="2"/>
                      <a:pt x="63" y="7"/>
                      <a:pt x="69" y="13"/>
                    </a:cubicBezTo>
                    <a:cubicBezTo>
                      <a:pt x="73" y="17"/>
                      <a:pt x="76" y="22"/>
                      <a:pt x="78" y="28"/>
                    </a:cubicBezTo>
                    <a:cubicBezTo>
                      <a:pt x="79" y="32"/>
                      <a:pt x="80" y="36"/>
                      <a:pt x="80" y="41"/>
                    </a:cubicBezTo>
                    <a:close/>
                  </a:path>
                </a:pathLst>
              </a:custGeom>
              <a:solidFill>
                <a:srgbClr val="FFC4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7" name="ïṡ1ïďé"/>
              <p:cNvSpPr/>
              <p:nvPr/>
            </p:nvSpPr>
            <p:spPr bwMode="auto">
              <a:xfrm>
                <a:off x="2812" y="836"/>
                <a:ext cx="488" cy="608"/>
              </a:xfrm>
              <a:custGeom>
                <a:avLst/>
                <a:gdLst>
                  <a:gd name="T0" fmla="*/ 354 w 355"/>
                  <a:gd name="T1" fmla="*/ 183 h 443"/>
                  <a:gd name="T2" fmla="*/ 350 w 355"/>
                  <a:gd name="T3" fmla="*/ 266 h 443"/>
                  <a:gd name="T4" fmla="*/ 349 w 355"/>
                  <a:gd name="T5" fmla="*/ 279 h 443"/>
                  <a:gd name="T6" fmla="*/ 347 w 355"/>
                  <a:gd name="T7" fmla="*/ 303 h 443"/>
                  <a:gd name="T8" fmla="*/ 197 w 355"/>
                  <a:gd name="T9" fmla="*/ 441 h 443"/>
                  <a:gd name="T10" fmla="*/ 190 w 355"/>
                  <a:gd name="T11" fmla="*/ 442 h 443"/>
                  <a:gd name="T12" fmla="*/ 166 w 355"/>
                  <a:gd name="T13" fmla="*/ 443 h 443"/>
                  <a:gd name="T14" fmla="*/ 143 w 355"/>
                  <a:gd name="T15" fmla="*/ 440 h 443"/>
                  <a:gd name="T16" fmla="*/ 100 w 355"/>
                  <a:gd name="T17" fmla="*/ 426 h 443"/>
                  <a:gd name="T18" fmla="*/ 100 w 355"/>
                  <a:gd name="T19" fmla="*/ 426 h 443"/>
                  <a:gd name="T20" fmla="*/ 0 w 355"/>
                  <a:gd name="T21" fmla="*/ 275 h 443"/>
                  <a:gd name="T22" fmla="*/ 0 w 355"/>
                  <a:gd name="T23" fmla="*/ 269 h 443"/>
                  <a:gd name="T24" fmla="*/ 0 w 355"/>
                  <a:gd name="T25" fmla="*/ 262 h 443"/>
                  <a:gd name="T26" fmla="*/ 0 w 355"/>
                  <a:gd name="T27" fmla="*/ 261 h 443"/>
                  <a:gd name="T28" fmla="*/ 0 w 355"/>
                  <a:gd name="T29" fmla="*/ 255 h 443"/>
                  <a:gd name="T30" fmla="*/ 1 w 355"/>
                  <a:gd name="T31" fmla="*/ 240 h 443"/>
                  <a:gd name="T32" fmla="*/ 4 w 355"/>
                  <a:gd name="T33" fmla="*/ 190 h 443"/>
                  <a:gd name="T34" fmla="*/ 4 w 355"/>
                  <a:gd name="T35" fmla="*/ 189 h 443"/>
                  <a:gd name="T36" fmla="*/ 4 w 355"/>
                  <a:gd name="T37" fmla="*/ 189 h 443"/>
                  <a:gd name="T38" fmla="*/ 4 w 355"/>
                  <a:gd name="T39" fmla="*/ 180 h 443"/>
                  <a:gd name="T40" fmla="*/ 5 w 355"/>
                  <a:gd name="T41" fmla="*/ 172 h 443"/>
                  <a:gd name="T42" fmla="*/ 5 w 355"/>
                  <a:gd name="T43" fmla="*/ 165 h 443"/>
                  <a:gd name="T44" fmla="*/ 5 w 355"/>
                  <a:gd name="T45" fmla="*/ 164 h 443"/>
                  <a:gd name="T46" fmla="*/ 12 w 355"/>
                  <a:gd name="T47" fmla="*/ 130 h 443"/>
                  <a:gd name="T48" fmla="*/ 20 w 355"/>
                  <a:gd name="T49" fmla="*/ 108 h 443"/>
                  <a:gd name="T50" fmla="*/ 21 w 355"/>
                  <a:gd name="T51" fmla="*/ 104 h 443"/>
                  <a:gd name="T52" fmla="*/ 30 w 355"/>
                  <a:gd name="T53" fmla="*/ 87 h 443"/>
                  <a:gd name="T54" fmla="*/ 30 w 355"/>
                  <a:gd name="T55" fmla="*/ 87 h 443"/>
                  <a:gd name="T56" fmla="*/ 80 w 355"/>
                  <a:gd name="T57" fmla="*/ 34 h 443"/>
                  <a:gd name="T58" fmla="*/ 92 w 355"/>
                  <a:gd name="T59" fmla="*/ 26 h 443"/>
                  <a:gd name="T60" fmla="*/ 191 w 355"/>
                  <a:gd name="T61" fmla="*/ 2 h 443"/>
                  <a:gd name="T62" fmla="*/ 313 w 355"/>
                  <a:gd name="T63" fmla="*/ 59 h 443"/>
                  <a:gd name="T64" fmla="*/ 347 w 355"/>
                  <a:gd name="T65" fmla="*/ 120 h 443"/>
                  <a:gd name="T66" fmla="*/ 353 w 355"/>
                  <a:gd name="T67" fmla="*/ 147 h 443"/>
                  <a:gd name="T68" fmla="*/ 354 w 355"/>
                  <a:gd name="T69" fmla="*/ 18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5" h="443">
                    <a:moveTo>
                      <a:pt x="354" y="183"/>
                    </a:moveTo>
                    <a:cubicBezTo>
                      <a:pt x="350" y="266"/>
                      <a:pt x="350" y="266"/>
                      <a:pt x="350" y="266"/>
                    </a:cubicBezTo>
                    <a:cubicBezTo>
                      <a:pt x="349" y="279"/>
                      <a:pt x="349" y="279"/>
                      <a:pt x="349" y="279"/>
                    </a:cubicBezTo>
                    <a:cubicBezTo>
                      <a:pt x="349" y="287"/>
                      <a:pt x="348" y="295"/>
                      <a:pt x="347" y="303"/>
                    </a:cubicBezTo>
                    <a:cubicBezTo>
                      <a:pt x="332" y="376"/>
                      <a:pt x="272" y="432"/>
                      <a:pt x="197" y="441"/>
                    </a:cubicBezTo>
                    <a:cubicBezTo>
                      <a:pt x="195" y="442"/>
                      <a:pt x="192" y="442"/>
                      <a:pt x="190" y="442"/>
                    </a:cubicBezTo>
                    <a:cubicBezTo>
                      <a:pt x="182" y="443"/>
                      <a:pt x="174" y="443"/>
                      <a:pt x="166" y="443"/>
                    </a:cubicBezTo>
                    <a:cubicBezTo>
                      <a:pt x="158" y="442"/>
                      <a:pt x="150" y="441"/>
                      <a:pt x="143" y="440"/>
                    </a:cubicBezTo>
                    <a:cubicBezTo>
                      <a:pt x="128" y="437"/>
                      <a:pt x="113" y="432"/>
                      <a:pt x="100" y="426"/>
                    </a:cubicBezTo>
                    <a:cubicBezTo>
                      <a:pt x="100" y="426"/>
                      <a:pt x="100" y="426"/>
                      <a:pt x="100" y="426"/>
                    </a:cubicBezTo>
                    <a:cubicBezTo>
                      <a:pt x="42" y="399"/>
                      <a:pt x="2" y="341"/>
                      <a:pt x="0" y="275"/>
                    </a:cubicBezTo>
                    <a:cubicBezTo>
                      <a:pt x="0" y="273"/>
                      <a:pt x="0" y="271"/>
                      <a:pt x="0" y="269"/>
                    </a:cubicBezTo>
                    <a:cubicBezTo>
                      <a:pt x="0" y="267"/>
                      <a:pt x="0" y="264"/>
                      <a:pt x="0" y="262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1" y="240"/>
                      <a:pt x="1" y="240"/>
                      <a:pt x="1" y="240"/>
                    </a:cubicBezTo>
                    <a:cubicBezTo>
                      <a:pt x="4" y="190"/>
                      <a:pt x="4" y="190"/>
                      <a:pt x="4" y="190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5" y="172"/>
                      <a:pt x="5" y="172"/>
                      <a:pt x="5" y="172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5" y="164"/>
                      <a:pt x="5" y="164"/>
                      <a:pt x="5" y="164"/>
                    </a:cubicBezTo>
                    <a:cubicBezTo>
                      <a:pt x="6" y="152"/>
                      <a:pt x="8" y="141"/>
                      <a:pt x="12" y="130"/>
                    </a:cubicBezTo>
                    <a:cubicBezTo>
                      <a:pt x="14" y="122"/>
                      <a:pt x="17" y="115"/>
                      <a:pt x="20" y="108"/>
                    </a:cubicBezTo>
                    <a:cubicBezTo>
                      <a:pt x="20" y="106"/>
                      <a:pt x="21" y="105"/>
                      <a:pt x="21" y="104"/>
                    </a:cubicBezTo>
                    <a:cubicBezTo>
                      <a:pt x="24" y="99"/>
                      <a:pt x="27" y="93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43" y="66"/>
                      <a:pt x="60" y="48"/>
                      <a:pt x="80" y="34"/>
                    </a:cubicBezTo>
                    <a:cubicBezTo>
                      <a:pt x="84" y="31"/>
                      <a:pt x="88" y="28"/>
                      <a:pt x="92" y="26"/>
                    </a:cubicBezTo>
                    <a:cubicBezTo>
                      <a:pt x="121" y="9"/>
                      <a:pt x="155" y="0"/>
                      <a:pt x="191" y="2"/>
                    </a:cubicBezTo>
                    <a:cubicBezTo>
                      <a:pt x="240" y="4"/>
                      <a:pt x="283" y="26"/>
                      <a:pt x="313" y="59"/>
                    </a:cubicBezTo>
                    <a:cubicBezTo>
                      <a:pt x="329" y="76"/>
                      <a:pt x="340" y="97"/>
                      <a:pt x="347" y="120"/>
                    </a:cubicBezTo>
                    <a:cubicBezTo>
                      <a:pt x="350" y="129"/>
                      <a:pt x="352" y="138"/>
                      <a:pt x="353" y="147"/>
                    </a:cubicBezTo>
                    <a:cubicBezTo>
                      <a:pt x="355" y="159"/>
                      <a:pt x="355" y="171"/>
                      <a:pt x="354" y="183"/>
                    </a:cubicBezTo>
                  </a:path>
                </a:pathLst>
              </a:custGeom>
              <a:solidFill>
                <a:srgbClr val="FFC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8" name="ïşḷîde"/>
              <p:cNvSpPr/>
              <p:nvPr/>
            </p:nvSpPr>
            <p:spPr bwMode="auto">
              <a:xfrm>
                <a:off x="2757" y="1096"/>
                <a:ext cx="84" cy="119"/>
              </a:xfrm>
              <a:custGeom>
                <a:avLst/>
                <a:gdLst>
                  <a:gd name="T0" fmla="*/ 61 w 61"/>
                  <a:gd name="T1" fmla="*/ 1 h 87"/>
                  <a:gd name="T2" fmla="*/ 58 w 61"/>
                  <a:gd name="T3" fmla="*/ 52 h 87"/>
                  <a:gd name="T4" fmla="*/ 57 w 61"/>
                  <a:gd name="T5" fmla="*/ 87 h 87"/>
                  <a:gd name="T6" fmla="*/ 43 w 61"/>
                  <a:gd name="T7" fmla="*/ 86 h 87"/>
                  <a:gd name="T8" fmla="*/ 40 w 61"/>
                  <a:gd name="T9" fmla="*/ 86 h 87"/>
                  <a:gd name="T10" fmla="*/ 1 w 61"/>
                  <a:gd name="T11" fmla="*/ 40 h 87"/>
                  <a:gd name="T12" fmla="*/ 16 w 61"/>
                  <a:gd name="T13" fmla="*/ 10 h 87"/>
                  <a:gd name="T14" fmla="*/ 44 w 61"/>
                  <a:gd name="T15" fmla="*/ 0 h 87"/>
                  <a:gd name="T16" fmla="*/ 44 w 61"/>
                  <a:gd name="T17" fmla="*/ 0 h 87"/>
                  <a:gd name="T18" fmla="*/ 47 w 61"/>
                  <a:gd name="T19" fmla="*/ 0 h 87"/>
                  <a:gd name="T20" fmla="*/ 61 w 61"/>
                  <a:gd name="T21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87">
                    <a:moveTo>
                      <a:pt x="61" y="1"/>
                    </a:moveTo>
                    <a:cubicBezTo>
                      <a:pt x="58" y="52"/>
                      <a:pt x="58" y="52"/>
                      <a:pt x="58" y="52"/>
                    </a:cubicBezTo>
                    <a:cubicBezTo>
                      <a:pt x="57" y="87"/>
                      <a:pt x="57" y="87"/>
                      <a:pt x="57" y="87"/>
                    </a:cubicBezTo>
                    <a:cubicBezTo>
                      <a:pt x="43" y="86"/>
                      <a:pt x="43" y="86"/>
                      <a:pt x="43" y="86"/>
                    </a:cubicBezTo>
                    <a:cubicBezTo>
                      <a:pt x="42" y="86"/>
                      <a:pt x="41" y="86"/>
                      <a:pt x="40" y="86"/>
                    </a:cubicBezTo>
                    <a:cubicBezTo>
                      <a:pt x="17" y="83"/>
                      <a:pt x="0" y="62"/>
                      <a:pt x="1" y="40"/>
                    </a:cubicBezTo>
                    <a:cubicBezTo>
                      <a:pt x="2" y="28"/>
                      <a:pt x="7" y="18"/>
                      <a:pt x="16" y="10"/>
                    </a:cubicBezTo>
                    <a:cubicBezTo>
                      <a:pt x="23" y="4"/>
                      <a:pt x="33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5" y="0"/>
                      <a:pt x="46" y="0"/>
                      <a:pt x="47" y="0"/>
                    </a:cubicBezTo>
                    <a:lnTo>
                      <a:pt x="61" y="1"/>
                    </a:lnTo>
                    <a:close/>
                  </a:path>
                </a:pathLst>
              </a:custGeom>
              <a:solidFill>
                <a:srgbClr val="FFC4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9" name="ïṩ1ïḋè"/>
              <p:cNvSpPr/>
              <p:nvPr/>
            </p:nvSpPr>
            <p:spPr bwMode="auto">
              <a:xfrm>
                <a:off x="2757" y="993"/>
                <a:ext cx="276" cy="453"/>
              </a:xfrm>
              <a:custGeom>
                <a:avLst/>
                <a:gdLst>
                  <a:gd name="T0" fmla="*/ 201 w 201"/>
                  <a:gd name="T1" fmla="*/ 328 h 330"/>
                  <a:gd name="T2" fmla="*/ 140 w 201"/>
                  <a:gd name="T3" fmla="*/ 312 h 330"/>
                  <a:gd name="T4" fmla="*/ 140 w 201"/>
                  <a:gd name="T5" fmla="*/ 312 h 330"/>
                  <a:gd name="T6" fmla="*/ 40 w 201"/>
                  <a:gd name="T7" fmla="*/ 161 h 330"/>
                  <a:gd name="T8" fmla="*/ 1 w 201"/>
                  <a:gd name="T9" fmla="*/ 115 h 330"/>
                  <a:gd name="T10" fmla="*/ 16 w 201"/>
                  <a:gd name="T11" fmla="*/ 85 h 330"/>
                  <a:gd name="T12" fmla="*/ 44 w 201"/>
                  <a:gd name="T13" fmla="*/ 75 h 330"/>
                  <a:gd name="T14" fmla="*/ 44 w 201"/>
                  <a:gd name="T15" fmla="*/ 75 h 330"/>
                  <a:gd name="T16" fmla="*/ 44 w 201"/>
                  <a:gd name="T17" fmla="*/ 66 h 330"/>
                  <a:gd name="T18" fmla="*/ 45 w 201"/>
                  <a:gd name="T19" fmla="*/ 58 h 330"/>
                  <a:gd name="T20" fmla="*/ 45 w 201"/>
                  <a:gd name="T21" fmla="*/ 51 h 330"/>
                  <a:gd name="T22" fmla="*/ 45 w 201"/>
                  <a:gd name="T23" fmla="*/ 50 h 330"/>
                  <a:gd name="T24" fmla="*/ 45 w 201"/>
                  <a:gd name="T25" fmla="*/ 50 h 330"/>
                  <a:gd name="T26" fmla="*/ 52 w 201"/>
                  <a:gd name="T27" fmla="*/ 16 h 330"/>
                  <a:gd name="T28" fmla="*/ 113 w 201"/>
                  <a:gd name="T29" fmla="*/ 30 h 330"/>
                  <a:gd name="T30" fmla="*/ 110 w 201"/>
                  <a:gd name="T31" fmla="*/ 63 h 330"/>
                  <a:gd name="T32" fmla="*/ 108 w 201"/>
                  <a:gd name="T33" fmla="*/ 118 h 330"/>
                  <a:gd name="T34" fmla="*/ 121 w 201"/>
                  <a:gd name="T35" fmla="*/ 234 h 330"/>
                  <a:gd name="T36" fmla="*/ 201 w 201"/>
                  <a:gd name="T37" fmla="*/ 32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330">
                    <a:moveTo>
                      <a:pt x="201" y="328"/>
                    </a:moveTo>
                    <a:cubicBezTo>
                      <a:pt x="201" y="328"/>
                      <a:pt x="170" y="330"/>
                      <a:pt x="140" y="312"/>
                    </a:cubicBezTo>
                    <a:cubicBezTo>
                      <a:pt x="140" y="312"/>
                      <a:pt x="140" y="312"/>
                      <a:pt x="140" y="312"/>
                    </a:cubicBezTo>
                    <a:cubicBezTo>
                      <a:pt x="82" y="285"/>
                      <a:pt x="42" y="227"/>
                      <a:pt x="40" y="161"/>
                    </a:cubicBezTo>
                    <a:cubicBezTo>
                      <a:pt x="17" y="158"/>
                      <a:pt x="0" y="137"/>
                      <a:pt x="1" y="115"/>
                    </a:cubicBezTo>
                    <a:cubicBezTo>
                      <a:pt x="2" y="103"/>
                      <a:pt x="7" y="93"/>
                      <a:pt x="16" y="85"/>
                    </a:cubicBezTo>
                    <a:cubicBezTo>
                      <a:pt x="23" y="79"/>
                      <a:pt x="33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6" y="38"/>
                      <a:pt x="48" y="27"/>
                      <a:pt x="52" y="16"/>
                    </a:cubicBezTo>
                    <a:cubicBezTo>
                      <a:pt x="75" y="3"/>
                      <a:pt x="99" y="0"/>
                      <a:pt x="113" y="30"/>
                    </a:cubicBezTo>
                    <a:cubicBezTo>
                      <a:pt x="113" y="30"/>
                      <a:pt x="111" y="43"/>
                      <a:pt x="110" y="63"/>
                    </a:cubicBezTo>
                    <a:cubicBezTo>
                      <a:pt x="109" y="79"/>
                      <a:pt x="108" y="98"/>
                      <a:pt x="108" y="118"/>
                    </a:cubicBezTo>
                    <a:cubicBezTo>
                      <a:pt x="108" y="160"/>
                      <a:pt x="110" y="206"/>
                      <a:pt x="121" y="234"/>
                    </a:cubicBezTo>
                    <a:cubicBezTo>
                      <a:pt x="144" y="295"/>
                      <a:pt x="201" y="328"/>
                      <a:pt x="201" y="328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0" name="iṧḻïḑe"/>
              <p:cNvSpPr/>
              <p:nvPr/>
            </p:nvSpPr>
            <p:spPr bwMode="auto">
              <a:xfrm>
                <a:off x="2875" y="831"/>
                <a:ext cx="480" cy="92"/>
              </a:xfrm>
              <a:custGeom>
                <a:avLst/>
                <a:gdLst>
                  <a:gd name="T0" fmla="*/ 315 w 349"/>
                  <a:gd name="T1" fmla="*/ 67 h 67"/>
                  <a:gd name="T2" fmla="*/ 34 w 349"/>
                  <a:gd name="T3" fmla="*/ 67 h 67"/>
                  <a:gd name="T4" fmla="*/ 0 w 349"/>
                  <a:gd name="T5" fmla="*/ 34 h 67"/>
                  <a:gd name="T6" fmla="*/ 34 w 349"/>
                  <a:gd name="T7" fmla="*/ 0 h 67"/>
                  <a:gd name="T8" fmla="*/ 315 w 349"/>
                  <a:gd name="T9" fmla="*/ 0 h 67"/>
                  <a:gd name="T10" fmla="*/ 349 w 349"/>
                  <a:gd name="T11" fmla="*/ 34 h 67"/>
                  <a:gd name="T12" fmla="*/ 315 w 349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67">
                    <a:moveTo>
                      <a:pt x="315" y="67"/>
                    </a:moveTo>
                    <a:cubicBezTo>
                      <a:pt x="34" y="67"/>
                      <a:pt x="34" y="67"/>
                      <a:pt x="34" y="67"/>
                    </a:cubicBezTo>
                    <a:cubicBezTo>
                      <a:pt x="16" y="67"/>
                      <a:pt x="0" y="52"/>
                      <a:pt x="0" y="34"/>
                    </a:cubicBezTo>
                    <a:cubicBezTo>
                      <a:pt x="0" y="15"/>
                      <a:pt x="16" y="0"/>
                      <a:pt x="34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34" y="0"/>
                      <a:pt x="349" y="15"/>
                      <a:pt x="349" y="34"/>
                    </a:cubicBezTo>
                    <a:cubicBezTo>
                      <a:pt x="349" y="52"/>
                      <a:pt x="334" y="67"/>
                      <a:pt x="315" y="67"/>
                    </a:cubicBezTo>
                    <a:close/>
                  </a:path>
                </a:pathLst>
              </a:custGeom>
              <a:solidFill>
                <a:srgbClr val="B95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1" name="îṧľíďè"/>
              <p:cNvSpPr/>
              <p:nvPr/>
            </p:nvSpPr>
            <p:spPr bwMode="auto">
              <a:xfrm>
                <a:off x="2803" y="910"/>
                <a:ext cx="593" cy="305"/>
              </a:xfrm>
              <a:custGeom>
                <a:avLst/>
                <a:gdLst>
                  <a:gd name="T0" fmla="*/ 429 w 432"/>
                  <a:gd name="T1" fmla="*/ 36 h 222"/>
                  <a:gd name="T2" fmla="*/ 417 w 432"/>
                  <a:gd name="T3" fmla="*/ 76 h 222"/>
                  <a:gd name="T4" fmla="*/ 386 w 432"/>
                  <a:gd name="T5" fmla="*/ 89 h 222"/>
                  <a:gd name="T6" fmla="*/ 130 w 432"/>
                  <a:gd name="T7" fmla="*/ 89 h 222"/>
                  <a:gd name="T8" fmla="*/ 63 w 432"/>
                  <a:gd name="T9" fmla="*/ 155 h 222"/>
                  <a:gd name="T10" fmla="*/ 63 w 432"/>
                  <a:gd name="T11" fmla="*/ 197 h 222"/>
                  <a:gd name="T12" fmla="*/ 38 w 432"/>
                  <a:gd name="T13" fmla="*/ 222 h 222"/>
                  <a:gd name="T14" fmla="*/ 32 w 432"/>
                  <a:gd name="T15" fmla="*/ 222 h 222"/>
                  <a:gd name="T16" fmla="*/ 7 w 432"/>
                  <a:gd name="T17" fmla="*/ 197 h 222"/>
                  <a:gd name="T18" fmla="*/ 7 w 432"/>
                  <a:gd name="T19" fmla="*/ 72 h 222"/>
                  <a:gd name="T20" fmla="*/ 7 w 432"/>
                  <a:gd name="T21" fmla="*/ 69 h 222"/>
                  <a:gd name="T22" fmla="*/ 0 w 432"/>
                  <a:gd name="T23" fmla="*/ 44 h 222"/>
                  <a:gd name="T24" fmla="*/ 13 w 432"/>
                  <a:gd name="T25" fmla="*/ 13 h 222"/>
                  <a:gd name="T26" fmla="*/ 44 w 432"/>
                  <a:gd name="T27" fmla="*/ 0 h 222"/>
                  <a:gd name="T28" fmla="*/ 384 w 432"/>
                  <a:gd name="T29" fmla="*/ 0 h 222"/>
                  <a:gd name="T30" fmla="*/ 429 w 432"/>
                  <a:gd name="T31" fmla="*/ 3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2" h="222">
                    <a:moveTo>
                      <a:pt x="429" y="36"/>
                    </a:moveTo>
                    <a:cubicBezTo>
                      <a:pt x="432" y="52"/>
                      <a:pt x="427" y="66"/>
                      <a:pt x="417" y="76"/>
                    </a:cubicBezTo>
                    <a:cubicBezTo>
                      <a:pt x="409" y="84"/>
                      <a:pt x="398" y="89"/>
                      <a:pt x="386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93" y="89"/>
                      <a:pt x="63" y="118"/>
                      <a:pt x="63" y="155"/>
                    </a:cubicBezTo>
                    <a:cubicBezTo>
                      <a:pt x="63" y="197"/>
                      <a:pt x="63" y="197"/>
                      <a:pt x="63" y="197"/>
                    </a:cubicBezTo>
                    <a:cubicBezTo>
                      <a:pt x="63" y="210"/>
                      <a:pt x="52" y="222"/>
                      <a:pt x="38" y="222"/>
                    </a:cubicBezTo>
                    <a:cubicBezTo>
                      <a:pt x="32" y="222"/>
                      <a:pt x="32" y="222"/>
                      <a:pt x="32" y="222"/>
                    </a:cubicBezTo>
                    <a:cubicBezTo>
                      <a:pt x="18" y="222"/>
                      <a:pt x="7" y="210"/>
                      <a:pt x="7" y="197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7" y="71"/>
                      <a:pt x="7" y="70"/>
                      <a:pt x="7" y="69"/>
                    </a:cubicBezTo>
                    <a:cubicBezTo>
                      <a:pt x="2" y="62"/>
                      <a:pt x="0" y="53"/>
                      <a:pt x="0" y="44"/>
                    </a:cubicBezTo>
                    <a:cubicBezTo>
                      <a:pt x="0" y="32"/>
                      <a:pt x="5" y="21"/>
                      <a:pt x="13" y="13"/>
                    </a:cubicBezTo>
                    <a:cubicBezTo>
                      <a:pt x="21" y="5"/>
                      <a:pt x="32" y="0"/>
                      <a:pt x="44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406" y="0"/>
                      <a:pt x="426" y="15"/>
                      <a:pt x="429" y="36"/>
                    </a:cubicBezTo>
                    <a:close/>
                  </a:path>
                </a:pathLst>
              </a:custGeom>
              <a:solidFill>
                <a:srgbClr val="B95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2" name="î$ľïḑe"/>
              <p:cNvSpPr/>
              <p:nvPr/>
            </p:nvSpPr>
            <p:spPr bwMode="auto">
              <a:xfrm>
                <a:off x="3183" y="1070"/>
                <a:ext cx="103" cy="26"/>
              </a:xfrm>
              <a:custGeom>
                <a:avLst/>
                <a:gdLst>
                  <a:gd name="T0" fmla="*/ 65 w 75"/>
                  <a:gd name="T1" fmla="*/ 19 h 19"/>
                  <a:gd name="T2" fmla="*/ 10 w 75"/>
                  <a:gd name="T3" fmla="*/ 19 h 19"/>
                  <a:gd name="T4" fmla="*/ 0 w 75"/>
                  <a:gd name="T5" fmla="*/ 9 h 19"/>
                  <a:gd name="T6" fmla="*/ 10 w 75"/>
                  <a:gd name="T7" fmla="*/ 0 h 19"/>
                  <a:gd name="T8" fmla="*/ 65 w 75"/>
                  <a:gd name="T9" fmla="*/ 0 h 19"/>
                  <a:gd name="T10" fmla="*/ 75 w 75"/>
                  <a:gd name="T11" fmla="*/ 9 h 19"/>
                  <a:gd name="T12" fmla="*/ 65 w 7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19">
                    <a:moveTo>
                      <a:pt x="65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5" y="19"/>
                      <a:pt x="0" y="15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1" y="0"/>
                      <a:pt x="75" y="4"/>
                      <a:pt x="75" y="9"/>
                    </a:cubicBezTo>
                    <a:cubicBezTo>
                      <a:pt x="75" y="15"/>
                      <a:pt x="71" y="19"/>
                      <a:pt x="65" y="19"/>
                    </a:cubicBezTo>
                    <a:close/>
                  </a:path>
                </a:pathLst>
              </a:custGeom>
              <a:solidFill>
                <a:srgbClr val="B95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3" name="íśliḋe"/>
              <p:cNvSpPr/>
              <p:nvPr/>
            </p:nvSpPr>
            <p:spPr bwMode="auto">
              <a:xfrm>
                <a:off x="2999" y="1070"/>
                <a:ext cx="103" cy="26"/>
              </a:xfrm>
              <a:custGeom>
                <a:avLst/>
                <a:gdLst>
                  <a:gd name="T0" fmla="*/ 65 w 75"/>
                  <a:gd name="T1" fmla="*/ 19 h 19"/>
                  <a:gd name="T2" fmla="*/ 10 w 75"/>
                  <a:gd name="T3" fmla="*/ 19 h 19"/>
                  <a:gd name="T4" fmla="*/ 0 w 75"/>
                  <a:gd name="T5" fmla="*/ 9 h 19"/>
                  <a:gd name="T6" fmla="*/ 10 w 75"/>
                  <a:gd name="T7" fmla="*/ 0 h 19"/>
                  <a:gd name="T8" fmla="*/ 65 w 75"/>
                  <a:gd name="T9" fmla="*/ 0 h 19"/>
                  <a:gd name="T10" fmla="*/ 75 w 75"/>
                  <a:gd name="T11" fmla="*/ 9 h 19"/>
                  <a:gd name="T12" fmla="*/ 65 w 7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19">
                    <a:moveTo>
                      <a:pt x="65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5" y="19"/>
                      <a:pt x="0" y="15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1" y="0"/>
                      <a:pt x="75" y="4"/>
                      <a:pt x="75" y="9"/>
                    </a:cubicBezTo>
                    <a:cubicBezTo>
                      <a:pt x="75" y="15"/>
                      <a:pt x="71" y="19"/>
                      <a:pt x="65" y="19"/>
                    </a:cubicBezTo>
                    <a:close/>
                  </a:path>
                </a:pathLst>
              </a:custGeom>
              <a:solidFill>
                <a:srgbClr val="B95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4" name="ï$ḷïďe"/>
              <p:cNvSpPr/>
              <p:nvPr/>
            </p:nvSpPr>
            <p:spPr bwMode="auto">
              <a:xfrm>
                <a:off x="3062" y="1123"/>
                <a:ext cx="63" cy="70"/>
              </a:xfrm>
              <a:custGeom>
                <a:avLst/>
                <a:gdLst>
                  <a:gd name="T0" fmla="*/ 26 w 63"/>
                  <a:gd name="T1" fmla="*/ 0 h 70"/>
                  <a:gd name="T2" fmla="*/ 0 w 63"/>
                  <a:gd name="T3" fmla="*/ 0 h 70"/>
                  <a:gd name="T4" fmla="*/ 36 w 63"/>
                  <a:gd name="T5" fmla="*/ 70 h 70"/>
                  <a:gd name="T6" fmla="*/ 63 w 63"/>
                  <a:gd name="T7" fmla="*/ 67 h 70"/>
                  <a:gd name="T8" fmla="*/ 26 w 63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0">
                    <a:moveTo>
                      <a:pt x="26" y="0"/>
                    </a:moveTo>
                    <a:lnTo>
                      <a:pt x="0" y="0"/>
                    </a:lnTo>
                    <a:lnTo>
                      <a:pt x="36" y="70"/>
                    </a:lnTo>
                    <a:lnTo>
                      <a:pt x="63" y="6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E2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5" name="ï$liḍè"/>
              <p:cNvSpPr/>
              <p:nvPr/>
            </p:nvSpPr>
            <p:spPr bwMode="auto">
              <a:xfrm>
                <a:off x="3062" y="1123"/>
                <a:ext cx="63" cy="70"/>
              </a:xfrm>
              <a:custGeom>
                <a:avLst/>
                <a:gdLst>
                  <a:gd name="T0" fmla="*/ 26 w 63"/>
                  <a:gd name="T1" fmla="*/ 0 h 70"/>
                  <a:gd name="T2" fmla="*/ 0 w 63"/>
                  <a:gd name="T3" fmla="*/ 0 h 70"/>
                  <a:gd name="T4" fmla="*/ 36 w 63"/>
                  <a:gd name="T5" fmla="*/ 70 h 70"/>
                  <a:gd name="T6" fmla="*/ 63 w 63"/>
                  <a:gd name="T7" fmla="*/ 67 h 70"/>
                  <a:gd name="T8" fmla="*/ 26 w 63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0">
                    <a:moveTo>
                      <a:pt x="26" y="0"/>
                    </a:moveTo>
                    <a:lnTo>
                      <a:pt x="0" y="0"/>
                    </a:lnTo>
                    <a:lnTo>
                      <a:pt x="36" y="70"/>
                    </a:lnTo>
                    <a:lnTo>
                      <a:pt x="63" y="67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6" name="íšḷïde"/>
              <p:cNvSpPr/>
              <p:nvPr/>
            </p:nvSpPr>
            <p:spPr bwMode="auto">
              <a:xfrm>
                <a:off x="3230" y="1123"/>
                <a:ext cx="62" cy="70"/>
              </a:xfrm>
              <a:custGeom>
                <a:avLst/>
                <a:gdLst>
                  <a:gd name="T0" fmla="*/ 25 w 62"/>
                  <a:gd name="T1" fmla="*/ 0 h 70"/>
                  <a:gd name="T2" fmla="*/ 0 w 62"/>
                  <a:gd name="T3" fmla="*/ 0 h 70"/>
                  <a:gd name="T4" fmla="*/ 36 w 62"/>
                  <a:gd name="T5" fmla="*/ 70 h 70"/>
                  <a:gd name="T6" fmla="*/ 62 w 62"/>
                  <a:gd name="T7" fmla="*/ 67 h 70"/>
                  <a:gd name="T8" fmla="*/ 25 w 62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70">
                    <a:moveTo>
                      <a:pt x="25" y="0"/>
                    </a:moveTo>
                    <a:lnTo>
                      <a:pt x="0" y="0"/>
                    </a:lnTo>
                    <a:lnTo>
                      <a:pt x="36" y="70"/>
                    </a:lnTo>
                    <a:lnTo>
                      <a:pt x="62" y="67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E2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7" name="iṩ1íďê"/>
              <p:cNvSpPr/>
              <p:nvPr/>
            </p:nvSpPr>
            <p:spPr bwMode="auto">
              <a:xfrm>
                <a:off x="3230" y="1123"/>
                <a:ext cx="62" cy="70"/>
              </a:xfrm>
              <a:custGeom>
                <a:avLst/>
                <a:gdLst>
                  <a:gd name="T0" fmla="*/ 25 w 62"/>
                  <a:gd name="T1" fmla="*/ 0 h 70"/>
                  <a:gd name="T2" fmla="*/ 0 w 62"/>
                  <a:gd name="T3" fmla="*/ 0 h 70"/>
                  <a:gd name="T4" fmla="*/ 36 w 62"/>
                  <a:gd name="T5" fmla="*/ 70 h 70"/>
                  <a:gd name="T6" fmla="*/ 62 w 62"/>
                  <a:gd name="T7" fmla="*/ 67 h 70"/>
                  <a:gd name="T8" fmla="*/ 25 w 62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70">
                    <a:moveTo>
                      <a:pt x="25" y="0"/>
                    </a:moveTo>
                    <a:lnTo>
                      <a:pt x="0" y="0"/>
                    </a:lnTo>
                    <a:lnTo>
                      <a:pt x="36" y="70"/>
                    </a:lnTo>
                    <a:lnTo>
                      <a:pt x="62" y="67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8" name="îsḻïḑê"/>
              <p:cNvSpPr/>
              <p:nvPr/>
            </p:nvSpPr>
            <p:spPr bwMode="auto">
              <a:xfrm>
                <a:off x="3171" y="1113"/>
                <a:ext cx="126" cy="91"/>
              </a:xfrm>
              <a:custGeom>
                <a:avLst/>
                <a:gdLst>
                  <a:gd name="T0" fmla="*/ 75 w 92"/>
                  <a:gd name="T1" fmla="*/ 61 h 66"/>
                  <a:gd name="T2" fmla="*/ 75 w 92"/>
                  <a:gd name="T3" fmla="*/ 56 h 66"/>
                  <a:gd name="T4" fmla="*/ 16 w 92"/>
                  <a:gd name="T5" fmla="*/ 56 h 66"/>
                  <a:gd name="T6" fmla="*/ 12 w 92"/>
                  <a:gd name="T7" fmla="*/ 54 h 66"/>
                  <a:gd name="T8" fmla="*/ 10 w 92"/>
                  <a:gd name="T9" fmla="*/ 49 h 66"/>
                  <a:gd name="T10" fmla="*/ 10 w 92"/>
                  <a:gd name="T11" fmla="*/ 17 h 66"/>
                  <a:gd name="T12" fmla="*/ 12 w 92"/>
                  <a:gd name="T13" fmla="*/ 12 h 66"/>
                  <a:gd name="T14" fmla="*/ 16 w 92"/>
                  <a:gd name="T15" fmla="*/ 10 h 66"/>
                  <a:gd name="T16" fmla="*/ 75 w 92"/>
                  <a:gd name="T17" fmla="*/ 10 h 66"/>
                  <a:gd name="T18" fmla="*/ 80 w 92"/>
                  <a:gd name="T19" fmla="*/ 12 h 66"/>
                  <a:gd name="T20" fmla="*/ 82 w 92"/>
                  <a:gd name="T21" fmla="*/ 17 h 66"/>
                  <a:gd name="T22" fmla="*/ 82 w 92"/>
                  <a:gd name="T23" fmla="*/ 49 h 66"/>
                  <a:gd name="T24" fmla="*/ 80 w 92"/>
                  <a:gd name="T25" fmla="*/ 54 h 66"/>
                  <a:gd name="T26" fmla="*/ 75 w 92"/>
                  <a:gd name="T27" fmla="*/ 56 h 66"/>
                  <a:gd name="T28" fmla="*/ 75 w 92"/>
                  <a:gd name="T29" fmla="*/ 61 h 66"/>
                  <a:gd name="T30" fmla="*/ 75 w 92"/>
                  <a:gd name="T31" fmla="*/ 66 h 66"/>
                  <a:gd name="T32" fmla="*/ 92 w 92"/>
                  <a:gd name="T33" fmla="*/ 49 h 66"/>
                  <a:gd name="T34" fmla="*/ 92 w 92"/>
                  <a:gd name="T35" fmla="*/ 17 h 66"/>
                  <a:gd name="T36" fmla="*/ 75 w 92"/>
                  <a:gd name="T37" fmla="*/ 0 h 66"/>
                  <a:gd name="T38" fmla="*/ 16 w 92"/>
                  <a:gd name="T39" fmla="*/ 0 h 66"/>
                  <a:gd name="T40" fmla="*/ 0 w 92"/>
                  <a:gd name="T41" fmla="*/ 17 h 66"/>
                  <a:gd name="T42" fmla="*/ 0 w 92"/>
                  <a:gd name="T43" fmla="*/ 49 h 66"/>
                  <a:gd name="T44" fmla="*/ 16 w 92"/>
                  <a:gd name="T45" fmla="*/ 66 h 66"/>
                  <a:gd name="T46" fmla="*/ 75 w 92"/>
                  <a:gd name="T47" fmla="*/ 66 h 66"/>
                  <a:gd name="T48" fmla="*/ 75 w 92"/>
                  <a:gd name="T49" fmla="*/ 6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66">
                    <a:moveTo>
                      <a:pt x="75" y="61"/>
                    </a:moveTo>
                    <a:cubicBezTo>
                      <a:pt x="75" y="56"/>
                      <a:pt x="75" y="56"/>
                      <a:pt x="75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5" y="56"/>
                      <a:pt x="13" y="55"/>
                      <a:pt x="12" y="54"/>
                    </a:cubicBezTo>
                    <a:cubicBezTo>
                      <a:pt x="10" y="53"/>
                      <a:pt x="10" y="51"/>
                      <a:pt x="10" y="4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5"/>
                      <a:pt x="10" y="13"/>
                      <a:pt x="12" y="12"/>
                    </a:cubicBezTo>
                    <a:cubicBezTo>
                      <a:pt x="13" y="11"/>
                      <a:pt x="15" y="10"/>
                      <a:pt x="16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7" y="10"/>
                      <a:pt x="79" y="11"/>
                      <a:pt x="80" y="12"/>
                    </a:cubicBezTo>
                    <a:cubicBezTo>
                      <a:pt x="81" y="13"/>
                      <a:pt x="82" y="15"/>
                      <a:pt x="82" y="17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51"/>
                      <a:pt x="81" y="53"/>
                      <a:pt x="80" y="54"/>
                    </a:cubicBezTo>
                    <a:cubicBezTo>
                      <a:pt x="79" y="55"/>
                      <a:pt x="77" y="56"/>
                      <a:pt x="75" y="56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84" y="66"/>
                      <a:pt x="92" y="58"/>
                      <a:pt x="92" y="49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7"/>
                      <a:pt x="84" y="0"/>
                      <a:pt x="7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8"/>
                      <a:pt x="7" y="66"/>
                      <a:pt x="16" y="66"/>
                    </a:cubicBezTo>
                    <a:cubicBezTo>
                      <a:pt x="75" y="66"/>
                      <a:pt x="75" y="66"/>
                      <a:pt x="75" y="66"/>
                    </a:cubicBezTo>
                    <a:lnTo>
                      <a:pt x="75" y="61"/>
                    </a:lnTo>
                    <a:close/>
                  </a:path>
                </a:pathLst>
              </a:custGeom>
              <a:solidFill>
                <a:srgbClr val="204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9" name="iSļîdè"/>
              <p:cNvSpPr/>
              <p:nvPr/>
            </p:nvSpPr>
            <p:spPr bwMode="auto">
              <a:xfrm>
                <a:off x="3005" y="1113"/>
                <a:ext cx="136" cy="91"/>
              </a:xfrm>
              <a:custGeom>
                <a:avLst/>
                <a:gdLst>
                  <a:gd name="T0" fmla="*/ 81 w 99"/>
                  <a:gd name="T1" fmla="*/ 61 h 66"/>
                  <a:gd name="T2" fmla="*/ 81 w 99"/>
                  <a:gd name="T3" fmla="*/ 56 h 66"/>
                  <a:gd name="T4" fmla="*/ 17 w 99"/>
                  <a:gd name="T5" fmla="*/ 56 h 66"/>
                  <a:gd name="T6" fmla="*/ 12 w 99"/>
                  <a:gd name="T7" fmla="*/ 54 h 66"/>
                  <a:gd name="T8" fmla="*/ 10 w 99"/>
                  <a:gd name="T9" fmla="*/ 49 h 66"/>
                  <a:gd name="T10" fmla="*/ 10 w 99"/>
                  <a:gd name="T11" fmla="*/ 17 h 66"/>
                  <a:gd name="T12" fmla="*/ 12 w 99"/>
                  <a:gd name="T13" fmla="*/ 12 h 66"/>
                  <a:gd name="T14" fmla="*/ 17 w 99"/>
                  <a:gd name="T15" fmla="*/ 10 h 66"/>
                  <a:gd name="T16" fmla="*/ 81 w 99"/>
                  <a:gd name="T17" fmla="*/ 10 h 66"/>
                  <a:gd name="T18" fmla="*/ 87 w 99"/>
                  <a:gd name="T19" fmla="*/ 12 h 66"/>
                  <a:gd name="T20" fmla="*/ 89 w 99"/>
                  <a:gd name="T21" fmla="*/ 17 h 66"/>
                  <a:gd name="T22" fmla="*/ 89 w 99"/>
                  <a:gd name="T23" fmla="*/ 49 h 66"/>
                  <a:gd name="T24" fmla="*/ 87 w 99"/>
                  <a:gd name="T25" fmla="*/ 54 h 66"/>
                  <a:gd name="T26" fmla="*/ 81 w 99"/>
                  <a:gd name="T27" fmla="*/ 56 h 66"/>
                  <a:gd name="T28" fmla="*/ 81 w 99"/>
                  <a:gd name="T29" fmla="*/ 61 h 66"/>
                  <a:gd name="T30" fmla="*/ 81 w 99"/>
                  <a:gd name="T31" fmla="*/ 66 h 66"/>
                  <a:gd name="T32" fmla="*/ 99 w 99"/>
                  <a:gd name="T33" fmla="*/ 49 h 66"/>
                  <a:gd name="T34" fmla="*/ 99 w 99"/>
                  <a:gd name="T35" fmla="*/ 17 h 66"/>
                  <a:gd name="T36" fmla="*/ 81 w 99"/>
                  <a:gd name="T37" fmla="*/ 0 h 66"/>
                  <a:gd name="T38" fmla="*/ 17 w 99"/>
                  <a:gd name="T39" fmla="*/ 0 h 66"/>
                  <a:gd name="T40" fmla="*/ 0 w 99"/>
                  <a:gd name="T41" fmla="*/ 17 h 66"/>
                  <a:gd name="T42" fmla="*/ 0 w 99"/>
                  <a:gd name="T43" fmla="*/ 49 h 66"/>
                  <a:gd name="T44" fmla="*/ 17 w 99"/>
                  <a:gd name="T45" fmla="*/ 66 h 66"/>
                  <a:gd name="T46" fmla="*/ 81 w 99"/>
                  <a:gd name="T47" fmla="*/ 66 h 66"/>
                  <a:gd name="T48" fmla="*/ 81 w 99"/>
                  <a:gd name="T49" fmla="*/ 6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9" h="66">
                    <a:moveTo>
                      <a:pt x="81" y="61"/>
                    </a:moveTo>
                    <a:cubicBezTo>
                      <a:pt x="81" y="56"/>
                      <a:pt x="81" y="56"/>
                      <a:pt x="81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5" y="56"/>
                      <a:pt x="13" y="55"/>
                      <a:pt x="12" y="54"/>
                    </a:cubicBezTo>
                    <a:cubicBezTo>
                      <a:pt x="10" y="52"/>
                      <a:pt x="10" y="51"/>
                      <a:pt x="10" y="4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5"/>
                      <a:pt x="10" y="13"/>
                      <a:pt x="12" y="12"/>
                    </a:cubicBezTo>
                    <a:cubicBezTo>
                      <a:pt x="13" y="11"/>
                      <a:pt x="15" y="10"/>
                      <a:pt x="17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3" y="10"/>
                      <a:pt x="85" y="11"/>
                      <a:pt x="87" y="12"/>
                    </a:cubicBezTo>
                    <a:cubicBezTo>
                      <a:pt x="88" y="13"/>
                      <a:pt x="89" y="15"/>
                      <a:pt x="89" y="17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9" y="51"/>
                      <a:pt x="88" y="52"/>
                      <a:pt x="87" y="54"/>
                    </a:cubicBezTo>
                    <a:cubicBezTo>
                      <a:pt x="85" y="55"/>
                      <a:pt x="83" y="56"/>
                      <a:pt x="81" y="56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91" y="66"/>
                      <a:pt x="99" y="58"/>
                      <a:pt x="99" y="49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8"/>
                      <a:pt x="91" y="0"/>
                      <a:pt x="8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8"/>
                      <a:pt x="7" y="66"/>
                      <a:pt x="17" y="66"/>
                    </a:cubicBezTo>
                    <a:cubicBezTo>
                      <a:pt x="81" y="66"/>
                      <a:pt x="81" y="66"/>
                      <a:pt x="81" y="66"/>
                    </a:cubicBezTo>
                    <a:lnTo>
                      <a:pt x="81" y="61"/>
                    </a:lnTo>
                    <a:close/>
                  </a:path>
                </a:pathLst>
              </a:custGeom>
              <a:solidFill>
                <a:srgbClr val="204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0" name="íšḻiḍé"/>
              <p:cNvSpPr/>
              <p:nvPr/>
            </p:nvSpPr>
            <p:spPr bwMode="auto">
              <a:xfrm>
                <a:off x="3076" y="1286"/>
                <a:ext cx="106" cy="27"/>
              </a:xfrm>
              <a:custGeom>
                <a:avLst/>
                <a:gdLst>
                  <a:gd name="T0" fmla="*/ 72 w 77"/>
                  <a:gd name="T1" fmla="*/ 0 h 19"/>
                  <a:gd name="T2" fmla="*/ 38 w 77"/>
                  <a:gd name="T3" fmla="*/ 13 h 19"/>
                  <a:gd name="T4" fmla="*/ 36 w 77"/>
                  <a:gd name="T5" fmla="*/ 13 h 19"/>
                  <a:gd name="T6" fmla="*/ 4 w 77"/>
                  <a:gd name="T7" fmla="*/ 0 h 19"/>
                  <a:gd name="T8" fmla="*/ 0 w 77"/>
                  <a:gd name="T9" fmla="*/ 5 h 19"/>
                  <a:gd name="T10" fmla="*/ 35 w 77"/>
                  <a:gd name="T11" fmla="*/ 19 h 19"/>
                  <a:gd name="T12" fmla="*/ 38 w 77"/>
                  <a:gd name="T13" fmla="*/ 19 h 19"/>
                  <a:gd name="T14" fmla="*/ 77 w 77"/>
                  <a:gd name="T15" fmla="*/ 4 h 19"/>
                  <a:gd name="T16" fmla="*/ 72 w 7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19">
                    <a:moveTo>
                      <a:pt x="72" y="0"/>
                    </a:moveTo>
                    <a:cubicBezTo>
                      <a:pt x="65" y="8"/>
                      <a:pt x="52" y="13"/>
                      <a:pt x="38" y="13"/>
                    </a:cubicBezTo>
                    <a:cubicBezTo>
                      <a:pt x="38" y="13"/>
                      <a:pt x="37" y="13"/>
                      <a:pt x="36" y="13"/>
                    </a:cubicBezTo>
                    <a:cubicBezTo>
                      <a:pt x="23" y="12"/>
                      <a:pt x="12" y="8"/>
                      <a:pt x="4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9" y="13"/>
                      <a:pt x="21" y="19"/>
                      <a:pt x="35" y="19"/>
                    </a:cubicBezTo>
                    <a:cubicBezTo>
                      <a:pt x="36" y="19"/>
                      <a:pt x="37" y="19"/>
                      <a:pt x="38" y="19"/>
                    </a:cubicBezTo>
                    <a:cubicBezTo>
                      <a:pt x="54" y="19"/>
                      <a:pt x="68" y="14"/>
                      <a:pt x="77" y="4"/>
                    </a:cubicBezTo>
                    <a:cubicBezTo>
                      <a:pt x="72" y="0"/>
                      <a:pt x="72" y="0"/>
                      <a:pt x="72" y="0"/>
                    </a:cubicBezTo>
                    <a:close/>
                  </a:path>
                </a:pathLst>
              </a:custGeom>
              <a:solidFill>
                <a:srgbClr val="E488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1" name="ïṥḷïḍé"/>
              <p:cNvSpPr/>
              <p:nvPr/>
            </p:nvSpPr>
            <p:spPr bwMode="auto">
              <a:xfrm>
                <a:off x="3142" y="1152"/>
                <a:ext cx="43" cy="97"/>
              </a:xfrm>
              <a:custGeom>
                <a:avLst/>
                <a:gdLst>
                  <a:gd name="T0" fmla="*/ 31 w 31"/>
                  <a:gd name="T1" fmla="*/ 55 h 71"/>
                  <a:gd name="T2" fmla="*/ 30 w 31"/>
                  <a:gd name="T3" fmla="*/ 55 h 71"/>
                  <a:gd name="T4" fmla="*/ 3 w 31"/>
                  <a:gd name="T5" fmla="*/ 70 h 71"/>
                  <a:gd name="T6" fmla="*/ 0 w 31"/>
                  <a:gd name="T7" fmla="*/ 0 h 71"/>
                  <a:gd name="T8" fmla="*/ 31 w 31"/>
                  <a:gd name="T9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1">
                    <a:moveTo>
                      <a:pt x="31" y="55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64"/>
                      <a:pt x="22" y="71"/>
                      <a:pt x="3" y="7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26"/>
                      <a:pt x="29" y="40"/>
                      <a:pt x="31" y="55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2" name="íṩliďê"/>
              <p:cNvSpPr/>
              <p:nvPr/>
            </p:nvSpPr>
            <p:spPr bwMode="auto">
              <a:xfrm>
                <a:off x="3134" y="1149"/>
                <a:ext cx="48" cy="15"/>
              </a:xfrm>
              <a:custGeom>
                <a:avLst/>
                <a:gdLst>
                  <a:gd name="T0" fmla="*/ 2 w 35"/>
                  <a:gd name="T1" fmla="*/ 10 h 11"/>
                  <a:gd name="T2" fmla="*/ 7 w 35"/>
                  <a:gd name="T3" fmla="*/ 7 h 11"/>
                  <a:gd name="T4" fmla="*/ 17 w 35"/>
                  <a:gd name="T5" fmla="*/ 5 h 11"/>
                  <a:gd name="T6" fmla="*/ 26 w 35"/>
                  <a:gd name="T7" fmla="*/ 7 h 11"/>
                  <a:gd name="T8" fmla="*/ 33 w 35"/>
                  <a:gd name="T9" fmla="*/ 11 h 11"/>
                  <a:gd name="T10" fmla="*/ 35 w 35"/>
                  <a:gd name="T11" fmla="*/ 5 h 11"/>
                  <a:gd name="T12" fmla="*/ 28 w 35"/>
                  <a:gd name="T13" fmla="*/ 2 h 11"/>
                  <a:gd name="T14" fmla="*/ 17 w 35"/>
                  <a:gd name="T15" fmla="*/ 0 h 11"/>
                  <a:gd name="T16" fmla="*/ 5 w 35"/>
                  <a:gd name="T17" fmla="*/ 2 h 11"/>
                  <a:gd name="T18" fmla="*/ 0 w 35"/>
                  <a:gd name="T19" fmla="*/ 4 h 11"/>
                  <a:gd name="T20" fmla="*/ 2 w 35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11">
                    <a:moveTo>
                      <a:pt x="2" y="10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10" y="6"/>
                      <a:pt x="13" y="5"/>
                      <a:pt x="17" y="5"/>
                    </a:cubicBezTo>
                    <a:cubicBezTo>
                      <a:pt x="20" y="5"/>
                      <a:pt x="23" y="6"/>
                      <a:pt x="26" y="7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5" y="0"/>
                      <a:pt x="21" y="0"/>
                      <a:pt x="17" y="0"/>
                    </a:cubicBezTo>
                    <a:cubicBezTo>
                      <a:pt x="13" y="0"/>
                      <a:pt x="9" y="0"/>
                      <a:pt x="5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10"/>
                      <a:pt x="2" y="10"/>
                      <a:pt x="2" y="10"/>
                    </a:cubicBezTo>
                    <a:close/>
                  </a:path>
                </a:pathLst>
              </a:custGeom>
              <a:solidFill>
                <a:srgbClr val="204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3" name="iṩlîdé"/>
              <p:cNvSpPr/>
              <p:nvPr/>
            </p:nvSpPr>
            <p:spPr bwMode="auto">
              <a:xfrm>
                <a:off x="3202" y="1133"/>
                <a:ext cx="21" cy="40"/>
              </a:xfrm>
              <a:custGeom>
                <a:avLst/>
                <a:gdLst>
                  <a:gd name="T0" fmla="*/ 8 w 15"/>
                  <a:gd name="T1" fmla="*/ 29 h 29"/>
                  <a:gd name="T2" fmla="*/ 8 w 15"/>
                  <a:gd name="T3" fmla="*/ 29 h 29"/>
                  <a:gd name="T4" fmla="*/ 0 w 15"/>
                  <a:gd name="T5" fmla="*/ 21 h 29"/>
                  <a:gd name="T6" fmla="*/ 0 w 15"/>
                  <a:gd name="T7" fmla="*/ 8 h 29"/>
                  <a:gd name="T8" fmla="*/ 8 w 15"/>
                  <a:gd name="T9" fmla="*/ 0 h 29"/>
                  <a:gd name="T10" fmla="*/ 15 w 15"/>
                  <a:gd name="T11" fmla="*/ 8 h 29"/>
                  <a:gd name="T12" fmla="*/ 15 w 15"/>
                  <a:gd name="T13" fmla="*/ 21 h 29"/>
                  <a:gd name="T14" fmla="*/ 8 w 15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29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3" y="29"/>
                      <a:pt x="0" y="25"/>
                      <a:pt x="0" y="2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5"/>
                      <a:pt x="12" y="29"/>
                      <a:pt x="8" y="29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4" name="iSļíďè"/>
              <p:cNvSpPr/>
              <p:nvPr/>
            </p:nvSpPr>
            <p:spPr bwMode="auto">
              <a:xfrm>
                <a:off x="3044" y="1133"/>
                <a:ext cx="22" cy="40"/>
              </a:xfrm>
              <a:custGeom>
                <a:avLst/>
                <a:gdLst>
                  <a:gd name="T0" fmla="*/ 8 w 16"/>
                  <a:gd name="T1" fmla="*/ 29 h 29"/>
                  <a:gd name="T2" fmla="*/ 8 w 16"/>
                  <a:gd name="T3" fmla="*/ 29 h 29"/>
                  <a:gd name="T4" fmla="*/ 0 w 16"/>
                  <a:gd name="T5" fmla="*/ 21 h 29"/>
                  <a:gd name="T6" fmla="*/ 0 w 16"/>
                  <a:gd name="T7" fmla="*/ 8 h 29"/>
                  <a:gd name="T8" fmla="*/ 8 w 16"/>
                  <a:gd name="T9" fmla="*/ 0 h 29"/>
                  <a:gd name="T10" fmla="*/ 16 w 16"/>
                  <a:gd name="T11" fmla="*/ 8 h 29"/>
                  <a:gd name="T12" fmla="*/ 16 w 16"/>
                  <a:gd name="T13" fmla="*/ 21 h 29"/>
                  <a:gd name="T14" fmla="*/ 8 w 16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9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4" y="29"/>
                      <a:pt x="0" y="25"/>
                      <a:pt x="0" y="2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6" y="4"/>
                      <a:pt x="16" y="8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5"/>
                      <a:pt x="13" y="29"/>
                      <a:pt x="8" y="29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5" name="ïṣḻíḍè"/>
              <p:cNvSpPr/>
              <p:nvPr/>
            </p:nvSpPr>
            <p:spPr bwMode="auto">
              <a:xfrm>
                <a:off x="2481" y="1490"/>
                <a:ext cx="723" cy="1232"/>
              </a:xfrm>
              <a:custGeom>
                <a:avLst/>
                <a:gdLst>
                  <a:gd name="T0" fmla="*/ 518 w 526"/>
                  <a:gd name="T1" fmla="*/ 224 h 898"/>
                  <a:gd name="T2" fmla="*/ 476 w 526"/>
                  <a:gd name="T3" fmla="*/ 853 h 898"/>
                  <a:gd name="T4" fmla="*/ 145 w 526"/>
                  <a:gd name="T5" fmla="*/ 884 h 898"/>
                  <a:gd name="T6" fmla="*/ 145 w 526"/>
                  <a:gd name="T7" fmla="*/ 884 h 898"/>
                  <a:gd name="T8" fmla="*/ 5 w 526"/>
                  <a:gd name="T9" fmla="*/ 898 h 898"/>
                  <a:gd name="T10" fmla="*/ 0 w 526"/>
                  <a:gd name="T11" fmla="*/ 898 h 898"/>
                  <a:gd name="T12" fmla="*/ 0 w 526"/>
                  <a:gd name="T13" fmla="*/ 896 h 898"/>
                  <a:gd name="T14" fmla="*/ 43 w 526"/>
                  <a:gd name="T15" fmla="*/ 345 h 898"/>
                  <a:gd name="T16" fmla="*/ 222 w 526"/>
                  <a:gd name="T17" fmla="*/ 1 h 898"/>
                  <a:gd name="T18" fmla="*/ 249 w 526"/>
                  <a:gd name="T19" fmla="*/ 0 h 898"/>
                  <a:gd name="T20" fmla="*/ 258 w 526"/>
                  <a:gd name="T21" fmla="*/ 1 h 898"/>
                  <a:gd name="T22" fmla="*/ 327 w 526"/>
                  <a:gd name="T23" fmla="*/ 5 h 898"/>
                  <a:gd name="T24" fmla="*/ 518 w 526"/>
                  <a:gd name="T25" fmla="*/ 224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6" h="898">
                    <a:moveTo>
                      <a:pt x="518" y="224"/>
                    </a:moveTo>
                    <a:cubicBezTo>
                      <a:pt x="476" y="853"/>
                      <a:pt x="476" y="853"/>
                      <a:pt x="476" y="853"/>
                    </a:cubicBezTo>
                    <a:cubicBezTo>
                      <a:pt x="145" y="884"/>
                      <a:pt x="145" y="884"/>
                      <a:pt x="145" y="884"/>
                    </a:cubicBezTo>
                    <a:cubicBezTo>
                      <a:pt x="145" y="884"/>
                      <a:pt x="145" y="884"/>
                      <a:pt x="145" y="884"/>
                    </a:cubicBezTo>
                    <a:cubicBezTo>
                      <a:pt x="5" y="898"/>
                      <a:pt x="5" y="898"/>
                      <a:pt x="5" y="898"/>
                    </a:cubicBezTo>
                    <a:cubicBezTo>
                      <a:pt x="0" y="898"/>
                      <a:pt x="0" y="898"/>
                      <a:pt x="0" y="898"/>
                    </a:cubicBezTo>
                    <a:cubicBezTo>
                      <a:pt x="0" y="896"/>
                      <a:pt x="0" y="896"/>
                      <a:pt x="0" y="896"/>
                    </a:cubicBezTo>
                    <a:cubicBezTo>
                      <a:pt x="43" y="345"/>
                      <a:pt x="43" y="345"/>
                      <a:pt x="43" y="345"/>
                    </a:cubicBezTo>
                    <a:cubicBezTo>
                      <a:pt x="59" y="149"/>
                      <a:pt x="124" y="12"/>
                      <a:pt x="222" y="1"/>
                    </a:cubicBezTo>
                    <a:cubicBezTo>
                      <a:pt x="231" y="0"/>
                      <a:pt x="239" y="0"/>
                      <a:pt x="249" y="0"/>
                    </a:cubicBezTo>
                    <a:cubicBezTo>
                      <a:pt x="252" y="0"/>
                      <a:pt x="255" y="0"/>
                      <a:pt x="258" y="1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440" y="13"/>
                      <a:pt x="526" y="111"/>
                      <a:pt x="518" y="224"/>
                    </a:cubicBezTo>
                  </a:path>
                </a:pathLst>
              </a:custGeom>
              <a:solidFill>
                <a:srgbClr val="181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6" name="iş1íḍè"/>
              <p:cNvSpPr/>
              <p:nvPr/>
            </p:nvSpPr>
            <p:spPr bwMode="auto">
              <a:xfrm>
                <a:off x="2734" y="1472"/>
                <a:ext cx="326" cy="1117"/>
              </a:xfrm>
              <a:custGeom>
                <a:avLst/>
                <a:gdLst>
                  <a:gd name="T0" fmla="*/ 253 w 326"/>
                  <a:gd name="T1" fmla="*/ 1117 h 1117"/>
                  <a:gd name="T2" fmla="*/ 0 w 326"/>
                  <a:gd name="T3" fmla="*/ 1101 h 1117"/>
                  <a:gd name="T4" fmla="*/ 74 w 326"/>
                  <a:gd name="T5" fmla="*/ 0 h 1117"/>
                  <a:gd name="T6" fmla="*/ 326 w 326"/>
                  <a:gd name="T7" fmla="*/ 16 h 1117"/>
                  <a:gd name="T8" fmla="*/ 253 w 326"/>
                  <a:gd name="T9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1117">
                    <a:moveTo>
                      <a:pt x="253" y="1117"/>
                    </a:moveTo>
                    <a:lnTo>
                      <a:pt x="0" y="1101"/>
                    </a:lnTo>
                    <a:lnTo>
                      <a:pt x="74" y="0"/>
                    </a:lnTo>
                    <a:lnTo>
                      <a:pt x="326" y="16"/>
                    </a:lnTo>
                    <a:lnTo>
                      <a:pt x="253" y="1117"/>
                    </a:lnTo>
                    <a:close/>
                  </a:path>
                </a:pathLst>
              </a:custGeom>
              <a:solidFill>
                <a:srgbClr val="EA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7" name="iŝḷíḍe"/>
              <p:cNvSpPr/>
              <p:nvPr/>
            </p:nvSpPr>
            <p:spPr bwMode="auto">
              <a:xfrm>
                <a:off x="2734" y="1472"/>
                <a:ext cx="326" cy="1117"/>
              </a:xfrm>
              <a:custGeom>
                <a:avLst/>
                <a:gdLst>
                  <a:gd name="T0" fmla="*/ 253 w 326"/>
                  <a:gd name="T1" fmla="*/ 1117 h 1117"/>
                  <a:gd name="T2" fmla="*/ 0 w 326"/>
                  <a:gd name="T3" fmla="*/ 1101 h 1117"/>
                  <a:gd name="T4" fmla="*/ 74 w 326"/>
                  <a:gd name="T5" fmla="*/ 0 h 1117"/>
                  <a:gd name="T6" fmla="*/ 326 w 326"/>
                  <a:gd name="T7" fmla="*/ 16 h 1117"/>
                  <a:gd name="T8" fmla="*/ 253 w 326"/>
                  <a:gd name="T9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1117">
                    <a:moveTo>
                      <a:pt x="253" y="1117"/>
                    </a:moveTo>
                    <a:lnTo>
                      <a:pt x="0" y="1101"/>
                    </a:lnTo>
                    <a:lnTo>
                      <a:pt x="74" y="0"/>
                    </a:lnTo>
                    <a:lnTo>
                      <a:pt x="326" y="16"/>
                    </a:lnTo>
                    <a:lnTo>
                      <a:pt x="253" y="11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8" name="ïS1ïḑé"/>
              <p:cNvSpPr/>
              <p:nvPr/>
            </p:nvSpPr>
            <p:spPr bwMode="auto">
              <a:xfrm>
                <a:off x="2880" y="1470"/>
                <a:ext cx="127" cy="125"/>
              </a:xfrm>
              <a:custGeom>
                <a:avLst/>
                <a:gdLst>
                  <a:gd name="T0" fmla="*/ 57 w 127"/>
                  <a:gd name="T1" fmla="*/ 125 h 125"/>
                  <a:gd name="T2" fmla="*/ 0 w 127"/>
                  <a:gd name="T3" fmla="*/ 31 h 125"/>
                  <a:gd name="T4" fmla="*/ 61 w 127"/>
                  <a:gd name="T5" fmla="*/ 0 h 125"/>
                  <a:gd name="T6" fmla="*/ 127 w 127"/>
                  <a:gd name="T7" fmla="*/ 40 h 125"/>
                  <a:gd name="T8" fmla="*/ 57 w 127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5">
                    <a:moveTo>
                      <a:pt x="57" y="125"/>
                    </a:moveTo>
                    <a:lnTo>
                      <a:pt x="0" y="31"/>
                    </a:lnTo>
                    <a:lnTo>
                      <a:pt x="61" y="0"/>
                    </a:lnTo>
                    <a:lnTo>
                      <a:pt x="127" y="40"/>
                    </a:lnTo>
                    <a:lnTo>
                      <a:pt x="57" y="125"/>
                    </a:lnTo>
                    <a:close/>
                  </a:path>
                </a:pathLst>
              </a:custGeom>
              <a:solidFill>
                <a:srgbClr val="537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9" name="iŝḷiďè"/>
              <p:cNvSpPr/>
              <p:nvPr/>
            </p:nvSpPr>
            <p:spPr bwMode="auto">
              <a:xfrm>
                <a:off x="2836" y="1551"/>
                <a:ext cx="136" cy="950"/>
              </a:xfrm>
              <a:custGeom>
                <a:avLst/>
                <a:gdLst>
                  <a:gd name="T0" fmla="*/ 64 w 136"/>
                  <a:gd name="T1" fmla="*/ 950 h 950"/>
                  <a:gd name="T2" fmla="*/ 0 w 136"/>
                  <a:gd name="T3" fmla="*/ 850 h 950"/>
                  <a:gd name="T4" fmla="*/ 85 w 136"/>
                  <a:gd name="T5" fmla="*/ 0 h 950"/>
                  <a:gd name="T6" fmla="*/ 127 w 136"/>
                  <a:gd name="T7" fmla="*/ 9 h 950"/>
                  <a:gd name="T8" fmla="*/ 136 w 136"/>
                  <a:gd name="T9" fmla="*/ 856 h 950"/>
                  <a:gd name="T10" fmla="*/ 64 w 136"/>
                  <a:gd name="T11" fmla="*/ 95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950">
                    <a:moveTo>
                      <a:pt x="64" y="950"/>
                    </a:moveTo>
                    <a:lnTo>
                      <a:pt x="0" y="850"/>
                    </a:lnTo>
                    <a:lnTo>
                      <a:pt x="85" y="0"/>
                    </a:lnTo>
                    <a:lnTo>
                      <a:pt x="127" y="9"/>
                    </a:lnTo>
                    <a:lnTo>
                      <a:pt x="136" y="856"/>
                    </a:lnTo>
                    <a:lnTo>
                      <a:pt x="64" y="950"/>
                    </a:lnTo>
                    <a:close/>
                  </a:path>
                </a:pathLst>
              </a:custGeom>
              <a:solidFill>
                <a:srgbClr val="537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0" name="iṥḷídê"/>
              <p:cNvSpPr/>
              <p:nvPr/>
            </p:nvSpPr>
            <p:spPr bwMode="auto">
              <a:xfrm>
                <a:off x="2836" y="1551"/>
                <a:ext cx="136" cy="950"/>
              </a:xfrm>
              <a:custGeom>
                <a:avLst/>
                <a:gdLst>
                  <a:gd name="T0" fmla="*/ 64 w 136"/>
                  <a:gd name="T1" fmla="*/ 950 h 950"/>
                  <a:gd name="T2" fmla="*/ 0 w 136"/>
                  <a:gd name="T3" fmla="*/ 850 h 950"/>
                  <a:gd name="T4" fmla="*/ 85 w 136"/>
                  <a:gd name="T5" fmla="*/ 0 h 950"/>
                  <a:gd name="T6" fmla="*/ 127 w 136"/>
                  <a:gd name="T7" fmla="*/ 9 h 950"/>
                  <a:gd name="T8" fmla="*/ 136 w 136"/>
                  <a:gd name="T9" fmla="*/ 856 h 950"/>
                  <a:gd name="T10" fmla="*/ 64 w 136"/>
                  <a:gd name="T11" fmla="*/ 95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950">
                    <a:moveTo>
                      <a:pt x="64" y="950"/>
                    </a:moveTo>
                    <a:lnTo>
                      <a:pt x="0" y="850"/>
                    </a:lnTo>
                    <a:lnTo>
                      <a:pt x="85" y="0"/>
                    </a:lnTo>
                    <a:lnTo>
                      <a:pt x="127" y="9"/>
                    </a:lnTo>
                    <a:lnTo>
                      <a:pt x="136" y="856"/>
                    </a:lnTo>
                    <a:lnTo>
                      <a:pt x="64" y="9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1" name="îS1ïde"/>
              <p:cNvSpPr/>
              <p:nvPr/>
            </p:nvSpPr>
            <p:spPr bwMode="auto">
              <a:xfrm>
                <a:off x="2801" y="1450"/>
                <a:ext cx="263" cy="103"/>
              </a:xfrm>
              <a:custGeom>
                <a:avLst/>
                <a:gdLst>
                  <a:gd name="T0" fmla="*/ 257 w 263"/>
                  <a:gd name="T1" fmla="*/ 103 h 103"/>
                  <a:gd name="T2" fmla="*/ 143 w 263"/>
                  <a:gd name="T3" fmla="*/ 25 h 103"/>
                  <a:gd name="T4" fmla="*/ 0 w 263"/>
                  <a:gd name="T5" fmla="*/ 85 h 103"/>
                  <a:gd name="T6" fmla="*/ 7 w 263"/>
                  <a:gd name="T7" fmla="*/ 0 h 103"/>
                  <a:gd name="T8" fmla="*/ 263 w 263"/>
                  <a:gd name="T9" fmla="*/ 18 h 103"/>
                  <a:gd name="T10" fmla="*/ 257 w 263"/>
                  <a:gd name="T11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3" h="103">
                    <a:moveTo>
                      <a:pt x="257" y="103"/>
                    </a:moveTo>
                    <a:lnTo>
                      <a:pt x="143" y="25"/>
                    </a:lnTo>
                    <a:lnTo>
                      <a:pt x="0" y="85"/>
                    </a:lnTo>
                    <a:lnTo>
                      <a:pt x="7" y="0"/>
                    </a:lnTo>
                    <a:lnTo>
                      <a:pt x="263" y="18"/>
                    </a:lnTo>
                    <a:lnTo>
                      <a:pt x="257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2" name="ïṧḻïḑè"/>
              <p:cNvSpPr/>
              <p:nvPr/>
            </p:nvSpPr>
            <p:spPr bwMode="auto">
              <a:xfrm>
                <a:off x="2728" y="2570"/>
                <a:ext cx="260" cy="71"/>
              </a:xfrm>
              <a:custGeom>
                <a:avLst/>
                <a:gdLst>
                  <a:gd name="T0" fmla="*/ 257 w 260"/>
                  <a:gd name="T1" fmla="*/ 71 h 71"/>
                  <a:gd name="T2" fmla="*/ 0 w 260"/>
                  <a:gd name="T3" fmla="*/ 55 h 71"/>
                  <a:gd name="T4" fmla="*/ 5 w 260"/>
                  <a:gd name="T5" fmla="*/ 0 h 71"/>
                  <a:gd name="T6" fmla="*/ 260 w 260"/>
                  <a:gd name="T7" fmla="*/ 18 h 71"/>
                  <a:gd name="T8" fmla="*/ 257 w 260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71">
                    <a:moveTo>
                      <a:pt x="257" y="71"/>
                    </a:moveTo>
                    <a:lnTo>
                      <a:pt x="0" y="55"/>
                    </a:lnTo>
                    <a:lnTo>
                      <a:pt x="5" y="0"/>
                    </a:lnTo>
                    <a:lnTo>
                      <a:pt x="260" y="18"/>
                    </a:lnTo>
                    <a:lnTo>
                      <a:pt x="257" y="71"/>
                    </a:lnTo>
                    <a:close/>
                  </a:path>
                </a:pathLst>
              </a:custGeom>
              <a:solidFill>
                <a:srgbClr val="6D32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3" name="işļíḑê"/>
              <p:cNvSpPr/>
              <p:nvPr/>
            </p:nvSpPr>
            <p:spPr bwMode="auto">
              <a:xfrm>
                <a:off x="2844" y="2578"/>
                <a:ext cx="95" cy="62"/>
              </a:xfrm>
              <a:custGeom>
                <a:avLst/>
                <a:gdLst>
                  <a:gd name="T0" fmla="*/ 92 w 95"/>
                  <a:gd name="T1" fmla="*/ 62 h 62"/>
                  <a:gd name="T2" fmla="*/ 0 w 95"/>
                  <a:gd name="T3" fmla="*/ 55 h 62"/>
                  <a:gd name="T4" fmla="*/ 4 w 95"/>
                  <a:gd name="T5" fmla="*/ 0 h 62"/>
                  <a:gd name="T6" fmla="*/ 95 w 95"/>
                  <a:gd name="T7" fmla="*/ 6 h 62"/>
                  <a:gd name="T8" fmla="*/ 92 w 95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62">
                    <a:moveTo>
                      <a:pt x="92" y="62"/>
                    </a:moveTo>
                    <a:lnTo>
                      <a:pt x="0" y="55"/>
                    </a:lnTo>
                    <a:lnTo>
                      <a:pt x="4" y="0"/>
                    </a:lnTo>
                    <a:lnTo>
                      <a:pt x="95" y="6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rgbClr val="B7B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4" name="ís1íḍé"/>
              <p:cNvSpPr/>
              <p:nvPr/>
            </p:nvSpPr>
            <p:spPr bwMode="auto">
              <a:xfrm>
                <a:off x="4434" y="1615"/>
                <a:ext cx="450" cy="350"/>
              </a:xfrm>
              <a:custGeom>
                <a:avLst/>
                <a:gdLst>
                  <a:gd name="T0" fmla="*/ 270 w 328"/>
                  <a:gd name="T1" fmla="*/ 161 h 255"/>
                  <a:gd name="T2" fmla="*/ 42 w 328"/>
                  <a:gd name="T3" fmla="*/ 255 h 255"/>
                  <a:gd name="T4" fmla="*/ 31 w 328"/>
                  <a:gd name="T5" fmla="*/ 228 h 255"/>
                  <a:gd name="T6" fmla="*/ 0 w 328"/>
                  <a:gd name="T7" fmla="*/ 150 h 255"/>
                  <a:gd name="T8" fmla="*/ 280 w 328"/>
                  <a:gd name="T9" fmla="*/ 7 h 255"/>
                  <a:gd name="T10" fmla="*/ 327 w 328"/>
                  <a:gd name="T11" fmla="*/ 37 h 255"/>
                  <a:gd name="T12" fmla="*/ 328 w 328"/>
                  <a:gd name="T13" fmla="*/ 43 h 255"/>
                  <a:gd name="T14" fmla="*/ 270 w 328"/>
                  <a:gd name="T15" fmla="*/ 16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8" h="255">
                    <a:moveTo>
                      <a:pt x="270" y="161"/>
                    </a:moveTo>
                    <a:cubicBezTo>
                      <a:pt x="262" y="167"/>
                      <a:pt x="42" y="255"/>
                      <a:pt x="42" y="255"/>
                    </a:cubicBezTo>
                    <a:cubicBezTo>
                      <a:pt x="31" y="228"/>
                      <a:pt x="31" y="228"/>
                      <a:pt x="31" y="228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209" y="77"/>
                      <a:pt x="280" y="7"/>
                    </a:cubicBezTo>
                    <a:cubicBezTo>
                      <a:pt x="288" y="0"/>
                      <a:pt x="324" y="27"/>
                      <a:pt x="327" y="37"/>
                    </a:cubicBezTo>
                    <a:cubicBezTo>
                      <a:pt x="328" y="39"/>
                      <a:pt x="328" y="41"/>
                      <a:pt x="328" y="43"/>
                    </a:cubicBezTo>
                    <a:cubicBezTo>
                      <a:pt x="325" y="86"/>
                      <a:pt x="304" y="136"/>
                      <a:pt x="270" y="161"/>
                    </a:cubicBezTo>
                    <a:close/>
                  </a:path>
                </a:pathLst>
              </a:custGeom>
              <a:solidFill>
                <a:srgbClr val="578D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5" name="îš1îḋê"/>
              <p:cNvSpPr/>
              <p:nvPr/>
            </p:nvSpPr>
            <p:spPr bwMode="auto">
              <a:xfrm>
                <a:off x="4421" y="1804"/>
                <a:ext cx="90" cy="173"/>
              </a:xfrm>
              <a:custGeom>
                <a:avLst/>
                <a:gdLst>
                  <a:gd name="T0" fmla="*/ 29 w 65"/>
                  <a:gd name="T1" fmla="*/ 12 h 126"/>
                  <a:gd name="T2" fmla="*/ 62 w 65"/>
                  <a:gd name="T3" fmla="*/ 104 h 126"/>
                  <a:gd name="T4" fmla="*/ 54 w 65"/>
                  <a:gd name="T5" fmla="*/ 123 h 126"/>
                  <a:gd name="T6" fmla="*/ 35 w 65"/>
                  <a:gd name="T7" fmla="*/ 114 h 126"/>
                  <a:gd name="T8" fmla="*/ 2 w 65"/>
                  <a:gd name="T9" fmla="*/ 21 h 126"/>
                  <a:gd name="T10" fmla="*/ 9 w 65"/>
                  <a:gd name="T11" fmla="*/ 4 h 126"/>
                  <a:gd name="T12" fmla="*/ 29 w 65"/>
                  <a:gd name="T13" fmla="*/ 1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26">
                    <a:moveTo>
                      <a:pt x="29" y="12"/>
                    </a:moveTo>
                    <a:cubicBezTo>
                      <a:pt x="62" y="104"/>
                      <a:pt x="62" y="104"/>
                      <a:pt x="62" y="104"/>
                    </a:cubicBezTo>
                    <a:cubicBezTo>
                      <a:pt x="65" y="112"/>
                      <a:pt x="61" y="120"/>
                      <a:pt x="54" y="123"/>
                    </a:cubicBezTo>
                    <a:cubicBezTo>
                      <a:pt x="47" y="126"/>
                      <a:pt x="38" y="122"/>
                      <a:pt x="35" y="11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15"/>
                      <a:pt x="3" y="7"/>
                      <a:pt x="9" y="4"/>
                    </a:cubicBezTo>
                    <a:cubicBezTo>
                      <a:pt x="17" y="0"/>
                      <a:pt x="26" y="4"/>
                      <a:pt x="2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6" name="îṧļïḑè"/>
              <p:cNvSpPr/>
              <p:nvPr/>
            </p:nvSpPr>
            <p:spPr bwMode="auto">
              <a:xfrm>
                <a:off x="4754" y="1534"/>
                <a:ext cx="530" cy="1083"/>
              </a:xfrm>
              <a:custGeom>
                <a:avLst/>
                <a:gdLst>
                  <a:gd name="T0" fmla="*/ 386 w 386"/>
                  <a:gd name="T1" fmla="*/ 275 h 789"/>
                  <a:gd name="T2" fmla="*/ 356 w 386"/>
                  <a:gd name="T3" fmla="*/ 789 h 789"/>
                  <a:gd name="T4" fmla="*/ 355 w 386"/>
                  <a:gd name="T5" fmla="*/ 789 h 789"/>
                  <a:gd name="T6" fmla="*/ 250 w 386"/>
                  <a:gd name="T7" fmla="*/ 785 h 789"/>
                  <a:gd name="T8" fmla="*/ 0 w 386"/>
                  <a:gd name="T9" fmla="*/ 774 h 789"/>
                  <a:gd name="T10" fmla="*/ 0 w 386"/>
                  <a:gd name="T11" fmla="*/ 739 h 789"/>
                  <a:gd name="T12" fmla="*/ 43 w 386"/>
                  <a:gd name="T13" fmla="*/ 445 h 789"/>
                  <a:gd name="T14" fmla="*/ 2 w 386"/>
                  <a:gd name="T15" fmla="*/ 265 h 789"/>
                  <a:gd name="T16" fmla="*/ 153 w 386"/>
                  <a:gd name="T17" fmla="*/ 0 h 789"/>
                  <a:gd name="T18" fmla="*/ 217 w 386"/>
                  <a:gd name="T19" fmla="*/ 0 h 789"/>
                  <a:gd name="T20" fmla="*/ 250 w 386"/>
                  <a:gd name="T21" fmla="*/ 3 h 789"/>
                  <a:gd name="T22" fmla="*/ 294 w 386"/>
                  <a:gd name="T23" fmla="*/ 21 h 789"/>
                  <a:gd name="T24" fmla="*/ 386 w 386"/>
                  <a:gd name="T25" fmla="*/ 275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789">
                    <a:moveTo>
                      <a:pt x="386" y="275"/>
                    </a:moveTo>
                    <a:cubicBezTo>
                      <a:pt x="356" y="789"/>
                      <a:pt x="356" y="789"/>
                      <a:pt x="356" y="789"/>
                    </a:cubicBezTo>
                    <a:cubicBezTo>
                      <a:pt x="355" y="789"/>
                      <a:pt x="355" y="789"/>
                      <a:pt x="355" y="789"/>
                    </a:cubicBezTo>
                    <a:cubicBezTo>
                      <a:pt x="250" y="785"/>
                      <a:pt x="250" y="785"/>
                      <a:pt x="250" y="785"/>
                    </a:cubicBezTo>
                    <a:cubicBezTo>
                      <a:pt x="0" y="774"/>
                      <a:pt x="0" y="774"/>
                      <a:pt x="0" y="774"/>
                    </a:cubicBezTo>
                    <a:cubicBezTo>
                      <a:pt x="0" y="739"/>
                      <a:pt x="0" y="739"/>
                      <a:pt x="0" y="739"/>
                    </a:cubicBezTo>
                    <a:cubicBezTo>
                      <a:pt x="43" y="445"/>
                      <a:pt x="43" y="445"/>
                      <a:pt x="43" y="445"/>
                    </a:cubicBezTo>
                    <a:cubicBezTo>
                      <a:pt x="2" y="265"/>
                      <a:pt x="2" y="265"/>
                      <a:pt x="2" y="265"/>
                    </a:cubicBezTo>
                    <a:cubicBezTo>
                      <a:pt x="10" y="131"/>
                      <a:pt x="49" y="0"/>
                      <a:pt x="153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28" y="0"/>
                      <a:pt x="239" y="1"/>
                      <a:pt x="250" y="3"/>
                    </a:cubicBezTo>
                    <a:cubicBezTo>
                      <a:pt x="266" y="5"/>
                      <a:pt x="281" y="12"/>
                      <a:pt x="294" y="21"/>
                    </a:cubicBezTo>
                    <a:cubicBezTo>
                      <a:pt x="353" y="61"/>
                      <a:pt x="383" y="159"/>
                      <a:pt x="386" y="275"/>
                    </a:cubicBezTo>
                    <a:close/>
                  </a:path>
                </a:pathLst>
              </a:custGeom>
              <a:solidFill>
                <a:srgbClr val="0C2D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7" name="išḻiďé"/>
              <p:cNvSpPr/>
              <p:nvPr/>
            </p:nvSpPr>
            <p:spPr bwMode="auto">
              <a:xfrm>
                <a:off x="4836" y="1509"/>
                <a:ext cx="254" cy="664"/>
              </a:xfrm>
              <a:custGeom>
                <a:avLst/>
                <a:gdLst>
                  <a:gd name="T0" fmla="*/ 76 w 185"/>
                  <a:gd name="T1" fmla="*/ 484 h 484"/>
                  <a:gd name="T2" fmla="*/ 101 w 185"/>
                  <a:gd name="T3" fmla="*/ 262 h 484"/>
                  <a:gd name="T4" fmla="*/ 185 w 185"/>
                  <a:gd name="T5" fmla="*/ 25 h 484"/>
                  <a:gd name="T6" fmla="*/ 82 w 185"/>
                  <a:gd name="T7" fmla="*/ 0 h 484"/>
                  <a:gd name="T8" fmla="*/ 27 w 185"/>
                  <a:gd name="T9" fmla="*/ 23 h 484"/>
                  <a:gd name="T10" fmla="*/ 15 w 185"/>
                  <a:gd name="T11" fmla="*/ 256 h 484"/>
                  <a:gd name="T12" fmla="*/ 76 w 185"/>
                  <a:gd name="T13" fmla="*/ 484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484">
                    <a:moveTo>
                      <a:pt x="76" y="484"/>
                    </a:moveTo>
                    <a:cubicBezTo>
                      <a:pt x="76" y="484"/>
                      <a:pt x="89" y="331"/>
                      <a:pt x="101" y="262"/>
                    </a:cubicBezTo>
                    <a:cubicBezTo>
                      <a:pt x="129" y="102"/>
                      <a:pt x="185" y="25"/>
                      <a:pt x="185" y="25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0" y="113"/>
                      <a:pt x="15" y="256"/>
                    </a:cubicBezTo>
                    <a:cubicBezTo>
                      <a:pt x="21" y="314"/>
                      <a:pt x="76" y="484"/>
                      <a:pt x="76" y="484"/>
                    </a:cubicBezTo>
                    <a:close/>
                  </a:path>
                </a:pathLst>
              </a:custGeom>
              <a:solidFill>
                <a:srgbClr val="578D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8" name="îs1ídê"/>
              <p:cNvSpPr/>
              <p:nvPr/>
            </p:nvSpPr>
            <p:spPr bwMode="auto">
              <a:xfrm>
                <a:off x="4949" y="1503"/>
                <a:ext cx="146" cy="50"/>
              </a:xfrm>
              <a:custGeom>
                <a:avLst/>
                <a:gdLst>
                  <a:gd name="T0" fmla="*/ 103 w 106"/>
                  <a:gd name="T1" fmla="*/ 30 h 36"/>
                  <a:gd name="T2" fmla="*/ 35 w 106"/>
                  <a:gd name="T3" fmla="*/ 36 h 36"/>
                  <a:gd name="T4" fmla="*/ 0 w 106"/>
                  <a:gd name="T5" fmla="*/ 0 h 36"/>
                  <a:gd name="T6" fmla="*/ 93 w 106"/>
                  <a:gd name="T7" fmla="*/ 0 h 36"/>
                  <a:gd name="T8" fmla="*/ 105 w 106"/>
                  <a:gd name="T9" fmla="*/ 15 h 36"/>
                  <a:gd name="T10" fmla="*/ 103 w 106"/>
                  <a:gd name="T11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36">
                    <a:moveTo>
                      <a:pt x="103" y="30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16" y="36"/>
                      <a:pt x="0" y="20"/>
                      <a:pt x="0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00" y="0"/>
                      <a:pt x="106" y="7"/>
                      <a:pt x="105" y="15"/>
                    </a:cubicBezTo>
                    <a:lnTo>
                      <a:pt x="103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9" name="ïŝḻïďê"/>
              <p:cNvSpPr/>
              <p:nvPr/>
            </p:nvSpPr>
            <p:spPr bwMode="auto">
              <a:xfrm>
                <a:off x="4861" y="1503"/>
                <a:ext cx="88" cy="55"/>
              </a:xfrm>
              <a:custGeom>
                <a:avLst/>
                <a:gdLst>
                  <a:gd name="T0" fmla="*/ 3 w 64"/>
                  <a:gd name="T1" fmla="*/ 40 h 40"/>
                  <a:gd name="T2" fmla="*/ 28 w 64"/>
                  <a:gd name="T3" fmla="*/ 36 h 40"/>
                  <a:gd name="T4" fmla="*/ 64 w 64"/>
                  <a:gd name="T5" fmla="*/ 0 h 40"/>
                  <a:gd name="T6" fmla="*/ 17 w 64"/>
                  <a:gd name="T7" fmla="*/ 1 h 40"/>
                  <a:gd name="T8" fmla="*/ 1 w 64"/>
                  <a:gd name="T9" fmla="*/ 18 h 40"/>
                  <a:gd name="T10" fmla="*/ 3 w 64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40">
                    <a:moveTo>
                      <a:pt x="3" y="40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48" y="36"/>
                      <a:pt x="64" y="20"/>
                      <a:pt x="64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8" y="1"/>
                      <a:pt x="0" y="9"/>
                      <a:pt x="1" y="18"/>
                    </a:cubicBezTo>
                    <a:lnTo>
                      <a:pt x="3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0" name="îṩḷíḍe"/>
              <p:cNvSpPr/>
              <p:nvPr/>
            </p:nvSpPr>
            <p:spPr bwMode="auto">
              <a:xfrm>
                <a:off x="4869" y="2979"/>
                <a:ext cx="4" cy="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61D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1" name="ïsļiḋê"/>
              <p:cNvSpPr/>
              <p:nvPr/>
            </p:nvSpPr>
            <p:spPr bwMode="auto">
              <a:xfrm>
                <a:off x="4289" y="2549"/>
                <a:ext cx="729" cy="1062"/>
              </a:xfrm>
              <a:custGeom>
                <a:avLst/>
                <a:gdLst>
                  <a:gd name="T0" fmla="*/ 136 w 530"/>
                  <a:gd name="T1" fmla="*/ 773 h 773"/>
                  <a:gd name="T2" fmla="*/ 55 w 530"/>
                  <a:gd name="T3" fmla="*/ 174 h 773"/>
                  <a:gd name="T4" fmla="*/ 433 w 530"/>
                  <a:gd name="T5" fmla="*/ 12 h 773"/>
                  <a:gd name="T6" fmla="*/ 461 w 530"/>
                  <a:gd name="T7" fmla="*/ 0 h 773"/>
                  <a:gd name="T8" fmla="*/ 458 w 530"/>
                  <a:gd name="T9" fmla="*/ 2 h 773"/>
                  <a:gd name="T10" fmla="*/ 530 w 530"/>
                  <a:gd name="T11" fmla="*/ 123 h 773"/>
                  <a:gd name="T12" fmla="*/ 487 w 530"/>
                  <a:gd name="T13" fmla="*/ 142 h 773"/>
                  <a:gd name="T14" fmla="*/ 180 w 530"/>
                  <a:gd name="T15" fmla="*/ 231 h 773"/>
                  <a:gd name="T16" fmla="*/ 225 w 530"/>
                  <a:gd name="T17" fmla="*/ 759 h 773"/>
                  <a:gd name="T18" fmla="*/ 136 w 530"/>
                  <a:gd name="T19" fmla="*/ 773 h 773"/>
                  <a:gd name="T20" fmla="*/ 218 w 530"/>
                  <a:gd name="T21" fmla="*/ 286 h 773"/>
                  <a:gd name="T22" fmla="*/ 218 w 530"/>
                  <a:gd name="T23" fmla="*/ 286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0" h="773">
                    <a:moveTo>
                      <a:pt x="136" y="773"/>
                    </a:moveTo>
                    <a:cubicBezTo>
                      <a:pt x="89" y="551"/>
                      <a:pt x="0" y="293"/>
                      <a:pt x="55" y="174"/>
                    </a:cubicBezTo>
                    <a:cubicBezTo>
                      <a:pt x="84" y="112"/>
                      <a:pt x="223" y="64"/>
                      <a:pt x="433" y="12"/>
                    </a:cubicBezTo>
                    <a:cubicBezTo>
                      <a:pt x="445" y="9"/>
                      <a:pt x="458" y="1"/>
                      <a:pt x="461" y="0"/>
                    </a:cubicBezTo>
                    <a:cubicBezTo>
                      <a:pt x="459" y="0"/>
                      <a:pt x="458" y="1"/>
                      <a:pt x="458" y="2"/>
                    </a:cubicBezTo>
                    <a:cubicBezTo>
                      <a:pt x="530" y="123"/>
                      <a:pt x="530" y="123"/>
                      <a:pt x="530" y="123"/>
                    </a:cubicBezTo>
                    <a:cubicBezTo>
                      <a:pt x="523" y="127"/>
                      <a:pt x="515" y="130"/>
                      <a:pt x="487" y="142"/>
                    </a:cubicBezTo>
                    <a:cubicBezTo>
                      <a:pt x="273" y="232"/>
                      <a:pt x="189" y="217"/>
                      <a:pt x="180" y="231"/>
                    </a:cubicBezTo>
                    <a:cubicBezTo>
                      <a:pt x="161" y="359"/>
                      <a:pt x="200" y="553"/>
                      <a:pt x="225" y="759"/>
                    </a:cubicBezTo>
                    <a:lnTo>
                      <a:pt x="136" y="773"/>
                    </a:lnTo>
                    <a:close/>
                    <a:moveTo>
                      <a:pt x="218" y="286"/>
                    </a:moveTo>
                    <a:cubicBezTo>
                      <a:pt x="218" y="286"/>
                      <a:pt x="218" y="286"/>
                      <a:pt x="218" y="286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2" name="ïsľiḍé"/>
              <p:cNvSpPr/>
              <p:nvPr/>
            </p:nvSpPr>
            <p:spPr bwMode="auto">
              <a:xfrm>
                <a:off x="4332" y="3582"/>
                <a:ext cx="315" cy="287"/>
              </a:xfrm>
              <a:custGeom>
                <a:avLst/>
                <a:gdLst>
                  <a:gd name="T0" fmla="*/ 99 w 229"/>
                  <a:gd name="T1" fmla="*/ 33 h 209"/>
                  <a:gd name="T2" fmla="*/ 60 w 229"/>
                  <a:gd name="T3" fmla="*/ 128 h 209"/>
                  <a:gd name="T4" fmla="*/ 23 w 229"/>
                  <a:gd name="T5" fmla="*/ 157 h 209"/>
                  <a:gd name="T6" fmla="*/ 1 w 229"/>
                  <a:gd name="T7" fmla="*/ 183 h 209"/>
                  <a:gd name="T8" fmla="*/ 1 w 229"/>
                  <a:gd name="T9" fmla="*/ 184 h 209"/>
                  <a:gd name="T10" fmla="*/ 30 w 229"/>
                  <a:gd name="T11" fmla="*/ 207 h 209"/>
                  <a:gd name="T12" fmla="*/ 71 w 229"/>
                  <a:gd name="T13" fmla="*/ 202 h 209"/>
                  <a:gd name="T14" fmla="*/ 125 w 229"/>
                  <a:gd name="T15" fmla="*/ 173 h 209"/>
                  <a:gd name="T16" fmla="*/ 223 w 229"/>
                  <a:gd name="T17" fmla="*/ 56 h 209"/>
                  <a:gd name="T18" fmla="*/ 227 w 229"/>
                  <a:gd name="T19" fmla="*/ 31 h 209"/>
                  <a:gd name="T20" fmla="*/ 184 w 229"/>
                  <a:gd name="T21" fmla="*/ 5 h 209"/>
                  <a:gd name="T22" fmla="*/ 99 w 229"/>
                  <a:gd name="T23" fmla="*/ 3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9" h="209">
                    <a:moveTo>
                      <a:pt x="99" y="33"/>
                    </a:moveTo>
                    <a:cubicBezTo>
                      <a:pt x="60" y="128"/>
                      <a:pt x="60" y="128"/>
                      <a:pt x="60" y="128"/>
                    </a:cubicBezTo>
                    <a:cubicBezTo>
                      <a:pt x="53" y="143"/>
                      <a:pt x="39" y="154"/>
                      <a:pt x="23" y="157"/>
                    </a:cubicBezTo>
                    <a:cubicBezTo>
                      <a:pt x="10" y="159"/>
                      <a:pt x="0" y="170"/>
                      <a:pt x="1" y="183"/>
                    </a:cubicBezTo>
                    <a:cubicBezTo>
                      <a:pt x="1" y="184"/>
                      <a:pt x="1" y="184"/>
                      <a:pt x="1" y="184"/>
                    </a:cubicBezTo>
                    <a:cubicBezTo>
                      <a:pt x="2" y="198"/>
                      <a:pt x="15" y="209"/>
                      <a:pt x="30" y="207"/>
                    </a:cubicBezTo>
                    <a:cubicBezTo>
                      <a:pt x="71" y="202"/>
                      <a:pt x="71" y="202"/>
                      <a:pt x="71" y="202"/>
                    </a:cubicBezTo>
                    <a:cubicBezTo>
                      <a:pt x="92" y="200"/>
                      <a:pt x="112" y="189"/>
                      <a:pt x="125" y="173"/>
                    </a:cubicBezTo>
                    <a:cubicBezTo>
                      <a:pt x="223" y="56"/>
                      <a:pt x="223" y="56"/>
                      <a:pt x="223" y="56"/>
                    </a:cubicBezTo>
                    <a:cubicBezTo>
                      <a:pt x="228" y="49"/>
                      <a:pt x="229" y="40"/>
                      <a:pt x="227" y="31"/>
                    </a:cubicBezTo>
                    <a:cubicBezTo>
                      <a:pt x="223" y="12"/>
                      <a:pt x="203" y="0"/>
                      <a:pt x="184" y="5"/>
                    </a:cubicBezTo>
                    <a:lnTo>
                      <a:pt x="99" y="33"/>
                    </a:ln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3" name="ïṡlíḓe"/>
              <p:cNvSpPr/>
              <p:nvPr/>
            </p:nvSpPr>
            <p:spPr bwMode="auto">
              <a:xfrm>
                <a:off x="4600" y="3616"/>
                <a:ext cx="40" cy="210"/>
              </a:xfrm>
              <a:prstGeom prst="rect">
                <a:avLst/>
              </a:pr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4" name="î$ḷiḓé"/>
              <p:cNvSpPr/>
              <p:nvPr/>
            </p:nvSpPr>
            <p:spPr bwMode="auto">
              <a:xfrm>
                <a:off x="4326" y="3567"/>
                <a:ext cx="315" cy="287"/>
              </a:xfrm>
              <a:custGeom>
                <a:avLst/>
                <a:gdLst>
                  <a:gd name="T0" fmla="*/ 99 w 229"/>
                  <a:gd name="T1" fmla="*/ 32 h 209"/>
                  <a:gd name="T2" fmla="*/ 60 w 229"/>
                  <a:gd name="T3" fmla="*/ 128 h 209"/>
                  <a:gd name="T4" fmla="*/ 23 w 229"/>
                  <a:gd name="T5" fmla="*/ 156 h 209"/>
                  <a:gd name="T6" fmla="*/ 1 w 229"/>
                  <a:gd name="T7" fmla="*/ 183 h 209"/>
                  <a:gd name="T8" fmla="*/ 1 w 229"/>
                  <a:gd name="T9" fmla="*/ 183 h 209"/>
                  <a:gd name="T10" fmla="*/ 30 w 229"/>
                  <a:gd name="T11" fmla="*/ 207 h 209"/>
                  <a:gd name="T12" fmla="*/ 59 w 229"/>
                  <a:gd name="T13" fmla="*/ 204 h 209"/>
                  <a:gd name="T14" fmla="*/ 133 w 229"/>
                  <a:gd name="T15" fmla="*/ 164 h 209"/>
                  <a:gd name="T16" fmla="*/ 223 w 229"/>
                  <a:gd name="T17" fmla="*/ 56 h 209"/>
                  <a:gd name="T18" fmla="*/ 227 w 229"/>
                  <a:gd name="T19" fmla="*/ 31 h 209"/>
                  <a:gd name="T20" fmla="*/ 184 w 229"/>
                  <a:gd name="T21" fmla="*/ 5 h 209"/>
                  <a:gd name="T22" fmla="*/ 99 w 229"/>
                  <a:gd name="T23" fmla="*/ 3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9" h="209">
                    <a:moveTo>
                      <a:pt x="99" y="32"/>
                    </a:moveTo>
                    <a:cubicBezTo>
                      <a:pt x="60" y="128"/>
                      <a:pt x="60" y="128"/>
                      <a:pt x="60" y="128"/>
                    </a:cubicBezTo>
                    <a:cubicBezTo>
                      <a:pt x="53" y="143"/>
                      <a:pt x="39" y="154"/>
                      <a:pt x="23" y="156"/>
                    </a:cubicBezTo>
                    <a:cubicBezTo>
                      <a:pt x="10" y="159"/>
                      <a:pt x="0" y="170"/>
                      <a:pt x="1" y="183"/>
                    </a:cubicBezTo>
                    <a:cubicBezTo>
                      <a:pt x="1" y="183"/>
                      <a:pt x="1" y="183"/>
                      <a:pt x="1" y="183"/>
                    </a:cubicBezTo>
                    <a:cubicBezTo>
                      <a:pt x="2" y="198"/>
                      <a:pt x="16" y="209"/>
                      <a:pt x="30" y="207"/>
                    </a:cubicBezTo>
                    <a:cubicBezTo>
                      <a:pt x="59" y="204"/>
                      <a:pt x="59" y="204"/>
                      <a:pt x="59" y="204"/>
                    </a:cubicBezTo>
                    <a:cubicBezTo>
                      <a:pt x="88" y="200"/>
                      <a:pt x="114" y="186"/>
                      <a:pt x="133" y="164"/>
                    </a:cubicBezTo>
                    <a:cubicBezTo>
                      <a:pt x="223" y="56"/>
                      <a:pt x="223" y="56"/>
                      <a:pt x="223" y="56"/>
                    </a:cubicBezTo>
                    <a:cubicBezTo>
                      <a:pt x="228" y="49"/>
                      <a:pt x="229" y="40"/>
                      <a:pt x="227" y="31"/>
                    </a:cubicBezTo>
                    <a:cubicBezTo>
                      <a:pt x="223" y="11"/>
                      <a:pt x="203" y="0"/>
                      <a:pt x="184" y="5"/>
                    </a:cubicBezTo>
                    <a:lnTo>
                      <a:pt x="99" y="32"/>
                    </a:lnTo>
                    <a:close/>
                  </a:path>
                </a:pathLst>
              </a:custGeom>
              <a:solidFill>
                <a:srgbClr val="2C3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5" name="ïŝḻîḋe"/>
              <p:cNvSpPr/>
              <p:nvPr/>
            </p:nvSpPr>
            <p:spPr bwMode="auto">
              <a:xfrm>
                <a:off x="4416" y="3704"/>
                <a:ext cx="44" cy="26"/>
              </a:xfrm>
              <a:custGeom>
                <a:avLst/>
                <a:gdLst>
                  <a:gd name="T0" fmla="*/ 2 w 32"/>
                  <a:gd name="T1" fmla="*/ 7 h 19"/>
                  <a:gd name="T2" fmla="*/ 27 w 32"/>
                  <a:gd name="T3" fmla="*/ 18 h 19"/>
                  <a:gd name="T4" fmla="*/ 31 w 32"/>
                  <a:gd name="T5" fmla="*/ 16 h 19"/>
                  <a:gd name="T6" fmla="*/ 29 w 32"/>
                  <a:gd name="T7" fmla="*/ 12 h 19"/>
                  <a:gd name="T8" fmla="*/ 5 w 32"/>
                  <a:gd name="T9" fmla="*/ 1 h 19"/>
                  <a:gd name="T10" fmla="*/ 1 w 32"/>
                  <a:gd name="T11" fmla="*/ 3 h 19"/>
                  <a:gd name="T12" fmla="*/ 2 w 32"/>
                  <a:gd name="T13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9">
                    <a:moveTo>
                      <a:pt x="2" y="7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9"/>
                      <a:pt x="30" y="18"/>
                      <a:pt x="31" y="16"/>
                    </a:cubicBezTo>
                    <a:cubicBezTo>
                      <a:pt x="32" y="15"/>
                      <a:pt x="31" y="13"/>
                      <a:pt x="29" y="1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1"/>
                      <a:pt x="1" y="3"/>
                    </a:cubicBezTo>
                    <a:cubicBezTo>
                      <a:pt x="0" y="4"/>
                      <a:pt x="1" y="6"/>
                      <a:pt x="2" y="7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6" name="îṣļîdê"/>
              <p:cNvSpPr/>
              <p:nvPr/>
            </p:nvSpPr>
            <p:spPr bwMode="auto">
              <a:xfrm>
                <a:off x="4425" y="3678"/>
                <a:ext cx="44" cy="25"/>
              </a:xfrm>
              <a:custGeom>
                <a:avLst/>
                <a:gdLst>
                  <a:gd name="T0" fmla="*/ 2 w 32"/>
                  <a:gd name="T1" fmla="*/ 7 h 18"/>
                  <a:gd name="T2" fmla="*/ 27 w 32"/>
                  <a:gd name="T3" fmla="*/ 18 h 18"/>
                  <a:gd name="T4" fmla="*/ 31 w 32"/>
                  <a:gd name="T5" fmla="*/ 16 h 18"/>
                  <a:gd name="T6" fmla="*/ 29 w 32"/>
                  <a:gd name="T7" fmla="*/ 12 h 18"/>
                  <a:gd name="T8" fmla="*/ 5 w 32"/>
                  <a:gd name="T9" fmla="*/ 1 h 18"/>
                  <a:gd name="T10" fmla="*/ 1 w 32"/>
                  <a:gd name="T11" fmla="*/ 2 h 18"/>
                  <a:gd name="T12" fmla="*/ 2 w 32"/>
                  <a:gd name="T13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2" y="7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8"/>
                      <a:pt x="30" y="18"/>
                      <a:pt x="31" y="16"/>
                    </a:cubicBezTo>
                    <a:cubicBezTo>
                      <a:pt x="32" y="15"/>
                      <a:pt x="31" y="13"/>
                      <a:pt x="29" y="1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7" name="iṥḻíḑê"/>
              <p:cNvSpPr/>
              <p:nvPr/>
            </p:nvSpPr>
            <p:spPr bwMode="auto">
              <a:xfrm>
                <a:off x="4435" y="3653"/>
                <a:ext cx="44" cy="25"/>
              </a:xfrm>
              <a:custGeom>
                <a:avLst/>
                <a:gdLst>
                  <a:gd name="T0" fmla="*/ 2 w 32"/>
                  <a:gd name="T1" fmla="*/ 6 h 18"/>
                  <a:gd name="T2" fmla="*/ 27 w 32"/>
                  <a:gd name="T3" fmla="*/ 18 h 18"/>
                  <a:gd name="T4" fmla="*/ 31 w 32"/>
                  <a:gd name="T5" fmla="*/ 16 h 18"/>
                  <a:gd name="T6" fmla="*/ 29 w 32"/>
                  <a:gd name="T7" fmla="*/ 12 h 18"/>
                  <a:gd name="T8" fmla="*/ 5 w 32"/>
                  <a:gd name="T9" fmla="*/ 1 h 18"/>
                  <a:gd name="T10" fmla="*/ 1 w 32"/>
                  <a:gd name="T11" fmla="*/ 2 h 18"/>
                  <a:gd name="T12" fmla="*/ 2 w 32"/>
                  <a:gd name="T1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2" y="6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8"/>
                      <a:pt x="30" y="18"/>
                      <a:pt x="31" y="16"/>
                    </a:cubicBezTo>
                    <a:cubicBezTo>
                      <a:pt x="32" y="14"/>
                      <a:pt x="31" y="12"/>
                      <a:pt x="29" y="1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4"/>
                      <a:pt x="1" y="6"/>
                      <a:pt x="2" y="6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8" name="îŝľídé"/>
              <p:cNvSpPr/>
              <p:nvPr/>
            </p:nvSpPr>
            <p:spPr bwMode="auto">
              <a:xfrm>
                <a:off x="4291" y="2670"/>
                <a:ext cx="826" cy="946"/>
              </a:xfrm>
              <a:custGeom>
                <a:avLst/>
                <a:gdLst>
                  <a:gd name="T0" fmla="*/ 569 w 601"/>
                  <a:gd name="T1" fmla="*/ 1 h 689"/>
                  <a:gd name="T2" fmla="*/ 571 w 601"/>
                  <a:gd name="T3" fmla="*/ 0 h 689"/>
                  <a:gd name="T4" fmla="*/ 542 w 601"/>
                  <a:gd name="T5" fmla="*/ 3 h 689"/>
                  <a:gd name="T6" fmla="*/ 321 w 601"/>
                  <a:gd name="T7" fmla="*/ 32 h 689"/>
                  <a:gd name="T8" fmla="*/ 185 w 601"/>
                  <a:gd name="T9" fmla="*/ 70 h 689"/>
                  <a:gd name="T10" fmla="*/ 128 w 601"/>
                  <a:gd name="T11" fmla="*/ 108 h 689"/>
                  <a:gd name="T12" fmla="*/ 0 w 601"/>
                  <a:gd name="T13" fmla="*/ 689 h 689"/>
                  <a:gd name="T14" fmla="*/ 91 w 601"/>
                  <a:gd name="T15" fmla="*/ 671 h 689"/>
                  <a:gd name="T16" fmla="*/ 226 w 601"/>
                  <a:gd name="T17" fmla="*/ 190 h 689"/>
                  <a:gd name="T18" fmla="*/ 314 w 601"/>
                  <a:gd name="T19" fmla="*/ 178 h 689"/>
                  <a:gd name="T20" fmla="*/ 390 w 601"/>
                  <a:gd name="T21" fmla="*/ 163 h 689"/>
                  <a:gd name="T22" fmla="*/ 555 w 601"/>
                  <a:gd name="T23" fmla="*/ 144 h 689"/>
                  <a:gd name="T24" fmla="*/ 601 w 601"/>
                  <a:gd name="T25" fmla="*/ 138 h 689"/>
                  <a:gd name="T26" fmla="*/ 569 w 601"/>
                  <a:gd name="T27" fmla="*/ 1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1" h="689">
                    <a:moveTo>
                      <a:pt x="569" y="1"/>
                    </a:moveTo>
                    <a:cubicBezTo>
                      <a:pt x="569" y="1"/>
                      <a:pt x="570" y="1"/>
                      <a:pt x="571" y="0"/>
                    </a:cubicBezTo>
                    <a:cubicBezTo>
                      <a:pt x="566" y="1"/>
                      <a:pt x="554" y="2"/>
                      <a:pt x="542" y="3"/>
                    </a:cubicBezTo>
                    <a:cubicBezTo>
                      <a:pt x="450" y="12"/>
                      <a:pt x="378" y="21"/>
                      <a:pt x="321" y="32"/>
                    </a:cubicBezTo>
                    <a:cubicBezTo>
                      <a:pt x="274" y="41"/>
                      <a:pt x="213" y="57"/>
                      <a:pt x="185" y="70"/>
                    </a:cubicBezTo>
                    <a:cubicBezTo>
                      <a:pt x="160" y="81"/>
                      <a:pt x="139" y="91"/>
                      <a:pt x="128" y="108"/>
                    </a:cubicBezTo>
                    <a:cubicBezTo>
                      <a:pt x="73" y="195"/>
                      <a:pt x="22" y="463"/>
                      <a:pt x="0" y="689"/>
                    </a:cubicBezTo>
                    <a:cubicBezTo>
                      <a:pt x="91" y="671"/>
                      <a:pt x="91" y="671"/>
                      <a:pt x="91" y="671"/>
                    </a:cubicBezTo>
                    <a:cubicBezTo>
                      <a:pt x="135" y="477"/>
                      <a:pt x="156" y="382"/>
                      <a:pt x="226" y="190"/>
                    </a:cubicBezTo>
                    <a:cubicBezTo>
                      <a:pt x="231" y="192"/>
                      <a:pt x="276" y="187"/>
                      <a:pt x="314" y="178"/>
                    </a:cubicBezTo>
                    <a:cubicBezTo>
                      <a:pt x="333" y="173"/>
                      <a:pt x="358" y="168"/>
                      <a:pt x="390" y="163"/>
                    </a:cubicBezTo>
                    <a:cubicBezTo>
                      <a:pt x="431" y="157"/>
                      <a:pt x="485" y="150"/>
                      <a:pt x="555" y="144"/>
                    </a:cubicBezTo>
                    <a:cubicBezTo>
                      <a:pt x="585" y="141"/>
                      <a:pt x="593" y="140"/>
                      <a:pt x="601" y="138"/>
                    </a:cubicBezTo>
                    <a:lnTo>
                      <a:pt x="569" y="1"/>
                    </a:lnTo>
                    <a:close/>
                  </a:path>
                </a:pathLst>
              </a:custGeom>
              <a:solidFill>
                <a:srgbClr val="FFC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9" name="îśḷîďe"/>
              <p:cNvSpPr/>
              <p:nvPr/>
            </p:nvSpPr>
            <p:spPr bwMode="auto">
              <a:xfrm>
                <a:off x="4146" y="3590"/>
                <a:ext cx="322" cy="276"/>
              </a:xfrm>
              <a:custGeom>
                <a:avLst/>
                <a:gdLst>
                  <a:gd name="T0" fmla="*/ 104 w 234"/>
                  <a:gd name="T1" fmla="*/ 28 h 201"/>
                  <a:gd name="T2" fmla="*/ 61 w 234"/>
                  <a:gd name="T3" fmla="*/ 122 h 201"/>
                  <a:gd name="T4" fmla="*/ 22 w 234"/>
                  <a:gd name="T5" fmla="*/ 149 h 201"/>
                  <a:gd name="T6" fmla="*/ 0 w 234"/>
                  <a:gd name="T7" fmla="*/ 175 h 201"/>
                  <a:gd name="T8" fmla="*/ 0 w 234"/>
                  <a:gd name="T9" fmla="*/ 175 h 201"/>
                  <a:gd name="T10" fmla="*/ 28 w 234"/>
                  <a:gd name="T11" fmla="*/ 200 h 201"/>
                  <a:gd name="T12" fmla="*/ 69 w 234"/>
                  <a:gd name="T13" fmla="*/ 197 h 201"/>
                  <a:gd name="T14" fmla="*/ 124 w 234"/>
                  <a:gd name="T15" fmla="*/ 169 h 201"/>
                  <a:gd name="T16" fmla="*/ 227 w 234"/>
                  <a:gd name="T17" fmla="*/ 57 h 201"/>
                  <a:gd name="T18" fmla="*/ 232 w 234"/>
                  <a:gd name="T19" fmla="*/ 32 h 201"/>
                  <a:gd name="T20" fmla="*/ 190 w 234"/>
                  <a:gd name="T21" fmla="*/ 4 h 201"/>
                  <a:gd name="T22" fmla="*/ 104 w 234"/>
                  <a:gd name="T23" fmla="*/ 2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4" h="201">
                    <a:moveTo>
                      <a:pt x="104" y="28"/>
                    </a:moveTo>
                    <a:cubicBezTo>
                      <a:pt x="61" y="122"/>
                      <a:pt x="61" y="122"/>
                      <a:pt x="61" y="122"/>
                    </a:cubicBezTo>
                    <a:cubicBezTo>
                      <a:pt x="53" y="137"/>
                      <a:pt x="39" y="147"/>
                      <a:pt x="22" y="149"/>
                    </a:cubicBezTo>
                    <a:cubicBezTo>
                      <a:pt x="9" y="150"/>
                      <a:pt x="0" y="162"/>
                      <a:pt x="0" y="175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0"/>
                      <a:pt x="13" y="201"/>
                      <a:pt x="28" y="200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90" y="195"/>
                      <a:pt x="110" y="185"/>
                      <a:pt x="124" y="169"/>
                    </a:cubicBezTo>
                    <a:cubicBezTo>
                      <a:pt x="227" y="57"/>
                      <a:pt x="227" y="57"/>
                      <a:pt x="227" y="57"/>
                    </a:cubicBezTo>
                    <a:cubicBezTo>
                      <a:pt x="232" y="50"/>
                      <a:pt x="234" y="41"/>
                      <a:pt x="232" y="32"/>
                    </a:cubicBezTo>
                    <a:cubicBezTo>
                      <a:pt x="229" y="13"/>
                      <a:pt x="209" y="0"/>
                      <a:pt x="190" y="4"/>
                    </a:cubicBezTo>
                    <a:lnTo>
                      <a:pt x="104" y="28"/>
                    </a:ln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0" name="íšľidè"/>
              <p:cNvSpPr/>
              <p:nvPr/>
            </p:nvSpPr>
            <p:spPr bwMode="auto">
              <a:xfrm>
                <a:off x="4412" y="3623"/>
                <a:ext cx="49" cy="213"/>
              </a:xfrm>
              <a:custGeom>
                <a:avLst/>
                <a:gdLst>
                  <a:gd name="T0" fmla="*/ 39 w 49"/>
                  <a:gd name="T1" fmla="*/ 213 h 213"/>
                  <a:gd name="T2" fmla="*/ 0 w 49"/>
                  <a:gd name="T3" fmla="*/ 211 h 213"/>
                  <a:gd name="T4" fmla="*/ 9 w 49"/>
                  <a:gd name="T5" fmla="*/ 0 h 213"/>
                  <a:gd name="T6" fmla="*/ 49 w 49"/>
                  <a:gd name="T7" fmla="*/ 3 h 213"/>
                  <a:gd name="T8" fmla="*/ 39 w 49"/>
                  <a:gd name="T9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13">
                    <a:moveTo>
                      <a:pt x="39" y="213"/>
                    </a:moveTo>
                    <a:lnTo>
                      <a:pt x="0" y="211"/>
                    </a:lnTo>
                    <a:lnTo>
                      <a:pt x="9" y="0"/>
                    </a:lnTo>
                    <a:lnTo>
                      <a:pt x="49" y="3"/>
                    </a:lnTo>
                    <a:lnTo>
                      <a:pt x="39" y="213"/>
                    </a:ln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1" name="ïSḻíḍê"/>
              <p:cNvSpPr/>
              <p:nvPr/>
            </p:nvSpPr>
            <p:spPr bwMode="auto">
              <a:xfrm>
                <a:off x="4141" y="3575"/>
                <a:ext cx="321" cy="276"/>
              </a:xfrm>
              <a:custGeom>
                <a:avLst/>
                <a:gdLst>
                  <a:gd name="T0" fmla="*/ 105 w 234"/>
                  <a:gd name="T1" fmla="*/ 28 h 201"/>
                  <a:gd name="T2" fmla="*/ 61 w 234"/>
                  <a:gd name="T3" fmla="*/ 122 h 201"/>
                  <a:gd name="T4" fmla="*/ 23 w 234"/>
                  <a:gd name="T5" fmla="*/ 149 h 201"/>
                  <a:gd name="T6" fmla="*/ 0 w 234"/>
                  <a:gd name="T7" fmla="*/ 175 h 201"/>
                  <a:gd name="T8" fmla="*/ 0 w 234"/>
                  <a:gd name="T9" fmla="*/ 175 h 201"/>
                  <a:gd name="T10" fmla="*/ 28 w 234"/>
                  <a:gd name="T11" fmla="*/ 200 h 201"/>
                  <a:gd name="T12" fmla="*/ 58 w 234"/>
                  <a:gd name="T13" fmla="*/ 197 h 201"/>
                  <a:gd name="T14" fmla="*/ 133 w 234"/>
                  <a:gd name="T15" fmla="*/ 161 h 201"/>
                  <a:gd name="T16" fmla="*/ 228 w 234"/>
                  <a:gd name="T17" fmla="*/ 57 h 201"/>
                  <a:gd name="T18" fmla="*/ 233 w 234"/>
                  <a:gd name="T19" fmla="*/ 32 h 201"/>
                  <a:gd name="T20" fmla="*/ 191 w 234"/>
                  <a:gd name="T21" fmla="*/ 4 h 201"/>
                  <a:gd name="T22" fmla="*/ 105 w 234"/>
                  <a:gd name="T23" fmla="*/ 2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4" h="201">
                    <a:moveTo>
                      <a:pt x="105" y="28"/>
                    </a:moveTo>
                    <a:cubicBezTo>
                      <a:pt x="61" y="122"/>
                      <a:pt x="61" y="122"/>
                      <a:pt x="61" y="122"/>
                    </a:cubicBezTo>
                    <a:cubicBezTo>
                      <a:pt x="54" y="137"/>
                      <a:pt x="39" y="147"/>
                      <a:pt x="23" y="149"/>
                    </a:cubicBezTo>
                    <a:cubicBezTo>
                      <a:pt x="10" y="150"/>
                      <a:pt x="0" y="161"/>
                      <a:pt x="0" y="175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1" y="189"/>
                      <a:pt x="13" y="201"/>
                      <a:pt x="28" y="200"/>
                    </a:cubicBezTo>
                    <a:cubicBezTo>
                      <a:pt x="58" y="197"/>
                      <a:pt x="58" y="197"/>
                      <a:pt x="58" y="197"/>
                    </a:cubicBezTo>
                    <a:cubicBezTo>
                      <a:pt x="86" y="195"/>
                      <a:pt x="113" y="182"/>
                      <a:pt x="133" y="161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2" y="50"/>
                      <a:pt x="234" y="41"/>
                      <a:pt x="233" y="32"/>
                    </a:cubicBezTo>
                    <a:cubicBezTo>
                      <a:pt x="229" y="12"/>
                      <a:pt x="210" y="0"/>
                      <a:pt x="191" y="4"/>
                    </a:cubicBezTo>
                    <a:lnTo>
                      <a:pt x="105" y="28"/>
                    </a:lnTo>
                    <a:close/>
                  </a:path>
                </a:pathLst>
              </a:custGeom>
              <a:solidFill>
                <a:srgbClr val="4D6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2" name="iSľíḋe"/>
              <p:cNvSpPr/>
              <p:nvPr/>
            </p:nvSpPr>
            <p:spPr bwMode="auto">
              <a:xfrm>
                <a:off x="4233" y="3704"/>
                <a:ext cx="43" cy="27"/>
              </a:xfrm>
              <a:custGeom>
                <a:avLst/>
                <a:gdLst>
                  <a:gd name="T0" fmla="*/ 2 w 31"/>
                  <a:gd name="T1" fmla="*/ 7 h 20"/>
                  <a:gd name="T2" fmla="*/ 26 w 31"/>
                  <a:gd name="T3" fmla="*/ 19 h 20"/>
                  <a:gd name="T4" fmla="*/ 31 w 31"/>
                  <a:gd name="T5" fmla="*/ 18 h 20"/>
                  <a:gd name="T6" fmla="*/ 29 w 31"/>
                  <a:gd name="T7" fmla="*/ 13 h 20"/>
                  <a:gd name="T8" fmla="*/ 5 w 31"/>
                  <a:gd name="T9" fmla="*/ 1 h 20"/>
                  <a:gd name="T10" fmla="*/ 1 w 31"/>
                  <a:gd name="T11" fmla="*/ 3 h 20"/>
                  <a:gd name="T12" fmla="*/ 2 w 31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0">
                    <a:moveTo>
                      <a:pt x="2" y="7"/>
                    </a:moveTo>
                    <a:cubicBezTo>
                      <a:pt x="26" y="19"/>
                      <a:pt x="26" y="19"/>
                      <a:pt x="26" y="19"/>
                    </a:cubicBezTo>
                    <a:cubicBezTo>
                      <a:pt x="28" y="20"/>
                      <a:pt x="30" y="19"/>
                      <a:pt x="31" y="18"/>
                    </a:cubicBezTo>
                    <a:cubicBezTo>
                      <a:pt x="31" y="16"/>
                      <a:pt x="31" y="14"/>
                      <a:pt x="29" y="1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4"/>
                      <a:pt x="1" y="6"/>
                      <a:pt x="2" y="7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3" name="ísļîḍe"/>
              <p:cNvSpPr/>
              <p:nvPr/>
            </p:nvSpPr>
            <p:spPr bwMode="auto">
              <a:xfrm>
                <a:off x="4244" y="3679"/>
                <a:ext cx="43" cy="26"/>
              </a:xfrm>
              <a:custGeom>
                <a:avLst/>
                <a:gdLst>
                  <a:gd name="T0" fmla="*/ 2 w 31"/>
                  <a:gd name="T1" fmla="*/ 6 h 19"/>
                  <a:gd name="T2" fmla="*/ 26 w 31"/>
                  <a:gd name="T3" fmla="*/ 18 h 19"/>
                  <a:gd name="T4" fmla="*/ 31 w 31"/>
                  <a:gd name="T5" fmla="*/ 17 h 19"/>
                  <a:gd name="T6" fmla="*/ 29 w 31"/>
                  <a:gd name="T7" fmla="*/ 13 h 19"/>
                  <a:gd name="T8" fmla="*/ 5 w 31"/>
                  <a:gd name="T9" fmla="*/ 0 h 19"/>
                  <a:gd name="T10" fmla="*/ 1 w 31"/>
                  <a:gd name="T11" fmla="*/ 2 h 19"/>
                  <a:gd name="T12" fmla="*/ 2 w 31"/>
                  <a:gd name="T13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">
                    <a:moveTo>
                      <a:pt x="2" y="6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9"/>
                      <a:pt x="30" y="18"/>
                      <a:pt x="31" y="17"/>
                    </a:cubicBezTo>
                    <a:cubicBezTo>
                      <a:pt x="31" y="15"/>
                      <a:pt x="31" y="13"/>
                      <a:pt x="29" y="1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4" name="iŝļíďê"/>
              <p:cNvSpPr/>
              <p:nvPr/>
            </p:nvSpPr>
            <p:spPr bwMode="auto">
              <a:xfrm>
                <a:off x="4255" y="3654"/>
                <a:ext cx="43" cy="27"/>
              </a:xfrm>
              <a:custGeom>
                <a:avLst/>
                <a:gdLst>
                  <a:gd name="T0" fmla="*/ 2 w 31"/>
                  <a:gd name="T1" fmla="*/ 6 h 19"/>
                  <a:gd name="T2" fmla="*/ 26 w 31"/>
                  <a:gd name="T3" fmla="*/ 18 h 19"/>
                  <a:gd name="T4" fmla="*/ 30 w 31"/>
                  <a:gd name="T5" fmla="*/ 17 h 19"/>
                  <a:gd name="T6" fmla="*/ 29 w 31"/>
                  <a:gd name="T7" fmla="*/ 13 h 19"/>
                  <a:gd name="T8" fmla="*/ 5 w 31"/>
                  <a:gd name="T9" fmla="*/ 0 h 19"/>
                  <a:gd name="T10" fmla="*/ 1 w 31"/>
                  <a:gd name="T11" fmla="*/ 2 h 19"/>
                  <a:gd name="T12" fmla="*/ 2 w 31"/>
                  <a:gd name="T13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">
                    <a:moveTo>
                      <a:pt x="2" y="6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9"/>
                      <a:pt x="30" y="18"/>
                      <a:pt x="30" y="17"/>
                    </a:cubicBezTo>
                    <a:cubicBezTo>
                      <a:pt x="31" y="15"/>
                      <a:pt x="31" y="13"/>
                      <a:pt x="29" y="1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5" name="í$ļíḋe"/>
              <p:cNvSpPr/>
              <p:nvPr/>
            </p:nvSpPr>
            <p:spPr bwMode="auto">
              <a:xfrm>
                <a:off x="4434" y="2655"/>
                <a:ext cx="493" cy="239"/>
              </a:xfrm>
              <a:custGeom>
                <a:avLst/>
                <a:gdLst>
                  <a:gd name="T0" fmla="*/ 0 w 359"/>
                  <a:gd name="T1" fmla="*/ 50 h 174"/>
                  <a:gd name="T2" fmla="*/ 81 w 359"/>
                  <a:gd name="T3" fmla="*/ 81 h 174"/>
                  <a:gd name="T4" fmla="*/ 224 w 359"/>
                  <a:gd name="T5" fmla="*/ 93 h 174"/>
                  <a:gd name="T6" fmla="*/ 286 w 359"/>
                  <a:gd name="T7" fmla="*/ 174 h 174"/>
                  <a:gd name="T8" fmla="*/ 359 w 359"/>
                  <a:gd name="T9" fmla="*/ 168 h 174"/>
                  <a:gd name="T10" fmla="*/ 239 w 359"/>
                  <a:gd name="T11" fmla="*/ 29 h 174"/>
                  <a:gd name="T12" fmla="*/ 0 w 359"/>
                  <a:gd name="T13" fmla="*/ 5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9" h="174">
                    <a:moveTo>
                      <a:pt x="0" y="50"/>
                    </a:moveTo>
                    <a:cubicBezTo>
                      <a:pt x="0" y="50"/>
                      <a:pt x="58" y="54"/>
                      <a:pt x="81" y="81"/>
                    </a:cubicBezTo>
                    <a:cubicBezTo>
                      <a:pt x="81" y="81"/>
                      <a:pt x="158" y="45"/>
                      <a:pt x="224" y="93"/>
                    </a:cubicBezTo>
                    <a:cubicBezTo>
                      <a:pt x="291" y="141"/>
                      <a:pt x="286" y="174"/>
                      <a:pt x="286" y="174"/>
                    </a:cubicBezTo>
                    <a:cubicBezTo>
                      <a:pt x="359" y="168"/>
                      <a:pt x="359" y="168"/>
                      <a:pt x="359" y="168"/>
                    </a:cubicBezTo>
                    <a:cubicBezTo>
                      <a:pt x="359" y="168"/>
                      <a:pt x="322" y="58"/>
                      <a:pt x="239" y="29"/>
                    </a:cubicBezTo>
                    <a:cubicBezTo>
                      <a:pt x="156" y="0"/>
                      <a:pt x="0" y="50"/>
                      <a:pt x="0" y="50"/>
                    </a:cubicBezTo>
                    <a:close/>
                  </a:path>
                </a:pathLst>
              </a:custGeom>
              <a:solidFill>
                <a:srgbClr val="F4A8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6" name="î$ľíḍé"/>
              <p:cNvSpPr/>
              <p:nvPr/>
            </p:nvSpPr>
            <p:spPr bwMode="auto">
              <a:xfrm>
                <a:off x="4434" y="2537"/>
                <a:ext cx="816" cy="357"/>
              </a:xfrm>
              <a:custGeom>
                <a:avLst/>
                <a:gdLst>
                  <a:gd name="T0" fmla="*/ 497 w 594"/>
                  <a:gd name="T1" fmla="*/ 249 h 260"/>
                  <a:gd name="T2" fmla="*/ 315 w 594"/>
                  <a:gd name="T3" fmla="*/ 260 h 260"/>
                  <a:gd name="T4" fmla="*/ 301 w 594"/>
                  <a:gd name="T5" fmla="*/ 226 h 260"/>
                  <a:gd name="T6" fmla="*/ 0 w 594"/>
                  <a:gd name="T7" fmla="*/ 136 h 260"/>
                  <a:gd name="T8" fmla="*/ 217 w 594"/>
                  <a:gd name="T9" fmla="*/ 45 h 260"/>
                  <a:gd name="T10" fmla="*/ 235 w 594"/>
                  <a:gd name="T11" fmla="*/ 7 h 260"/>
                  <a:gd name="T12" fmla="*/ 490 w 594"/>
                  <a:gd name="T13" fmla="*/ 0 h 260"/>
                  <a:gd name="T14" fmla="*/ 497 w 594"/>
                  <a:gd name="T15" fmla="*/ 0 h 260"/>
                  <a:gd name="T16" fmla="*/ 587 w 594"/>
                  <a:gd name="T17" fmla="*/ 28 h 260"/>
                  <a:gd name="T18" fmla="*/ 588 w 594"/>
                  <a:gd name="T19" fmla="*/ 58 h 260"/>
                  <a:gd name="T20" fmla="*/ 590 w 594"/>
                  <a:gd name="T21" fmla="*/ 102 h 260"/>
                  <a:gd name="T22" fmla="*/ 497 w 594"/>
                  <a:gd name="T23" fmla="*/ 249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4" h="260">
                    <a:moveTo>
                      <a:pt x="497" y="249"/>
                    </a:moveTo>
                    <a:cubicBezTo>
                      <a:pt x="315" y="260"/>
                      <a:pt x="315" y="260"/>
                      <a:pt x="315" y="260"/>
                    </a:cubicBezTo>
                    <a:cubicBezTo>
                      <a:pt x="316" y="257"/>
                      <a:pt x="315" y="249"/>
                      <a:pt x="301" y="226"/>
                    </a:cubicBezTo>
                    <a:cubicBezTo>
                      <a:pt x="239" y="125"/>
                      <a:pt x="0" y="136"/>
                      <a:pt x="0" y="136"/>
                    </a:cubicBezTo>
                    <a:cubicBezTo>
                      <a:pt x="33" y="98"/>
                      <a:pt x="217" y="45"/>
                      <a:pt x="217" y="45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490" y="0"/>
                      <a:pt x="490" y="0"/>
                      <a:pt x="490" y="0"/>
                    </a:cubicBezTo>
                    <a:cubicBezTo>
                      <a:pt x="497" y="0"/>
                      <a:pt x="497" y="0"/>
                      <a:pt x="497" y="0"/>
                    </a:cubicBezTo>
                    <a:cubicBezTo>
                      <a:pt x="587" y="28"/>
                      <a:pt x="587" y="28"/>
                      <a:pt x="587" y="28"/>
                    </a:cubicBezTo>
                    <a:cubicBezTo>
                      <a:pt x="588" y="58"/>
                      <a:pt x="588" y="58"/>
                      <a:pt x="588" y="58"/>
                    </a:cubicBezTo>
                    <a:cubicBezTo>
                      <a:pt x="590" y="102"/>
                      <a:pt x="590" y="102"/>
                      <a:pt x="590" y="102"/>
                    </a:cubicBezTo>
                    <a:cubicBezTo>
                      <a:pt x="594" y="166"/>
                      <a:pt x="556" y="225"/>
                      <a:pt x="497" y="249"/>
                    </a:cubicBezTo>
                    <a:close/>
                  </a:path>
                </a:pathLst>
              </a:custGeom>
              <a:solidFill>
                <a:srgbClr val="071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3" name="iśľîde"/>
            <p:cNvSpPr/>
            <p:nvPr/>
          </p:nvSpPr>
          <p:spPr bwMode="auto">
            <a:xfrm>
              <a:off x="7853363" y="2500313"/>
              <a:ext cx="22225" cy="31750"/>
            </a:xfrm>
            <a:custGeom>
              <a:avLst/>
              <a:gdLst>
                <a:gd name="T0" fmla="*/ 10 w 10"/>
                <a:gd name="T1" fmla="*/ 8 h 15"/>
                <a:gd name="T2" fmla="*/ 4 w 10"/>
                <a:gd name="T3" fmla="*/ 14 h 15"/>
                <a:gd name="T4" fmla="*/ 0 w 10"/>
                <a:gd name="T5" fmla="*/ 7 h 15"/>
                <a:gd name="T6" fmla="*/ 6 w 10"/>
                <a:gd name="T7" fmla="*/ 0 h 15"/>
                <a:gd name="T8" fmla="*/ 10 w 10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10" y="8"/>
                  </a:moveTo>
                  <a:cubicBezTo>
                    <a:pt x="10" y="12"/>
                    <a:pt x="7" y="15"/>
                    <a:pt x="4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9" y="0"/>
                    <a:pt x="10" y="4"/>
                    <a:pt x="1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iṡ1îḋê"/>
            <p:cNvSpPr/>
            <p:nvPr/>
          </p:nvSpPr>
          <p:spPr bwMode="auto">
            <a:xfrm>
              <a:off x="7845425" y="2590800"/>
              <a:ext cx="22225" cy="31750"/>
            </a:xfrm>
            <a:custGeom>
              <a:avLst/>
              <a:gdLst>
                <a:gd name="T0" fmla="*/ 10 w 10"/>
                <a:gd name="T1" fmla="*/ 7 h 14"/>
                <a:gd name="T2" fmla="*/ 4 w 10"/>
                <a:gd name="T3" fmla="*/ 14 h 14"/>
                <a:gd name="T4" fmla="*/ 0 w 10"/>
                <a:gd name="T5" fmla="*/ 6 h 14"/>
                <a:gd name="T6" fmla="*/ 6 w 10"/>
                <a:gd name="T7" fmla="*/ 0 h 14"/>
                <a:gd name="T8" fmla="*/ 10 w 10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10" y="7"/>
                  </a:moveTo>
                  <a:cubicBezTo>
                    <a:pt x="9" y="11"/>
                    <a:pt x="7" y="14"/>
                    <a:pt x="4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8" y="0"/>
                    <a:pt x="10" y="3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îŝľíďè"/>
            <p:cNvSpPr/>
            <p:nvPr/>
          </p:nvSpPr>
          <p:spPr bwMode="auto">
            <a:xfrm>
              <a:off x="7834313" y="2681288"/>
              <a:ext cx="23813" cy="31750"/>
            </a:xfrm>
            <a:custGeom>
              <a:avLst/>
              <a:gdLst>
                <a:gd name="T0" fmla="*/ 10 w 11"/>
                <a:gd name="T1" fmla="*/ 8 h 15"/>
                <a:gd name="T2" fmla="*/ 5 w 11"/>
                <a:gd name="T3" fmla="*/ 15 h 15"/>
                <a:gd name="T4" fmla="*/ 1 w 11"/>
                <a:gd name="T5" fmla="*/ 7 h 15"/>
                <a:gd name="T6" fmla="*/ 6 w 11"/>
                <a:gd name="T7" fmla="*/ 0 h 15"/>
                <a:gd name="T8" fmla="*/ 10 w 11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10" y="8"/>
                  </a:moveTo>
                  <a:cubicBezTo>
                    <a:pt x="10" y="12"/>
                    <a:pt x="7" y="15"/>
                    <a:pt x="5" y="15"/>
                  </a:cubicBezTo>
                  <a:cubicBezTo>
                    <a:pt x="2" y="14"/>
                    <a:pt x="0" y="11"/>
                    <a:pt x="1" y="7"/>
                  </a:cubicBezTo>
                  <a:cubicBezTo>
                    <a:pt x="1" y="3"/>
                    <a:pt x="4" y="0"/>
                    <a:pt x="6" y="0"/>
                  </a:cubicBezTo>
                  <a:cubicBezTo>
                    <a:pt x="9" y="1"/>
                    <a:pt x="11" y="4"/>
                    <a:pt x="1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ïṣ1ïďe"/>
            <p:cNvSpPr/>
            <p:nvPr/>
          </p:nvSpPr>
          <p:spPr bwMode="auto">
            <a:xfrm>
              <a:off x="7729538" y="4729163"/>
              <a:ext cx="6350" cy="476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61D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iṧḷiḓê"/>
            <p:cNvSpPr/>
            <p:nvPr/>
          </p:nvSpPr>
          <p:spPr bwMode="auto">
            <a:xfrm>
              <a:off x="7694613" y="2479675"/>
              <a:ext cx="693738" cy="2114550"/>
            </a:xfrm>
            <a:custGeom>
              <a:avLst/>
              <a:gdLst>
                <a:gd name="T0" fmla="*/ 289 w 318"/>
                <a:gd name="T1" fmla="*/ 812 h 970"/>
                <a:gd name="T2" fmla="*/ 196 w 318"/>
                <a:gd name="T3" fmla="*/ 959 h 970"/>
                <a:gd name="T4" fmla="*/ 14 w 318"/>
                <a:gd name="T5" fmla="*/ 970 h 970"/>
                <a:gd name="T6" fmla="*/ 0 w 318"/>
                <a:gd name="T7" fmla="*/ 936 h 970"/>
                <a:gd name="T8" fmla="*/ 123 w 318"/>
                <a:gd name="T9" fmla="*/ 872 h 970"/>
                <a:gd name="T10" fmla="*/ 183 w 318"/>
                <a:gd name="T11" fmla="*/ 764 h 970"/>
                <a:gd name="T12" fmla="*/ 187 w 318"/>
                <a:gd name="T13" fmla="*/ 732 h 970"/>
                <a:gd name="T14" fmla="*/ 189 w 318"/>
                <a:gd name="T15" fmla="*/ 710 h 970"/>
                <a:gd name="T16" fmla="*/ 196 w 318"/>
                <a:gd name="T17" fmla="*/ 631 h 970"/>
                <a:gd name="T18" fmla="*/ 223 w 318"/>
                <a:gd name="T19" fmla="*/ 15 h 970"/>
                <a:gd name="T20" fmla="*/ 226 w 318"/>
                <a:gd name="T21" fmla="*/ 0 h 970"/>
                <a:gd name="T22" fmla="*/ 318 w 318"/>
                <a:gd name="T23" fmla="*/ 254 h 970"/>
                <a:gd name="T24" fmla="*/ 288 w 318"/>
                <a:gd name="T25" fmla="*/ 768 h 970"/>
                <a:gd name="T26" fmla="*/ 287 w 318"/>
                <a:gd name="T27" fmla="*/ 768 h 970"/>
                <a:gd name="T28" fmla="*/ 289 w 318"/>
                <a:gd name="T29" fmla="*/ 812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970">
                  <a:moveTo>
                    <a:pt x="289" y="812"/>
                  </a:moveTo>
                  <a:cubicBezTo>
                    <a:pt x="293" y="876"/>
                    <a:pt x="255" y="935"/>
                    <a:pt x="196" y="959"/>
                  </a:cubicBezTo>
                  <a:cubicBezTo>
                    <a:pt x="14" y="970"/>
                    <a:pt x="14" y="970"/>
                    <a:pt x="14" y="970"/>
                  </a:cubicBezTo>
                  <a:cubicBezTo>
                    <a:pt x="15" y="967"/>
                    <a:pt x="14" y="960"/>
                    <a:pt x="0" y="936"/>
                  </a:cubicBezTo>
                  <a:cubicBezTo>
                    <a:pt x="33" y="923"/>
                    <a:pt x="85" y="900"/>
                    <a:pt x="123" y="872"/>
                  </a:cubicBezTo>
                  <a:cubicBezTo>
                    <a:pt x="159" y="845"/>
                    <a:pt x="174" y="813"/>
                    <a:pt x="183" y="764"/>
                  </a:cubicBezTo>
                  <a:cubicBezTo>
                    <a:pt x="184" y="754"/>
                    <a:pt x="186" y="743"/>
                    <a:pt x="187" y="732"/>
                  </a:cubicBezTo>
                  <a:cubicBezTo>
                    <a:pt x="188" y="725"/>
                    <a:pt x="189" y="717"/>
                    <a:pt x="189" y="710"/>
                  </a:cubicBezTo>
                  <a:cubicBezTo>
                    <a:pt x="191" y="686"/>
                    <a:pt x="194" y="660"/>
                    <a:pt x="196" y="631"/>
                  </a:cubicBezTo>
                  <a:cubicBezTo>
                    <a:pt x="208" y="497"/>
                    <a:pt x="221" y="30"/>
                    <a:pt x="223" y="15"/>
                  </a:cubicBezTo>
                  <a:cubicBezTo>
                    <a:pt x="224" y="9"/>
                    <a:pt x="225" y="4"/>
                    <a:pt x="226" y="0"/>
                  </a:cubicBezTo>
                  <a:cubicBezTo>
                    <a:pt x="285" y="40"/>
                    <a:pt x="315" y="138"/>
                    <a:pt x="318" y="254"/>
                  </a:cubicBezTo>
                  <a:cubicBezTo>
                    <a:pt x="288" y="768"/>
                    <a:pt x="288" y="768"/>
                    <a:pt x="288" y="768"/>
                  </a:cubicBezTo>
                  <a:cubicBezTo>
                    <a:pt x="287" y="768"/>
                    <a:pt x="287" y="768"/>
                    <a:pt x="287" y="768"/>
                  </a:cubicBezTo>
                  <a:lnTo>
                    <a:pt x="289" y="812"/>
                  </a:lnTo>
                  <a:close/>
                </a:path>
              </a:pathLst>
            </a:custGeom>
            <a:solidFill>
              <a:srgbClr val="071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ïšļiḓe"/>
            <p:cNvSpPr/>
            <p:nvPr/>
          </p:nvSpPr>
          <p:spPr bwMode="auto">
            <a:xfrm>
              <a:off x="7104063" y="3500438"/>
              <a:ext cx="222250" cy="77788"/>
            </a:xfrm>
            <a:custGeom>
              <a:avLst/>
              <a:gdLst>
                <a:gd name="T0" fmla="*/ 89 w 102"/>
                <a:gd name="T1" fmla="*/ 35 h 36"/>
                <a:gd name="T2" fmla="*/ 9 w 102"/>
                <a:gd name="T3" fmla="*/ 22 h 36"/>
                <a:gd name="T4" fmla="*/ 1 w 102"/>
                <a:gd name="T5" fmla="*/ 10 h 36"/>
                <a:gd name="T6" fmla="*/ 13 w 102"/>
                <a:gd name="T7" fmla="*/ 1 h 36"/>
                <a:gd name="T8" fmla="*/ 92 w 102"/>
                <a:gd name="T9" fmla="*/ 14 h 36"/>
                <a:gd name="T10" fmla="*/ 101 w 102"/>
                <a:gd name="T11" fmla="*/ 26 h 36"/>
                <a:gd name="T12" fmla="*/ 89 w 102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6">
                  <a:moveTo>
                    <a:pt x="89" y="35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1"/>
                    <a:pt x="0" y="16"/>
                    <a:pt x="1" y="10"/>
                  </a:cubicBezTo>
                  <a:cubicBezTo>
                    <a:pt x="2" y="4"/>
                    <a:pt x="7" y="0"/>
                    <a:pt x="13" y="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8" y="15"/>
                    <a:pt x="102" y="20"/>
                    <a:pt x="101" y="26"/>
                  </a:cubicBezTo>
                  <a:cubicBezTo>
                    <a:pt x="100" y="32"/>
                    <a:pt x="94" y="36"/>
                    <a:pt x="89" y="35"/>
                  </a:cubicBez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îṥļîdé"/>
            <p:cNvSpPr/>
            <p:nvPr/>
          </p:nvSpPr>
          <p:spPr bwMode="auto">
            <a:xfrm>
              <a:off x="7081838" y="3552825"/>
              <a:ext cx="187325" cy="71438"/>
            </a:xfrm>
            <a:custGeom>
              <a:avLst/>
              <a:gdLst>
                <a:gd name="T0" fmla="*/ 73 w 86"/>
                <a:gd name="T1" fmla="*/ 32 h 33"/>
                <a:gd name="T2" fmla="*/ 10 w 86"/>
                <a:gd name="T3" fmla="*/ 22 h 33"/>
                <a:gd name="T4" fmla="*/ 1 w 86"/>
                <a:gd name="T5" fmla="*/ 10 h 33"/>
                <a:gd name="T6" fmla="*/ 13 w 86"/>
                <a:gd name="T7" fmla="*/ 1 h 33"/>
                <a:gd name="T8" fmla="*/ 77 w 86"/>
                <a:gd name="T9" fmla="*/ 11 h 33"/>
                <a:gd name="T10" fmla="*/ 86 w 86"/>
                <a:gd name="T11" fmla="*/ 23 h 33"/>
                <a:gd name="T12" fmla="*/ 73 w 86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33">
                  <a:moveTo>
                    <a:pt x="73" y="3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1"/>
                    <a:pt x="0" y="15"/>
                    <a:pt x="1" y="10"/>
                  </a:cubicBezTo>
                  <a:cubicBezTo>
                    <a:pt x="2" y="4"/>
                    <a:pt x="7" y="0"/>
                    <a:pt x="13" y="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83" y="12"/>
                    <a:pt x="86" y="17"/>
                    <a:pt x="86" y="23"/>
                  </a:cubicBezTo>
                  <a:cubicBezTo>
                    <a:pt x="85" y="29"/>
                    <a:pt x="79" y="33"/>
                    <a:pt x="73" y="32"/>
                  </a:cubicBez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ïṧḻïďé"/>
            <p:cNvSpPr/>
            <p:nvPr/>
          </p:nvSpPr>
          <p:spPr bwMode="auto">
            <a:xfrm>
              <a:off x="7088188" y="3608388"/>
              <a:ext cx="214313" cy="77788"/>
            </a:xfrm>
            <a:custGeom>
              <a:avLst/>
              <a:gdLst>
                <a:gd name="T0" fmla="*/ 85 w 98"/>
                <a:gd name="T1" fmla="*/ 34 h 35"/>
                <a:gd name="T2" fmla="*/ 10 w 98"/>
                <a:gd name="T3" fmla="*/ 22 h 35"/>
                <a:gd name="T4" fmla="*/ 1 w 98"/>
                <a:gd name="T5" fmla="*/ 10 h 35"/>
                <a:gd name="T6" fmla="*/ 13 w 98"/>
                <a:gd name="T7" fmla="*/ 1 h 35"/>
                <a:gd name="T8" fmla="*/ 88 w 98"/>
                <a:gd name="T9" fmla="*/ 13 h 35"/>
                <a:gd name="T10" fmla="*/ 97 w 98"/>
                <a:gd name="T11" fmla="*/ 25 h 35"/>
                <a:gd name="T12" fmla="*/ 85 w 98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35">
                  <a:moveTo>
                    <a:pt x="85" y="34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1"/>
                    <a:pt x="0" y="15"/>
                    <a:pt x="1" y="10"/>
                  </a:cubicBezTo>
                  <a:cubicBezTo>
                    <a:pt x="2" y="4"/>
                    <a:pt x="7" y="0"/>
                    <a:pt x="13" y="1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94" y="14"/>
                    <a:pt x="98" y="19"/>
                    <a:pt x="97" y="25"/>
                  </a:cubicBezTo>
                  <a:cubicBezTo>
                    <a:pt x="96" y="31"/>
                    <a:pt x="91" y="35"/>
                    <a:pt x="85" y="34"/>
                  </a:cubicBez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î$ľïḑê"/>
            <p:cNvSpPr/>
            <p:nvPr/>
          </p:nvSpPr>
          <p:spPr bwMode="auto">
            <a:xfrm>
              <a:off x="7221538" y="3525838"/>
              <a:ext cx="228600" cy="209550"/>
            </a:xfrm>
            <a:custGeom>
              <a:avLst/>
              <a:gdLst>
                <a:gd name="T0" fmla="*/ 0 w 105"/>
                <a:gd name="T1" fmla="*/ 2 h 96"/>
                <a:gd name="T2" fmla="*/ 25 w 105"/>
                <a:gd name="T3" fmla="*/ 0 h 96"/>
                <a:gd name="T4" fmla="*/ 77 w 105"/>
                <a:gd name="T5" fmla="*/ 15 h 96"/>
                <a:gd name="T6" fmla="*/ 105 w 105"/>
                <a:gd name="T7" fmla="*/ 29 h 96"/>
                <a:gd name="T8" fmla="*/ 83 w 105"/>
                <a:gd name="T9" fmla="*/ 85 h 96"/>
                <a:gd name="T10" fmla="*/ 4 w 105"/>
                <a:gd name="T11" fmla="*/ 66 h 96"/>
                <a:gd name="T12" fmla="*/ 0 w 105"/>
                <a:gd name="T13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96">
                  <a:moveTo>
                    <a:pt x="0" y="2"/>
                  </a:moveTo>
                  <a:cubicBezTo>
                    <a:pt x="1" y="2"/>
                    <a:pt x="15" y="0"/>
                    <a:pt x="25" y="0"/>
                  </a:cubicBezTo>
                  <a:cubicBezTo>
                    <a:pt x="44" y="0"/>
                    <a:pt x="60" y="7"/>
                    <a:pt x="77" y="15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86" y="85"/>
                    <a:pt x="83" y="85"/>
                  </a:cubicBezTo>
                  <a:cubicBezTo>
                    <a:pt x="26" y="96"/>
                    <a:pt x="4" y="66"/>
                    <a:pt x="4" y="66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íSliḑè"/>
            <p:cNvSpPr/>
            <p:nvPr/>
          </p:nvSpPr>
          <p:spPr bwMode="auto">
            <a:xfrm>
              <a:off x="7380288" y="2722563"/>
              <a:ext cx="930275" cy="1008063"/>
            </a:xfrm>
            <a:custGeom>
              <a:avLst/>
              <a:gdLst>
                <a:gd name="T0" fmla="*/ 426 w 426"/>
                <a:gd name="T1" fmla="*/ 109 h 463"/>
                <a:gd name="T2" fmla="*/ 376 w 426"/>
                <a:gd name="T3" fmla="*/ 290 h 463"/>
                <a:gd name="T4" fmla="*/ 353 w 426"/>
                <a:gd name="T5" fmla="*/ 351 h 463"/>
                <a:gd name="T6" fmla="*/ 347 w 426"/>
                <a:gd name="T7" fmla="*/ 366 h 463"/>
                <a:gd name="T8" fmla="*/ 205 w 426"/>
                <a:gd name="T9" fmla="*/ 463 h 463"/>
                <a:gd name="T10" fmla="*/ 0 w 426"/>
                <a:gd name="T11" fmla="*/ 454 h 463"/>
                <a:gd name="T12" fmla="*/ 3 w 426"/>
                <a:gd name="T13" fmla="*/ 383 h 463"/>
                <a:gd name="T14" fmla="*/ 212 w 426"/>
                <a:gd name="T15" fmla="*/ 376 h 463"/>
                <a:gd name="T16" fmla="*/ 275 w 426"/>
                <a:gd name="T17" fmla="*/ 318 h 463"/>
                <a:gd name="T18" fmla="*/ 278 w 426"/>
                <a:gd name="T19" fmla="*/ 312 h 463"/>
                <a:gd name="T20" fmla="*/ 295 w 426"/>
                <a:gd name="T21" fmla="*/ 268 h 463"/>
                <a:gd name="T22" fmla="*/ 368 w 426"/>
                <a:gd name="T23" fmla="*/ 0 h 463"/>
                <a:gd name="T24" fmla="*/ 426 w 426"/>
                <a:gd name="T25" fmla="*/ 10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6" h="463">
                  <a:moveTo>
                    <a:pt x="426" y="109"/>
                  </a:moveTo>
                  <a:cubicBezTo>
                    <a:pt x="426" y="109"/>
                    <a:pt x="402" y="208"/>
                    <a:pt x="376" y="290"/>
                  </a:cubicBezTo>
                  <a:cubicBezTo>
                    <a:pt x="368" y="312"/>
                    <a:pt x="361" y="334"/>
                    <a:pt x="353" y="351"/>
                  </a:cubicBezTo>
                  <a:cubicBezTo>
                    <a:pt x="351" y="356"/>
                    <a:pt x="349" y="361"/>
                    <a:pt x="347" y="366"/>
                  </a:cubicBezTo>
                  <a:cubicBezTo>
                    <a:pt x="318" y="426"/>
                    <a:pt x="274" y="463"/>
                    <a:pt x="205" y="463"/>
                  </a:cubicBezTo>
                  <a:cubicBezTo>
                    <a:pt x="204" y="463"/>
                    <a:pt x="0" y="454"/>
                    <a:pt x="0" y="454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212" y="376"/>
                    <a:pt x="212" y="376"/>
                    <a:pt x="212" y="376"/>
                  </a:cubicBezTo>
                  <a:cubicBezTo>
                    <a:pt x="235" y="376"/>
                    <a:pt x="264" y="341"/>
                    <a:pt x="275" y="318"/>
                  </a:cubicBezTo>
                  <a:cubicBezTo>
                    <a:pt x="276" y="316"/>
                    <a:pt x="277" y="314"/>
                    <a:pt x="278" y="312"/>
                  </a:cubicBezTo>
                  <a:cubicBezTo>
                    <a:pt x="283" y="300"/>
                    <a:pt x="289" y="285"/>
                    <a:pt x="295" y="268"/>
                  </a:cubicBezTo>
                  <a:cubicBezTo>
                    <a:pt x="329" y="165"/>
                    <a:pt x="368" y="0"/>
                    <a:pt x="368" y="0"/>
                  </a:cubicBezTo>
                  <a:lnTo>
                    <a:pt x="426" y="109"/>
                  </a:ln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iSļiḓè"/>
            <p:cNvSpPr/>
            <p:nvPr/>
          </p:nvSpPr>
          <p:spPr bwMode="auto">
            <a:xfrm>
              <a:off x="7980363" y="3306763"/>
              <a:ext cx="220663" cy="212725"/>
            </a:xfrm>
            <a:custGeom>
              <a:avLst/>
              <a:gdLst>
                <a:gd name="T0" fmla="*/ 20 w 101"/>
                <a:gd name="T1" fmla="*/ 0 h 98"/>
                <a:gd name="T2" fmla="*/ 101 w 101"/>
                <a:gd name="T3" fmla="*/ 22 h 98"/>
                <a:gd name="T4" fmla="*/ 78 w 101"/>
                <a:gd name="T5" fmla="*/ 83 h 98"/>
                <a:gd name="T6" fmla="*/ 72 w 101"/>
                <a:gd name="T7" fmla="*/ 98 h 98"/>
                <a:gd name="T8" fmla="*/ 0 w 101"/>
                <a:gd name="T9" fmla="*/ 50 h 98"/>
                <a:gd name="T10" fmla="*/ 20 w 101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98">
                  <a:moveTo>
                    <a:pt x="20" y="0"/>
                  </a:moveTo>
                  <a:cubicBezTo>
                    <a:pt x="101" y="22"/>
                    <a:pt x="101" y="22"/>
                    <a:pt x="101" y="22"/>
                  </a:cubicBezTo>
                  <a:cubicBezTo>
                    <a:pt x="93" y="44"/>
                    <a:pt x="86" y="66"/>
                    <a:pt x="78" y="83"/>
                  </a:cubicBezTo>
                  <a:cubicBezTo>
                    <a:pt x="76" y="88"/>
                    <a:pt x="74" y="93"/>
                    <a:pt x="72" y="98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4A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iṡ1iḑè"/>
            <p:cNvSpPr/>
            <p:nvPr/>
          </p:nvSpPr>
          <p:spPr bwMode="auto">
            <a:xfrm>
              <a:off x="7983538" y="2624138"/>
              <a:ext cx="344488" cy="788988"/>
            </a:xfrm>
            <a:custGeom>
              <a:avLst/>
              <a:gdLst>
                <a:gd name="T0" fmla="*/ 158 w 158"/>
                <a:gd name="T1" fmla="*/ 117 h 362"/>
                <a:gd name="T2" fmla="*/ 155 w 158"/>
                <a:gd name="T3" fmla="*/ 146 h 362"/>
                <a:gd name="T4" fmla="*/ 110 w 158"/>
                <a:gd name="T5" fmla="*/ 362 h 362"/>
                <a:gd name="T6" fmla="*/ 82 w 158"/>
                <a:gd name="T7" fmla="*/ 355 h 362"/>
                <a:gd name="T8" fmla="*/ 0 w 158"/>
                <a:gd name="T9" fmla="*/ 334 h 362"/>
                <a:gd name="T10" fmla="*/ 78 w 158"/>
                <a:gd name="T11" fmla="*/ 15 h 362"/>
                <a:gd name="T12" fmla="*/ 101 w 158"/>
                <a:gd name="T13" fmla="*/ 3 h 362"/>
                <a:gd name="T14" fmla="*/ 107 w 158"/>
                <a:gd name="T15" fmla="*/ 6 h 362"/>
                <a:gd name="T16" fmla="*/ 158 w 158"/>
                <a:gd name="T17" fmla="*/ 11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362">
                  <a:moveTo>
                    <a:pt x="158" y="117"/>
                  </a:moveTo>
                  <a:cubicBezTo>
                    <a:pt x="158" y="126"/>
                    <a:pt x="157" y="136"/>
                    <a:pt x="155" y="146"/>
                  </a:cubicBezTo>
                  <a:cubicBezTo>
                    <a:pt x="110" y="362"/>
                    <a:pt x="110" y="362"/>
                    <a:pt x="110" y="362"/>
                  </a:cubicBezTo>
                  <a:cubicBezTo>
                    <a:pt x="82" y="355"/>
                    <a:pt x="82" y="355"/>
                    <a:pt x="82" y="35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1" y="5"/>
                    <a:pt x="92" y="0"/>
                    <a:pt x="101" y="3"/>
                  </a:cubicBezTo>
                  <a:cubicBezTo>
                    <a:pt x="103" y="3"/>
                    <a:pt x="105" y="5"/>
                    <a:pt x="107" y="6"/>
                  </a:cubicBezTo>
                  <a:cubicBezTo>
                    <a:pt x="140" y="34"/>
                    <a:pt x="158" y="75"/>
                    <a:pt x="158" y="117"/>
                  </a:cubicBezTo>
                  <a:close/>
                </a:path>
              </a:pathLst>
            </a:custGeom>
            <a:solidFill>
              <a:srgbClr val="578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ï$ļîde"/>
            <p:cNvSpPr/>
            <p:nvPr/>
          </p:nvSpPr>
          <p:spPr bwMode="auto">
            <a:xfrm>
              <a:off x="7967663" y="3313113"/>
              <a:ext cx="274638" cy="128588"/>
            </a:xfrm>
            <a:custGeom>
              <a:avLst/>
              <a:gdLst>
                <a:gd name="T0" fmla="*/ 19 w 126"/>
                <a:gd name="T1" fmla="*/ 2 h 59"/>
                <a:gd name="T2" fmla="*/ 114 w 126"/>
                <a:gd name="T3" fmla="*/ 29 h 59"/>
                <a:gd name="T4" fmla="*/ 124 w 126"/>
                <a:gd name="T5" fmla="*/ 47 h 59"/>
                <a:gd name="T6" fmla="*/ 106 w 126"/>
                <a:gd name="T7" fmla="*/ 57 h 59"/>
                <a:gd name="T8" fmla="*/ 11 w 126"/>
                <a:gd name="T9" fmla="*/ 29 h 59"/>
                <a:gd name="T10" fmla="*/ 1 w 126"/>
                <a:gd name="T11" fmla="*/ 13 h 59"/>
                <a:gd name="T12" fmla="*/ 19 w 126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59">
                  <a:moveTo>
                    <a:pt x="19" y="2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21" y="32"/>
                    <a:pt x="126" y="39"/>
                    <a:pt x="124" y="47"/>
                  </a:cubicBezTo>
                  <a:cubicBezTo>
                    <a:pt x="122" y="55"/>
                    <a:pt x="114" y="59"/>
                    <a:pt x="106" y="5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7"/>
                    <a:pt x="0" y="20"/>
                    <a:pt x="1" y="13"/>
                  </a:cubicBezTo>
                  <a:cubicBezTo>
                    <a:pt x="3" y="5"/>
                    <a:pt x="11" y="0"/>
                    <a:pt x="1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íśḻíḍé"/>
            <p:cNvSpPr/>
            <p:nvPr/>
          </p:nvSpPr>
          <p:spPr bwMode="auto">
            <a:xfrm>
              <a:off x="3938588" y="2365375"/>
              <a:ext cx="511175" cy="1987550"/>
            </a:xfrm>
            <a:custGeom>
              <a:avLst/>
              <a:gdLst>
                <a:gd name="T0" fmla="*/ 234 w 234"/>
                <a:gd name="T1" fmla="*/ 1 h 912"/>
                <a:gd name="T2" fmla="*/ 171 w 234"/>
                <a:gd name="T3" fmla="*/ 876 h 912"/>
                <a:gd name="T4" fmla="*/ 145 w 234"/>
                <a:gd name="T5" fmla="*/ 884 h 912"/>
                <a:gd name="T6" fmla="*/ 145 w 234"/>
                <a:gd name="T7" fmla="*/ 884 h 912"/>
                <a:gd name="T8" fmla="*/ 5 w 234"/>
                <a:gd name="T9" fmla="*/ 898 h 912"/>
                <a:gd name="T10" fmla="*/ 0 w 234"/>
                <a:gd name="T11" fmla="*/ 896 h 912"/>
                <a:gd name="T12" fmla="*/ 43 w 234"/>
                <a:gd name="T13" fmla="*/ 345 h 912"/>
                <a:gd name="T14" fmla="*/ 222 w 234"/>
                <a:gd name="T15" fmla="*/ 1 h 912"/>
                <a:gd name="T16" fmla="*/ 234 w 234"/>
                <a:gd name="T17" fmla="*/ 1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912">
                  <a:moveTo>
                    <a:pt x="234" y="1"/>
                  </a:moveTo>
                  <a:cubicBezTo>
                    <a:pt x="171" y="876"/>
                    <a:pt x="171" y="876"/>
                    <a:pt x="171" y="876"/>
                  </a:cubicBezTo>
                  <a:cubicBezTo>
                    <a:pt x="171" y="876"/>
                    <a:pt x="161" y="880"/>
                    <a:pt x="145" y="884"/>
                  </a:cubicBezTo>
                  <a:cubicBezTo>
                    <a:pt x="145" y="884"/>
                    <a:pt x="145" y="884"/>
                    <a:pt x="145" y="884"/>
                  </a:cubicBezTo>
                  <a:cubicBezTo>
                    <a:pt x="109" y="896"/>
                    <a:pt x="43" y="912"/>
                    <a:pt x="5" y="898"/>
                  </a:cubicBezTo>
                  <a:cubicBezTo>
                    <a:pt x="3" y="897"/>
                    <a:pt x="2" y="897"/>
                    <a:pt x="0" y="896"/>
                  </a:cubicBezTo>
                  <a:cubicBezTo>
                    <a:pt x="43" y="345"/>
                    <a:pt x="43" y="345"/>
                    <a:pt x="43" y="345"/>
                  </a:cubicBezTo>
                  <a:cubicBezTo>
                    <a:pt x="59" y="149"/>
                    <a:pt x="124" y="12"/>
                    <a:pt x="222" y="1"/>
                  </a:cubicBezTo>
                  <a:cubicBezTo>
                    <a:pt x="231" y="0"/>
                    <a:pt x="225" y="1"/>
                    <a:pt x="234" y="1"/>
                  </a:cubicBezTo>
                </a:path>
              </a:pathLst>
            </a:custGeom>
            <a:solidFill>
              <a:srgbClr val="2C2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îšlïḓé"/>
            <p:cNvSpPr/>
            <p:nvPr/>
          </p:nvSpPr>
          <p:spPr bwMode="auto">
            <a:xfrm>
              <a:off x="5035550" y="3295650"/>
              <a:ext cx="74613" cy="65088"/>
            </a:xfrm>
            <a:custGeom>
              <a:avLst/>
              <a:gdLst>
                <a:gd name="T0" fmla="*/ 2 w 34"/>
                <a:gd name="T1" fmla="*/ 0 h 30"/>
                <a:gd name="T2" fmla="*/ 0 w 34"/>
                <a:gd name="T3" fmla="*/ 30 h 30"/>
                <a:gd name="T4" fmla="*/ 34 w 34"/>
                <a:gd name="T5" fmla="*/ 22 h 30"/>
                <a:gd name="T6" fmla="*/ 2 w 34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1" y="26"/>
                    <a:pt x="34" y="22"/>
                    <a:pt x="34" y="2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F0F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ïṣ1íḍe"/>
            <p:cNvSpPr/>
            <p:nvPr/>
          </p:nvSpPr>
          <p:spPr bwMode="auto">
            <a:xfrm>
              <a:off x="4392613" y="2863850"/>
              <a:ext cx="647700" cy="509588"/>
            </a:xfrm>
            <a:custGeom>
              <a:avLst/>
              <a:gdLst>
                <a:gd name="T0" fmla="*/ 190 w 297"/>
                <a:gd name="T1" fmla="*/ 124 h 234"/>
                <a:gd name="T2" fmla="*/ 182 w 297"/>
                <a:gd name="T3" fmla="*/ 231 h 234"/>
                <a:gd name="T4" fmla="*/ 225 w 297"/>
                <a:gd name="T5" fmla="*/ 234 h 234"/>
                <a:gd name="T6" fmla="*/ 295 w 297"/>
                <a:gd name="T7" fmla="*/ 228 h 234"/>
                <a:gd name="T8" fmla="*/ 297 w 297"/>
                <a:gd name="T9" fmla="*/ 198 h 234"/>
                <a:gd name="T10" fmla="*/ 190 w 297"/>
                <a:gd name="T11" fmla="*/ 124 h 234"/>
                <a:gd name="T12" fmla="*/ 10 w 297"/>
                <a:gd name="T13" fmla="*/ 0 h 234"/>
                <a:gd name="T14" fmla="*/ 0 w 297"/>
                <a:gd name="T15" fmla="*/ 137 h 234"/>
                <a:gd name="T16" fmla="*/ 4 w 297"/>
                <a:gd name="T17" fmla="*/ 141 h 234"/>
                <a:gd name="T18" fmla="*/ 13 w 297"/>
                <a:gd name="T19" fmla="*/ 2 h 234"/>
                <a:gd name="T20" fmla="*/ 10 w 297"/>
                <a:gd name="T2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7" h="234">
                  <a:moveTo>
                    <a:pt x="190" y="124"/>
                  </a:moveTo>
                  <a:cubicBezTo>
                    <a:pt x="182" y="231"/>
                    <a:pt x="182" y="231"/>
                    <a:pt x="182" y="231"/>
                  </a:cubicBezTo>
                  <a:cubicBezTo>
                    <a:pt x="197" y="233"/>
                    <a:pt x="212" y="234"/>
                    <a:pt x="225" y="234"/>
                  </a:cubicBezTo>
                  <a:cubicBezTo>
                    <a:pt x="253" y="234"/>
                    <a:pt x="277" y="231"/>
                    <a:pt x="295" y="228"/>
                  </a:cubicBezTo>
                  <a:cubicBezTo>
                    <a:pt x="297" y="198"/>
                    <a:pt x="297" y="198"/>
                    <a:pt x="297" y="198"/>
                  </a:cubicBezTo>
                  <a:cubicBezTo>
                    <a:pt x="190" y="124"/>
                    <a:pt x="190" y="124"/>
                    <a:pt x="190" y="124"/>
                  </a:cubicBezTo>
                  <a:moveTo>
                    <a:pt x="10" y="0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1" y="138"/>
                    <a:pt x="3" y="140"/>
                    <a:pt x="4" y="14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F0F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ïŝḻíḑè"/>
            <p:cNvSpPr/>
            <p:nvPr/>
          </p:nvSpPr>
          <p:spPr bwMode="auto">
            <a:xfrm>
              <a:off x="4400550" y="2868613"/>
              <a:ext cx="406400" cy="498475"/>
            </a:xfrm>
            <a:custGeom>
              <a:avLst/>
              <a:gdLst>
                <a:gd name="T0" fmla="*/ 142 w 186"/>
                <a:gd name="T1" fmla="*/ 92 h 229"/>
                <a:gd name="T2" fmla="*/ 143 w 186"/>
                <a:gd name="T3" fmla="*/ 223 h 229"/>
                <a:gd name="T4" fmla="*/ 178 w 186"/>
                <a:gd name="T5" fmla="*/ 229 h 229"/>
                <a:gd name="T6" fmla="*/ 186 w 186"/>
                <a:gd name="T7" fmla="*/ 122 h 229"/>
                <a:gd name="T8" fmla="*/ 142 w 186"/>
                <a:gd name="T9" fmla="*/ 92 h 229"/>
                <a:gd name="T10" fmla="*/ 9 w 186"/>
                <a:gd name="T11" fmla="*/ 0 h 229"/>
                <a:gd name="T12" fmla="*/ 0 w 186"/>
                <a:gd name="T13" fmla="*/ 139 h 229"/>
                <a:gd name="T14" fmla="*/ 70 w 186"/>
                <a:gd name="T15" fmla="*/ 193 h 229"/>
                <a:gd name="T16" fmla="*/ 84 w 186"/>
                <a:gd name="T17" fmla="*/ 52 h 229"/>
                <a:gd name="T18" fmla="*/ 9 w 186"/>
                <a:gd name="T1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229">
                  <a:moveTo>
                    <a:pt x="142" y="92"/>
                  </a:moveTo>
                  <a:cubicBezTo>
                    <a:pt x="143" y="223"/>
                    <a:pt x="143" y="223"/>
                    <a:pt x="143" y="223"/>
                  </a:cubicBezTo>
                  <a:cubicBezTo>
                    <a:pt x="155" y="226"/>
                    <a:pt x="167" y="228"/>
                    <a:pt x="178" y="229"/>
                  </a:cubicBezTo>
                  <a:cubicBezTo>
                    <a:pt x="186" y="122"/>
                    <a:pt x="186" y="122"/>
                    <a:pt x="186" y="122"/>
                  </a:cubicBezTo>
                  <a:cubicBezTo>
                    <a:pt x="142" y="92"/>
                    <a:pt x="142" y="92"/>
                    <a:pt x="142" y="92"/>
                  </a:cubicBezTo>
                  <a:moveTo>
                    <a:pt x="9" y="0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20" y="159"/>
                    <a:pt x="43" y="178"/>
                    <a:pt x="70" y="19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9899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íṥḷidè"/>
            <p:cNvSpPr/>
            <p:nvPr/>
          </p:nvSpPr>
          <p:spPr bwMode="auto">
            <a:xfrm>
              <a:off x="4554538" y="2981325"/>
              <a:ext cx="158750" cy="373063"/>
            </a:xfrm>
            <a:custGeom>
              <a:avLst/>
              <a:gdLst>
                <a:gd name="T0" fmla="*/ 14 w 73"/>
                <a:gd name="T1" fmla="*/ 0 h 171"/>
                <a:gd name="T2" fmla="*/ 0 w 73"/>
                <a:gd name="T3" fmla="*/ 141 h 171"/>
                <a:gd name="T4" fmla="*/ 13 w 73"/>
                <a:gd name="T5" fmla="*/ 148 h 171"/>
                <a:gd name="T6" fmla="*/ 73 w 73"/>
                <a:gd name="T7" fmla="*/ 171 h 171"/>
                <a:gd name="T8" fmla="*/ 72 w 73"/>
                <a:gd name="T9" fmla="*/ 40 h 171"/>
                <a:gd name="T10" fmla="*/ 14 w 73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71">
                  <a:moveTo>
                    <a:pt x="14" y="0"/>
                  </a:moveTo>
                  <a:cubicBezTo>
                    <a:pt x="0" y="141"/>
                    <a:pt x="0" y="141"/>
                    <a:pt x="0" y="141"/>
                  </a:cubicBezTo>
                  <a:cubicBezTo>
                    <a:pt x="4" y="144"/>
                    <a:pt x="8" y="146"/>
                    <a:pt x="13" y="148"/>
                  </a:cubicBezTo>
                  <a:cubicBezTo>
                    <a:pt x="32" y="159"/>
                    <a:pt x="53" y="166"/>
                    <a:pt x="73" y="171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3649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íṧḻiḓe"/>
            <p:cNvSpPr/>
            <p:nvPr/>
          </p:nvSpPr>
          <p:spPr bwMode="auto">
            <a:xfrm>
              <a:off x="4202113" y="2717800"/>
              <a:ext cx="212725" cy="444500"/>
            </a:xfrm>
            <a:custGeom>
              <a:avLst/>
              <a:gdLst>
                <a:gd name="T0" fmla="*/ 0 w 97"/>
                <a:gd name="T1" fmla="*/ 0 h 204"/>
                <a:gd name="T2" fmla="*/ 87 w 97"/>
                <a:gd name="T3" fmla="*/ 204 h 204"/>
                <a:gd name="T4" fmla="*/ 97 w 97"/>
                <a:gd name="T5" fmla="*/ 67 h 204"/>
                <a:gd name="T6" fmla="*/ 0 w 97"/>
                <a:gd name="T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204">
                  <a:moveTo>
                    <a:pt x="0" y="0"/>
                  </a:moveTo>
                  <a:cubicBezTo>
                    <a:pt x="6" y="73"/>
                    <a:pt x="34" y="146"/>
                    <a:pt x="87" y="204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1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íşļïḑê"/>
            <p:cNvSpPr/>
            <p:nvPr/>
          </p:nvSpPr>
          <p:spPr bwMode="auto">
            <a:xfrm>
              <a:off x="6167438" y="2949575"/>
              <a:ext cx="284163" cy="206375"/>
            </a:xfrm>
            <a:custGeom>
              <a:avLst/>
              <a:gdLst>
                <a:gd name="T0" fmla="*/ 10 w 130"/>
                <a:gd name="T1" fmla="*/ 30 h 95"/>
                <a:gd name="T2" fmla="*/ 106 w 130"/>
                <a:gd name="T3" fmla="*/ 91 h 95"/>
                <a:gd name="T4" fmla="*/ 126 w 130"/>
                <a:gd name="T5" fmla="*/ 86 h 95"/>
                <a:gd name="T6" fmla="*/ 121 w 130"/>
                <a:gd name="T7" fmla="*/ 65 h 95"/>
                <a:gd name="T8" fmla="*/ 25 w 130"/>
                <a:gd name="T9" fmla="*/ 5 h 95"/>
                <a:gd name="T10" fmla="*/ 5 w 130"/>
                <a:gd name="T11" fmla="*/ 9 h 95"/>
                <a:gd name="T12" fmla="*/ 10 w 130"/>
                <a:gd name="T13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95">
                  <a:moveTo>
                    <a:pt x="10" y="30"/>
                  </a:moveTo>
                  <a:cubicBezTo>
                    <a:pt x="106" y="91"/>
                    <a:pt x="106" y="91"/>
                    <a:pt x="106" y="91"/>
                  </a:cubicBezTo>
                  <a:cubicBezTo>
                    <a:pt x="113" y="95"/>
                    <a:pt x="122" y="93"/>
                    <a:pt x="126" y="86"/>
                  </a:cubicBezTo>
                  <a:cubicBezTo>
                    <a:pt x="130" y="79"/>
                    <a:pt x="128" y="69"/>
                    <a:pt x="121" y="6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8" y="0"/>
                    <a:pt x="9" y="2"/>
                    <a:pt x="5" y="9"/>
                  </a:cubicBezTo>
                  <a:cubicBezTo>
                    <a:pt x="0" y="16"/>
                    <a:pt x="3" y="26"/>
                    <a:pt x="10" y="30"/>
                  </a:cubicBez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iṩļíḋê"/>
            <p:cNvSpPr/>
            <p:nvPr/>
          </p:nvSpPr>
          <p:spPr bwMode="auto">
            <a:xfrm>
              <a:off x="6167438" y="3033713"/>
              <a:ext cx="242888" cy="180975"/>
            </a:xfrm>
            <a:custGeom>
              <a:avLst/>
              <a:gdLst>
                <a:gd name="T0" fmla="*/ 9 w 111"/>
                <a:gd name="T1" fmla="*/ 30 h 83"/>
                <a:gd name="T2" fmla="*/ 87 w 111"/>
                <a:gd name="T3" fmla="*/ 79 h 83"/>
                <a:gd name="T4" fmla="*/ 107 w 111"/>
                <a:gd name="T5" fmla="*/ 74 h 83"/>
                <a:gd name="T6" fmla="*/ 102 w 111"/>
                <a:gd name="T7" fmla="*/ 53 h 83"/>
                <a:gd name="T8" fmla="*/ 25 w 111"/>
                <a:gd name="T9" fmla="*/ 5 h 83"/>
                <a:gd name="T10" fmla="*/ 4 w 111"/>
                <a:gd name="T11" fmla="*/ 10 h 83"/>
                <a:gd name="T12" fmla="*/ 9 w 111"/>
                <a:gd name="T13" fmla="*/ 3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83">
                  <a:moveTo>
                    <a:pt x="9" y="30"/>
                  </a:moveTo>
                  <a:cubicBezTo>
                    <a:pt x="87" y="79"/>
                    <a:pt x="87" y="79"/>
                    <a:pt x="87" y="79"/>
                  </a:cubicBezTo>
                  <a:cubicBezTo>
                    <a:pt x="94" y="83"/>
                    <a:pt x="103" y="81"/>
                    <a:pt x="107" y="74"/>
                  </a:cubicBezTo>
                  <a:cubicBezTo>
                    <a:pt x="111" y="67"/>
                    <a:pt x="109" y="58"/>
                    <a:pt x="102" y="5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8" y="0"/>
                    <a:pt x="9" y="2"/>
                    <a:pt x="4" y="10"/>
                  </a:cubicBezTo>
                  <a:cubicBezTo>
                    <a:pt x="0" y="17"/>
                    <a:pt x="2" y="26"/>
                    <a:pt x="9" y="30"/>
                  </a:cubicBez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iṣḻîḑè"/>
            <p:cNvSpPr/>
            <p:nvPr/>
          </p:nvSpPr>
          <p:spPr bwMode="auto">
            <a:xfrm>
              <a:off x="6084888" y="3067050"/>
              <a:ext cx="273050" cy="200025"/>
            </a:xfrm>
            <a:custGeom>
              <a:avLst/>
              <a:gdLst>
                <a:gd name="T0" fmla="*/ 9 w 125"/>
                <a:gd name="T1" fmla="*/ 30 h 92"/>
                <a:gd name="T2" fmla="*/ 100 w 125"/>
                <a:gd name="T3" fmla="*/ 88 h 92"/>
                <a:gd name="T4" fmla="*/ 121 w 125"/>
                <a:gd name="T5" fmla="*/ 83 h 92"/>
                <a:gd name="T6" fmla="*/ 116 w 125"/>
                <a:gd name="T7" fmla="*/ 62 h 92"/>
                <a:gd name="T8" fmla="*/ 24 w 125"/>
                <a:gd name="T9" fmla="*/ 4 h 92"/>
                <a:gd name="T10" fmla="*/ 4 w 125"/>
                <a:gd name="T11" fmla="*/ 9 h 92"/>
                <a:gd name="T12" fmla="*/ 9 w 125"/>
                <a:gd name="T13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92">
                  <a:moveTo>
                    <a:pt x="9" y="30"/>
                  </a:moveTo>
                  <a:cubicBezTo>
                    <a:pt x="100" y="88"/>
                    <a:pt x="100" y="88"/>
                    <a:pt x="100" y="88"/>
                  </a:cubicBezTo>
                  <a:cubicBezTo>
                    <a:pt x="107" y="92"/>
                    <a:pt x="116" y="90"/>
                    <a:pt x="121" y="83"/>
                  </a:cubicBezTo>
                  <a:cubicBezTo>
                    <a:pt x="125" y="76"/>
                    <a:pt x="123" y="66"/>
                    <a:pt x="116" y="6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7" y="0"/>
                    <a:pt x="8" y="2"/>
                    <a:pt x="4" y="9"/>
                  </a:cubicBezTo>
                  <a:cubicBezTo>
                    <a:pt x="0" y="16"/>
                    <a:pt x="2" y="26"/>
                    <a:pt x="9" y="30"/>
                  </a:cubicBez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íṧḷíḓê"/>
            <p:cNvSpPr/>
            <p:nvPr/>
          </p:nvSpPr>
          <p:spPr bwMode="auto">
            <a:xfrm>
              <a:off x="5943600" y="2944813"/>
              <a:ext cx="338138" cy="288925"/>
            </a:xfrm>
            <a:custGeom>
              <a:avLst/>
              <a:gdLst>
                <a:gd name="T0" fmla="*/ 155 w 155"/>
                <a:gd name="T1" fmla="*/ 37 h 133"/>
                <a:gd name="T2" fmla="*/ 134 w 155"/>
                <a:gd name="T3" fmla="*/ 17 h 133"/>
                <a:gd name="T4" fmla="*/ 60 w 155"/>
                <a:gd name="T5" fmla="*/ 0 h 133"/>
                <a:gd name="T6" fmla="*/ 20 w 155"/>
                <a:gd name="T7" fmla="*/ 2 h 133"/>
                <a:gd name="T8" fmla="*/ 3 w 155"/>
                <a:gd name="T9" fmla="*/ 82 h 133"/>
                <a:gd name="T10" fmla="*/ 117 w 155"/>
                <a:gd name="T11" fmla="*/ 111 h 133"/>
                <a:gd name="T12" fmla="*/ 155 w 155"/>
                <a:gd name="T13" fmla="*/ 3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3">
                  <a:moveTo>
                    <a:pt x="155" y="37"/>
                  </a:moveTo>
                  <a:cubicBezTo>
                    <a:pt x="154" y="36"/>
                    <a:pt x="148" y="24"/>
                    <a:pt x="134" y="17"/>
                  </a:cubicBezTo>
                  <a:cubicBezTo>
                    <a:pt x="111" y="6"/>
                    <a:pt x="85" y="0"/>
                    <a:pt x="60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0" y="80"/>
                    <a:pt x="3" y="82"/>
                  </a:cubicBezTo>
                  <a:cubicBezTo>
                    <a:pt x="74" y="133"/>
                    <a:pt x="117" y="111"/>
                    <a:pt x="117" y="111"/>
                  </a:cubicBezTo>
                  <a:lnTo>
                    <a:pt x="155" y="37"/>
                  </a:ln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ïṥḷïḍê"/>
            <p:cNvSpPr/>
            <p:nvPr/>
          </p:nvSpPr>
          <p:spPr bwMode="auto">
            <a:xfrm>
              <a:off x="5910263" y="2944813"/>
              <a:ext cx="127000" cy="277813"/>
            </a:xfrm>
            <a:custGeom>
              <a:avLst/>
              <a:gdLst>
                <a:gd name="T0" fmla="*/ 80 w 80"/>
                <a:gd name="T1" fmla="*/ 167 h 175"/>
                <a:gd name="T2" fmla="*/ 28 w 80"/>
                <a:gd name="T3" fmla="*/ 175 h 175"/>
                <a:gd name="T4" fmla="*/ 0 w 80"/>
                <a:gd name="T5" fmla="*/ 8 h 175"/>
                <a:gd name="T6" fmla="*/ 52 w 80"/>
                <a:gd name="T7" fmla="*/ 0 h 175"/>
                <a:gd name="T8" fmla="*/ 80 w 80"/>
                <a:gd name="T9" fmla="*/ 16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75">
                  <a:moveTo>
                    <a:pt x="80" y="167"/>
                  </a:moveTo>
                  <a:lnTo>
                    <a:pt x="28" y="175"/>
                  </a:lnTo>
                  <a:lnTo>
                    <a:pt x="0" y="8"/>
                  </a:lnTo>
                  <a:lnTo>
                    <a:pt x="52" y="0"/>
                  </a:lnTo>
                  <a:lnTo>
                    <a:pt x="80" y="167"/>
                  </a:lnTo>
                  <a:close/>
                </a:path>
              </a:pathLst>
            </a:custGeom>
            <a:solidFill>
              <a:srgbClr val="EA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îṧḷïḓè"/>
            <p:cNvSpPr/>
            <p:nvPr/>
          </p:nvSpPr>
          <p:spPr bwMode="auto">
            <a:xfrm>
              <a:off x="4165600" y="2549525"/>
              <a:ext cx="1835150" cy="788988"/>
            </a:xfrm>
            <a:custGeom>
              <a:avLst/>
              <a:gdLst>
                <a:gd name="T0" fmla="*/ 0 w 841"/>
                <a:gd name="T1" fmla="*/ 82 h 362"/>
                <a:gd name="T2" fmla="*/ 67 w 841"/>
                <a:gd name="T3" fmla="*/ 165 h 362"/>
                <a:gd name="T4" fmla="*/ 255 w 841"/>
                <a:gd name="T5" fmla="*/ 298 h 362"/>
                <a:gd name="T6" fmla="*/ 563 w 841"/>
                <a:gd name="T7" fmla="*/ 362 h 362"/>
                <a:gd name="T8" fmla="*/ 841 w 841"/>
                <a:gd name="T9" fmla="*/ 324 h 362"/>
                <a:gd name="T10" fmla="*/ 804 w 841"/>
                <a:gd name="T11" fmla="*/ 179 h 362"/>
                <a:gd name="T12" fmla="*/ 563 w 841"/>
                <a:gd name="T13" fmla="*/ 212 h 362"/>
                <a:gd name="T14" fmla="*/ 386 w 841"/>
                <a:gd name="T15" fmla="*/ 188 h 362"/>
                <a:gd name="T16" fmla="*/ 287 w 841"/>
                <a:gd name="T17" fmla="*/ 147 h 362"/>
                <a:gd name="T18" fmla="*/ 183 w 841"/>
                <a:gd name="T19" fmla="*/ 70 h 362"/>
                <a:gd name="T20" fmla="*/ 125 w 841"/>
                <a:gd name="T21" fmla="*/ 0 h 362"/>
                <a:gd name="T22" fmla="*/ 0 w 841"/>
                <a:gd name="T23" fmla="*/ 8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1" h="362">
                  <a:moveTo>
                    <a:pt x="0" y="82"/>
                  </a:moveTo>
                  <a:cubicBezTo>
                    <a:pt x="15" y="105"/>
                    <a:pt x="37" y="135"/>
                    <a:pt x="67" y="165"/>
                  </a:cubicBezTo>
                  <a:cubicBezTo>
                    <a:pt x="111" y="211"/>
                    <a:pt x="172" y="261"/>
                    <a:pt x="255" y="298"/>
                  </a:cubicBezTo>
                  <a:cubicBezTo>
                    <a:pt x="337" y="336"/>
                    <a:pt x="440" y="362"/>
                    <a:pt x="563" y="362"/>
                  </a:cubicBezTo>
                  <a:cubicBezTo>
                    <a:pt x="646" y="362"/>
                    <a:pt x="739" y="351"/>
                    <a:pt x="841" y="324"/>
                  </a:cubicBezTo>
                  <a:cubicBezTo>
                    <a:pt x="804" y="179"/>
                    <a:pt x="804" y="179"/>
                    <a:pt x="804" y="179"/>
                  </a:cubicBezTo>
                  <a:cubicBezTo>
                    <a:pt x="712" y="203"/>
                    <a:pt x="633" y="212"/>
                    <a:pt x="563" y="212"/>
                  </a:cubicBezTo>
                  <a:cubicBezTo>
                    <a:pt x="495" y="212"/>
                    <a:pt x="436" y="203"/>
                    <a:pt x="386" y="188"/>
                  </a:cubicBezTo>
                  <a:cubicBezTo>
                    <a:pt x="349" y="177"/>
                    <a:pt x="316" y="163"/>
                    <a:pt x="287" y="147"/>
                  </a:cubicBezTo>
                  <a:cubicBezTo>
                    <a:pt x="244" y="124"/>
                    <a:pt x="210" y="96"/>
                    <a:pt x="183" y="70"/>
                  </a:cubicBezTo>
                  <a:cubicBezTo>
                    <a:pt x="156" y="44"/>
                    <a:pt x="137" y="19"/>
                    <a:pt x="125" y="0"/>
                  </a:cubicBezTo>
                  <a:cubicBezTo>
                    <a:pt x="0" y="82"/>
                    <a:pt x="0" y="82"/>
                    <a:pt x="0" y="82"/>
                  </a:cubicBezTo>
                  <a:close/>
                </a:path>
              </a:pathLst>
            </a:custGeom>
            <a:solidFill>
              <a:srgbClr val="2C2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íşlïḍe"/>
            <p:cNvSpPr/>
            <p:nvPr/>
          </p:nvSpPr>
          <p:spPr bwMode="auto">
            <a:xfrm>
              <a:off x="7553325" y="2081213"/>
              <a:ext cx="128588" cy="93663"/>
            </a:xfrm>
            <a:custGeom>
              <a:avLst/>
              <a:gdLst>
                <a:gd name="T0" fmla="*/ 0 w 59"/>
                <a:gd name="T1" fmla="*/ 0 h 43"/>
                <a:gd name="T2" fmla="*/ 59 w 59"/>
                <a:gd name="T3" fmla="*/ 1 h 43"/>
                <a:gd name="T4" fmla="*/ 0 w 5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43">
                  <a:moveTo>
                    <a:pt x="0" y="0"/>
                  </a:moveTo>
                  <a:cubicBezTo>
                    <a:pt x="0" y="0"/>
                    <a:pt x="29" y="4"/>
                    <a:pt x="59" y="1"/>
                  </a:cubicBezTo>
                  <a:cubicBezTo>
                    <a:pt x="59" y="1"/>
                    <a:pt x="31" y="43"/>
                    <a:pt x="0" y="0"/>
                  </a:cubicBezTo>
                  <a:close/>
                </a:path>
              </a:pathLst>
            </a:custGeom>
            <a:solidFill>
              <a:srgbClr val="B95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ïSlïďè"/>
            <p:cNvSpPr/>
            <p:nvPr/>
          </p:nvSpPr>
          <p:spPr bwMode="auto">
            <a:xfrm>
              <a:off x="7972425" y="1858963"/>
              <a:ext cx="104775" cy="127000"/>
            </a:xfrm>
            <a:custGeom>
              <a:avLst/>
              <a:gdLst>
                <a:gd name="T0" fmla="*/ 47 w 48"/>
                <a:gd name="T1" fmla="*/ 26 h 58"/>
                <a:gd name="T2" fmla="*/ 21 w 48"/>
                <a:gd name="T3" fmla="*/ 56 h 58"/>
                <a:gd name="T4" fmla="*/ 4 w 48"/>
                <a:gd name="T5" fmla="*/ 30 h 58"/>
                <a:gd name="T6" fmla="*/ 16 w 48"/>
                <a:gd name="T7" fmla="*/ 1 h 58"/>
                <a:gd name="T8" fmla="*/ 47 w 48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8">
                  <a:moveTo>
                    <a:pt x="47" y="26"/>
                  </a:moveTo>
                  <a:cubicBezTo>
                    <a:pt x="48" y="41"/>
                    <a:pt x="37" y="55"/>
                    <a:pt x="21" y="56"/>
                  </a:cubicBezTo>
                  <a:cubicBezTo>
                    <a:pt x="5" y="58"/>
                    <a:pt x="5" y="45"/>
                    <a:pt x="4" y="30"/>
                  </a:cubicBezTo>
                  <a:cubicBezTo>
                    <a:pt x="2" y="15"/>
                    <a:pt x="0" y="3"/>
                    <a:pt x="16" y="1"/>
                  </a:cubicBezTo>
                  <a:cubicBezTo>
                    <a:pt x="31" y="0"/>
                    <a:pt x="45" y="11"/>
                    <a:pt x="47" y="26"/>
                  </a:cubicBezTo>
                  <a:close/>
                </a:path>
              </a:pathLst>
            </a:custGeom>
            <a:solidFill>
              <a:srgbClr val="F4A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íŝlíďê"/>
            <p:cNvSpPr/>
            <p:nvPr/>
          </p:nvSpPr>
          <p:spPr bwMode="auto">
            <a:xfrm>
              <a:off x="7775575" y="1730375"/>
              <a:ext cx="225425" cy="222250"/>
            </a:xfrm>
            <a:custGeom>
              <a:avLst/>
              <a:gdLst>
                <a:gd name="T0" fmla="*/ 0 w 103"/>
                <a:gd name="T1" fmla="*/ 11 h 102"/>
                <a:gd name="T2" fmla="*/ 70 w 103"/>
                <a:gd name="T3" fmla="*/ 65 h 102"/>
                <a:gd name="T4" fmla="*/ 102 w 103"/>
                <a:gd name="T5" fmla="*/ 93 h 102"/>
                <a:gd name="T6" fmla="*/ 102 w 103"/>
                <a:gd name="T7" fmla="*/ 60 h 102"/>
                <a:gd name="T8" fmla="*/ 98 w 103"/>
                <a:gd name="T9" fmla="*/ 0 h 102"/>
                <a:gd name="T10" fmla="*/ 0 w 103"/>
                <a:gd name="T11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02">
                  <a:moveTo>
                    <a:pt x="0" y="11"/>
                  </a:moveTo>
                  <a:cubicBezTo>
                    <a:pt x="50" y="25"/>
                    <a:pt x="68" y="33"/>
                    <a:pt x="70" y="65"/>
                  </a:cubicBezTo>
                  <a:cubicBezTo>
                    <a:pt x="71" y="93"/>
                    <a:pt x="101" y="102"/>
                    <a:pt x="102" y="93"/>
                  </a:cubicBezTo>
                  <a:cubicBezTo>
                    <a:pt x="103" y="85"/>
                    <a:pt x="102" y="66"/>
                    <a:pt x="102" y="60"/>
                  </a:cubicBezTo>
                  <a:cubicBezTo>
                    <a:pt x="102" y="52"/>
                    <a:pt x="98" y="0"/>
                    <a:pt x="98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72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îs1îde"/>
            <p:cNvSpPr/>
            <p:nvPr/>
          </p:nvSpPr>
          <p:spPr bwMode="auto">
            <a:xfrm>
              <a:off x="5997575" y="2897188"/>
              <a:ext cx="280988" cy="106363"/>
            </a:xfrm>
            <a:custGeom>
              <a:avLst/>
              <a:gdLst>
                <a:gd name="T0" fmla="*/ 84 w 129"/>
                <a:gd name="T1" fmla="*/ 35 h 49"/>
                <a:gd name="T2" fmla="*/ 129 w 129"/>
                <a:gd name="T3" fmla="*/ 15 h 49"/>
                <a:gd name="T4" fmla="*/ 79 w 129"/>
                <a:gd name="T5" fmla="*/ 2 h 49"/>
                <a:gd name="T6" fmla="*/ 0 w 129"/>
                <a:gd name="T7" fmla="*/ 25 h 49"/>
                <a:gd name="T8" fmla="*/ 41 w 129"/>
                <a:gd name="T9" fmla="*/ 49 h 49"/>
                <a:gd name="T10" fmla="*/ 84 w 129"/>
                <a:gd name="T11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49">
                  <a:moveTo>
                    <a:pt x="84" y="35"/>
                  </a:move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08" y="0"/>
                    <a:pt x="79" y="2"/>
                  </a:cubicBezTo>
                  <a:cubicBezTo>
                    <a:pt x="50" y="4"/>
                    <a:pt x="0" y="25"/>
                    <a:pt x="0" y="25"/>
                  </a:cubicBezTo>
                  <a:cubicBezTo>
                    <a:pt x="41" y="49"/>
                    <a:pt x="41" y="49"/>
                    <a:pt x="41" y="49"/>
                  </a:cubicBezTo>
                  <a:lnTo>
                    <a:pt x="84" y="35"/>
                  </a:lnTo>
                  <a:close/>
                </a:path>
              </a:pathLst>
            </a:custGeom>
            <a:solidFill>
              <a:srgbClr val="FF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isḻîḓé"/>
            <p:cNvSpPr/>
            <p:nvPr/>
          </p:nvSpPr>
          <p:spPr bwMode="auto">
            <a:xfrm>
              <a:off x="6076950" y="3109913"/>
              <a:ext cx="90488" cy="117475"/>
            </a:xfrm>
            <a:custGeom>
              <a:avLst/>
              <a:gdLst>
                <a:gd name="T0" fmla="*/ 40 w 42"/>
                <a:gd name="T1" fmla="*/ 9 h 54"/>
                <a:gd name="T2" fmla="*/ 41 w 42"/>
                <a:gd name="T3" fmla="*/ 14 h 54"/>
                <a:gd name="T4" fmla="*/ 39 w 42"/>
                <a:gd name="T5" fmla="*/ 24 h 54"/>
                <a:gd name="T6" fmla="*/ 26 w 42"/>
                <a:gd name="T7" fmla="*/ 46 h 54"/>
                <a:gd name="T8" fmla="*/ 7 w 42"/>
                <a:gd name="T9" fmla="*/ 50 h 54"/>
                <a:gd name="T10" fmla="*/ 3 w 42"/>
                <a:gd name="T11" fmla="*/ 45 h 54"/>
                <a:gd name="T12" fmla="*/ 4 w 42"/>
                <a:gd name="T13" fmla="*/ 30 h 54"/>
                <a:gd name="T14" fmla="*/ 11 w 42"/>
                <a:gd name="T15" fmla="*/ 19 h 54"/>
                <a:gd name="T16" fmla="*/ 16 w 42"/>
                <a:gd name="T17" fmla="*/ 8 h 54"/>
                <a:gd name="T18" fmla="*/ 36 w 42"/>
                <a:gd name="T19" fmla="*/ 4 h 54"/>
                <a:gd name="T20" fmla="*/ 40 w 42"/>
                <a:gd name="T21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4">
                  <a:moveTo>
                    <a:pt x="40" y="9"/>
                  </a:moveTo>
                  <a:cubicBezTo>
                    <a:pt x="40" y="10"/>
                    <a:pt x="41" y="12"/>
                    <a:pt x="41" y="14"/>
                  </a:cubicBezTo>
                  <a:cubicBezTo>
                    <a:pt x="42" y="17"/>
                    <a:pt x="41" y="21"/>
                    <a:pt x="39" y="24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2" y="52"/>
                    <a:pt x="13" y="54"/>
                    <a:pt x="7" y="50"/>
                  </a:cubicBezTo>
                  <a:cubicBezTo>
                    <a:pt x="5" y="48"/>
                    <a:pt x="4" y="47"/>
                    <a:pt x="3" y="45"/>
                  </a:cubicBezTo>
                  <a:cubicBezTo>
                    <a:pt x="0" y="41"/>
                    <a:pt x="1" y="35"/>
                    <a:pt x="4" y="3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1" y="2"/>
                    <a:pt x="29" y="0"/>
                    <a:pt x="36" y="4"/>
                  </a:cubicBezTo>
                  <a:cubicBezTo>
                    <a:pt x="37" y="6"/>
                    <a:pt x="39" y="7"/>
                    <a:pt x="40" y="9"/>
                  </a:cubicBezTo>
                  <a:close/>
                </a:path>
              </a:pathLst>
            </a:custGeom>
            <a:solidFill>
              <a:srgbClr val="F4A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iṡḷídé"/>
            <p:cNvSpPr/>
            <p:nvPr/>
          </p:nvSpPr>
          <p:spPr bwMode="auto">
            <a:xfrm>
              <a:off x="6126163" y="3125788"/>
              <a:ext cx="100013" cy="130175"/>
            </a:xfrm>
            <a:custGeom>
              <a:avLst/>
              <a:gdLst>
                <a:gd name="T0" fmla="*/ 44 w 46"/>
                <a:gd name="T1" fmla="*/ 10 h 60"/>
                <a:gd name="T2" fmla="*/ 46 w 46"/>
                <a:gd name="T3" fmla="*/ 16 h 60"/>
                <a:gd name="T4" fmla="*/ 43 w 46"/>
                <a:gd name="T5" fmla="*/ 26 h 60"/>
                <a:gd name="T6" fmla="*/ 29 w 46"/>
                <a:gd name="T7" fmla="*/ 51 h 60"/>
                <a:gd name="T8" fmla="*/ 8 w 46"/>
                <a:gd name="T9" fmla="*/ 55 h 60"/>
                <a:gd name="T10" fmla="*/ 3 w 46"/>
                <a:gd name="T11" fmla="*/ 50 h 60"/>
                <a:gd name="T12" fmla="*/ 4 w 46"/>
                <a:gd name="T13" fmla="*/ 34 h 60"/>
                <a:gd name="T14" fmla="*/ 12 w 46"/>
                <a:gd name="T15" fmla="*/ 21 h 60"/>
                <a:gd name="T16" fmla="*/ 18 w 46"/>
                <a:gd name="T17" fmla="*/ 9 h 60"/>
                <a:gd name="T18" fmla="*/ 39 w 46"/>
                <a:gd name="T19" fmla="*/ 5 h 60"/>
                <a:gd name="T20" fmla="*/ 44 w 46"/>
                <a:gd name="T21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0">
                  <a:moveTo>
                    <a:pt x="44" y="10"/>
                  </a:moveTo>
                  <a:cubicBezTo>
                    <a:pt x="45" y="12"/>
                    <a:pt x="45" y="14"/>
                    <a:pt x="46" y="16"/>
                  </a:cubicBezTo>
                  <a:cubicBezTo>
                    <a:pt x="46" y="19"/>
                    <a:pt x="45" y="23"/>
                    <a:pt x="43" y="26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4" y="58"/>
                    <a:pt x="15" y="60"/>
                    <a:pt x="8" y="55"/>
                  </a:cubicBezTo>
                  <a:cubicBezTo>
                    <a:pt x="6" y="54"/>
                    <a:pt x="4" y="52"/>
                    <a:pt x="3" y="50"/>
                  </a:cubicBezTo>
                  <a:cubicBezTo>
                    <a:pt x="0" y="46"/>
                    <a:pt x="0" y="39"/>
                    <a:pt x="4" y="34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3" y="2"/>
                    <a:pt x="32" y="0"/>
                    <a:pt x="39" y="5"/>
                  </a:cubicBezTo>
                  <a:cubicBezTo>
                    <a:pt x="41" y="6"/>
                    <a:pt x="43" y="8"/>
                    <a:pt x="44" y="10"/>
                  </a:cubicBezTo>
                  <a:close/>
                </a:path>
              </a:pathLst>
            </a:custGeom>
            <a:solidFill>
              <a:srgbClr val="F4A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íśľîḑé"/>
            <p:cNvSpPr/>
            <p:nvPr/>
          </p:nvSpPr>
          <p:spPr bwMode="auto">
            <a:xfrm>
              <a:off x="6184900" y="3162300"/>
              <a:ext cx="90488" cy="117475"/>
            </a:xfrm>
            <a:custGeom>
              <a:avLst/>
              <a:gdLst>
                <a:gd name="T0" fmla="*/ 39 w 41"/>
                <a:gd name="T1" fmla="*/ 9 h 54"/>
                <a:gd name="T2" fmla="*/ 40 w 41"/>
                <a:gd name="T3" fmla="*/ 14 h 54"/>
                <a:gd name="T4" fmla="*/ 38 w 41"/>
                <a:gd name="T5" fmla="*/ 24 h 54"/>
                <a:gd name="T6" fmla="*/ 25 w 41"/>
                <a:gd name="T7" fmla="*/ 46 h 54"/>
                <a:gd name="T8" fmla="*/ 6 w 41"/>
                <a:gd name="T9" fmla="*/ 50 h 54"/>
                <a:gd name="T10" fmla="*/ 2 w 41"/>
                <a:gd name="T11" fmla="*/ 45 h 54"/>
                <a:gd name="T12" fmla="*/ 3 w 41"/>
                <a:gd name="T13" fmla="*/ 31 h 54"/>
                <a:gd name="T14" fmla="*/ 10 w 41"/>
                <a:gd name="T15" fmla="*/ 19 h 54"/>
                <a:gd name="T16" fmla="*/ 16 w 41"/>
                <a:gd name="T17" fmla="*/ 8 h 54"/>
                <a:gd name="T18" fmla="*/ 35 w 41"/>
                <a:gd name="T19" fmla="*/ 5 h 54"/>
                <a:gd name="T20" fmla="*/ 39 w 41"/>
                <a:gd name="T21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54">
                  <a:moveTo>
                    <a:pt x="39" y="9"/>
                  </a:moveTo>
                  <a:cubicBezTo>
                    <a:pt x="40" y="10"/>
                    <a:pt x="40" y="12"/>
                    <a:pt x="40" y="14"/>
                  </a:cubicBezTo>
                  <a:cubicBezTo>
                    <a:pt x="41" y="17"/>
                    <a:pt x="40" y="21"/>
                    <a:pt x="38" y="2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1" y="52"/>
                    <a:pt x="12" y="54"/>
                    <a:pt x="6" y="50"/>
                  </a:cubicBezTo>
                  <a:cubicBezTo>
                    <a:pt x="5" y="49"/>
                    <a:pt x="3" y="47"/>
                    <a:pt x="2" y="45"/>
                  </a:cubicBezTo>
                  <a:cubicBezTo>
                    <a:pt x="0" y="41"/>
                    <a:pt x="0" y="35"/>
                    <a:pt x="3" y="3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0" y="2"/>
                    <a:pt x="28" y="0"/>
                    <a:pt x="35" y="5"/>
                  </a:cubicBezTo>
                  <a:cubicBezTo>
                    <a:pt x="36" y="6"/>
                    <a:pt x="38" y="7"/>
                    <a:pt x="39" y="9"/>
                  </a:cubicBezTo>
                  <a:close/>
                </a:path>
              </a:pathLst>
            </a:custGeom>
            <a:solidFill>
              <a:srgbClr val="F4A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îsļíḑé"/>
            <p:cNvSpPr/>
            <p:nvPr/>
          </p:nvSpPr>
          <p:spPr bwMode="auto">
            <a:xfrm>
              <a:off x="6111875" y="2941638"/>
              <a:ext cx="136525" cy="139700"/>
            </a:xfrm>
            <a:custGeom>
              <a:avLst/>
              <a:gdLst>
                <a:gd name="T0" fmla="*/ 62 w 63"/>
                <a:gd name="T1" fmla="*/ 12 h 64"/>
                <a:gd name="T2" fmla="*/ 63 w 63"/>
                <a:gd name="T3" fmla="*/ 17 h 64"/>
                <a:gd name="T4" fmla="*/ 58 w 63"/>
                <a:gd name="T5" fmla="*/ 26 h 64"/>
                <a:gd name="T6" fmla="*/ 24 w 63"/>
                <a:gd name="T7" fmla="*/ 59 h 64"/>
                <a:gd name="T8" fmla="*/ 5 w 63"/>
                <a:gd name="T9" fmla="*/ 58 h 64"/>
                <a:gd name="T10" fmla="*/ 2 w 63"/>
                <a:gd name="T11" fmla="*/ 53 h 64"/>
                <a:gd name="T12" fmla="*/ 6 w 63"/>
                <a:gd name="T13" fmla="*/ 38 h 64"/>
                <a:gd name="T14" fmla="*/ 15 w 63"/>
                <a:gd name="T15" fmla="*/ 29 h 64"/>
                <a:gd name="T16" fmla="*/ 40 w 63"/>
                <a:gd name="T17" fmla="*/ 5 h 64"/>
                <a:gd name="T18" fmla="*/ 60 w 63"/>
                <a:gd name="T19" fmla="*/ 7 h 64"/>
                <a:gd name="T20" fmla="*/ 62 w 63"/>
                <a:gd name="T21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64">
                  <a:moveTo>
                    <a:pt x="62" y="12"/>
                  </a:moveTo>
                  <a:cubicBezTo>
                    <a:pt x="63" y="13"/>
                    <a:pt x="63" y="15"/>
                    <a:pt x="63" y="17"/>
                  </a:cubicBezTo>
                  <a:cubicBezTo>
                    <a:pt x="63" y="20"/>
                    <a:pt x="61" y="24"/>
                    <a:pt x="58" y="2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18" y="64"/>
                    <a:pt x="10" y="63"/>
                    <a:pt x="5" y="58"/>
                  </a:cubicBezTo>
                  <a:cubicBezTo>
                    <a:pt x="3" y="56"/>
                    <a:pt x="2" y="55"/>
                    <a:pt x="2" y="53"/>
                  </a:cubicBezTo>
                  <a:cubicBezTo>
                    <a:pt x="0" y="48"/>
                    <a:pt x="2" y="42"/>
                    <a:pt x="6" y="3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6" y="0"/>
                    <a:pt x="55" y="1"/>
                    <a:pt x="60" y="7"/>
                  </a:cubicBezTo>
                  <a:cubicBezTo>
                    <a:pt x="61" y="8"/>
                    <a:pt x="62" y="10"/>
                    <a:pt x="62" y="12"/>
                  </a:cubicBezTo>
                  <a:close/>
                </a:path>
              </a:pathLst>
            </a:custGeom>
            <a:solidFill>
              <a:srgbClr val="F4A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îśḻïḋé"/>
            <p:cNvSpPr/>
            <p:nvPr/>
          </p:nvSpPr>
          <p:spPr bwMode="auto">
            <a:xfrm>
              <a:off x="6170613" y="2906713"/>
              <a:ext cx="320675" cy="161925"/>
            </a:xfrm>
            <a:custGeom>
              <a:avLst/>
              <a:gdLst>
                <a:gd name="T0" fmla="*/ 2 w 147"/>
                <a:gd name="T1" fmla="*/ 47 h 74"/>
                <a:gd name="T2" fmla="*/ 10 w 147"/>
                <a:gd name="T3" fmla="*/ 24 h 74"/>
                <a:gd name="T4" fmla="*/ 100 w 147"/>
                <a:gd name="T5" fmla="*/ 7 h 74"/>
                <a:gd name="T6" fmla="*/ 112 w 147"/>
                <a:gd name="T7" fmla="*/ 68 h 74"/>
                <a:gd name="T8" fmla="*/ 76 w 147"/>
                <a:gd name="T9" fmla="*/ 57 h 74"/>
                <a:gd name="T10" fmla="*/ 15 w 147"/>
                <a:gd name="T11" fmla="*/ 58 h 74"/>
                <a:gd name="T12" fmla="*/ 2 w 147"/>
                <a:gd name="T13" fmla="*/ 4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74">
                  <a:moveTo>
                    <a:pt x="2" y="47"/>
                  </a:moveTo>
                  <a:cubicBezTo>
                    <a:pt x="3" y="42"/>
                    <a:pt x="2" y="33"/>
                    <a:pt x="10" y="24"/>
                  </a:cubicBezTo>
                  <a:cubicBezTo>
                    <a:pt x="26" y="8"/>
                    <a:pt x="54" y="0"/>
                    <a:pt x="100" y="7"/>
                  </a:cubicBezTo>
                  <a:cubicBezTo>
                    <a:pt x="147" y="14"/>
                    <a:pt x="112" y="68"/>
                    <a:pt x="112" y="68"/>
                  </a:cubicBezTo>
                  <a:cubicBezTo>
                    <a:pt x="112" y="68"/>
                    <a:pt x="97" y="69"/>
                    <a:pt x="76" y="57"/>
                  </a:cubicBezTo>
                  <a:cubicBezTo>
                    <a:pt x="54" y="46"/>
                    <a:pt x="30" y="42"/>
                    <a:pt x="15" y="58"/>
                  </a:cubicBezTo>
                  <a:cubicBezTo>
                    <a:pt x="0" y="74"/>
                    <a:pt x="2" y="47"/>
                    <a:pt x="2" y="47"/>
                  </a:cubicBezTo>
                  <a:close/>
                </a:path>
              </a:pathLst>
            </a:custGeom>
            <a:solidFill>
              <a:srgbClr val="F4A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53" name="菱形 252"/>
          <p:cNvSpPr/>
          <p:nvPr/>
        </p:nvSpPr>
        <p:spPr>
          <a:xfrm>
            <a:off x="1156142" y="2615078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4" name="菱形 253"/>
          <p:cNvSpPr/>
          <p:nvPr/>
        </p:nvSpPr>
        <p:spPr>
          <a:xfrm>
            <a:off x="1156142" y="3439250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5" name="菱形 254"/>
          <p:cNvSpPr/>
          <p:nvPr/>
        </p:nvSpPr>
        <p:spPr>
          <a:xfrm>
            <a:off x="1156142" y="4522826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6" name="菱形 255"/>
          <p:cNvSpPr/>
          <p:nvPr/>
        </p:nvSpPr>
        <p:spPr>
          <a:xfrm>
            <a:off x="1156142" y="5360946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A20A884C-1004-4FEF-B135-FBC4CFE3586B}"/>
              </a:ext>
            </a:extLst>
          </p:cNvPr>
          <p:cNvGrpSpPr/>
          <p:nvPr/>
        </p:nvGrpSpPr>
        <p:grpSpPr>
          <a:xfrm>
            <a:off x="2837543" y="383745"/>
            <a:ext cx="6516914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248" name="任意多边形 47">
              <a:extLst>
                <a:ext uri="{FF2B5EF4-FFF2-40B4-BE49-F238E27FC236}">
                  <a16:creationId xmlns:a16="http://schemas.microsoft.com/office/drawing/2014/main" id="{16B08216-D859-43E8-B355-A6D0FFF1F4AD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474B6361-9214-488A-96E6-8EDF0088EE5F}"/>
                </a:ext>
              </a:extLst>
            </p:cNvPr>
            <p:cNvSpPr txBox="1"/>
            <p:nvPr/>
          </p:nvSpPr>
          <p:spPr>
            <a:xfrm>
              <a:off x="3999112" y="718744"/>
              <a:ext cx="45559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推动形成全面改革开放新格局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928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53" grpId="0" animBg="1"/>
      <p:bldP spid="254" grpId="0" animBg="1"/>
      <p:bldP spid="255" grpId="0" animBg="1"/>
      <p:bldP spid="2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45" y="3036221"/>
            <a:ext cx="1790437" cy="1790437"/>
          </a:xfrm>
          <a:prstGeom prst="rect">
            <a:avLst/>
          </a:prstGeom>
        </p:spPr>
      </p:pic>
      <p:sp>
        <p:nvSpPr>
          <p:cNvPr id="82" name="椭圆 81"/>
          <p:cNvSpPr/>
          <p:nvPr/>
        </p:nvSpPr>
        <p:spPr>
          <a:xfrm>
            <a:off x="9094690" y="3513697"/>
            <a:ext cx="972000" cy="972000"/>
          </a:xfrm>
          <a:prstGeom prst="ellipse">
            <a:avLst/>
          </a:prstGeom>
          <a:noFill/>
          <a:ln>
            <a:solidFill>
              <a:srgbClr val="DEEBF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969633" y="3374454"/>
            <a:ext cx="1224000" cy="1224000"/>
          </a:xfrm>
          <a:prstGeom prst="ellipse">
            <a:avLst/>
          </a:prstGeom>
          <a:noFill/>
          <a:ln>
            <a:solidFill>
              <a:srgbClr val="DEEBF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9" name="等腰三角形 78"/>
          <p:cNvSpPr/>
          <p:nvPr/>
        </p:nvSpPr>
        <p:spPr>
          <a:xfrm rot="100140000">
            <a:off x="8982239" y="4236063"/>
            <a:ext cx="45719" cy="148807"/>
          </a:xfrm>
          <a:prstGeom prst="triangle">
            <a:avLst/>
          </a:prstGeom>
          <a:solidFill>
            <a:srgbClr val="DEEBF7"/>
          </a:solidFill>
          <a:ln>
            <a:solidFill>
              <a:srgbClr val="DEE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8" name="等腰三角形 77"/>
          <p:cNvSpPr/>
          <p:nvPr/>
        </p:nvSpPr>
        <p:spPr>
          <a:xfrm rot="72000000">
            <a:off x="10160019" y="4230511"/>
            <a:ext cx="45719" cy="148807"/>
          </a:xfrm>
          <a:prstGeom prst="triangle">
            <a:avLst/>
          </a:prstGeom>
          <a:solidFill>
            <a:srgbClr val="DEEBF7"/>
          </a:solidFill>
          <a:ln>
            <a:solidFill>
              <a:srgbClr val="DEE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9700260" y="3266899"/>
            <a:ext cx="45719" cy="148807"/>
          </a:xfrm>
          <a:prstGeom prst="triangle">
            <a:avLst/>
          </a:prstGeom>
          <a:solidFill>
            <a:srgbClr val="DEEBF7"/>
          </a:solidFill>
          <a:ln>
            <a:solidFill>
              <a:srgbClr val="DEE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9029835" y="3438960"/>
            <a:ext cx="1101438" cy="1101438"/>
          </a:xfrm>
          <a:prstGeom prst="ellipse">
            <a:avLst/>
          </a:prstGeom>
          <a:noFill/>
          <a:ln>
            <a:solidFill>
              <a:srgbClr val="E4323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0209" y="168590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经济结构出现重大变革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4559841" y="168590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创新驱动发展成果丰硕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222932" y="1692206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改革开放迈出重大步伐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95172" y="2717436"/>
            <a:ext cx="3494195" cy="2677656"/>
            <a:chOff x="1002991" y="2692498"/>
            <a:chExt cx="3494195" cy="2677656"/>
          </a:xfrm>
        </p:grpSpPr>
        <p:sp>
          <p:nvSpPr>
            <p:cNvPr id="8" name="椭圆 7"/>
            <p:cNvSpPr/>
            <p:nvPr/>
          </p:nvSpPr>
          <p:spPr>
            <a:xfrm>
              <a:off x="1002992" y="2805545"/>
              <a:ext cx="108065" cy="108065"/>
            </a:xfrm>
            <a:prstGeom prst="ellipse">
              <a:avLst/>
            </a:prstGeom>
            <a:solidFill>
              <a:srgbClr val="D72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1057026" y="2826257"/>
              <a:ext cx="1" cy="2328454"/>
            </a:xfrm>
            <a:prstGeom prst="line">
              <a:avLst/>
            </a:prstGeom>
            <a:ln>
              <a:solidFill>
                <a:srgbClr val="D72F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椭圆 67"/>
            <p:cNvSpPr/>
            <p:nvPr/>
          </p:nvSpPr>
          <p:spPr>
            <a:xfrm>
              <a:off x="1002992" y="5047755"/>
              <a:ext cx="108065" cy="108065"/>
            </a:xfrm>
            <a:prstGeom prst="ellipse">
              <a:avLst/>
            </a:prstGeom>
            <a:solidFill>
              <a:srgbClr val="D72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1002992" y="4310148"/>
              <a:ext cx="108065" cy="108065"/>
            </a:xfrm>
            <a:prstGeom prst="ellipse">
              <a:avLst/>
            </a:prstGeom>
            <a:solidFill>
              <a:srgbClr val="D72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1002992" y="3873730"/>
              <a:ext cx="108065" cy="108065"/>
            </a:xfrm>
            <a:prstGeom prst="ellipse">
              <a:avLst/>
            </a:prstGeom>
            <a:solidFill>
              <a:srgbClr val="D72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002991" y="3241961"/>
              <a:ext cx="108065" cy="108065"/>
            </a:xfrm>
            <a:prstGeom prst="ellipse">
              <a:avLst/>
            </a:prstGeom>
            <a:solidFill>
              <a:srgbClr val="D72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65089" y="2692498"/>
              <a:ext cx="3332097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消费贡献率由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54.9%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提高到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58.8%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服务业比重从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45.3%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上升到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51.6%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，成为经济增长主动力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高技术制造业年均增长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11.7%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粮食生产能力达到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1.2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万亿斤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城镇化率从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52.6%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提高到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58.5%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8000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多万农业转移人口成为城镇居民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5050126" y="2517931"/>
            <a:ext cx="2173634" cy="897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全社会研发投入年均增长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11%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，规模跃居世界第二位</a:t>
            </a:r>
          </a:p>
        </p:txBody>
      </p:sp>
      <p:sp>
        <p:nvSpPr>
          <p:cNvPr id="28" name="矩形 27"/>
          <p:cNvSpPr/>
          <p:nvPr/>
        </p:nvSpPr>
        <p:spPr>
          <a:xfrm>
            <a:off x="4896485" y="2517931"/>
            <a:ext cx="153641" cy="897775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050126" y="3565404"/>
            <a:ext cx="2173634" cy="897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科技进步贡献率由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52.2%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提高到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57.5%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896485" y="3565404"/>
            <a:ext cx="153641" cy="897775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050126" y="4612877"/>
            <a:ext cx="2173634" cy="897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日均新设企业由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千多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户增加到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千多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户</a:t>
            </a:r>
          </a:p>
        </p:txBody>
      </p:sp>
      <p:sp>
        <p:nvSpPr>
          <p:cNvPr id="75" name="矩形 74"/>
          <p:cNvSpPr/>
          <p:nvPr/>
        </p:nvSpPr>
        <p:spPr>
          <a:xfrm>
            <a:off x="4896485" y="4612877"/>
            <a:ext cx="153641" cy="897775"/>
          </a:xfrm>
          <a:prstGeom prst="rect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527673" y="3364890"/>
            <a:ext cx="105763" cy="105763"/>
          </a:xfrm>
          <a:prstGeom prst="ellipse">
            <a:avLst/>
          </a:prstGeom>
          <a:solidFill>
            <a:srgbClr val="E4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9023368" y="4191663"/>
            <a:ext cx="105763" cy="105763"/>
          </a:xfrm>
          <a:prstGeom prst="ellipse">
            <a:avLst/>
          </a:prstGeom>
          <a:solidFill>
            <a:srgbClr val="E4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10031977" y="4191663"/>
            <a:ext cx="105763" cy="105763"/>
          </a:xfrm>
          <a:prstGeom prst="ellipse">
            <a:avLst/>
          </a:prstGeom>
          <a:solidFill>
            <a:srgbClr val="E4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96198" y="2881038"/>
            <a:ext cx="3853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重要领域和关键环节改革取得突破性进展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10066690" y="4389118"/>
            <a:ext cx="19487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“一带一路”建设成效显著，对外贸易和利用外资结构优化、规模稳居世界前列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568137" y="4437667"/>
            <a:ext cx="1669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简政放权、放管结合、优化服务等改革推动政府职能发生深刻转变</a:t>
            </a: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974" y="3524155"/>
            <a:ext cx="862982" cy="86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0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 animBg="1"/>
      <p:bldP spid="79" grpId="0" animBg="1"/>
      <p:bldP spid="78" grpId="0" animBg="1"/>
      <p:bldP spid="31" grpId="0" animBg="1"/>
      <p:bldP spid="30" grpId="0" animBg="1"/>
      <p:bldP spid="7" grpId="0"/>
      <p:bldP spid="66" grpId="0"/>
      <p:bldP spid="67" grpId="0"/>
      <p:bldP spid="27" grpId="0" animBg="1"/>
      <p:bldP spid="28" grpId="0" animBg="1"/>
      <p:bldP spid="72" grpId="0" animBg="1"/>
      <p:bldP spid="73" grpId="0" animBg="1"/>
      <p:bldP spid="74" grpId="0" animBg="1"/>
      <p:bldP spid="75" grpId="0" animBg="1"/>
      <p:bldP spid="29" grpId="0" animBg="1"/>
      <p:bldP spid="76" grpId="0" animBg="1"/>
      <p:bldP spid="77" grpId="0" animBg="1"/>
      <p:bldP spid="32" grpId="0"/>
      <p:bldP spid="80" grpId="0"/>
      <p:bldP spid="8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24599" y="1350548"/>
            <a:ext cx="3262432" cy="71955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促进外商投资稳定增长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95537" y="2027978"/>
            <a:ext cx="3811074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建设国际一流营商环境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全面放开一般制造业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5537" y="5384626"/>
            <a:ext cx="437774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全面复制推广自贸区经验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95537" y="4656702"/>
            <a:ext cx="381107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商务备案与工商登记“一口办理”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95537" y="3342340"/>
            <a:ext cx="5017131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有序开放银行卡清算等市场，放开外资保险经纪公司经营范围限制，放宽或取消银行、证券、基金管理、期货、金融资产管理公司等外资股比限制，统一中外资银行市场准入标准。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9" name="00f7cb04-0023-4606-9248-ca56a2fa70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2010" y="2181545"/>
            <a:ext cx="4813947" cy="3275055"/>
            <a:chOff x="2205038" y="1500188"/>
            <a:chExt cx="7781926" cy="4679950"/>
          </a:xfrm>
        </p:grpSpPr>
        <p:sp>
          <p:nvSpPr>
            <p:cNvPr id="10" name="isľïḓè"/>
            <p:cNvSpPr/>
            <p:nvPr/>
          </p:nvSpPr>
          <p:spPr bwMode="auto">
            <a:xfrm>
              <a:off x="2911476" y="3387726"/>
              <a:ext cx="754063" cy="2538413"/>
            </a:xfrm>
            <a:prstGeom prst="rect">
              <a:avLst/>
            </a:prstGeom>
            <a:solidFill>
              <a:srgbClr val="A4C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îsḷîḋé"/>
            <p:cNvSpPr/>
            <p:nvPr/>
          </p:nvSpPr>
          <p:spPr bwMode="auto">
            <a:xfrm>
              <a:off x="4325938" y="4092576"/>
              <a:ext cx="755650" cy="1833563"/>
            </a:xfrm>
            <a:prstGeom prst="rect">
              <a:avLst/>
            </a:prstGeom>
            <a:solidFill>
              <a:srgbClr val="A4C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îSļídê"/>
            <p:cNvSpPr/>
            <p:nvPr/>
          </p:nvSpPr>
          <p:spPr bwMode="auto">
            <a:xfrm>
              <a:off x="4325938" y="4092576"/>
              <a:ext cx="755650" cy="1833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íṧļidè"/>
            <p:cNvSpPr/>
            <p:nvPr/>
          </p:nvSpPr>
          <p:spPr bwMode="auto">
            <a:xfrm>
              <a:off x="5776913" y="2590801"/>
              <a:ext cx="755650" cy="3335338"/>
            </a:xfrm>
            <a:prstGeom prst="rect">
              <a:avLst/>
            </a:prstGeom>
            <a:solidFill>
              <a:srgbClr val="A4C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î$1ide"/>
            <p:cNvSpPr/>
            <p:nvPr/>
          </p:nvSpPr>
          <p:spPr bwMode="auto">
            <a:xfrm>
              <a:off x="7188201" y="3387726"/>
              <a:ext cx="754063" cy="2538413"/>
            </a:xfrm>
            <a:prstGeom prst="rect">
              <a:avLst/>
            </a:prstGeom>
            <a:solidFill>
              <a:srgbClr val="A4C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îsļiḋè"/>
            <p:cNvSpPr/>
            <p:nvPr/>
          </p:nvSpPr>
          <p:spPr bwMode="auto">
            <a:xfrm>
              <a:off x="7188201" y="3387726"/>
              <a:ext cx="754063" cy="253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íṧľiḓè"/>
            <p:cNvSpPr/>
            <p:nvPr/>
          </p:nvSpPr>
          <p:spPr bwMode="auto">
            <a:xfrm>
              <a:off x="8607426" y="2138363"/>
              <a:ext cx="755650" cy="3787775"/>
            </a:xfrm>
            <a:prstGeom prst="rect">
              <a:avLst/>
            </a:prstGeom>
            <a:solidFill>
              <a:srgbClr val="A4C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iS1íḋè"/>
            <p:cNvSpPr/>
            <p:nvPr/>
          </p:nvSpPr>
          <p:spPr bwMode="auto">
            <a:xfrm>
              <a:off x="6894513" y="3911601"/>
              <a:ext cx="1817688" cy="2036763"/>
            </a:xfrm>
            <a:custGeom>
              <a:avLst/>
              <a:gdLst>
                <a:gd name="T0" fmla="*/ 385 w 402"/>
                <a:gd name="T1" fmla="*/ 0 h 450"/>
                <a:gd name="T2" fmla="*/ 17 w 402"/>
                <a:gd name="T3" fmla="*/ 0 h 450"/>
                <a:gd name="T4" fmla="*/ 0 w 402"/>
                <a:gd name="T5" fmla="*/ 17 h 450"/>
                <a:gd name="T6" fmla="*/ 0 w 402"/>
                <a:gd name="T7" fmla="*/ 433 h 450"/>
                <a:gd name="T8" fmla="*/ 17 w 402"/>
                <a:gd name="T9" fmla="*/ 450 h 450"/>
                <a:gd name="T10" fmla="*/ 385 w 402"/>
                <a:gd name="T11" fmla="*/ 450 h 450"/>
                <a:gd name="T12" fmla="*/ 402 w 402"/>
                <a:gd name="T13" fmla="*/ 433 h 450"/>
                <a:gd name="T14" fmla="*/ 402 w 402"/>
                <a:gd name="T15" fmla="*/ 17 h 450"/>
                <a:gd name="T16" fmla="*/ 385 w 402"/>
                <a:gd name="T17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2" h="450">
                  <a:moveTo>
                    <a:pt x="38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0" y="442"/>
                    <a:pt x="8" y="450"/>
                    <a:pt x="17" y="450"/>
                  </a:cubicBezTo>
                  <a:cubicBezTo>
                    <a:pt x="385" y="450"/>
                    <a:pt x="385" y="450"/>
                    <a:pt x="385" y="450"/>
                  </a:cubicBezTo>
                  <a:cubicBezTo>
                    <a:pt x="394" y="450"/>
                    <a:pt x="402" y="442"/>
                    <a:pt x="402" y="433"/>
                  </a:cubicBezTo>
                  <a:cubicBezTo>
                    <a:pt x="402" y="17"/>
                    <a:pt x="402" y="17"/>
                    <a:pt x="402" y="17"/>
                  </a:cubicBezTo>
                  <a:cubicBezTo>
                    <a:pt x="402" y="8"/>
                    <a:pt x="394" y="0"/>
                    <a:pt x="38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işḷïḓê"/>
            <p:cNvSpPr/>
            <p:nvPr/>
          </p:nvSpPr>
          <p:spPr bwMode="auto">
            <a:xfrm>
              <a:off x="7061201" y="4092576"/>
              <a:ext cx="1482725" cy="1674813"/>
            </a:xfrm>
            <a:prstGeom prst="rect">
              <a:avLst/>
            </a:pr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îS1ïdè"/>
            <p:cNvSpPr/>
            <p:nvPr/>
          </p:nvSpPr>
          <p:spPr bwMode="auto">
            <a:xfrm>
              <a:off x="7061201" y="4092576"/>
              <a:ext cx="1482725" cy="167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íṩ1íďe"/>
            <p:cNvSpPr/>
            <p:nvPr/>
          </p:nvSpPr>
          <p:spPr bwMode="auto">
            <a:xfrm>
              <a:off x="7061201" y="4092576"/>
              <a:ext cx="750888" cy="752475"/>
            </a:xfrm>
            <a:custGeom>
              <a:avLst/>
              <a:gdLst>
                <a:gd name="T0" fmla="*/ 473 w 473"/>
                <a:gd name="T1" fmla="*/ 0 h 474"/>
                <a:gd name="T2" fmla="*/ 94 w 473"/>
                <a:gd name="T3" fmla="*/ 0 h 474"/>
                <a:gd name="T4" fmla="*/ 0 w 473"/>
                <a:gd name="T5" fmla="*/ 95 h 474"/>
                <a:gd name="T6" fmla="*/ 0 w 473"/>
                <a:gd name="T7" fmla="*/ 474 h 474"/>
                <a:gd name="T8" fmla="*/ 473 w 47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474">
                  <a:moveTo>
                    <a:pt x="473" y="0"/>
                  </a:moveTo>
                  <a:lnTo>
                    <a:pt x="94" y="0"/>
                  </a:lnTo>
                  <a:lnTo>
                    <a:pt x="0" y="95"/>
                  </a:lnTo>
                  <a:lnTo>
                    <a:pt x="0" y="474"/>
                  </a:lnTo>
                  <a:lnTo>
                    <a:pt x="473" y="0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iṡḷidè"/>
            <p:cNvSpPr/>
            <p:nvPr/>
          </p:nvSpPr>
          <p:spPr bwMode="auto">
            <a:xfrm>
              <a:off x="7061201" y="4092576"/>
              <a:ext cx="750888" cy="752475"/>
            </a:xfrm>
            <a:custGeom>
              <a:avLst/>
              <a:gdLst>
                <a:gd name="T0" fmla="*/ 473 w 473"/>
                <a:gd name="T1" fmla="*/ 0 h 474"/>
                <a:gd name="T2" fmla="*/ 94 w 473"/>
                <a:gd name="T3" fmla="*/ 0 h 474"/>
                <a:gd name="T4" fmla="*/ 0 w 473"/>
                <a:gd name="T5" fmla="*/ 95 h 474"/>
                <a:gd name="T6" fmla="*/ 0 w 473"/>
                <a:gd name="T7" fmla="*/ 474 h 474"/>
                <a:gd name="T8" fmla="*/ 473 w 47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474">
                  <a:moveTo>
                    <a:pt x="473" y="0"/>
                  </a:moveTo>
                  <a:lnTo>
                    <a:pt x="94" y="0"/>
                  </a:lnTo>
                  <a:lnTo>
                    <a:pt x="0" y="95"/>
                  </a:lnTo>
                  <a:lnTo>
                    <a:pt x="0" y="474"/>
                  </a:lnTo>
                  <a:lnTo>
                    <a:pt x="4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î$1ide"/>
            <p:cNvSpPr/>
            <p:nvPr/>
          </p:nvSpPr>
          <p:spPr bwMode="auto">
            <a:xfrm>
              <a:off x="7061201" y="4092576"/>
              <a:ext cx="1225550" cy="1227138"/>
            </a:xfrm>
            <a:custGeom>
              <a:avLst/>
              <a:gdLst>
                <a:gd name="T0" fmla="*/ 772 w 772"/>
                <a:gd name="T1" fmla="*/ 0 h 773"/>
                <a:gd name="T2" fmla="*/ 555 w 772"/>
                <a:gd name="T3" fmla="*/ 0 h 773"/>
                <a:gd name="T4" fmla="*/ 0 w 772"/>
                <a:gd name="T5" fmla="*/ 554 h 773"/>
                <a:gd name="T6" fmla="*/ 0 w 772"/>
                <a:gd name="T7" fmla="*/ 773 h 773"/>
                <a:gd name="T8" fmla="*/ 772 w 772"/>
                <a:gd name="T9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773">
                  <a:moveTo>
                    <a:pt x="772" y="0"/>
                  </a:moveTo>
                  <a:lnTo>
                    <a:pt x="555" y="0"/>
                  </a:lnTo>
                  <a:lnTo>
                    <a:pt x="0" y="554"/>
                  </a:lnTo>
                  <a:lnTo>
                    <a:pt x="0" y="773"/>
                  </a:lnTo>
                  <a:lnTo>
                    <a:pt x="772" y="0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íśḻïďe"/>
            <p:cNvSpPr/>
            <p:nvPr/>
          </p:nvSpPr>
          <p:spPr bwMode="auto">
            <a:xfrm>
              <a:off x="7061201" y="4092576"/>
              <a:ext cx="1225550" cy="1227138"/>
            </a:xfrm>
            <a:custGeom>
              <a:avLst/>
              <a:gdLst>
                <a:gd name="T0" fmla="*/ 772 w 772"/>
                <a:gd name="T1" fmla="*/ 0 h 773"/>
                <a:gd name="T2" fmla="*/ 555 w 772"/>
                <a:gd name="T3" fmla="*/ 0 h 773"/>
                <a:gd name="T4" fmla="*/ 0 w 772"/>
                <a:gd name="T5" fmla="*/ 554 h 773"/>
                <a:gd name="T6" fmla="*/ 0 w 772"/>
                <a:gd name="T7" fmla="*/ 773 h 773"/>
                <a:gd name="T8" fmla="*/ 772 w 772"/>
                <a:gd name="T9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773">
                  <a:moveTo>
                    <a:pt x="772" y="0"/>
                  </a:moveTo>
                  <a:lnTo>
                    <a:pt x="555" y="0"/>
                  </a:lnTo>
                  <a:lnTo>
                    <a:pt x="0" y="554"/>
                  </a:lnTo>
                  <a:lnTo>
                    <a:pt x="0" y="773"/>
                  </a:lnTo>
                  <a:lnTo>
                    <a:pt x="7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îŝlîḑe"/>
            <p:cNvSpPr/>
            <p:nvPr/>
          </p:nvSpPr>
          <p:spPr bwMode="auto">
            <a:xfrm>
              <a:off x="8208963" y="5432426"/>
              <a:ext cx="334963" cy="334963"/>
            </a:xfrm>
            <a:custGeom>
              <a:avLst/>
              <a:gdLst>
                <a:gd name="T0" fmla="*/ 211 w 211"/>
                <a:gd name="T1" fmla="*/ 0 h 211"/>
                <a:gd name="T2" fmla="*/ 0 w 211"/>
                <a:gd name="T3" fmla="*/ 211 h 211"/>
                <a:gd name="T4" fmla="*/ 211 w 211"/>
                <a:gd name="T5" fmla="*/ 211 h 211"/>
                <a:gd name="T6" fmla="*/ 211 w 211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11">
                  <a:moveTo>
                    <a:pt x="211" y="0"/>
                  </a:moveTo>
                  <a:lnTo>
                    <a:pt x="0" y="211"/>
                  </a:lnTo>
                  <a:lnTo>
                    <a:pt x="211" y="21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íṡļiḓè"/>
            <p:cNvSpPr/>
            <p:nvPr/>
          </p:nvSpPr>
          <p:spPr bwMode="auto">
            <a:xfrm>
              <a:off x="8208963" y="5432426"/>
              <a:ext cx="334963" cy="334963"/>
            </a:xfrm>
            <a:custGeom>
              <a:avLst/>
              <a:gdLst>
                <a:gd name="T0" fmla="*/ 211 w 211"/>
                <a:gd name="T1" fmla="*/ 0 h 211"/>
                <a:gd name="T2" fmla="*/ 0 w 211"/>
                <a:gd name="T3" fmla="*/ 211 h 211"/>
                <a:gd name="T4" fmla="*/ 211 w 211"/>
                <a:gd name="T5" fmla="*/ 211 h 211"/>
                <a:gd name="T6" fmla="*/ 211 w 211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11">
                  <a:moveTo>
                    <a:pt x="211" y="0"/>
                  </a:moveTo>
                  <a:lnTo>
                    <a:pt x="0" y="211"/>
                  </a:lnTo>
                  <a:lnTo>
                    <a:pt x="211" y="211"/>
                  </a:lnTo>
                  <a:lnTo>
                    <a:pt x="2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íṣ1ïḋê"/>
            <p:cNvSpPr/>
            <p:nvPr/>
          </p:nvSpPr>
          <p:spPr bwMode="auto">
            <a:xfrm>
              <a:off x="7585076" y="4808538"/>
              <a:ext cx="958850" cy="958850"/>
            </a:xfrm>
            <a:custGeom>
              <a:avLst/>
              <a:gdLst>
                <a:gd name="T0" fmla="*/ 604 w 604"/>
                <a:gd name="T1" fmla="*/ 0 h 604"/>
                <a:gd name="T2" fmla="*/ 0 w 604"/>
                <a:gd name="T3" fmla="*/ 604 h 604"/>
                <a:gd name="T4" fmla="*/ 217 w 604"/>
                <a:gd name="T5" fmla="*/ 604 h 604"/>
                <a:gd name="T6" fmla="*/ 604 w 604"/>
                <a:gd name="T7" fmla="*/ 217 h 604"/>
                <a:gd name="T8" fmla="*/ 604 w 604"/>
                <a:gd name="T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604">
                  <a:moveTo>
                    <a:pt x="604" y="0"/>
                  </a:moveTo>
                  <a:lnTo>
                    <a:pt x="0" y="604"/>
                  </a:lnTo>
                  <a:lnTo>
                    <a:pt x="217" y="604"/>
                  </a:lnTo>
                  <a:lnTo>
                    <a:pt x="604" y="217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îSḻíḍé"/>
            <p:cNvSpPr/>
            <p:nvPr/>
          </p:nvSpPr>
          <p:spPr bwMode="auto">
            <a:xfrm>
              <a:off x="7585076" y="4808538"/>
              <a:ext cx="958850" cy="958850"/>
            </a:xfrm>
            <a:custGeom>
              <a:avLst/>
              <a:gdLst>
                <a:gd name="T0" fmla="*/ 604 w 604"/>
                <a:gd name="T1" fmla="*/ 0 h 604"/>
                <a:gd name="T2" fmla="*/ 0 w 604"/>
                <a:gd name="T3" fmla="*/ 604 h 604"/>
                <a:gd name="T4" fmla="*/ 217 w 604"/>
                <a:gd name="T5" fmla="*/ 604 h 604"/>
                <a:gd name="T6" fmla="*/ 604 w 604"/>
                <a:gd name="T7" fmla="*/ 217 h 604"/>
                <a:gd name="T8" fmla="*/ 604 w 604"/>
                <a:gd name="T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604">
                  <a:moveTo>
                    <a:pt x="604" y="0"/>
                  </a:moveTo>
                  <a:lnTo>
                    <a:pt x="0" y="604"/>
                  </a:lnTo>
                  <a:lnTo>
                    <a:pt x="217" y="604"/>
                  </a:lnTo>
                  <a:lnTo>
                    <a:pt x="604" y="217"/>
                  </a:lnTo>
                  <a:lnTo>
                    <a:pt x="6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ïṩḻïḑê"/>
            <p:cNvSpPr/>
            <p:nvPr/>
          </p:nvSpPr>
          <p:spPr bwMode="auto">
            <a:xfrm>
              <a:off x="7134226" y="4092576"/>
              <a:ext cx="1409700" cy="1674813"/>
            </a:xfrm>
            <a:custGeom>
              <a:avLst/>
              <a:gdLst>
                <a:gd name="T0" fmla="*/ 888 w 888"/>
                <a:gd name="T1" fmla="*/ 0 h 1055"/>
                <a:gd name="T2" fmla="*/ 877 w 888"/>
                <a:gd name="T3" fmla="*/ 0 h 1055"/>
                <a:gd name="T4" fmla="*/ 0 w 888"/>
                <a:gd name="T5" fmla="*/ 879 h 1055"/>
                <a:gd name="T6" fmla="*/ 0 w 888"/>
                <a:gd name="T7" fmla="*/ 1055 h 1055"/>
                <a:gd name="T8" fmla="*/ 202 w 888"/>
                <a:gd name="T9" fmla="*/ 1055 h 1055"/>
                <a:gd name="T10" fmla="*/ 888 w 888"/>
                <a:gd name="T11" fmla="*/ 368 h 1055"/>
                <a:gd name="T12" fmla="*/ 888 w 888"/>
                <a:gd name="T13" fmla="*/ 0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055">
                  <a:moveTo>
                    <a:pt x="888" y="0"/>
                  </a:moveTo>
                  <a:lnTo>
                    <a:pt x="877" y="0"/>
                  </a:lnTo>
                  <a:lnTo>
                    <a:pt x="0" y="879"/>
                  </a:lnTo>
                  <a:lnTo>
                    <a:pt x="0" y="1055"/>
                  </a:lnTo>
                  <a:lnTo>
                    <a:pt x="202" y="1055"/>
                  </a:lnTo>
                  <a:lnTo>
                    <a:pt x="888" y="368"/>
                  </a:lnTo>
                  <a:lnTo>
                    <a:pt x="888" y="0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îŝľïďe"/>
            <p:cNvSpPr/>
            <p:nvPr/>
          </p:nvSpPr>
          <p:spPr bwMode="auto">
            <a:xfrm>
              <a:off x="7134226" y="4092576"/>
              <a:ext cx="1409700" cy="1674813"/>
            </a:xfrm>
            <a:custGeom>
              <a:avLst/>
              <a:gdLst>
                <a:gd name="T0" fmla="*/ 888 w 888"/>
                <a:gd name="T1" fmla="*/ 0 h 1055"/>
                <a:gd name="T2" fmla="*/ 877 w 888"/>
                <a:gd name="T3" fmla="*/ 0 h 1055"/>
                <a:gd name="T4" fmla="*/ 0 w 888"/>
                <a:gd name="T5" fmla="*/ 879 h 1055"/>
                <a:gd name="T6" fmla="*/ 0 w 888"/>
                <a:gd name="T7" fmla="*/ 1055 h 1055"/>
                <a:gd name="T8" fmla="*/ 202 w 888"/>
                <a:gd name="T9" fmla="*/ 1055 h 1055"/>
                <a:gd name="T10" fmla="*/ 888 w 888"/>
                <a:gd name="T11" fmla="*/ 368 h 1055"/>
                <a:gd name="T12" fmla="*/ 888 w 888"/>
                <a:gd name="T13" fmla="*/ 0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055">
                  <a:moveTo>
                    <a:pt x="888" y="0"/>
                  </a:moveTo>
                  <a:lnTo>
                    <a:pt x="877" y="0"/>
                  </a:lnTo>
                  <a:lnTo>
                    <a:pt x="0" y="879"/>
                  </a:lnTo>
                  <a:lnTo>
                    <a:pt x="0" y="1055"/>
                  </a:lnTo>
                  <a:lnTo>
                    <a:pt x="202" y="1055"/>
                  </a:lnTo>
                  <a:lnTo>
                    <a:pt x="888" y="368"/>
                  </a:lnTo>
                  <a:lnTo>
                    <a:pt x="8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ïṡḷîḓé"/>
            <p:cNvSpPr/>
            <p:nvPr/>
          </p:nvSpPr>
          <p:spPr bwMode="auto">
            <a:xfrm>
              <a:off x="7061201" y="5948363"/>
              <a:ext cx="217488" cy="904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îṥľïḓé"/>
            <p:cNvSpPr/>
            <p:nvPr/>
          </p:nvSpPr>
          <p:spPr bwMode="auto">
            <a:xfrm>
              <a:off x="8326438" y="5948363"/>
              <a:ext cx="217488" cy="90488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ïṩ1ïḋê"/>
            <p:cNvSpPr/>
            <p:nvPr/>
          </p:nvSpPr>
          <p:spPr bwMode="auto">
            <a:xfrm>
              <a:off x="7731126" y="4857751"/>
              <a:ext cx="144463" cy="146050"/>
            </a:xfrm>
            <a:prstGeom prst="ellipse">
              <a:avLst/>
            </a:pr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íslîḓe"/>
            <p:cNvSpPr/>
            <p:nvPr/>
          </p:nvSpPr>
          <p:spPr bwMode="auto">
            <a:xfrm>
              <a:off x="7418388" y="4546601"/>
              <a:ext cx="763588" cy="763588"/>
            </a:xfrm>
            <a:custGeom>
              <a:avLst/>
              <a:gdLst>
                <a:gd name="T0" fmla="*/ 160 w 169"/>
                <a:gd name="T1" fmla="*/ 75 h 169"/>
                <a:gd name="T2" fmla="*/ 146 w 169"/>
                <a:gd name="T3" fmla="*/ 75 h 169"/>
                <a:gd name="T4" fmla="*/ 135 w 169"/>
                <a:gd name="T5" fmla="*/ 48 h 169"/>
                <a:gd name="T6" fmla="*/ 145 w 169"/>
                <a:gd name="T7" fmla="*/ 39 h 169"/>
                <a:gd name="T8" fmla="*/ 145 w 169"/>
                <a:gd name="T9" fmla="*/ 25 h 169"/>
                <a:gd name="T10" fmla="*/ 131 w 169"/>
                <a:gd name="T11" fmla="*/ 25 h 169"/>
                <a:gd name="T12" fmla="*/ 122 w 169"/>
                <a:gd name="T13" fmla="*/ 35 h 169"/>
                <a:gd name="T14" fmla="*/ 94 w 169"/>
                <a:gd name="T15" fmla="*/ 24 h 169"/>
                <a:gd name="T16" fmla="*/ 94 w 169"/>
                <a:gd name="T17" fmla="*/ 10 h 169"/>
                <a:gd name="T18" fmla="*/ 85 w 169"/>
                <a:gd name="T19" fmla="*/ 0 h 169"/>
                <a:gd name="T20" fmla="*/ 75 w 169"/>
                <a:gd name="T21" fmla="*/ 10 h 169"/>
                <a:gd name="T22" fmla="*/ 75 w 169"/>
                <a:gd name="T23" fmla="*/ 24 h 169"/>
                <a:gd name="T24" fmla="*/ 48 w 169"/>
                <a:gd name="T25" fmla="*/ 35 h 169"/>
                <a:gd name="T26" fmla="*/ 39 w 169"/>
                <a:gd name="T27" fmla="*/ 25 h 169"/>
                <a:gd name="T28" fmla="*/ 25 w 169"/>
                <a:gd name="T29" fmla="*/ 25 h 169"/>
                <a:gd name="T30" fmla="*/ 25 w 169"/>
                <a:gd name="T31" fmla="*/ 39 h 169"/>
                <a:gd name="T32" fmla="*/ 35 w 169"/>
                <a:gd name="T33" fmla="*/ 48 h 169"/>
                <a:gd name="T34" fmla="*/ 24 w 169"/>
                <a:gd name="T35" fmla="*/ 75 h 169"/>
                <a:gd name="T36" fmla="*/ 10 w 169"/>
                <a:gd name="T37" fmla="*/ 75 h 169"/>
                <a:gd name="T38" fmla="*/ 0 w 169"/>
                <a:gd name="T39" fmla="*/ 85 h 169"/>
                <a:gd name="T40" fmla="*/ 10 w 169"/>
                <a:gd name="T41" fmla="*/ 94 h 169"/>
                <a:gd name="T42" fmla="*/ 24 w 169"/>
                <a:gd name="T43" fmla="*/ 94 h 169"/>
                <a:gd name="T44" fmla="*/ 35 w 169"/>
                <a:gd name="T45" fmla="*/ 121 h 169"/>
                <a:gd name="T46" fmla="*/ 25 w 169"/>
                <a:gd name="T47" fmla="*/ 131 h 169"/>
                <a:gd name="T48" fmla="*/ 25 w 169"/>
                <a:gd name="T49" fmla="*/ 145 h 169"/>
                <a:gd name="T50" fmla="*/ 39 w 169"/>
                <a:gd name="T51" fmla="*/ 145 h 169"/>
                <a:gd name="T52" fmla="*/ 48 w 169"/>
                <a:gd name="T53" fmla="*/ 135 h 169"/>
                <a:gd name="T54" fmla="*/ 75 w 169"/>
                <a:gd name="T55" fmla="*/ 146 h 169"/>
                <a:gd name="T56" fmla="*/ 75 w 169"/>
                <a:gd name="T57" fmla="*/ 160 h 169"/>
                <a:gd name="T58" fmla="*/ 85 w 169"/>
                <a:gd name="T59" fmla="*/ 169 h 169"/>
                <a:gd name="T60" fmla="*/ 94 w 169"/>
                <a:gd name="T61" fmla="*/ 160 h 169"/>
                <a:gd name="T62" fmla="*/ 94 w 169"/>
                <a:gd name="T63" fmla="*/ 146 h 169"/>
                <a:gd name="T64" fmla="*/ 122 w 169"/>
                <a:gd name="T65" fmla="*/ 135 h 169"/>
                <a:gd name="T66" fmla="*/ 131 w 169"/>
                <a:gd name="T67" fmla="*/ 145 h 169"/>
                <a:gd name="T68" fmla="*/ 145 w 169"/>
                <a:gd name="T69" fmla="*/ 145 h 169"/>
                <a:gd name="T70" fmla="*/ 145 w 169"/>
                <a:gd name="T71" fmla="*/ 131 h 169"/>
                <a:gd name="T72" fmla="*/ 135 w 169"/>
                <a:gd name="T73" fmla="*/ 121 h 169"/>
                <a:gd name="T74" fmla="*/ 146 w 169"/>
                <a:gd name="T75" fmla="*/ 94 h 169"/>
                <a:gd name="T76" fmla="*/ 160 w 169"/>
                <a:gd name="T77" fmla="*/ 94 h 169"/>
                <a:gd name="T78" fmla="*/ 169 w 169"/>
                <a:gd name="T79" fmla="*/ 85 h 169"/>
                <a:gd name="T80" fmla="*/ 160 w 169"/>
                <a:gd name="T81" fmla="*/ 75 h 169"/>
                <a:gd name="T82" fmla="*/ 123 w 169"/>
                <a:gd name="T83" fmla="*/ 85 h 169"/>
                <a:gd name="T84" fmla="*/ 85 w 169"/>
                <a:gd name="T85" fmla="*/ 123 h 169"/>
                <a:gd name="T86" fmla="*/ 47 w 169"/>
                <a:gd name="T87" fmla="*/ 85 h 169"/>
                <a:gd name="T88" fmla="*/ 85 w 169"/>
                <a:gd name="T89" fmla="*/ 47 h 169"/>
                <a:gd name="T90" fmla="*/ 123 w 169"/>
                <a:gd name="T91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9" h="169">
                  <a:moveTo>
                    <a:pt x="160" y="75"/>
                  </a:moveTo>
                  <a:cubicBezTo>
                    <a:pt x="146" y="75"/>
                    <a:pt x="146" y="75"/>
                    <a:pt x="146" y="75"/>
                  </a:cubicBezTo>
                  <a:cubicBezTo>
                    <a:pt x="145" y="65"/>
                    <a:pt x="141" y="56"/>
                    <a:pt x="135" y="48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8" y="35"/>
                    <a:pt x="148" y="29"/>
                    <a:pt x="145" y="25"/>
                  </a:cubicBezTo>
                  <a:cubicBezTo>
                    <a:pt x="141" y="21"/>
                    <a:pt x="135" y="21"/>
                    <a:pt x="131" y="25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14" y="29"/>
                    <a:pt x="104" y="25"/>
                    <a:pt x="94" y="24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4" y="5"/>
                    <a:pt x="90" y="0"/>
                    <a:pt x="85" y="0"/>
                  </a:cubicBezTo>
                  <a:cubicBezTo>
                    <a:pt x="80" y="0"/>
                    <a:pt x="75" y="5"/>
                    <a:pt x="75" y="10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65" y="25"/>
                    <a:pt x="56" y="29"/>
                    <a:pt x="48" y="3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5" y="21"/>
                    <a:pt x="29" y="21"/>
                    <a:pt x="25" y="25"/>
                  </a:cubicBezTo>
                  <a:cubicBezTo>
                    <a:pt x="22" y="29"/>
                    <a:pt x="22" y="35"/>
                    <a:pt x="25" y="3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29" y="56"/>
                    <a:pt x="25" y="65"/>
                    <a:pt x="24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80"/>
                    <a:pt x="0" y="85"/>
                  </a:cubicBezTo>
                  <a:cubicBezTo>
                    <a:pt x="0" y="90"/>
                    <a:pt x="5" y="94"/>
                    <a:pt x="10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5" y="104"/>
                    <a:pt x="29" y="114"/>
                    <a:pt x="35" y="12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2" y="135"/>
                    <a:pt x="22" y="141"/>
                    <a:pt x="25" y="145"/>
                  </a:cubicBezTo>
                  <a:cubicBezTo>
                    <a:pt x="29" y="148"/>
                    <a:pt x="35" y="148"/>
                    <a:pt x="39" y="145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56" y="141"/>
                    <a:pt x="65" y="145"/>
                    <a:pt x="75" y="146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5" y="165"/>
                    <a:pt x="80" y="169"/>
                    <a:pt x="85" y="169"/>
                  </a:cubicBezTo>
                  <a:cubicBezTo>
                    <a:pt x="90" y="169"/>
                    <a:pt x="94" y="165"/>
                    <a:pt x="94" y="160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104" y="145"/>
                    <a:pt x="114" y="141"/>
                    <a:pt x="122" y="13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5" y="148"/>
                    <a:pt x="141" y="148"/>
                    <a:pt x="145" y="145"/>
                  </a:cubicBezTo>
                  <a:cubicBezTo>
                    <a:pt x="148" y="141"/>
                    <a:pt x="148" y="135"/>
                    <a:pt x="145" y="13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14"/>
                    <a:pt x="145" y="104"/>
                    <a:pt x="146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5" y="94"/>
                    <a:pt x="169" y="90"/>
                    <a:pt x="169" y="85"/>
                  </a:cubicBezTo>
                  <a:cubicBezTo>
                    <a:pt x="169" y="80"/>
                    <a:pt x="165" y="75"/>
                    <a:pt x="160" y="75"/>
                  </a:cubicBezTo>
                  <a:close/>
                  <a:moveTo>
                    <a:pt x="123" y="85"/>
                  </a:moveTo>
                  <a:cubicBezTo>
                    <a:pt x="123" y="106"/>
                    <a:pt x="106" y="123"/>
                    <a:pt x="85" y="123"/>
                  </a:cubicBezTo>
                  <a:cubicBezTo>
                    <a:pt x="64" y="123"/>
                    <a:pt x="47" y="106"/>
                    <a:pt x="47" y="85"/>
                  </a:cubicBezTo>
                  <a:cubicBezTo>
                    <a:pt x="47" y="64"/>
                    <a:pt x="64" y="47"/>
                    <a:pt x="85" y="47"/>
                  </a:cubicBezTo>
                  <a:cubicBezTo>
                    <a:pt x="106" y="47"/>
                    <a:pt x="123" y="64"/>
                    <a:pt x="123" y="85"/>
                  </a:cubicBez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íṩḷïḍe"/>
            <p:cNvSpPr/>
            <p:nvPr/>
          </p:nvSpPr>
          <p:spPr bwMode="auto">
            <a:xfrm>
              <a:off x="8350251" y="4546601"/>
              <a:ext cx="117475" cy="763588"/>
            </a:xfrm>
            <a:custGeom>
              <a:avLst/>
              <a:gdLst>
                <a:gd name="T0" fmla="*/ 13 w 26"/>
                <a:gd name="T1" fmla="*/ 169 h 169"/>
                <a:gd name="T2" fmla="*/ 13 w 26"/>
                <a:gd name="T3" fmla="*/ 169 h 169"/>
                <a:gd name="T4" fmla="*/ 0 w 26"/>
                <a:gd name="T5" fmla="*/ 156 h 169"/>
                <a:gd name="T6" fmla="*/ 0 w 26"/>
                <a:gd name="T7" fmla="*/ 14 h 169"/>
                <a:gd name="T8" fmla="*/ 13 w 26"/>
                <a:gd name="T9" fmla="*/ 0 h 169"/>
                <a:gd name="T10" fmla="*/ 26 w 26"/>
                <a:gd name="T11" fmla="*/ 14 h 169"/>
                <a:gd name="T12" fmla="*/ 26 w 26"/>
                <a:gd name="T13" fmla="*/ 156 h 169"/>
                <a:gd name="T14" fmla="*/ 13 w 2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69">
                  <a:moveTo>
                    <a:pt x="13" y="169"/>
                  </a:moveTo>
                  <a:cubicBezTo>
                    <a:pt x="13" y="169"/>
                    <a:pt x="13" y="169"/>
                    <a:pt x="13" y="169"/>
                  </a:cubicBezTo>
                  <a:cubicBezTo>
                    <a:pt x="6" y="169"/>
                    <a:pt x="0" y="163"/>
                    <a:pt x="0" y="1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6" y="6"/>
                    <a:pt x="26" y="14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26" y="163"/>
                    <a:pt x="21" y="169"/>
                    <a:pt x="13" y="169"/>
                  </a:cubicBez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ïṩḷïdê"/>
            <p:cNvSpPr/>
            <p:nvPr/>
          </p:nvSpPr>
          <p:spPr bwMode="auto">
            <a:xfrm>
              <a:off x="8350251" y="4546601"/>
              <a:ext cx="117475" cy="130175"/>
            </a:xfrm>
            <a:custGeom>
              <a:avLst/>
              <a:gdLst>
                <a:gd name="T0" fmla="*/ 13 w 26"/>
                <a:gd name="T1" fmla="*/ 0 h 29"/>
                <a:gd name="T2" fmla="*/ 0 w 26"/>
                <a:gd name="T3" fmla="*/ 14 h 29"/>
                <a:gd name="T4" fmla="*/ 0 w 26"/>
                <a:gd name="T5" fmla="*/ 29 h 29"/>
                <a:gd name="T6" fmla="*/ 26 w 26"/>
                <a:gd name="T7" fmla="*/ 29 h 29"/>
                <a:gd name="T8" fmla="*/ 26 w 26"/>
                <a:gd name="T9" fmla="*/ 14 h 29"/>
                <a:gd name="T10" fmla="*/ 13 w 26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13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6"/>
                    <a:pt x="21" y="0"/>
                    <a:pt x="13" y="0"/>
                  </a:cubicBezTo>
                  <a:close/>
                </a:path>
              </a:pathLst>
            </a:custGeom>
            <a:solidFill>
              <a:srgbClr val="67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iSľiḓê"/>
            <p:cNvSpPr/>
            <p:nvPr/>
          </p:nvSpPr>
          <p:spPr bwMode="auto">
            <a:xfrm>
              <a:off x="8350251" y="5180013"/>
              <a:ext cx="117475" cy="130175"/>
            </a:xfrm>
            <a:custGeom>
              <a:avLst/>
              <a:gdLst>
                <a:gd name="T0" fmla="*/ 13 w 26"/>
                <a:gd name="T1" fmla="*/ 29 h 29"/>
                <a:gd name="T2" fmla="*/ 26 w 26"/>
                <a:gd name="T3" fmla="*/ 16 h 29"/>
                <a:gd name="T4" fmla="*/ 26 w 26"/>
                <a:gd name="T5" fmla="*/ 0 h 29"/>
                <a:gd name="T6" fmla="*/ 0 w 26"/>
                <a:gd name="T7" fmla="*/ 0 h 29"/>
                <a:gd name="T8" fmla="*/ 0 w 26"/>
                <a:gd name="T9" fmla="*/ 16 h 29"/>
                <a:gd name="T10" fmla="*/ 13 w 26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13" y="29"/>
                  </a:moveTo>
                  <a:cubicBezTo>
                    <a:pt x="21" y="29"/>
                    <a:pt x="26" y="23"/>
                    <a:pt x="26" y="1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3"/>
                    <a:pt x="6" y="29"/>
                    <a:pt x="13" y="29"/>
                  </a:cubicBezTo>
                  <a:close/>
                </a:path>
              </a:pathLst>
            </a:custGeom>
            <a:solidFill>
              <a:srgbClr val="67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iSḷíde"/>
            <p:cNvSpPr/>
            <p:nvPr/>
          </p:nvSpPr>
          <p:spPr bwMode="auto">
            <a:xfrm>
              <a:off x="3625851" y="4772026"/>
              <a:ext cx="1350963" cy="1354138"/>
            </a:xfrm>
            <a:prstGeom prst="ellipse">
              <a:avLst/>
            </a:prstGeom>
            <a:solidFill>
              <a:srgbClr val="FFD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ïṣľîḓê"/>
            <p:cNvSpPr/>
            <p:nvPr/>
          </p:nvSpPr>
          <p:spPr bwMode="auto">
            <a:xfrm>
              <a:off x="3883026" y="4595813"/>
              <a:ext cx="836613" cy="254000"/>
            </a:xfrm>
            <a:custGeom>
              <a:avLst/>
              <a:gdLst>
                <a:gd name="T0" fmla="*/ 92 w 185"/>
                <a:gd name="T1" fmla="*/ 0 h 56"/>
                <a:gd name="T2" fmla="*/ 16 w 185"/>
                <a:gd name="T3" fmla="*/ 0 h 56"/>
                <a:gd name="T4" fmla="*/ 7 w 185"/>
                <a:gd name="T5" fmla="*/ 20 h 56"/>
                <a:gd name="T6" fmla="*/ 40 w 185"/>
                <a:gd name="T7" fmla="*/ 56 h 56"/>
                <a:gd name="T8" fmla="*/ 92 w 185"/>
                <a:gd name="T9" fmla="*/ 55 h 56"/>
                <a:gd name="T10" fmla="*/ 144 w 185"/>
                <a:gd name="T11" fmla="*/ 56 h 56"/>
                <a:gd name="T12" fmla="*/ 178 w 185"/>
                <a:gd name="T13" fmla="*/ 20 h 56"/>
                <a:gd name="T14" fmla="*/ 169 w 185"/>
                <a:gd name="T15" fmla="*/ 0 h 56"/>
                <a:gd name="T16" fmla="*/ 92 w 18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56">
                  <a:moveTo>
                    <a:pt x="9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6" y="0"/>
                    <a:pt x="0" y="13"/>
                    <a:pt x="7" y="20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78" y="20"/>
                    <a:pt x="178" y="20"/>
                    <a:pt x="178" y="20"/>
                  </a:cubicBezTo>
                  <a:cubicBezTo>
                    <a:pt x="185" y="13"/>
                    <a:pt x="179" y="0"/>
                    <a:pt x="169" y="0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D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ï$ļïḋe"/>
            <p:cNvSpPr/>
            <p:nvPr/>
          </p:nvSpPr>
          <p:spPr bwMode="auto">
            <a:xfrm>
              <a:off x="3959226" y="4772026"/>
              <a:ext cx="677863" cy="68263"/>
            </a:xfrm>
            <a:custGeom>
              <a:avLst/>
              <a:gdLst>
                <a:gd name="T0" fmla="*/ 143 w 150"/>
                <a:gd name="T1" fmla="*/ 15 h 15"/>
                <a:gd name="T2" fmla="*/ 8 w 150"/>
                <a:gd name="T3" fmla="*/ 15 h 15"/>
                <a:gd name="T4" fmla="*/ 0 w 150"/>
                <a:gd name="T5" fmla="*/ 7 h 15"/>
                <a:gd name="T6" fmla="*/ 8 w 150"/>
                <a:gd name="T7" fmla="*/ 0 h 15"/>
                <a:gd name="T8" fmla="*/ 143 w 150"/>
                <a:gd name="T9" fmla="*/ 0 h 15"/>
                <a:gd name="T10" fmla="*/ 150 w 150"/>
                <a:gd name="T11" fmla="*/ 7 h 15"/>
                <a:gd name="T12" fmla="*/ 143 w 150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5">
                  <a:moveTo>
                    <a:pt x="143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7"/>
                  </a:cubicBezTo>
                  <a:cubicBezTo>
                    <a:pt x="150" y="12"/>
                    <a:pt x="147" y="15"/>
                    <a:pt x="143" y="15"/>
                  </a:cubicBezTo>
                  <a:close/>
                </a:path>
              </a:pathLst>
            </a:custGeom>
            <a:solidFill>
              <a:srgbClr val="D9B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ïš1ídè"/>
            <p:cNvSpPr/>
            <p:nvPr/>
          </p:nvSpPr>
          <p:spPr bwMode="auto">
            <a:xfrm>
              <a:off x="4044951" y="4987926"/>
              <a:ext cx="434414" cy="938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 fontScale="85000" lnSpcReduction="20000"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100" b="0" i="0" u="none" strike="noStrike" kern="1200" cap="none" spc="0" normalizeH="0" baseline="0" noProof="0">
                  <a:ln>
                    <a:noFill/>
                  </a:ln>
                  <a:solidFill>
                    <a:srgbClr val="A3863B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$</a:t>
              </a:r>
              <a:endParaRPr kumimoji="0" lang="zh-CN" altLang="zh-CN" sz="6100" b="0" i="0" u="none" strike="noStrike" kern="1200" cap="none" spc="0" normalizeH="0" baseline="0" noProof="0">
                <a:ln>
                  <a:noFill/>
                </a:ln>
                <a:solidFill>
                  <a:srgbClr val="A3863B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ïsľiḓe"/>
            <p:cNvSpPr/>
            <p:nvPr/>
          </p:nvSpPr>
          <p:spPr bwMode="auto">
            <a:xfrm>
              <a:off x="5438776" y="4821238"/>
              <a:ext cx="1355725" cy="1358900"/>
            </a:xfrm>
            <a:custGeom>
              <a:avLst/>
              <a:gdLst>
                <a:gd name="T0" fmla="*/ 266 w 300"/>
                <a:gd name="T1" fmla="*/ 211 h 300"/>
                <a:gd name="T2" fmla="*/ 89 w 300"/>
                <a:gd name="T3" fmla="*/ 266 h 300"/>
                <a:gd name="T4" fmla="*/ 33 w 300"/>
                <a:gd name="T5" fmla="*/ 89 h 300"/>
                <a:gd name="T6" fmla="*/ 211 w 300"/>
                <a:gd name="T7" fmla="*/ 34 h 300"/>
                <a:gd name="T8" fmla="*/ 266 w 300"/>
                <a:gd name="T9" fmla="*/ 21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00">
                  <a:moveTo>
                    <a:pt x="266" y="211"/>
                  </a:moveTo>
                  <a:cubicBezTo>
                    <a:pt x="232" y="275"/>
                    <a:pt x="153" y="300"/>
                    <a:pt x="89" y="266"/>
                  </a:cubicBezTo>
                  <a:cubicBezTo>
                    <a:pt x="24" y="232"/>
                    <a:pt x="0" y="153"/>
                    <a:pt x="33" y="89"/>
                  </a:cubicBezTo>
                  <a:cubicBezTo>
                    <a:pt x="67" y="25"/>
                    <a:pt x="146" y="0"/>
                    <a:pt x="211" y="34"/>
                  </a:cubicBezTo>
                  <a:cubicBezTo>
                    <a:pt x="275" y="67"/>
                    <a:pt x="300" y="146"/>
                    <a:pt x="266" y="211"/>
                  </a:cubicBezTo>
                </a:path>
              </a:pathLst>
            </a:custGeom>
            <a:solidFill>
              <a:srgbClr val="D9B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îSľíḍé"/>
            <p:cNvSpPr/>
            <p:nvPr/>
          </p:nvSpPr>
          <p:spPr bwMode="auto">
            <a:xfrm>
              <a:off x="6116638" y="4676776"/>
              <a:ext cx="650875" cy="452438"/>
            </a:xfrm>
            <a:custGeom>
              <a:avLst/>
              <a:gdLst>
                <a:gd name="T0" fmla="*/ 76 w 144"/>
                <a:gd name="T1" fmla="*/ 35 h 100"/>
                <a:gd name="T2" fmla="*/ 17 w 144"/>
                <a:gd name="T3" fmla="*/ 4 h 100"/>
                <a:gd name="T4" fmla="*/ 2 w 144"/>
                <a:gd name="T5" fmla="*/ 17 h 100"/>
                <a:gd name="T6" fmla="*/ 13 w 144"/>
                <a:gd name="T7" fmla="*/ 58 h 100"/>
                <a:gd name="T8" fmla="*/ 54 w 144"/>
                <a:gd name="T9" fmla="*/ 78 h 100"/>
                <a:gd name="T10" fmla="*/ 94 w 144"/>
                <a:gd name="T11" fmla="*/ 100 h 100"/>
                <a:gd name="T12" fmla="*/ 134 w 144"/>
                <a:gd name="T13" fmla="*/ 86 h 100"/>
                <a:gd name="T14" fmla="*/ 135 w 144"/>
                <a:gd name="T15" fmla="*/ 66 h 100"/>
                <a:gd name="T16" fmla="*/ 76 w 144"/>
                <a:gd name="T17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00">
                  <a:moveTo>
                    <a:pt x="76" y="35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9" y="0"/>
                    <a:pt x="0" y="8"/>
                    <a:pt x="2" y="1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43" y="83"/>
                    <a:pt x="144" y="71"/>
                    <a:pt x="135" y="66"/>
                  </a:cubicBezTo>
                  <a:lnTo>
                    <a:pt x="76" y="35"/>
                  </a:lnTo>
                  <a:close/>
                </a:path>
              </a:pathLst>
            </a:custGeom>
            <a:solidFill>
              <a:srgbClr val="D9B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íşľîďê"/>
            <p:cNvSpPr/>
            <p:nvPr/>
          </p:nvSpPr>
          <p:spPr bwMode="auto">
            <a:xfrm>
              <a:off x="6102351" y="4840288"/>
              <a:ext cx="542925" cy="320675"/>
            </a:xfrm>
            <a:custGeom>
              <a:avLst/>
              <a:gdLst>
                <a:gd name="T0" fmla="*/ 109 w 120"/>
                <a:gd name="T1" fmla="*/ 69 h 71"/>
                <a:gd name="T2" fmla="*/ 5 w 120"/>
                <a:gd name="T3" fmla="*/ 14 h 71"/>
                <a:gd name="T4" fmla="*/ 2 w 120"/>
                <a:gd name="T5" fmla="*/ 5 h 71"/>
                <a:gd name="T6" fmla="*/ 11 w 120"/>
                <a:gd name="T7" fmla="*/ 2 h 71"/>
                <a:gd name="T8" fmla="*/ 116 w 120"/>
                <a:gd name="T9" fmla="*/ 57 h 71"/>
                <a:gd name="T10" fmla="*/ 119 w 120"/>
                <a:gd name="T11" fmla="*/ 66 h 71"/>
                <a:gd name="T12" fmla="*/ 109 w 120"/>
                <a:gd name="T13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1">
                  <a:moveTo>
                    <a:pt x="109" y="6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8"/>
                    <a:pt x="2" y="5"/>
                  </a:cubicBezTo>
                  <a:cubicBezTo>
                    <a:pt x="4" y="2"/>
                    <a:pt x="8" y="0"/>
                    <a:pt x="11" y="2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9" y="59"/>
                    <a:pt x="120" y="63"/>
                    <a:pt x="119" y="66"/>
                  </a:cubicBezTo>
                  <a:cubicBezTo>
                    <a:pt x="117" y="69"/>
                    <a:pt x="113" y="71"/>
                    <a:pt x="109" y="69"/>
                  </a:cubicBezTo>
                  <a:close/>
                </a:path>
              </a:pathLst>
            </a:custGeom>
            <a:solidFill>
              <a:srgbClr val="A76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îśḷïďê"/>
            <p:cNvSpPr/>
            <p:nvPr/>
          </p:nvSpPr>
          <p:spPr bwMode="auto">
            <a:xfrm rot="1620000">
              <a:off x="6027465" y="5065346"/>
              <a:ext cx="38472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 fontScale="85000" lnSpcReduction="20000"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>
                  <a:ln>
                    <a:noFill/>
                  </a:ln>
                  <a:solidFill>
                    <a:srgbClr val="A3863B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$</a:t>
              </a:r>
              <a:endParaRPr kumimoji="0" lang="zh-CN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A3863B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íṡḷiḍê"/>
            <p:cNvSpPr/>
            <p:nvPr/>
          </p:nvSpPr>
          <p:spPr bwMode="auto">
            <a:xfrm>
              <a:off x="5180013" y="5645151"/>
              <a:ext cx="958850" cy="471488"/>
            </a:xfrm>
            <a:prstGeom prst="rect">
              <a:avLst/>
            </a:prstGeom>
            <a:solidFill>
              <a:srgbClr val="239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ïš1íḑê"/>
            <p:cNvSpPr/>
            <p:nvPr/>
          </p:nvSpPr>
          <p:spPr bwMode="auto">
            <a:xfrm>
              <a:off x="5180013" y="5645151"/>
              <a:ext cx="95885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îŝḷíďé"/>
            <p:cNvSpPr/>
            <p:nvPr/>
          </p:nvSpPr>
          <p:spPr bwMode="auto">
            <a:xfrm>
              <a:off x="5180013" y="6030913"/>
              <a:ext cx="958850" cy="39688"/>
            </a:xfrm>
            <a:prstGeom prst="rect">
              <a:avLst/>
            </a:prstGeom>
            <a:solidFill>
              <a:srgbClr val="1A7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íṣḷïḍè"/>
            <p:cNvSpPr/>
            <p:nvPr/>
          </p:nvSpPr>
          <p:spPr bwMode="auto">
            <a:xfrm>
              <a:off x="5180013" y="6030913"/>
              <a:ext cx="958850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ïsḻiḓé"/>
            <p:cNvSpPr/>
            <p:nvPr/>
          </p:nvSpPr>
          <p:spPr bwMode="auto">
            <a:xfrm>
              <a:off x="5180013" y="5945188"/>
              <a:ext cx="958850" cy="39688"/>
            </a:xfrm>
            <a:prstGeom prst="rect">
              <a:avLst/>
            </a:prstGeom>
            <a:solidFill>
              <a:srgbClr val="1A7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íşlîďè"/>
            <p:cNvSpPr/>
            <p:nvPr/>
          </p:nvSpPr>
          <p:spPr bwMode="auto">
            <a:xfrm>
              <a:off x="5180013" y="5945188"/>
              <a:ext cx="958850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íṩḷîḍé"/>
            <p:cNvSpPr/>
            <p:nvPr/>
          </p:nvSpPr>
          <p:spPr bwMode="auto">
            <a:xfrm>
              <a:off x="5180013" y="5857876"/>
              <a:ext cx="958850" cy="41275"/>
            </a:xfrm>
            <a:prstGeom prst="rect">
              <a:avLst/>
            </a:prstGeom>
            <a:solidFill>
              <a:srgbClr val="1A7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îšľîďè"/>
            <p:cNvSpPr/>
            <p:nvPr/>
          </p:nvSpPr>
          <p:spPr bwMode="auto">
            <a:xfrm>
              <a:off x="5180013" y="5857876"/>
              <a:ext cx="958850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iṡľiḑè"/>
            <p:cNvSpPr/>
            <p:nvPr/>
          </p:nvSpPr>
          <p:spPr bwMode="auto">
            <a:xfrm>
              <a:off x="5180013" y="5772151"/>
              <a:ext cx="958850" cy="46038"/>
            </a:xfrm>
            <a:prstGeom prst="rect">
              <a:avLst/>
            </a:prstGeom>
            <a:solidFill>
              <a:srgbClr val="1A7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iśḻîḍe"/>
            <p:cNvSpPr/>
            <p:nvPr/>
          </p:nvSpPr>
          <p:spPr bwMode="auto">
            <a:xfrm>
              <a:off x="5180013" y="5772151"/>
              <a:ext cx="958850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ïŝ1íďé"/>
            <p:cNvSpPr/>
            <p:nvPr/>
          </p:nvSpPr>
          <p:spPr bwMode="auto">
            <a:xfrm>
              <a:off x="5180013" y="5686426"/>
              <a:ext cx="958850" cy="46038"/>
            </a:xfrm>
            <a:prstGeom prst="rect">
              <a:avLst/>
            </a:prstGeom>
            <a:solidFill>
              <a:srgbClr val="1A7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î$ḻíďè"/>
            <p:cNvSpPr/>
            <p:nvPr/>
          </p:nvSpPr>
          <p:spPr bwMode="auto">
            <a:xfrm>
              <a:off x="5180013" y="5686426"/>
              <a:ext cx="958850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ïṧ1iḍé"/>
            <p:cNvSpPr/>
            <p:nvPr/>
          </p:nvSpPr>
          <p:spPr bwMode="auto">
            <a:xfrm>
              <a:off x="2906713" y="5106988"/>
              <a:ext cx="220663" cy="222250"/>
            </a:xfrm>
            <a:prstGeom prst="ellipse">
              <a:avLst/>
            </a:prstGeom>
            <a:solidFill>
              <a:srgbClr val="B8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ï$1îdè"/>
            <p:cNvSpPr/>
            <p:nvPr/>
          </p:nvSpPr>
          <p:spPr bwMode="auto">
            <a:xfrm>
              <a:off x="3565526" y="5106988"/>
              <a:ext cx="217488" cy="222250"/>
            </a:xfrm>
            <a:prstGeom prst="ellipse">
              <a:avLst/>
            </a:prstGeom>
            <a:solidFill>
              <a:srgbClr val="B8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íśľïḍé"/>
            <p:cNvSpPr/>
            <p:nvPr/>
          </p:nvSpPr>
          <p:spPr bwMode="auto">
            <a:xfrm>
              <a:off x="3000376" y="5876926"/>
              <a:ext cx="127000" cy="261938"/>
            </a:xfrm>
            <a:custGeom>
              <a:avLst/>
              <a:gdLst>
                <a:gd name="T0" fmla="*/ 14 w 28"/>
                <a:gd name="T1" fmla="*/ 58 h 58"/>
                <a:gd name="T2" fmla="*/ 14 w 28"/>
                <a:gd name="T3" fmla="*/ 58 h 58"/>
                <a:gd name="T4" fmla="*/ 0 w 28"/>
                <a:gd name="T5" fmla="*/ 44 h 58"/>
                <a:gd name="T6" fmla="*/ 0 w 28"/>
                <a:gd name="T7" fmla="*/ 14 h 58"/>
                <a:gd name="T8" fmla="*/ 14 w 28"/>
                <a:gd name="T9" fmla="*/ 0 h 58"/>
                <a:gd name="T10" fmla="*/ 28 w 28"/>
                <a:gd name="T11" fmla="*/ 14 h 58"/>
                <a:gd name="T12" fmla="*/ 28 w 28"/>
                <a:gd name="T13" fmla="*/ 44 h 58"/>
                <a:gd name="T14" fmla="*/ 14 w 28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8">
                  <a:moveTo>
                    <a:pt x="14" y="58"/>
                  </a:moveTo>
                  <a:cubicBezTo>
                    <a:pt x="14" y="58"/>
                    <a:pt x="14" y="58"/>
                    <a:pt x="14" y="58"/>
                  </a:cubicBezTo>
                  <a:cubicBezTo>
                    <a:pt x="6" y="58"/>
                    <a:pt x="0" y="52"/>
                    <a:pt x="0" y="4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52"/>
                    <a:pt x="22" y="58"/>
                    <a:pt x="14" y="58"/>
                  </a:cubicBezTo>
                  <a:close/>
                </a:path>
              </a:pathLst>
            </a:custGeom>
            <a:solidFill>
              <a:srgbClr val="B8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íš1íḓê"/>
            <p:cNvSpPr/>
            <p:nvPr/>
          </p:nvSpPr>
          <p:spPr bwMode="auto">
            <a:xfrm>
              <a:off x="3565526" y="5876926"/>
              <a:ext cx="127000" cy="261938"/>
            </a:xfrm>
            <a:custGeom>
              <a:avLst/>
              <a:gdLst>
                <a:gd name="T0" fmla="*/ 14 w 28"/>
                <a:gd name="T1" fmla="*/ 58 h 58"/>
                <a:gd name="T2" fmla="*/ 14 w 28"/>
                <a:gd name="T3" fmla="*/ 58 h 58"/>
                <a:gd name="T4" fmla="*/ 0 w 28"/>
                <a:gd name="T5" fmla="*/ 44 h 58"/>
                <a:gd name="T6" fmla="*/ 0 w 28"/>
                <a:gd name="T7" fmla="*/ 14 h 58"/>
                <a:gd name="T8" fmla="*/ 14 w 28"/>
                <a:gd name="T9" fmla="*/ 0 h 58"/>
                <a:gd name="T10" fmla="*/ 28 w 28"/>
                <a:gd name="T11" fmla="*/ 14 h 58"/>
                <a:gd name="T12" fmla="*/ 28 w 28"/>
                <a:gd name="T13" fmla="*/ 44 h 58"/>
                <a:gd name="T14" fmla="*/ 14 w 28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8">
                  <a:moveTo>
                    <a:pt x="14" y="58"/>
                  </a:moveTo>
                  <a:cubicBezTo>
                    <a:pt x="14" y="58"/>
                    <a:pt x="14" y="58"/>
                    <a:pt x="14" y="58"/>
                  </a:cubicBezTo>
                  <a:cubicBezTo>
                    <a:pt x="6" y="58"/>
                    <a:pt x="0" y="52"/>
                    <a:pt x="0" y="4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52"/>
                    <a:pt x="22" y="58"/>
                    <a:pt x="14" y="58"/>
                  </a:cubicBezTo>
                  <a:close/>
                </a:path>
              </a:pathLst>
            </a:custGeom>
            <a:solidFill>
              <a:srgbClr val="B8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í$ḻïďê"/>
            <p:cNvSpPr/>
            <p:nvPr/>
          </p:nvSpPr>
          <p:spPr bwMode="auto">
            <a:xfrm>
              <a:off x="2838451" y="5097463"/>
              <a:ext cx="1017588" cy="1019175"/>
            </a:xfrm>
            <a:prstGeom prst="ellipse">
              <a:avLst/>
            </a:prstGeom>
            <a:solidFill>
              <a:srgbClr val="F56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íṣļïḋê"/>
            <p:cNvSpPr/>
            <p:nvPr/>
          </p:nvSpPr>
          <p:spPr bwMode="auto">
            <a:xfrm>
              <a:off x="3154363" y="5143501"/>
              <a:ext cx="352425" cy="85725"/>
            </a:xfrm>
            <a:custGeom>
              <a:avLst/>
              <a:gdLst>
                <a:gd name="T0" fmla="*/ 8 w 78"/>
                <a:gd name="T1" fmla="*/ 18 h 19"/>
                <a:gd name="T2" fmla="*/ 42 w 78"/>
                <a:gd name="T3" fmla="*/ 11 h 19"/>
                <a:gd name="T4" fmla="*/ 71 w 78"/>
                <a:gd name="T5" fmla="*/ 16 h 19"/>
                <a:gd name="T6" fmla="*/ 77 w 78"/>
                <a:gd name="T7" fmla="*/ 12 h 19"/>
                <a:gd name="T8" fmla="*/ 74 w 78"/>
                <a:gd name="T9" fmla="*/ 5 h 19"/>
                <a:gd name="T10" fmla="*/ 42 w 78"/>
                <a:gd name="T11" fmla="*/ 0 h 19"/>
                <a:gd name="T12" fmla="*/ 4 w 78"/>
                <a:gd name="T13" fmla="*/ 8 h 19"/>
                <a:gd name="T14" fmla="*/ 1 w 78"/>
                <a:gd name="T15" fmla="*/ 15 h 19"/>
                <a:gd name="T16" fmla="*/ 8 w 78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9">
                  <a:moveTo>
                    <a:pt x="8" y="18"/>
                  </a:moveTo>
                  <a:cubicBezTo>
                    <a:pt x="19" y="14"/>
                    <a:pt x="31" y="11"/>
                    <a:pt x="42" y="11"/>
                  </a:cubicBezTo>
                  <a:cubicBezTo>
                    <a:pt x="52" y="11"/>
                    <a:pt x="61" y="13"/>
                    <a:pt x="71" y="16"/>
                  </a:cubicBezTo>
                  <a:cubicBezTo>
                    <a:pt x="73" y="17"/>
                    <a:pt x="77" y="15"/>
                    <a:pt x="77" y="12"/>
                  </a:cubicBezTo>
                  <a:cubicBezTo>
                    <a:pt x="78" y="9"/>
                    <a:pt x="77" y="6"/>
                    <a:pt x="74" y="5"/>
                  </a:cubicBezTo>
                  <a:cubicBezTo>
                    <a:pt x="64" y="2"/>
                    <a:pt x="53" y="0"/>
                    <a:pt x="42" y="0"/>
                  </a:cubicBezTo>
                  <a:cubicBezTo>
                    <a:pt x="29" y="0"/>
                    <a:pt x="16" y="3"/>
                    <a:pt x="4" y="8"/>
                  </a:cubicBezTo>
                  <a:cubicBezTo>
                    <a:pt x="1" y="9"/>
                    <a:pt x="0" y="12"/>
                    <a:pt x="1" y="15"/>
                  </a:cubicBezTo>
                  <a:cubicBezTo>
                    <a:pt x="2" y="18"/>
                    <a:pt x="5" y="19"/>
                    <a:pt x="8" y="18"/>
                  </a:cubicBezTo>
                  <a:close/>
                </a:path>
              </a:pathLst>
            </a:custGeom>
            <a:solidFill>
              <a:srgbClr val="7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išḻíḓe"/>
            <p:cNvSpPr/>
            <p:nvPr/>
          </p:nvSpPr>
          <p:spPr bwMode="auto">
            <a:xfrm>
              <a:off x="3168651" y="5546726"/>
              <a:ext cx="357188" cy="352425"/>
            </a:xfrm>
            <a:prstGeom prst="ellipse">
              <a:avLst/>
            </a:prstGeom>
            <a:solidFill>
              <a:srgbClr val="B8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" name="iśļîďé"/>
            <p:cNvSpPr/>
            <p:nvPr/>
          </p:nvSpPr>
          <p:spPr bwMode="auto">
            <a:xfrm>
              <a:off x="3240088" y="5605463"/>
              <a:ext cx="82550" cy="239713"/>
            </a:xfrm>
            <a:custGeom>
              <a:avLst/>
              <a:gdLst>
                <a:gd name="T0" fmla="*/ 9 w 18"/>
                <a:gd name="T1" fmla="*/ 53 h 53"/>
                <a:gd name="T2" fmla="*/ 9 w 18"/>
                <a:gd name="T3" fmla="*/ 53 h 53"/>
                <a:gd name="T4" fmla="*/ 0 w 18"/>
                <a:gd name="T5" fmla="*/ 44 h 53"/>
                <a:gd name="T6" fmla="*/ 0 w 18"/>
                <a:gd name="T7" fmla="*/ 9 h 53"/>
                <a:gd name="T8" fmla="*/ 9 w 18"/>
                <a:gd name="T9" fmla="*/ 0 h 53"/>
                <a:gd name="T10" fmla="*/ 18 w 18"/>
                <a:gd name="T11" fmla="*/ 9 h 53"/>
                <a:gd name="T12" fmla="*/ 18 w 18"/>
                <a:gd name="T13" fmla="*/ 44 h 53"/>
                <a:gd name="T14" fmla="*/ 9 w 1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3">
                  <a:moveTo>
                    <a:pt x="9" y="53"/>
                  </a:moveTo>
                  <a:cubicBezTo>
                    <a:pt x="9" y="53"/>
                    <a:pt x="9" y="53"/>
                    <a:pt x="9" y="53"/>
                  </a:cubicBezTo>
                  <a:cubicBezTo>
                    <a:pt x="4" y="53"/>
                    <a:pt x="0" y="48"/>
                    <a:pt x="0" y="4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8"/>
                    <a:pt x="14" y="53"/>
                    <a:pt x="9" y="53"/>
                  </a:cubicBezTo>
                  <a:close/>
                </a:path>
              </a:pathLst>
            </a:custGeom>
            <a:solidFill>
              <a:srgbClr val="7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iṣḷíďê"/>
            <p:cNvSpPr/>
            <p:nvPr/>
          </p:nvSpPr>
          <p:spPr bwMode="auto">
            <a:xfrm>
              <a:off x="3371851" y="5605463"/>
              <a:ext cx="80963" cy="239713"/>
            </a:xfrm>
            <a:custGeom>
              <a:avLst/>
              <a:gdLst>
                <a:gd name="T0" fmla="*/ 9 w 18"/>
                <a:gd name="T1" fmla="*/ 53 h 53"/>
                <a:gd name="T2" fmla="*/ 9 w 18"/>
                <a:gd name="T3" fmla="*/ 53 h 53"/>
                <a:gd name="T4" fmla="*/ 0 w 18"/>
                <a:gd name="T5" fmla="*/ 44 h 53"/>
                <a:gd name="T6" fmla="*/ 0 w 18"/>
                <a:gd name="T7" fmla="*/ 9 h 53"/>
                <a:gd name="T8" fmla="*/ 9 w 18"/>
                <a:gd name="T9" fmla="*/ 0 h 53"/>
                <a:gd name="T10" fmla="*/ 18 w 18"/>
                <a:gd name="T11" fmla="*/ 9 h 53"/>
                <a:gd name="T12" fmla="*/ 18 w 18"/>
                <a:gd name="T13" fmla="*/ 44 h 53"/>
                <a:gd name="T14" fmla="*/ 9 w 1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3">
                  <a:moveTo>
                    <a:pt x="9" y="53"/>
                  </a:moveTo>
                  <a:cubicBezTo>
                    <a:pt x="9" y="53"/>
                    <a:pt x="9" y="53"/>
                    <a:pt x="9" y="53"/>
                  </a:cubicBezTo>
                  <a:cubicBezTo>
                    <a:pt x="4" y="53"/>
                    <a:pt x="0" y="48"/>
                    <a:pt x="0" y="4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8"/>
                    <a:pt x="14" y="53"/>
                    <a:pt x="9" y="53"/>
                  </a:cubicBezTo>
                  <a:close/>
                </a:path>
              </a:pathLst>
            </a:custGeom>
            <a:solidFill>
              <a:srgbClr val="7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íṩ1íḓe"/>
            <p:cNvSpPr/>
            <p:nvPr/>
          </p:nvSpPr>
          <p:spPr bwMode="auto">
            <a:xfrm>
              <a:off x="3127376" y="5429251"/>
              <a:ext cx="117475" cy="117475"/>
            </a:xfrm>
            <a:prstGeom prst="ellipse">
              <a:avLst/>
            </a:prstGeom>
            <a:solidFill>
              <a:srgbClr val="7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ïSlíḋè"/>
            <p:cNvSpPr/>
            <p:nvPr/>
          </p:nvSpPr>
          <p:spPr bwMode="auto">
            <a:xfrm>
              <a:off x="3448051" y="5429251"/>
              <a:ext cx="117475" cy="117475"/>
            </a:xfrm>
            <a:prstGeom prst="ellipse">
              <a:avLst/>
            </a:prstGeom>
            <a:solidFill>
              <a:srgbClr val="7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ïṡ1îḓé"/>
            <p:cNvSpPr/>
            <p:nvPr/>
          </p:nvSpPr>
          <p:spPr bwMode="auto">
            <a:xfrm>
              <a:off x="2725738" y="5500688"/>
              <a:ext cx="288925" cy="534988"/>
            </a:xfrm>
            <a:prstGeom prst="rect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î$lïḍè"/>
            <p:cNvSpPr/>
            <p:nvPr/>
          </p:nvSpPr>
          <p:spPr bwMode="auto">
            <a:xfrm>
              <a:off x="2725738" y="5605463"/>
              <a:ext cx="288925" cy="107950"/>
            </a:xfrm>
            <a:prstGeom prst="rect">
              <a:avLst/>
            </a:prstGeom>
            <a:solidFill>
              <a:srgbClr val="DCA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iŝliḓè"/>
            <p:cNvSpPr/>
            <p:nvPr/>
          </p:nvSpPr>
          <p:spPr bwMode="auto">
            <a:xfrm>
              <a:off x="2725738" y="5822951"/>
              <a:ext cx="288925" cy="103188"/>
            </a:xfrm>
            <a:prstGeom prst="rect">
              <a:avLst/>
            </a:prstGeom>
            <a:solidFill>
              <a:srgbClr val="DCA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i$ḷîḓê"/>
            <p:cNvSpPr/>
            <p:nvPr/>
          </p:nvSpPr>
          <p:spPr bwMode="auto">
            <a:xfrm>
              <a:off x="2725738" y="6035676"/>
              <a:ext cx="288925" cy="103188"/>
            </a:xfrm>
            <a:prstGeom prst="rect">
              <a:avLst/>
            </a:prstGeom>
            <a:solidFill>
              <a:srgbClr val="DCA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îš1ïḍé"/>
            <p:cNvSpPr/>
            <p:nvPr/>
          </p:nvSpPr>
          <p:spPr bwMode="auto">
            <a:xfrm>
              <a:off x="3892551" y="5392738"/>
              <a:ext cx="288925" cy="746125"/>
            </a:xfrm>
            <a:prstGeom prst="rect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ïŝ1iďé"/>
            <p:cNvSpPr/>
            <p:nvPr/>
          </p:nvSpPr>
          <p:spPr bwMode="auto">
            <a:xfrm>
              <a:off x="3892551" y="5500688"/>
              <a:ext cx="288925" cy="104775"/>
            </a:xfrm>
            <a:prstGeom prst="rect">
              <a:avLst/>
            </a:prstGeom>
            <a:solidFill>
              <a:srgbClr val="DCA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4" name="îṥḻiḑé"/>
            <p:cNvSpPr/>
            <p:nvPr/>
          </p:nvSpPr>
          <p:spPr bwMode="auto">
            <a:xfrm>
              <a:off x="3892551" y="5713413"/>
              <a:ext cx="288925" cy="109538"/>
            </a:xfrm>
            <a:prstGeom prst="rect">
              <a:avLst/>
            </a:prstGeom>
            <a:solidFill>
              <a:srgbClr val="DCA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5" name="ïś1îḋê"/>
            <p:cNvSpPr/>
            <p:nvPr/>
          </p:nvSpPr>
          <p:spPr bwMode="auto">
            <a:xfrm>
              <a:off x="3892551" y="5926138"/>
              <a:ext cx="288925" cy="109538"/>
            </a:xfrm>
            <a:prstGeom prst="rect">
              <a:avLst/>
            </a:prstGeom>
            <a:solidFill>
              <a:srgbClr val="DCA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6" name="ïṣlïḋê"/>
            <p:cNvSpPr/>
            <p:nvPr/>
          </p:nvSpPr>
          <p:spPr bwMode="auto">
            <a:xfrm>
              <a:off x="3565526" y="5822951"/>
              <a:ext cx="290513" cy="315913"/>
            </a:xfrm>
            <a:prstGeom prst="rect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7" name="îśḷíďê"/>
            <p:cNvSpPr/>
            <p:nvPr/>
          </p:nvSpPr>
          <p:spPr bwMode="auto">
            <a:xfrm>
              <a:off x="3565526" y="5926138"/>
              <a:ext cx="290513" cy="109538"/>
            </a:xfrm>
            <a:prstGeom prst="rect">
              <a:avLst/>
            </a:prstGeom>
            <a:solidFill>
              <a:srgbClr val="DCA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8" name="íšḷîdé"/>
            <p:cNvSpPr/>
            <p:nvPr/>
          </p:nvSpPr>
          <p:spPr bwMode="auto">
            <a:xfrm>
              <a:off x="4832351" y="5292726"/>
              <a:ext cx="401638" cy="774700"/>
            </a:xfrm>
            <a:custGeom>
              <a:avLst/>
              <a:gdLst>
                <a:gd name="T0" fmla="*/ 89 w 89"/>
                <a:gd name="T1" fmla="*/ 41 h 171"/>
                <a:gd name="T2" fmla="*/ 89 w 89"/>
                <a:gd name="T3" fmla="*/ 0 h 171"/>
                <a:gd name="T4" fmla="*/ 0 w 89"/>
                <a:gd name="T5" fmla="*/ 0 h 171"/>
                <a:gd name="T6" fmla="*/ 0 w 89"/>
                <a:gd name="T7" fmla="*/ 41 h 171"/>
                <a:gd name="T8" fmla="*/ 40 w 89"/>
                <a:gd name="T9" fmla="*/ 86 h 171"/>
                <a:gd name="T10" fmla="*/ 0 w 89"/>
                <a:gd name="T11" fmla="*/ 130 h 171"/>
                <a:gd name="T12" fmla="*/ 0 w 89"/>
                <a:gd name="T13" fmla="*/ 171 h 171"/>
                <a:gd name="T14" fmla="*/ 89 w 89"/>
                <a:gd name="T15" fmla="*/ 171 h 171"/>
                <a:gd name="T16" fmla="*/ 89 w 89"/>
                <a:gd name="T17" fmla="*/ 130 h 171"/>
                <a:gd name="T18" fmla="*/ 49 w 89"/>
                <a:gd name="T19" fmla="*/ 86 h 171"/>
                <a:gd name="T20" fmla="*/ 89 w 89"/>
                <a:gd name="T2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71">
                  <a:moveTo>
                    <a:pt x="89" y="41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64"/>
                    <a:pt x="17" y="83"/>
                    <a:pt x="40" y="86"/>
                  </a:cubicBezTo>
                  <a:cubicBezTo>
                    <a:pt x="17" y="88"/>
                    <a:pt x="0" y="107"/>
                    <a:pt x="0" y="13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89" y="171"/>
                    <a:pt x="89" y="171"/>
                    <a:pt x="89" y="171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9" y="107"/>
                    <a:pt x="72" y="88"/>
                    <a:pt x="49" y="86"/>
                  </a:cubicBezTo>
                  <a:cubicBezTo>
                    <a:pt x="72" y="83"/>
                    <a:pt x="89" y="64"/>
                    <a:pt x="89" y="41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9" name="íšḻîḍe"/>
            <p:cNvSpPr/>
            <p:nvPr/>
          </p:nvSpPr>
          <p:spPr bwMode="auto">
            <a:xfrm>
              <a:off x="4886326" y="5451476"/>
              <a:ext cx="293688" cy="176213"/>
            </a:xfrm>
            <a:custGeom>
              <a:avLst/>
              <a:gdLst>
                <a:gd name="T0" fmla="*/ 32 w 65"/>
                <a:gd name="T1" fmla="*/ 39 h 39"/>
                <a:gd name="T2" fmla="*/ 0 w 65"/>
                <a:gd name="T3" fmla="*/ 7 h 39"/>
                <a:gd name="T4" fmla="*/ 0 w 65"/>
                <a:gd name="T5" fmla="*/ 0 h 39"/>
                <a:gd name="T6" fmla="*/ 65 w 65"/>
                <a:gd name="T7" fmla="*/ 0 h 39"/>
                <a:gd name="T8" fmla="*/ 65 w 65"/>
                <a:gd name="T9" fmla="*/ 7 h 39"/>
                <a:gd name="T10" fmla="*/ 32 w 65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9">
                  <a:moveTo>
                    <a:pt x="32" y="39"/>
                  </a:moveTo>
                  <a:cubicBezTo>
                    <a:pt x="14" y="39"/>
                    <a:pt x="0" y="25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25"/>
                    <a:pt x="50" y="39"/>
                    <a:pt x="32" y="39"/>
                  </a:cubicBezTo>
                </a:path>
              </a:pathLst>
            </a:custGeom>
            <a:solidFill>
              <a:srgbClr val="E1C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0" name="îSļïḓè"/>
            <p:cNvSpPr/>
            <p:nvPr/>
          </p:nvSpPr>
          <p:spPr bwMode="auto">
            <a:xfrm>
              <a:off x="4805363" y="5219701"/>
              <a:ext cx="455613" cy="73025"/>
            </a:xfrm>
            <a:prstGeom prst="rect">
              <a:avLst/>
            </a:prstGeom>
            <a:solidFill>
              <a:srgbClr val="A76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1" name="îSļiďê"/>
            <p:cNvSpPr/>
            <p:nvPr/>
          </p:nvSpPr>
          <p:spPr bwMode="auto">
            <a:xfrm>
              <a:off x="4805363" y="5219701"/>
              <a:ext cx="455613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íSļiḑé"/>
            <p:cNvSpPr/>
            <p:nvPr/>
          </p:nvSpPr>
          <p:spPr bwMode="auto">
            <a:xfrm>
              <a:off x="4805363" y="6067426"/>
              <a:ext cx="455613" cy="71438"/>
            </a:xfrm>
            <a:prstGeom prst="rect">
              <a:avLst/>
            </a:prstGeom>
            <a:solidFill>
              <a:srgbClr val="A76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ïṡļïḑé"/>
            <p:cNvSpPr/>
            <p:nvPr/>
          </p:nvSpPr>
          <p:spPr bwMode="auto">
            <a:xfrm>
              <a:off x="4868863" y="5889626"/>
              <a:ext cx="330200" cy="146050"/>
            </a:xfrm>
            <a:prstGeom prst="rect">
              <a:avLst/>
            </a:prstGeom>
            <a:solidFill>
              <a:srgbClr val="E1C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iś1íḍè"/>
            <p:cNvSpPr/>
            <p:nvPr/>
          </p:nvSpPr>
          <p:spPr bwMode="auto">
            <a:xfrm>
              <a:off x="4868863" y="5889626"/>
              <a:ext cx="330200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5" name="i$1iḍe"/>
            <p:cNvSpPr/>
            <p:nvPr/>
          </p:nvSpPr>
          <p:spPr bwMode="auto">
            <a:xfrm>
              <a:off x="5026026" y="5610226"/>
              <a:ext cx="14288" cy="293688"/>
            </a:xfrm>
            <a:prstGeom prst="rect">
              <a:avLst/>
            </a:prstGeom>
            <a:solidFill>
              <a:srgbClr val="E1C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6" name="íŝļiḑê"/>
            <p:cNvSpPr/>
            <p:nvPr/>
          </p:nvSpPr>
          <p:spPr bwMode="auto">
            <a:xfrm>
              <a:off x="5026026" y="5610226"/>
              <a:ext cx="14288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7" name="íṡḻïde"/>
            <p:cNvSpPr/>
            <p:nvPr/>
          </p:nvSpPr>
          <p:spPr bwMode="auto">
            <a:xfrm>
              <a:off x="4868863" y="5813426"/>
              <a:ext cx="330200" cy="76200"/>
            </a:xfrm>
            <a:custGeom>
              <a:avLst/>
              <a:gdLst>
                <a:gd name="T0" fmla="*/ 102 w 208"/>
                <a:gd name="T1" fmla="*/ 0 h 48"/>
                <a:gd name="T2" fmla="*/ 0 w 208"/>
                <a:gd name="T3" fmla="*/ 48 h 48"/>
                <a:gd name="T4" fmla="*/ 208 w 208"/>
                <a:gd name="T5" fmla="*/ 48 h 48"/>
                <a:gd name="T6" fmla="*/ 102 w 208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48">
                  <a:moveTo>
                    <a:pt x="102" y="0"/>
                  </a:moveTo>
                  <a:lnTo>
                    <a:pt x="0" y="48"/>
                  </a:lnTo>
                  <a:lnTo>
                    <a:pt x="208" y="48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E1C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8" name="isľíḓe"/>
            <p:cNvSpPr/>
            <p:nvPr/>
          </p:nvSpPr>
          <p:spPr bwMode="auto">
            <a:xfrm>
              <a:off x="4868863" y="5813426"/>
              <a:ext cx="330200" cy="76200"/>
            </a:xfrm>
            <a:custGeom>
              <a:avLst/>
              <a:gdLst>
                <a:gd name="T0" fmla="*/ 102 w 208"/>
                <a:gd name="T1" fmla="*/ 0 h 48"/>
                <a:gd name="T2" fmla="*/ 0 w 208"/>
                <a:gd name="T3" fmla="*/ 48 h 48"/>
                <a:gd name="T4" fmla="*/ 208 w 208"/>
                <a:gd name="T5" fmla="*/ 48 h 48"/>
                <a:gd name="T6" fmla="*/ 102 w 208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48">
                  <a:moveTo>
                    <a:pt x="102" y="0"/>
                  </a:moveTo>
                  <a:lnTo>
                    <a:pt x="0" y="48"/>
                  </a:lnTo>
                  <a:lnTo>
                    <a:pt x="208" y="48"/>
                  </a:lnTo>
                  <a:lnTo>
                    <a:pt x="1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9" name="îṣľïďè"/>
            <p:cNvSpPr/>
            <p:nvPr/>
          </p:nvSpPr>
          <p:spPr bwMode="auto">
            <a:xfrm>
              <a:off x="4837113" y="5686426"/>
              <a:ext cx="144463" cy="144463"/>
            </a:xfrm>
            <a:custGeom>
              <a:avLst/>
              <a:gdLst>
                <a:gd name="T0" fmla="*/ 32 w 32"/>
                <a:gd name="T1" fmla="*/ 0 h 32"/>
                <a:gd name="T2" fmla="*/ 0 w 32"/>
                <a:gd name="T3" fmla="*/ 32 h 32"/>
                <a:gd name="T4" fmla="*/ 32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0"/>
                  </a:moveTo>
                  <a:cubicBezTo>
                    <a:pt x="16" y="4"/>
                    <a:pt x="4" y="16"/>
                    <a:pt x="0" y="32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0" name="í$ļídé"/>
            <p:cNvSpPr/>
            <p:nvPr/>
          </p:nvSpPr>
          <p:spPr bwMode="auto">
            <a:xfrm>
              <a:off x="4881563" y="5292726"/>
              <a:ext cx="352425" cy="384175"/>
            </a:xfrm>
            <a:custGeom>
              <a:avLst/>
              <a:gdLst>
                <a:gd name="T0" fmla="*/ 35 w 78"/>
                <a:gd name="T1" fmla="*/ 74 h 85"/>
                <a:gd name="T2" fmla="*/ 35 w 78"/>
                <a:gd name="T3" fmla="*/ 74 h 85"/>
                <a:gd name="T4" fmla="*/ 35 w 78"/>
                <a:gd name="T5" fmla="*/ 74 h 85"/>
                <a:gd name="T6" fmla="*/ 35 w 78"/>
                <a:gd name="T7" fmla="*/ 74 h 85"/>
                <a:gd name="T8" fmla="*/ 8 w 78"/>
                <a:gd name="T9" fmla="*/ 62 h 85"/>
                <a:gd name="T10" fmla="*/ 0 w 78"/>
                <a:gd name="T11" fmla="*/ 71 h 85"/>
                <a:gd name="T12" fmla="*/ 24 w 78"/>
                <a:gd name="T13" fmla="*/ 85 h 85"/>
                <a:gd name="T14" fmla="*/ 32 w 78"/>
                <a:gd name="T15" fmla="*/ 77 h 85"/>
                <a:gd name="T16" fmla="*/ 32 w 78"/>
                <a:gd name="T17" fmla="*/ 74 h 85"/>
                <a:gd name="T18" fmla="*/ 8 w 78"/>
                <a:gd name="T19" fmla="*/ 62 h 85"/>
                <a:gd name="T20" fmla="*/ 78 w 78"/>
                <a:gd name="T21" fmla="*/ 0 h 85"/>
                <a:gd name="T22" fmla="*/ 71 w 78"/>
                <a:gd name="T23" fmla="*/ 0 h 85"/>
                <a:gd name="T24" fmla="*/ 36 w 78"/>
                <a:gd name="T25" fmla="*/ 35 h 85"/>
                <a:gd name="T26" fmla="*/ 66 w 78"/>
                <a:gd name="T27" fmla="*/ 35 h 85"/>
                <a:gd name="T28" fmla="*/ 66 w 78"/>
                <a:gd name="T29" fmla="*/ 42 h 85"/>
                <a:gd name="T30" fmla="*/ 66 w 78"/>
                <a:gd name="T31" fmla="*/ 43 h 85"/>
                <a:gd name="T32" fmla="*/ 78 w 78"/>
                <a:gd name="T33" fmla="*/ 31 h 85"/>
                <a:gd name="T34" fmla="*/ 78 w 78"/>
                <a:gd name="T3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85">
                  <a:moveTo>
                    <a:pt x="35" y="74"/>
                  </a:move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moveTo>
                    <a:pt x="8" y="62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6" y="78"/>
                    <a:pt x="15" y="83"/>
                    <a:pt x="24" y="85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23" y="74"/>
                    <a:pt x="14" y="69"/>
                    <a:pt x="8" y="62"/>
                  </a:cubicBezTo>
                  <a:moveTo>
                    <a:pt x="78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3"/>
                    <a:pt x="66" y="4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1" name="î$ļíḓê"/>
            <p:cNvSpPr/>
            <p:nvPr/>
          </p:nvSpPr>
          <p:spPr bwMode="auto">
            <a:xfrm>
              <a:off x="4918076" y="5451476"/>
              <a:ext cx="261938" cy="176213"/>
            </a:xfrm>
            <a:custGeom>
              <a:avLst/>
              <a:gdLst>
                <a:gd name="T0" fmla="*/ 58 w 58"/>
                <a:gd name="T1" fmla="*/ 0 h 39"/>
                <a:gd name="T2" fmla="*/ 28 w 58"/>
                <a:gd name="T3" fmla="*/ 0 h 39"/>
                <a:gd name="T4" fmla="*/ 0 w 58"/>
                <a:gd name="T5" fmla="*/ 27 h 39"/>
                <a:gd name="T6" fmla="*/ 24 w 58"/>
                <a:gd name="T7" fmla="*/ 39 h 39"/>
                <a:gd name="T8" fmla="*/ 24 w 58"/>
                <a:gd name="T9" fmla="*/ 35 h 39"/>
                <a:gd name="T10" fmla="*/ 27 w 58"/>
                <a:gd name="T11" fmla="*/ 35 h 39"/>
                <a:gd name="T12" fmla="*/ 27 w 58"/>
                <a:gd name="T13" fmla="*/ 39 h 39"/>
                <a:gd name="T14" fmla="*/ 27 w 58"/>
                <a:gd name="T15" fmla="*/ 39 h 39"/>
                <a:gd name="T16" fmla="*/ 58 w 58"/>
                <a:gd name="T17" fmla="*/ 8 h 39"/>
                <a:gd name="T18" fmla="*/ 58 w 58"/>
                <a:gd name="T19" fmla="*/ 7 h 39"/>
                <a:gd name="T20" fmla="*/ 58 w 58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39">
                  <a:moveTo>
                    <a:pt x="5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34"/>
                    <a:pt x="15" y="39"/>
                    <a:pt x="24" y="39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58" y="7"/>
                    <a:pt x="58" y="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E4C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2" name="ïṣḷîḑe"/>
            <p:cNvSpPr/>
            <p:nvPr/>
          </p:nvSpPr>
          <p:spPr bwMode="auto">
            <a:xfrm>
              <a:off x="5026026" y="5610226"/>
              <a:ext cx="14288" cy="31750"/>
            </a:xfrm>
            <a:custGeom>
              <a:avLst/>
              <a:gdLst>
                <a:gd name="T0" fmla="*/ 9 w 9"/>
                <a:gd name="T1" fmla="*/ 0 h 20"/>
                <a:gd name="T2" fmla="*/ 0 w 9"/>
                <a:gd name="T3" fmla="*/ 0 h 20"/>
                <a:gd name="T4" fmla="*/ 0 w 9"/>
                <a:gd name="T5" fmla="*/ 11 h 20"/>
                <a:gd name="T6" fmla="*/ 0 w 9"/>
                <a:gd name="T7" fmla="*/ 20 h 20"/>
                <a:gd name="T8" fmla="*/ 9 w 9"/>
                <a:gd name="T9" fmla="*/ 11 h 20"/>
                <a:gd name="T10" fmla="*/ 9 w 9"/>
                <a:gd name="T11" fmla="*/ 11 h 20"/>
                <a:gd name="T12" fmla="*/ 9 w 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0">
                  <a:moveTo>
                    <a:pt x="9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C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3" name="ïs1iḍè"/>
            <p:cNvSpPr/>
            <p:nvPr/>
          </p:nvSpPr>
          <p:spPr bwMode="auto">
            <a:xfrm>
              <a:off x="5026026" y="5610226"/>
              <a:ext cx="14288" cy="31750"/>
            </a:xfrm>
            <a:custGeom>
              <a:avLst/>
              <a:gdLst>
                <a:gd name="T0" fmla="*/ 9 w 9"/>
                <a:gd name="T1" fmla="*/ 0 h 20"/>
                <a:gd name="T2" fmla="*/ 0 w 9"/>
                <a:gd name="T3" fmla="*/ 0 h 20"/>
                <a:gd name="T4" fmla="*/ 0 w 9"/>
                <a:gd name="T5" fmla="*/ 11 h 20"/>
                <a:gd name="T6" fmla="*/ 0 w 9"/>
                <a:gd name="T7" fmla="*/ 20 h 20"/>
                <a:gd name="T8" fmla="*/ 9 w 9"/>
                <a:gd name="T9" fmla="*/ 11 h 20"/>
                <a:gd name="T10" fmla="*/ 9 w 9"/>
                <a:gd name="T11" fmla="*/ 11 h 20"/>
                <a:gd name="T12" fmla="*/ 9 w 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0">
                  <a:moveTo>
                    <a:pt x="9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4" name="ïṧľiḑê"/>
            <p:cNvSpPr/>
            <p:nvPr/>
          </p:nvSpPr>
          <p:spPr bwMode="auto">
            <a:xfrm>
              <a:off x="4832351" y="547846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0 h 1"/>
                <a:gd name="T6" fmla="*/ 0 h 1"/>
                <a:gd name="T7" fmla="*/ 0 h 1"/>
                <a:gd name="T8" fmla="*/ 0 h 1"/>
                <a:gd name="T9" fmla="*/ 0 h 1"/>
                <a:gd name="T10" fmla="*/ 0 h 1"/>
                <a:gd name="T1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5" name="ïṣḷiďè"/>
            <p:cNvSpPr/>
            <p:nvPr/>
          </p:nvSpPr>
          <p:spPr bwMode="auto">
            <a:xfrm>
              <a:off x="4832351" y="5292726"/>
              <a:ext cx="315913" cy="288925"/>
            </a:xfrm>
            <a:custGeom>
              <a:avLst/>
              <a:gdLst>
                <a:gd name="T0" fmla="*/ 70 w 70"/>
                <a:gd name="T1" fmla="*/ 0 h 64"/>
                <a:gd name="T2" fmla="*/ 12 w 70"/>
                <a:gd name="T3" fmla="*/ 0 h 64"/>
                <a:gd name="T4" fmla="*/ 0 w 70"/>
                <a:gd name="T5" fmla="*/ 12 h 64"/>
                <a:gd name="T6" fmla="*/ 0 w 70"/>
                <a:gd name="T7" fmla="*/ 41 h 64"/>
                <a:gd name="T8" fmla="*/ 0 w 70"/>
                <a:gd name="T9" fmla="*/ 41 h 64"/>
                <a:gd name="T10" fmla="*/ 0 w 70"/>
                <a:gd name="T11" fmla="*/ 41 h 64"/>
                <a:gd name="T12" fmla="*/ 0 w 70"/>
                <a:gd name="T13" fmla="*/ 41 h 64"/>
                <a:gd name="T14" fmla="*/ 0 w 70"/>
                <a:gd name="T15" fmla="*/ 41 h 64"/>
                <a:gd name="T16" fmla="*/ 0 w 70"/>
                <a:gd name="T17" fmla="*/ 41 h 64"/>
                <a:gd name="T18" fmla="*/ 0 w 70"/>
                <a:gd name="T19" fmla="*/ 42 h 64"/>
                <a:gd name="T20" fmla="*/ 0 w 70"/>
                <a:gd name="T21" fmla="*/ 42 h 64"/>
                <a:gd name="T22" fmla="*/ 0 w 70"/>
                <a:gd name="T23" fmla="*/ 42 h 64"/>
                <a:gd name="T24" fmla="*/ 6 w 70"/>
                <a:gd name="T25" fmla="*/ 64 h 64"/>
                <a:gd name="T26" fmla="*/ 15 w 70"/>
                <a:gd name="T27" fmla="*/ 55 h 64"/>
                <a:gd name="T28" fmla="*/ 12 w 70"/>
                <a:gd name="T29" fmla="*/ 42 h 64"/>
                <a:gd name="T30" fmla="*/ 12 w 70"/>
                <a:gd name="T31" fmla="*/ 35 h 64"/>
                <a:gd name="T32" fmla="*/ 35 w 70"/>
                <a:gd name="T33" fmla="*/ 35 h 64"/>
                <a:gd name="T34" fmla="*/ 70 w 70"/>
                <a:gd name="T3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64">
                  <a:moveTo>
                    <a:pt x="7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0"/>
                    <a:pt x="2" y="57"/>
                    <a:pt x="6" y="64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3" y="51"/>
                    <a:pt x="12" y="46"/>
                    <a:pt x="12" y="42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6" name="ísľídê"/>
            <p:cNvSpPr/>
            <p:nvPr/>
          </p:nvSpPr>
          <p:spPr bwMode="auto">
            <a:xfrm>
              <a:off x="4886326" y="5451476"/>
              <a:ext cx="104775" cy="90488"/>
            </a:xfrm>
            <a:custGeom>
              <a:avLst/>
              <a:gdLst>
                <a:gd name="T0" fmla="*/ 23 w 23"/>
                <a:gd name="T1" fmla="*/ 0 h 20"/>
                <a:gd name="T2" fmla="*/ 0 w 23"/>
                <a:gd name="T3" fmla="*/ 0 h 20"/>
                <a:gd name="T4" fmla="*/ 0 w 23"/>
                <a:gd name="T5" fmla="*/ 7 h 20"/>
                <a:gd name="T6" fmla="*/ 3 w 23"/>
                <a:gd name="T7" fmla="*/ 20 h 20"/>
                <a:gd name="T8" fmla="*/ 2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1" y="16"/>
                    <a:pt x="3" y="2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4C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íṧľîḍe"/>
            <p:cNvSpPr/>
            <p:nvPr/>
          </p:nvSpPr>
          <p:spPr bwMode="auto">
            <a:xfrm>
              <a:off x="5081588" y="5527676"/>
              <a:ext cx="149225" cy="149225"/>
            </a:xfrm>
            <a:custGeom>
              <a:avLst/>
              <a:gdLst>
                <a:gd name="T0" fmla="*/ 33 w 33"/>
                <a:gd name="T1" fmla="*/ 0 h 33"/>
                <a:gd name="T2" fmla="*/ 0 w 33"/>
                <a:gd name="T3" fmla="*/ 33 h 33"/>
                <a:gd name="T4" fmla="*/ 33 w 33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6" y="29"/>
                    <a:pt x="29" y="16"/>
                    <a:pt x="33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8" name="íš1idê"/>
            <p:cNvSpPr/>
            <p:nvPr/>
          </p:nvSpPr>
          <p:spPr bwMode="auto">
            <a:xfrm>
              <a:off x="4832351" y="5681663"/>
              <a:ext cx="384175" cy="385763"/>
            </a:xfrm>
            <a:custGeom>
              <a:avLst/>
              <a:gdLst>
                <a:gd name="T0" fmla="*/ 8 w 85"/>
                <a:gd name="T1" fmla="*/ 46 h 85"/>
                <a:gd name="T2" fmla="*/ 0 w 85"/>
                <a:gd name="T3" fmla="*/ 54 h 85"/>
                <a:gd name="T4" fmla="*/ 0 w 85"/>
                <a:gd name="T5" fmla="*/ 85 h 85"/>
                <a:gd name="T6" fmla="*/ 26 w 85"/>
                <a:gd name="T7" fmla="*/ 85 h 85"/>
                <a:gd name="T8" fmla="*/ 34 w 85"/>
                <a:gd name="T9" fmla="*/ 78 h 85"/>
                <a:gd name="T10" fmla="*/ 8 w 85"/>
                <a:gd name="T11" fmla="*/ 78 h 85"/>
                <a:gd name="T12" fmla="*/ 8 w 85"/>
                <a:gd name="T13" fmla="*/ 46 h 85"/>
                <a:gd name="T14" fmla="*/ 43 w 85"/>
                <a:gd name="T15" fmla="*/ 10 h 85"/>
                <a:gd name="T16" fmla="*/ 8 w 85"/>
                <a:gd name="T17" fmla="*/ 45 h 85"/>
                <a:gd name="T18" fmla="*/ 43 w 85"/>
                <a:gd name="T19" fmla="*/ 29 h 85"/>
                <a:gd name="T20" fmla="*/ 43 w 85"/>
                <a:gd name="T21" fmla="*/ 10 h 85"/>
                <a:gd name="T22" fmla="*/ 53 w 85"/>
                <a:gd name="T23" fmla="*/ 0 h 85"/>
                <a:gd name="T24" fmla="*/ 46 w 85"/>
                <a:gd name="T25" fmla="*/ 8 h 85"/>
                <a:gd name="T26" fmla="*/ 46 w 85"/>
                <a:gd name="T27" fmla="*/ 29 h 85"/>
                <a:gd name="T28" fmla="*/ 70 w 85"/>
                <a:gd name="T29" fmla="*/ 41 h 85"/>
                <a:gd name="T30" fmla="*/ 85 w 85"/>
                <a:gd name="T31" fmla="*/ 26 h 85"/>
                <a:gd name="T32" fmla="*/ 53 w 85"/>
                <a:gd name="T3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85">
                  <a:moveTo>
                    <a:pt x="8" y="46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46"/>
                    <a:pt x="8" y="46"/>
                    <a:pt x="8" y="46"/>
                  </a:cubicBezTo>
                  <a:moveTo>
                    <a:pt x="43" y="10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10"/>
                    <a:pt x="43" y="10"/>
                    <a:pt x="43" y="10"/>
                  </a:cubicBezTo>
                  <a:moveTo>
                    <a:pt x="53" y="0"/>
                  </a:moveTo>
                  <a:cubicBezTo>
                    <a:pt x="46" y="8"/>
                    <a:pt x="46" y="8"/>
                    <a:pt x="46" y="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79" y="13"/>
                    <a:pt x="68" y="3"/>
                    <a:pt x="53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í$ḷíḋe"/>
            <p:cNvSpPr/>
            <p:nvPr/>
          </p:nvSpPr>
          <p:spPr bwMode="auto">
            <a:xfrm>
              <a:off x="4868863" y="5889626"/>
              <a:ext cx="261938" cy="146050"/>
            </a:xfrm>
            <a:custGeom>
              <a:avLst/>
              <a:gdLst>
                <a:gd name="T0" fmla="*/ 165 w 165"/>
                <a:gd name="T1" fmla="*/ 0 h 92"/>
                <a:gd name="T2" fmla="*/ 108 w 165"/>
                <a:gd name="T3" fmla="*/ 0 h 92"/>
                <a:gd name="T4" fmla="*/ 108 w 165"/>
                <a:gd name="T5" fmla="*/ 9 h 92"/>
                <a:gd name="T6" fmla="*/ 99 w 165"/>
                <a:gd name="T7" fmla="*/ 9 h 92"/>
                <a:gd name="T8" fmla="*/ 99 w 165"/>
                <a:gd name="T9" fmla="*/ 0 h 92"/>
                <a:gd name="T10" fmla="*/ 0 w 165"/>
                <a:gd name="T11" fmla="*/ 0 h 92"/>
                <a:gd name="T12" fmla="*/ 0 w 165"/>
                <a:gd name="T13" fmla="*/ 0 h 92"/>
                <a:gd name="T14" fmla="*/ 0 w 165"/>
                <a:gd name="T15" fmla="*/ 92 h 92"/>
                <a:gd name="T16" fmla="*/ 74 w 165"/>
                <a:gd name="T17" fmla="*/ 92 h 92"/>
                <a:gd name="T18" fmla="*/ 165 w 165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92">
                  <a:moveTo>
                    <a:pt x="165" y="0"/>
                  </a:moveTo>
                  <a:lnTo>
                    <a:pt x="108" y="0"/>
                  </a:lnTo>
                  <a:lnTo>
                    <a:pt x="108" y="9"/>
                  </a:lnTo>
                  <a:lnTo>
                    <a:pt x="99" y="9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92"/>
                  </a:lnTo>
                  <a:lnTo>
                    <a:pt x="74" y="92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E4C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íṣļïḑe"/>
            <p:cNvSpPr/>
            <p:nvPr/>
          </p:nvSpPr>
          <p:spPr bwMode="auto">
            <a:xfrm>
              <a:off x="4868863" y="5889626"/>
              <a:ext cx="261938" cy="146050"/>
            </a:xfrm>
            <a:custGeom>
              <a:avLst/>
              <a:gdLst>
                <a:gd name="T0" fmla="*/ 165 w 165"/>
                <a:gd name="T1" fmla="*/ 0 h 92"/>
                <a:gd name="T2" fmla="*/ 108 w 165"/>
                <a:gd name="T3" fmla="*/ 0 h 92"/>
                <a:gd name="T4" fmla="*/ 108 w 165"/>
                <a:gd name="T5" fmla="*/ 9 h 92"/>
                <a:gd name="T6" fmla="*/ 99 w 165"/>
                <a:gd name="T7" fmla="*/ 9 h 92"/>
                <a:gd name="T8" fmla="*/ 99 w 165"/>
                <a:gd name="T9" fmla="*/ 0 h 92"/>
                <a:gd name="T10" fmla="*/ 0 w 165"/>
                <a:gd name="T11" fmla="*/ 0 h 92"/>
                <a:gd name="T12" fmla="*/ 0 w 165"/>
                <a:gd name="T13" fmla="*/ 0 h 92"/>
                <a:gd name="T14" fmla="*/ 0 w 165"/>
                <a:gd name="T15" fmla="*/ 92 h 92"/>
                <a:gd name="T16" fmla="*/ 74 w 165"/>
                <a:gd name="T17" fmla="*/ 92 h 92"/>
                <a:gd name="T18" fmla="*/ 165 w 165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92">
                  <a:moveTo>
                    <a:pt x="165" y="0"/>
                  </a:moveTo>
                  <a:lnTo>
                    <a:pt x="108" y="0"/>
                  </a:lnTo>
                  <a:lnTo>
                    <a:pt x="108" y="9"/>
                  </a:lnTo>
                  <a:lnTo>
                    <a:pt x="99" y="9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92"/>
                  </a:lnTo>
                  <a:lnTo>
                    <a:pt x="74" y="92"/>
                  </a:lnTo>
                  <a:lnTo>
                    <a:pt x="1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išḷíḍè"/>
            <p:cNvSpPr/>
            <p:nvPr/>
          </p:nvSpPr>
          <p:spPr bwMode="auto">
            <a:xfrm>
              <a:off x="5026026" y="5718176"/>
              <a:ext cx="14288" cy="185738"/>
            </a:xfrm>
            <a:custGeom>
              <a:avLst/>
              <a:gdLst>
                <a:gd name="T0" fmla="*/ 9 w 9"/>
                <a:gd name="T1" fmla="*/ 108 h 117"/>
                <a:gd name="T2" fmla="*/ 0 w 9"/>
                <a:gd name="T3" fmla="*/ 108 h 117"/>
                <a:gd name="T4" fmla="*/ 0 w 9"/>
                <a:gd name="T5" fmla="*/ 117 h 117"/>
                <a:gd name="T6" fmla="*/ 9 w 9"/>
                <a:gd name="T7" fmla="*/ 117 h 117"/>
                <a:gd name="T8" fmla="*/ 9 w 9"/>
                <a:gd name="T9" fmla="*/ 108 h 117"/>
                <a:gd name="T10" fmla="*/ 9 w 9"/>
                <a:gd name="T11" fmla="*/ 0 h 117"/>
                <a:gd name="T12" fmla="*/ 0 w 9"/>
                <a:gd name="T13" fmla="*/ 6 h 117"/>
                <a:gd name="T14" fmla="*/ 0 w 9"/>
                <a:gd name="T15" fmla="*/ 60 h 117"/>
                <a:gd name="T16" fmla="*/ 3 w 9"/>
                <a:gd name="T17" fmla="*/ 60 h 117"/>
                <a:gd name="T18" fmla="*/ 9 w 9"/>
                <a:gd name="T19" fmla="*/ 60 h 117"/>
                <a:gd name="T20" fmla="*/ 9 w 9"/>
                <a:gd name="T2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17">
                  <a:moveTo>
                    <a:pt x="9" y="108"/>
                  </a:moveTo>
                  <a:lnTo>
                    <a:pt x="0" y="108"/>
                  </a:lnTo>
                  <a:lnTo>
                    <a:pt x="0" y="117"/>
                  </a:lnTo>
                  <a:lnTo>
                    <a:pt x="9" y="117"/>
                  </a:lnTo>
                  <a:lnTo>
                    <a:pt x="9" y="108"/>
                  </a:lnTo>
                  <a:close/>
                  <a:moveTo>
                    <a:pt x="9" y="0"/>
                  </a:moveTo>
                  <a:lnTo>
                    <a:pt x="0" y="6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9" y="6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C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ïṩ1iḑé"/>
            <p:cNvSpPr/>
            <p:nvPr/>
          </p:nvSpPr>
          <p:spPr bwMode="auto">
            <a:xfrm>
              <a:off x="5026026" y="5718176"/>
              <a:ext cx="14288" cy="185738"/>
            </a:xfrm>
            <a:custGeom>
              <a:avLst/>
              <a:gdLst>
                <a:gd name="T0" fmla="*/ 9 w 9"/>
                <a:gd name="T1" fmla="*/ 108 h 117"/>
                <a:gd name="T2" fmla="*/ 0 w 9"/>
                <a:gd name="T3" fmla="*/ 108 h 117"/>
                <a:gd name="T4" fmla="*/ 0 w 9"/>
                <a:gd name="T5" fmla="*/ 117 h 117"/>
                <a:gd name="T6" fmla="*/ 9 w 9"/>
                <a:gd name="T7" fmla="*/ 117 h 117"/>
                <a:gd name="T8" fmla="*/ 9 w 9"/>
                <a:gd name="T9" fmla="*/ 108 h 117"/>
                <a:gd name="T10" fmla="*/ 9 w 9"/>
                <a:gd name="T11" fmla="*/ 0 h 117"/>
                <a:gd name="T12" fmla="*/ 0 w 9"/>
                <a:gd name="T13" fmla="*/ 6 h 117"/>
                <a:gd name="T14" fmla="*/ 0 w 9"/>
                <a:gd name="T15" fmla="*/ 60 h 117"/>
                <a:gd name="T16" fmla="*/ 3 w 9"/>
                <a:gd name="T17" fmla="*/ 60 h 117"/>
                <a:gd name="T18" fmla="*/ 9 w 9"/>
                <a:gd name="T19" fmla="*/ 60 h 117"/>
                <a:gd name="T20" fmla="*/ 9 w 9"/>
                <a:gd name="T2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17">
                  <a:moveTo>
                    <a:pt x="9" y="108"/>
                  </a:moveTo>
                  <a:lnTo>
                    <a:pt x="0" y="108"/>
                  </a:lnTo>
                  <a:lnTo>
                    <a:pt x="0" y="117"/>
                  </a:lnTo>
                  <a:lnTo>
                    <a:pt x="9" y="117"/>
                  </a:lnTo>
                  <a:lnTo>
                    <a:pt x="9" y="108"/>
                  </a:lnTo>
                  <a:moveTo>
                    <a:pt x="9" y="0"/>
                  </a:moveTo>
                  <a:lnTo>
                    <a:pt x="0" y="6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9" y="60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ïṡľíḓê"/>
            <p:cNvSpPr/>
            <p:nvPr/>
          </p:nvSpPr>
          <p:spPr bwMode="auto">
            <a:xfrm>
              <a:off x="4868863" y="5813426"/>
              <a:ext cx="279400" cy="76200"/>
            </a:xfrm>
            <a:custGeom>
              <a:avLst/>
              <a:gdLst>
                <a:gd name="T0" fmla="*/ 102 w 176"/>
                <a:gd name="T1" fmla="*/ 0 h 48"/>
                <a:gd name="T2" fmla="*/ 99 w 176"/>
                <a:gd name="T3" fmla="*/ 0 h 48"/>
                <a:gd name="T4" fmla="*/ 0 w 176"/>
                <a:gd name="T5" fmla="*/ 45 h 48"/>
                <a:gd name="T6" fmla="*/ 0 w 176"/>
                <a:gd name="T7" fmla="*/ 48 h 48"/>
                <a:gd name="T8" fmla="*/ 99 w 176"/>
                <a:gd name="T9" fmla="*/ 48 h 48"/>
                <a:gd name="T10" fmla="*/ 108 w 176"/>
                <a:gd name="T11" fmla="*/ 48 h 48"/>
                <a:gd name="T12" fmla="*/ 165 w 176"/>
                <a:gd name="T13" fmla="*/ 48 h 48"/>
                <a:gd name="T14" fmla="*/ 176 w 176"/>
                <a:gd name="T15" fmla="*/ 34 h 48"/>
                <a:gd name="T16" fmla="*/ 108 w 176"/>
                <a:gd name="T17" fmla="*/ 0 h 48"/>
                <a:gd name="T18" fmla="*/ 102 w 176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48">
                  <a:moveTo>
                    <a:pt x="102" y="0"/>
                  </a:moveTo>
                  <a:lnTo>
                    <a:pt x="99" y="0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99" y="48"/>
                  </a:lnTo>
                  <a:lnTo>
                    <a:pt x="108" y="48"/>
                  </a:lnTo>
                  <a:lnTo>
                    <a:pt x="165" y="48"/>
                  </a:lnTo>
                  <a:lnTo>
                    <a:pt x="176" y="34"/>
                  </a:lnTo>
                  <a:lnTo>
                    <a:pt x="108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E4C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4" name="îṣļïḓê"/>
            <p:cNvSpPr/>
            <p:nvPr/>
          </p:nvSpPr>
          <p:spPr bwMode="auto">
            <a:xfrm>
              <a:off x="4868863" y="5813426"/>
              <a:ext cx="279400" cy="76200"/>
            </a:xfrm>
            <a:custGeom>
              <a:avLst/>
              <a:gdLst>
                <a:gd name="T0" fmla="*/ 102 w 176"/>
                <a:gd name="T1" fmla="*/ 0 h 48"/>
                <a:gd name="T2" fmla="*/ 99 w 176"/>
                <a:gd name="T3" fmla="*/ 0 h 48"/>
                <a:gd name="T4" fmla="*/ 0 w 176"/>
                <a:gd name="T5" fmla="*/ 45 h 48"/>
                <a:gd name="T6" fmla="*/ 0 w 176"/>
                <a:gd name="T7" fmla="*/ 48 h 48"/>
                <a:gd name="T8" fmla="*/ 99 w 176"/>
                <a:gd name="T9" fmla="*/ 48 h 48"/>
                <a:gd name="T10" fmla="*/ 108 w 176"/>
                <a:gd name="T11" fmla="*/ 48 h 48"/>
                <a:gd name="T12" fmla="*/ 165 w 176"/>
                <a:gd name="T13" fmla="*/ 48 h 48"/>
                <a:gd name="T14" fmla="*/ 176 w 176"/>
                <a:gd name="T15" fmla="*/ 34 h 48"/>
                <a:gd name="T16" fmla="*/ 108 w 176"/>
                <a:gd name="T17" fmla="*/ 0 h 48"/>
                <a:gd name="T18" fmla="*/ 102 w 176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48">
                  <a:moveTo>
                    <a:pt x="102" y="0"/>
                  </a:moveTo>
                  <a:lnTo>
                    <a:pt x="99" y="0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99" y="48"/>
                  </a:lnTo>
                  <a:lnTo>
                    <a:pt x="108" y="48"/>
                  </a:lnTo>
                  <a:lnTo>
                    <a:pt x="165" y="48"/>
                  </a:lnTo>
                  <a:lnTo>
                    <a:pt x="176" y="34"/>
                  </a:lnTo>
                  <a:lnTo>
                    <a:pt x="108" y="0"/>
                  </a:lnTo>
                  <a:lnTo>
                    <a:pt x="1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5" name="îšḷidè"/>
            <p:cNvSpPr/>
            <p:nvPr/>
          </p:nvSpPr>
          <p:spPr bwMode="auto">
            <a:xfrm>
              <a:off x="5003801" y="5840413"/>
              <a:ext cx="230188" cy="227013"/>
            </a:xfrm>
            <a:custGeom>
              <a:avLst/>
              <a:gdLst>
                <a:gd name="T0" fmla="*/ 50 w 51"/>
                <a:gd name="T1" fmla="*/ 0 h 50"/>
                <a:gd name="T2" fmla="*/ 41 w 51"/>
                <a:gd name="T3" fmla="*/ 10 h 50"/>
                <a:gd name="T4" fmla="*/ 43 w 51"/>
                <a:gd name="T5" fmla="*/ 11 h 50"/>
                <a:gd name="T6" fmla="*/ 40 w 51"/>
                <a:gd name="T7" fmla="*/ 11 h 50"/>
                <a:gd name="T8" fmla="*/ 43 w 51"/>
                <a:gd name="T9" fmla="*/ 11 h 50"/>
                <a:gd name="T10" fmla="*/ 43 w 51"/>
                <a:gd name="T11" fmla="*/ 43 h 50"/>
                <a:gd name="T12" fmla="*/ 8 w 51"/>
                <a:gd name="T13" fmla="*/ 43 h 50"/>
                <a:gd name="T14" fmla="*/ 0 w 51"/>
                <a:gd name="T15" fmla="*/ 50 h 50"/>
                <a:gd name="T16" fmla="*/ 39 w 51"/>
                <a:gd name="T17" fmla="*/ 50 h 50"/>
                <a:gd name="T18" fmla="*/ 51 w 51"/>
                <a:gd name="T19" fmla="*/ 38 h 50"/>
                <a:gd name="T20" fmla="*/ 51 w 51"/>
                <a:gd name="T21" fmla="*/ 32 h 50"/>
                <a:gd name="T22" fmla="*/ 51 w 51"/>
                <a:gd name="T23" fmla="*/ 23 h 50"/>
                <a:gd name="T24" fmla="*/ 51 w 51"/>
                <a:gd name="T25" fmla="*/ 9 h 50"/>
                <a:gd name="T26" fmla="*/ 51 w 51"/>
                <a:gd name="T27" fmla="*/ 9 h 50"/>
                <a:gd name="T28" fmla="*/ 50 w 51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50">
                  <a:moveTo>
                    <a:pt x="50" y="0"/>
                  </a:moveTo>
                  <a:cubicBezTo>
                    <a:pt x="41" y="10"/>
                    <a:pt x="41" y="10"/>
                    <a:pt x="41" y="10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6"/>
                    <a:pt x="51" y="3"/>
                    <a:pt x="50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6" name="íṥlíḑé"/>
            <p:cNvSpPr/>
            <p:nvPr/>
          </p:nvSpPr>
          <p:spPr bwMode="auto">
            <a:xfrm>
              <a:off x="5040313" y="5889626"/>
              <a:ext cx="158750" cy="146050"/>
            </a:xfrm>
            <a:custGeom>
              <a:avLst/>
              <a:gdLst>
                <a:gd name="T0" fmla="*/ 100 w 100"/>
                <a:gd name="T1" fmla="*/ 0 h 92"/>
                <a:gd name="T2" fmla="*/ 91 w 100"/>
                <a:gd name="T3" fmla="*/ 0 h 92"/>
                <a:gd name="T4" fmla="*/ 0 w 100"/>
                <a:gd name="T5" fmla="*/ 92 h 92"/>
                <a:gd name="T6" fmla="*/ 100 w 100"/>
                <a:gd name="T7" fmla="*/ 92 h 92"/>
                <a:gd name="T8" fmla="*/ 100 w 100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lnTo>
                    <a:pt x="91" y="0"/>
                  </a:lnTo>
                  <a:lnTo>
                    <a:pt x="0" y="92"/>
                  </a:lnTo>
                  <a:lnTo>
                    <a:pt x="100" y="9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4C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7" name="íṧľîḋé"/>
            <p:cNvSpPr/>
            <p:nvPr/>
          </p:nvSpPr>
          <p:spPr bwMode="auto">
            <a:xfrm>
              <a:off x="5040313" y="5889626"/>
              <a:ext cx="158750" cy="146050"/>
            </a:xfrm>
            <a:custGeom>
              <a:avLst/>
              <a:gdLst>
                <a:gd name="T0" fmla="*/ 100 w 100"/>
                <a:gd name="T1" fmla="*/ 0 h 92"/>
                <a:gd name="T2" fmla="*/ 91 w 100"/>
                <a:gd name="T3" fmla="*/ 0 h 92"/>
                <a:gd name="T4" fmla="*/ 0 w 100"/>
                <a:gd name="T5" fmla="*/ 92 h 92"/>
                <a:gd name="T6" fmla="*/ 100 w 100"/>
                <a:gd name="T7" fmla="*/ 92 h 92"/>
                <a:gd name="T8" fmla="*/ 100 w 100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lnTo>
                    <a:pt x="91" y="0"/>
                  </a:lnTo>
                  <a:lnTo>
                    <a:pt x="0" y="92"/>
                  </a:lnTo>
                  <a:lnTo>
                    <a:pt x="100" y="92"/>
                  </a:lnTo>
                  <a:lnTo>
                    <a:pt x="1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8" name="ï$ļíḑê"/>
            <p:cNvSpPr/>
            <p:nvPr/>
          </p:nvSpPr>
          <p:spPr bwMode="auto">
            <a:xfrm>
              <a:off x="5184776" y="5884863"/>
              <a:ext cx="14288" cy="4763"/>
            </a:xfrm>
            <a:custGeom>
              <a:avLst/>
              <a:gdLst>
                <a:gd name="T0" fmla="*/ 3 w 9"/>
                <a:gd name="T1" fmla="*/ 0 h 3"/>
                <a:gd name="T2" fmla="*/ 0 w 9"/>
                <a:gd name="T3" fmla="*/ 3 h 3"/>
                <a:gd name="T4" fmla="*/ 9 w 9"/>
                <a:gd name="T5" fmla="*/ 3 h 3"/>
                <a:gd name="T6" fmla="*/ 3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3" y="0"/>
                  </a:moveTo>
                  <a:lnTo>
                    <a:pt x="0" y="3"/>
                  </a:lnTo>
                  <a:lnTo>
                    <a:pt x="9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4C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9" name="ïşḻïdê"/>
            <p:cNvSpPr/>
            <p:nvPr/>
          </p:nvSpPr>
          <p:spPr bwMode="auto">
            <a:xfrm>
              <a:off x="5184776" y="5884863"/>
              <a:ext cx="14288" cy="4763"/>
            </a:xfrm>
            <a:custGeom>
              <a:avLst/>
              <a:gdLst>
                <a:gd name="T0" fmla="*/ 3 w 9"/>
                <a:gd name="T1" fmla="*/ 0 h 3"/>
                <a:gd name="T2" fmla="*/ 0 w 9"/>
                <a:gd name="T3" fmla="*/ 3 h 3"/>
                <a:gd name="T4" fmla="*/ 9 w 9"/>
                <a:gd name="T5" fmla="*/ 3 h 3"/>
                <a:gd name="T6" fmla="*/ 3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3" y="0"/>
                  </a:moveTo>
                  <a:lnTo>
                    <a:pt x="0" y="3"/>
                  </a:lnTo>
                  <a:lnTo>
                    <a:pt x="9" y="3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0" name="îs1ïďé"/>
            <p:cNvSpPr/>
            <p:nvPr/>
          </p:nvSpPr>
          <p:spPr bwMode="auto">
            <a:xfrm>
              <a:off x="6640513" y="5424488"/>
              <a:ext cx="493713" cy="692150"/>
            </a:xfrm>
            <a:prstGeom prst="rect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1" name="îŝľîḓe"/>
            <p:cNvSpPr/>
            <p:nvPr/>
          </p:nvSpPr>
          <p:spPr bwMode="auto">
            <a:xfrm>
              <a:off x="6640513" y="5424488"/>
              <a:ext cx="493713" cy="69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2" name="íṥḷïďê"/>
            <p:cNvSpPr/>
            <p:nvPr/>
          </p:nvSpPr>
          <p:spPr bwMode="auto">
            <a:xfrm>
              <a:off x="6672263" y="5456238"/>
              <a:ext cx="434975" cy="134938"/>
            </a:xfrm>
            <a:prstGeom prst="rect">
              <a:avLst/>
            </a:prstGeom>
            <a:solidFill>
              <a:srgbClr val="287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3" name="íslïdé"/>
            <p:cNvSpPr/>
            <p:nvPr/>
          </p:nvSpPr>
          <p:spPr bwMode="auto">
            <a:xfrm>
              <a:off x="6672263" y="5456238"/>
              <a:ext cx="434975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4" name="iśľïḍe"/>
            <p:cNvSpPr/>
            <p:nvPr/>
          </p:nvSpPr>
          <p:spPr bwMode="auto">
            <a:xfrm>
              <a:off x="6672263" y="5627688"/>
              <a:ext cx="203200" cy="203200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5" name="îṣľíḓé"/>
            <p:cNvSpPr/>
            <p:nvPr/>
          </p:nvSpPr>
          <p:spPr bwMode="auto">
            <a:xfrm>
              <a:off x="6902451" y="5627688"/>
              <a:ext cx="204788" cy="203200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6" name="íṩḻïďé"/>
            <p:cNvSpPr/>
            <p:nvPr/>
          </p:nvSpPr>
          <p:spPr bwMode="auto">
            <a:xfrm>
              <a:off x="6672263" y="5872163"/>
              <a:ext cx="203200" cy="203200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7" name="iśľíďe"/>
            <p:cNvSpPr/>
            <p:nvPr/>
          </p:nvSpPr>
          <p:spPr bwMode="auto">
            <a:xfrm>
              <a:off x="6902451" y="5872163"/>
              <a:ext cx="204788" cy="203200"/>
            </a:xfrm>
            <a:prstGeom prst="rect">
              <a:avLst/>
            </a:prstGeom>
            <a:solidFill>
              <a:srgbClr val="E96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8" name="išḻïḍe"/>
            <p:cNvSpPr/>
            <p:nvPr/>
          </p:nvSpPr>
          <p:spPr bwMode="auto">
            <a:xfrm>
              <a:off x="6704013" y="5718176"/>
              <a:ext cx="139700" cy="22225"/>
            </a:xfrm>
            <a:custGeom>
              <a:avLst/>
              <a:gdLst>
                <a:gd name="T0" fmla="*/ 28 w 31"/>
                <a:gd name="T1" fmla="*/ 5 h 5"/>
                <a:gd name="T2" fmla="*/ 3 w 31"/>
                <a:gd name="T3" fmla="*/ 5 h 5"/>
                <a:gd name="T4" fmla="*/ 0 w 31"/>
                <a:gd name="T5" fmla="*/ 3 h 5"/>
                <a:gd name="T6" fmla="*/ 3 w 31"/>
                <a:gd name="T7" fmla="*/ 0 h 5"/>
                <a:gd name="T8" fmla="*/ 28 w 31"/>
                <a:gd name="T9" fmla="*/ 0 h 5"/>
                <a:gd name="T10" fmla="*/ 31 w 31"/>
                <a:gd name="T11" fmla="*/ 3 h 5"/>
                <a:gd name="T12" fmla="*/ 28 w 31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28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1"/>
                    <a:pt x="31" y="3"/>
                  </a:cubicBezTo>
                  <a:cubicBezTo>
                    <a:pt x="31" y="4"/>
                    <a:pt x="30" y="5"/>
                    <a:pt x="2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9" name="îŝḻîḓé"/>
            <p:cNvSpPr/>
            <p:nvPr/>
          </p:nvSpPr>
          <p:spPr bwMode="auto">
            <a:xfrm>
              <a:off x="6718301" y="5916613"/>
              <a:ext cx="112713" cy="114300"/>
            </a:xfrm>
            <a:custGeom>
              <a:avLst/>
              <a:gdLst>
                <a:gd name="T0" fmla="*/ 24 w 25"/>
                <a:gd name="T1" fmla="*/ 19 h 25"/>
                <a:gd name="T2" fmla="*/ 17 w 25"/>
                <a:gd name="T3" fmla="*/ 12 h 25"/>
                <a:gd name="T4" fmla="*/ 24 w 25"/>
                <a:gd name="T5" fmla="*/ 5 h 25"/>
                <a:gd name="T6" fmla="*/ 24 w 25"/>
                <a:gd name="T7" fmla="*/ 1 h 25"/>
                <a:gd name="T8" fmla="*/ 19 w 25"/>
                <a:gd name="T9" fmla="*/ 1 h 25"/>
                <a:gd name="T10" fmla="*/ 12 w 25"/>
                <a:gd name="T11" fmla="*/ 8 h 25"/>
                <a:gd name="T12" fmla="*/ 6 w 25"/>
                <a:gd name="T13" fmla="*/ 1 h 25"/>
                <a:gd name="T14" fmla="*/ 1 w 25"/>
                <a:gd name="T15" fmla="*/ 1 h 25"/>
                <a:gd name="T16" fmla="*/ 1 w 25"/>
                <a:gd name="T17" fmla="*/ 5 h 25"/>
                <a:gd name="T18" fmla="*/ 8 w 25"/>
                <a:gd name="T19" fmla="*/ 12 h 25"/>
                <a:gd name="T20" fmla="*/ 1 w 25"/>
                <a:gd name="T21" fmla="*/ 19 h 25"/>
                <a:gd name="T22" fmla="*/ 1 w 25"/>
                <a:gd name="T23" fmla="*/ 23 h 25"/>
                <a:gd name="T24" fmla="*/ 6 w 25"/>
                <a:gd name="T25" fmla="*/ 23 h 25"/>
                <a:gd name="T26" fmla="*/ 12 w 25"/>
                <a:gd name="T27" fmla="*/ 16 h 25"/>
                <a:gd name="T28" fmla="*/ 19 w 25"/>
                <a:gd name="T29" fmla="*/ 23 h 25"/>
                <a:gd name="T30" fmla="*/ 24 w 25"/>
                <a:gd name="T31" fmla="*/ 23 h 25"/>
                <a:gd name="T32" fmla="*/ 24 w 25"/>
                <a:gd name="T33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5">
                  <a:moveTo>
                    <a:pt x="24" y="19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4"/>
                    <a:pt x="25" y="2"/>
                    <a:pt x="24" y="1"/>
                  </a:cubicBezTo>
                  <a:cubicBezTo>
                    <a:pt x="22" y="0"/>
                    <a:pt x="21" y="0"/>
                    <a:pt x="19" y="1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0"/>
                    <a:pt x="0" y="22"/>
                    <a:pt x="1" y="23"/>
                  </a:cubicBezTo>
                  <a:cubicBezTo>
                    <a:pt x="3" y="25"/>
                    <a:pt x="4" y="25"/>
                    <a:pt x="6" y="23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5"/>
                    <a:pt x="22" y="25"/>
                    <a:pt x="24" y="23"/>
                  </a:cubicBezTo>
                  <a:cubicBezTo>
                    <a:pt x="25" y="22"/>
                    <a:pt x="25" y="20"/>
                    <a:pt x="2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0" name="iṧľíďe"/>
            <p:cNvSpPr/>
            <p:nvPr/>
          </p:nvSpPr>
          <p:spPr bwMode="auto">
            <a:xfrm>
              <a:off x="6938963" y="5654676"/>
              <a:ext cx="144463" cy="139700"/>
            </a:xfrm>
            <a:custGeom>
              <a:avLst/>
              <a:gdLst>
                <a:gd name="T0" fmla="*/ 29 w 32"/>
                <a:gd name="T1" fmla="*/ 12 h 31"/>
                <a:gd name="T2" fmla="*/ 19 w 32"/>
                <a:gd name="T3" fmla="*/ 12 h 31"/>
                <a:gd name="T4" fmla="*/ 19 w 32"/>
                <a:gd name="T5" fmla="*/ 2 h 31"/>
                <a:gd name="T6" fmla="*/ 16 w 32"/>
                <a:gd name="T7" fmla="*/ 0 h 31"/>
                <a:gd name="T8" fmla="*/ 13 w 32"/>
                <a:gd name="T9" fmla="*/ 2 h 31"/>
                <a:gd name="T10" fmla="*/ 13 w 32"/>
                <a:gd name="T11" fmla="*/ 12 h 31"/>
                <a:gd name="T12" fmla="*/ 3 w 32"/>
                <a:gd name="T13" fmla="*/ 12 h 31"/>
                <a:gd name="T14" fmla="*/ 0 w 32"/>
                <a:gd name="T15" fmla="*/ 15 h 31"/>
                <a:gd name="T16" fmla="*/ 3 w 32"/>
                <a:gd name="T17" fmla="*/ 18 h 31"/>
                <a:gd name="T18" fmla="*/ 13 w 32"/>
                <a:gd name="T19" fmla="*/ 18 h 31"/>
                <a:gd name="T20" fmla="*/ 13 w 32"/>
                <a:gd name="T21" fmla="*/ 28 h 31"/>
                <a:gd name="T22" fmla="*/ 16 w 32"/>
                <a:gd name="T23" fmla="*/ 31 h 31"/>
                <a:gd name="T24" fmla="*/ 19 w 32"/>
                <a:gd name="T25" fmla="*/ 28 h 31"/>
                <a:gd name="T26" fmla="*/ 19 w 32"/>
                <a:gd name="T27" fmla="*/ 18 h 31"/>
                <a:gd name="T28" fmla="*/ 29 w 32"/>
                <a:gd name="T29" fmla="*/ 18 h 31"/>
                <a:gd name="T30" fmla="*/ 32 w 32"/>
                <a:gd name="T31" fmla="*/ 15 h 31"/>
                <a:gd name="T32" fmla="*/ 29 w 32"/>
                <a:gd name="T33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1">
                  <a:moveTo>
                    <a:pt x="2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0"/>
                    <a:pt x="13" y="1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0" y="14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0"/>
                    <a:pt x="14" y="31"/>
                    <a:pt x="16" y="31"/>
                  </a:cubicBezTo>
                  <a:cubicBezTo>
                    <a:pt x="18" y="31"/>
                    <a:pt x="19" y="30"/>
                    <a:pt x="19" y="2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2" y="17"/>
                    <a:pt x="32" y="15"/>
                  </a:cubicBezTo>
                  <a:cubicBezTo>
                    <a:pt x="32" y="14"/>
                    <a:pt x="30" y="12"/>
                    <a:pt x="2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1" name="îšḷíḑé"/>
            <p:cNvSpPr/>
            <p:nvPr/>
          </p:nvSpPr>
          <p:spPr bwMode="auto">
            <a:xfrm>
              <a:off x="6938963" y="5921376"/>
              <a:ext cx="144463" cy="26988"/>
            </a:xfrm>
            <a:custGeom>
              <a:avLst/>
              <a:gdLst>
                <a:gd name="T0" fmla="*/ 3 w 32"/>
                <a:gd name="T1" fmla="*/ 6 h 6"/>
                <a:gd name="T2" fmla="*/ 29 w 32"/>
                <a:gd name="T3" fmla="*/ 6 h 6"/>
                <a:gd name="T4" fmla="*/ 32 w 32"/>
                <a:gd name="T5" fmla="*/ 3 h 6"/>
                <a:gd name="T6" fmla="*/ 29 w 32"/>
                <a:gd name="T7" fmla="*/ 0 h 6"/>
                <a:gd name="T8" fmla="*/ 3 w 32"/>
                <a:gd name="T9" fmla="*/ 0 h 6"/>
                <a:gd name="T10" fmla="*/ 0 w 32"/>
                <a:gd name="T11" fmla="*/ 3 h 6"/>
                <a:gd name="T12" fmla="*/ 3 w 3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">
                  <a:moveTo>
                    <a:pt x="3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5"/>
                    <a:pt x="32" y="3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2" name="iṩ1îḑê"/>
            <p:cNvSpPr/>
            <p:nvPr/>
          </p:nvSpPr>
          <p:spPr bwMode="auto">
            <a:xfrm>
              <a:off x="6938963" y="5980113"/>
              <a:ext cx="144463" cy="26988"/>
            </a:xfrm>
            <a:custGeom>
              <a:avLst/>
              <a:gdLst>
                <a:gd name="T0" fmla="*/ 29 w 32"/>
                <a:gd name="T1" fmla="*/ 0 h 6"/>
                <a:gd name="T2" fmla="*/ 3 w 32"/>
                <a:gd name="T3" fmla="*/ 0 h 6"/>
                <a:gd name="T4" fmla="*/ 0 w 32"/>
                <a:gd name="T5" fmla="*/ 3 h 6"/>
                <a:gd name="T6" fmla="*/ 3 w 32"/>
                <a:gd name="T7" fmla="*/ 6 h 6"/>
                <a:gd name="T8" fmla="*/ 29 w 32"/>
                <a:gd name="T9" fmla="*/ 6 h 6"/>
                <a:gd name="T10" fmla="*/ 32 w 32"/>
                <a:gd name="T11" fmla="*/ 3 h 6"/>
                <a:gd name="T12" fmla="*/ 29 w 3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5"/>
                    <a:pt x="32" y="3"/>
                  </a:cubicBezTo>
                  <a:cubicBezTo>
                    <a:pt x="32" y="2"/>
                    <a:pt x="30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3" name="iŝlíḓé"/>
            <p:cNvSpPr/>
            <p:nvPr/>
          </p:nvSpPr>
          <p:spPr bwMode="auto">
            <a:xfrm>
              <a:off x="6672263" y="5456238"/>
              <a:ext cx="315913" cy="134938"/>
            </a:xfrm>
            <a:custGeom>
              <a:avLst/>
              <a:gdLst>
                <a:gd name="T0" fmla="*/ 199 w 199"/>
                <a:gd name="T1" fmla="*/ 0 h 85"/>
                <a:gd name="T2" fmla="*/ 51 w 199"/>
                <a:gd name="T3" fmla="*/ 0 h 85"/>
                <a:gd name="T4" fmla="*/ 0 w 199"/>
                <a:gd name="T5" fmla="*/ 48 h 85"/>
                <a:gd name="T6" fmla="*/ 0 w 199"/>
                <a:gd name="T7" fmla="*/ 85 h 85"/>
                <a:gd name="T8" fmla="*/ 114 w 199"/>
                <a:gd name="T9" fmla="*/ 85 h 85"/>
                <a:gd name="T10" fmla="*/ 199 w 199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85">
                  <a:moveTo>
                    <a:pt x="199" y="0"/>
                  </a:moveTo>
                  <a:lnTo>
                    <a:pt x="51" y="0"/>
                  </a:lnTo>
                  <a:lnTo>
                    <a:pt x="0" y="48"/>
                  </a:lnTo>
                  <a:lnTo>
                    <a:pt x="0" y="85"/>
                  </a:lnTo>
                  <a:lnTo>
                    <a:pt x="114" y="8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3E8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4" name="iŝlíḓê"/>
            <p:cNvSpPr/>
            <p:nvPr/>
          </p:nvSpPr>
          <p:spPr bwMode="auto">
            <a:xfrm>
              <a:off x="6672263" y="5456238"/>
              <a:ext cx="315913" cy="134938"/>
            </a:xfrm>
            <a:custGeom>
              <a:avLst/>
              <a:gdLst>
                <a:gd name="T0" fmla="*/ 199 w 199"/>
                <a:gd name="T1" fmla="*/ 0 h 85"/>
                <a:gd name="T2" fmla="*/ 51 w 199"/>
                <a:gd name="T3" fmla="*/ 0 h 85"/>
                <a:gd name="T4" fmla="*/ 0 w 199"/>
                <a:gd name="T5" fmla="*/ 48 h 85"/>
                <a:gd name="T6" fmla="*/ 0 w 199"/>
                <a:gd name="T7" fmla="*/ 85 h 85"/>
                <a:gd name="T8" fmla="*/ 114 w 199"/>
                <a:gd name="T9" fmla="*/ 85 h 85"/>
                <a:gd name="T10" fmla="*/ 199 w 199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85">
                  <a:moveTo>
                    <a:pt x="199" y="0"/>
                  </a:moveTo>
                  <a:lnTo>
                    <a:pt x="51" y="0"/>
                  </a:lnTo>
                  <a:lnTo>
                    <a:pt x="0" y="48"/>
                  </a:lnTo>
                  <a:lnTo>
                    <a:pt x="0" y="85"/>
                  </a:lnTo>
                  <a:lnTo>
                    <a:pt x="114" y="85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5" name="îšļíḓe"/>
            <p:cNvSpPr/>
            <p:nvPr/>
          </p:nvSpPr>
          <p:spPr bwMode="auto">
            <a:xfrm>
              <a:off x="6897688" y="5456238"/>
              <a:ext cx="209550" cy="134938"/>
            </a:xfrm>
            <a:custGeom>
              <a:avLst/>
              <a:gdLst>
                <a:gd name="T0" fmla="*/ 132 w 132"/>
                <a:gd name="T1" fmla="*/ 0 h 85"/>
                <a:gd name="T2" fmla="*/ 86 w 132"/>
                <a:gd name="T3" fmla="*/ 0 h 85"/>
                <a:gd name="T4" fmla="*/ 0 w 132"/>
                <a:gd name="T5" fmla="*/ 85 h 85"/>
                <a:gd name="T6" fmla="*/ 97 w 132"/>
                <a:gd name="T7" fmla="*/ 85 h 85"/>
                <a:gd name="T8" fmla="*/ 132 w 132"/>
                <a:gd name="T9" fmla="*/ 51 h 85"/>
                <a:gd name="T10" fmla="*/ 132 w 132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85">
                  <a:moveTo>
                    <a:pt x="132" y="0"/>
                  </a:moveTo>
                  <a:lnTo>
                    <a:pt x="86" y="0"/>
                  </a:lnTo>
                  <a:lnTo>
                    <a:pt x="0" y="85"/>
                  </a:lnTo>
                  <a:lnTo>
                    <a:pt x="97" y="85"/>
                  </a:lnTo>
                  <a:lnTo>
                    <a:pt x="132" y="51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3E8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6" name="işľíďe"/>
            <p:cNvSpPr/>
            <p:nvPr/>
          </p:nvSpPr>
          <p:spPr bwMode="auto">
            <a:xfrm>
              <a:off x="6897688" y="5456238"/>
              <a:ext cx="209550" cy="134938"/>
            </a:xfrm>
            <a:custGeom>
              <a:avLst/>
              <a:gdLst>
                <a:gd name="T0" fmla="*/ 132 w 132"/>
                <a:gd name="T1" fmla="*/ 0 h 85"/>
                <a:gd name="T2" fmla="*/ 86 w 132"/>
                <a:gd name="T3" fmla="*/ 0 h 85"/>
                <a:gd name="T4" fmla="*/ 0 w 132"/>
                <a:gd name="T5" fmla="*/ 85 h 85"/>
                <a:gd name="T6" fmla="*/ 97 w 132"/>
                <a:gd name="T7" fmla="*/ 85 h 85"/>
                <a:gd name="T8" fmla="*/ 132 w 132"/>
                <a:gd name="T9" fmla="*/ 51 h 85"/>
                <a:gd name="T10" fmla="*/ 132 w 132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85">
                  <a:moveTo>
                    <a:pt x="132" y="0"/>
                  </a:moveTo>
                  <a:lnTo>
                    <a:pt x="86" y="0"/>
                  </a:lnTo>
                  <a:lnTo>
                    <a:pt x="0" y="85"/>
                  </a:lnTo>
                  <a:lnTo>
                    <a:pt x="97" y="85"/>
                  </a:lnTo>
                  <a:lnTo>
                    <a:pt x="132" y="51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7" name="išlíďê"/>
            <p:cNvSpPr/>
            <p:nvPr/>
          </p:nvSpPr>
          <p:spPr bwMode="auto">
            <a:xfrm>
              <a:off x="3381376" y="4659313"/>
              <a:ext cx="288925" cy="288925"/>
            </a:xfrm>
            <a:prstGeom prst="ellipse">
              <a:avLst/>
            </a:prstGeom>
            <a:solidFill>
              <a:srgbClr val="E3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8" name="ïş1iḍe"/>
            <p:cNvSpPr/>
            <p:nvPr/>
          </p:nvSpPr>
          <p:spPr bwMode="auto">
            <a:xfrm>
              <a:off x="3435351" y="4718051"/>
              <a:ext cx="176213" cy="176213"/>
            </a:xfrm>
            <a:prstGeom prst="ellipse">
              <a:avLst/>
            </a:prstGeom>
            <a:solidFill>
              <a:srgbClr val="FFE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9" name="iš1ïde"/>
            <p:cNvSpPr/>
            <p:nvPr/>
          </p:nvSpPr>
          <p:spPr bwMode="auto">
            <a:xfrm>
              <a:off x="6342063" y="3767138"/>
              <a:ext cx="288925" cy="290513"/>
            </a:xfrm>
            <a:prstGeom prst="ellipse">
              <a:avLst/>
            </a:prstGeom>
            <a:solidFill>
              <a:srgbClr val="E3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0" name="ïś1ïḓé"/>
            <p:cNvSpPr/>
            <p:nvPr/>
          </p:nvSpPr>
          <p:spPr bwMode="auto">
            <a:xfrm>
              <a:off x="6396038" y="3821113"/>
              <a:ext cx="180975" cy="180975"/>
            </a:xfrm>
            <a:prstGeom prst="ellipse">
              <a:avLst/>
            </a:prstGeom>
            <a:solidFill>
              <a:srgbClr val="FFE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1" name="ïṥḷiḍé"/>
            <p:cNvSpPr/>
            <p:nvPr/>
          </p:nvSpPr>
          <p:spPr bwMode="auto">
            <a:xfrm>
              <a:off x="2327276" y="3097213"/>
              <a:ext cx="288925" cy="290513"/>
            </a:xfrm>
            <a:prstGeom prst="ellipse">
              <a:avLst/>
            </a:prstGeom>
            <a:solidFill>
              <a:srgbClr val="E3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2" name="íšḻidê"/>
            <p:cNvSpPr/>
            <p:nvPr/>
          </p:nvSpPr>
          <p:spPr bwMode="auto">
            <a:xfrm>
              <a:off x="2381251" y="3151188"/>
              <a:ext cx="176213" cy="182563"/>
            </a:xfrm>
            <a:prstGeom prst="ellipse">
              <a:avLst/>
            </a:prstGeom>
            <a:solidFill>
              <a:srgbClr val="FFE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3" name="iṣḻiḍê"/>
            <p:cNvSpPr/>
            <p:nvPr/>
          </p:nvSpPr>
          <p:spPr bwMode="auto">
            <a:xfrm>
              <a:off x="8869363" y="5246688"/>
              <a:ext cx="290513" cy="290513"/>
            </a:xfrm>
            <a:prstGeom prst="ellipse">
              <a:avLst/>
            </a:prstGeom>
            <a:solidFill>
              <a:srgbClr val="E3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4" name="ïṩľîḋê"/>
            <p:cNvSpPr/>
            <p:nvPr/>
          </p:nvSpPr>
          <p:spPr bwMode="auto">
            <a:xfrm>
              <a:off x="8923338" y="5307013"/>
              <a:ext cx="176213" cy="176213"/>
            </a:xfrm>
            <a:prstGeom prst="ellipse">
              <a:avLst/>
            </a:prstGeom>
            <a:solidFill>
              <a:srgbClr val="FFE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5" name="ïṡḷiḋé"/>
            <p:cNvSpPr/>
            <p:nvPr/>
          </p:nvSpPr>
          <p:spPr bwMode="auto">
            <a:xfrm>
              <a:off x="8181976" y="3241676"/>
              <a:ext cx="290513" cy="290513"/>
            </a:xfrm>
            <a:prstGeom prst="ellipse">
              <a:avLst/>
            </a:prstGeom>
            <a:solidFill>
              <a:srgbClr val="E3B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6" name="ïṡlîḑè"/>
            <p:cNvSpPr/>
            <p:nvPr/>
          </p:nvSpPr>
          <p:spPr bwMode="auto">
            <a:xfrm>
              <a:off x="8237538" y="3297238"/>
              <a:ext cx="176213" cy="180975"/>
            </a:xfrm>
            <a:prstGeom prst="ellipse">
              <a:avLst/>
            </a:prstGeom>
            <a:solidFill>
              <a:srgbClr val="FFE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7" name="íšľíḑé"/>
            <p:cNvSpPr/>
            <p:nvPr/>
          </p:nvSpPr>
          <p:spPr bwMode="auto">
            <a:xfrm>
              <a:off x="4918076" y="4424363"/>
              <a:ext cx="1030288" cy="655638"/>
            </a:xfrm>
            <a:custGeom>
              <a:avLst/>
              <a:gdLst>
                <a:gd name="T0" fmla="*/ 592 w 649"/>
                <a:gd name="T1" fmla="*/ 0 h 413"/>
                <a:gd name="T2" fmla="*/ 0 w 649"/>
                <a:gd name="T3" fmla="*/ 114 h 413"/>
                <a:gd name="T4" fmla="*/ 57 w 649"/>
                <a:gd name="T5" fmla="*/ 413 h 413"/>
                <a:gd name="T6" fmla="*/ 649 w 649"/>
                <a:gd name="T7" fmla="*/ 299 h 413"/>
                <a:gd name="T8" fmla="*/ 592 w 649"/>
                <a:gd name="T9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413">
                  <a:moveTo>
                    <a:pt x="592" y="0"/>
                  </a:moveTo>
                  <a:lnTo>
                    <a:pt x="0" y="114"/>
                  </a:lnTo>
                  <a:lnTo>
                    <a:pt x="57" y="413"/>
                  </a:lnTo>
                  <a:lnTo>
                    <a:pt x="649" y="299"/>
                  </a:lnTo>
                  <a:lnTo>
                    <a:pt x="592" y="0"/>
                  </a:lnTo>
                  <a:close/>
                </a:path>
              </a:pathLst>
            </a:custGeom>
            <a:solidFill>
              <a:srgbClr val="239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8" name="iSḷíḓè"/>
            <p:cNvSpPr/>
            <p:nvPr/>
          </p:nvSpPr>
          <p:spPr bwMode="auto">
            <a:xfrm>
              <a:off x="4964113" y="4464051"/>
              <a:ext cx="939800" cy="569913"/>
            </a:xfrm>
            <a:custGeom>
              <a:avLst/>
              <a:gdLst>
                <a:gd name="T0" fmla="*/ 535 w 592"/>
                <a:gd name="T1" fmla="*/ 15 h 359"/>
                <a:gd name="T2" fmla="*/ 532 w 592"/>
                <a:gd name="T3" fmla="*/ 3 h 359"/>
                <a:gd name="T4" fmla="*/ 0 w 592"/>
                <a:gd name="T5" fmla="*/ 106 h 359"/>
                <a:gd name="T6" fmla="*/ 48 w 592"/>
                <a:gd name="T7" fmla="*/ 359 h 359"/>
                <a:gd name="T8" fmla="*/ 592 w 592"/>
                <a:gd name="T9" fmla="*/ 257 h 359"/>
                <a:gd name="T10" fmla="*/ 544 w 592"/>
                <a:gd name="T11" fmla="*/ 0 h 359"/>
                <a:gd name="T12" fmla="*/ 532 w 592"/>
                <a:gd name="T13" fmla="*/ 3 h 359"/>
                <a:gd name="T14" fmla="*/ 535 w 592"/>
                <a:gd name="T15" fmla="*/ 15 h 359"/>
                <a:gd name="T16" fmla="*/ 524 w 592"/>
                <a:gd name="T17" fmla="*/ 17 h 359"/>
                <a:gd name="T18" fmla="*/ 566 w 592"/>
                <a:gd name="T19" fmla="*/ 240 h 359"/>
                <a:gd name="T20" fmla="*/ 68 w 592"/>
                <a:gd name="T21" fmla="*/ 334 h 359"/>
                <a:gd name="T22" fmla="*/ 28 w 592"/>
                <a:gd name="T23" fmla="*/ 123 h 359"/>
                <a:gd name="T24" fmla="*/ 538 w 592"/>
                <a:gd name="T25" fmla="*/ 26 h 359"/>
                <a:gd name="T26" fmla="*/ 535 w 592"/>
                <a:gd name="T27" fmla="*/ 15 h 359"/>
                <a:gd name="T28" fmla="*/ 524 w 592"/>
                <a:gd name="T29" fmla="*/ 17 h 359"/>
                <a:gd name="T30" fmla="*/ 535 w 592"/>
                <a:gd name="T31" fmla="*/ 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2" h="359">
                  <a:moveTo>
                    <a:pt x="535" y="15"/>
                  </a:moveTo>
                  <a:lnTo>
                    <a:pt x="532" y="3"/>
                  </a:lnTo>
                  <a:lnTo>
                    <a:pt x="0" y="106"/>
                  </a:lnTo>
                  <a:lnTo>
                    <a:pt x="48" y="359"/>
                  </a:lnTo>
                  <a:lnTo>
                    <a:pt x="592" y="257"/>
                  </a:lnTo>
                  <a:lnTo>
                    <a:pt x="544" y="0"/>
                  </a:lnTo>
                  <a:lnTo>
                    <a:pt x="532" y="3"/>
                  </a:lnTo>
                  <a:lnTo>
                    <a:pt x="535" y="15"/>
                  </a:lnTo>
                  <a:lnTo>
                    <a:pt x="524" y="17"/>
                  </a:lnTo>
                  <a:lnTo>
                    <a:pt x="566" y="240"/>
                  </a:lnTo>
                  <a:lnTo>
                    <a:pt x="68" y="334"/>
                  </a:lnTo>
                  <a:lnTo>
                    <a:pt x="28" y="123"/>
                  </a:lnTo>
                  <a:lnTo>
                    <a:pt x="538" y="26"/>
                  </a:lnTo>
                  <a:lnTo>
                    <a:pt x="535" y="15"/>
                  </a:lnTo>
                  <a:lnTo>
                    <a:pt x="524" y="17"/>
                  </a:lnTo>
                  <a:lnTo>
                    <a:pt x="535" y="15"/>
                  </a:lnTo>
                  <a:close/>
                </a:path>
              </a:pathLst>
            </a:custGeom>
            <a:solidFill>
              <a:srgbClr val="1A7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9" name="íṧḷíďè"/>
            <p:cNvSpPr/>
            <p:nvPr/>
          </p:nvSpPr>
          <p:spPr bwMode="auto">
            <a:xfrm>
              <a:off x="5284788" y="4600576"/>
              <a:ext cx="298450" cy="303213"/>
            </a:xfrm>
            <a:custGeom>
              <a:avLst/>
              <a:gdLst>
                <a:gd name="T0" fmla="*/ 63 w 66"/>
                <a:gd name="T1" fmla="*/ 28 h 67"/>
                <a:gd name="T2" fmla="*/ 39 w 66"/>
                <a:gd name="T3" fmla="*/ 63 h 67"/>
                <a:gd name="T4" fmla="*/ 3 w 66"/>
                <a:gd name="T5" fmla="*/ 39 h 67"/>
                <a:gd name="T6" fmla="*/ 27 w 66"/>
                <a:gd name="T7" fmla="*/ 3 h 67"/>
                <a:gd name="T8" fmla="*/ 63 w 66"/>
                <a:gd name="T9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63" y="28"/>
                  </a:moveTo>
                  <a:cubicBezTo>
                    <a:pt x="66" y="44"/>
                    <a:pt x="55" y="60"/>
                    <a:pt x="39" y="63"/>
                  </a:cubicBezTo>
                  <a:cubicBezTo>
                    <a:pt x="22" y="67"/>
                    <a:pt x="6" y="56"/>
                    <a:pt x="3" y="39"/>
                  </a:cubicBezTo>
                  <a:cubicBezTo>
                    <a:pt x="0" y="23"/>
                    <a:pt x="11" y="7"/>
                    <a:pt x="27" y="3"/>
                  </a:cubicBezTo>
                  <a:cubicBezTo>
                    <a:pt x="44" y="0"/>
                    <a:pt x="60" y="11"/>
                    <a:pt x="63" y="28"/>
                  </a:cubicBezTo>
                  <a:close/>
                </a:path>
              </a:pathLst>
            </a:custGeom>
            <a:solidFill>
              <a:srgbClr val="1A7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0" name="i$ľïde"/>
            <p:cNvSpPr/>
            <p:nvPr/>
          </p:nvSpPr>
          <p:spPr bwMode="auto">
            <a:xfrm>
              <a:off x="8797926" y="4537076"/>
              <a:ext cx="1047750" cy="706438"/>
            </a:xfrm>
            <a:custGeom>
              <a:avLst/>
              <a:gdLst>
                <a:gd name="T0" fmla="*/ 660 w 660"/>
                <a:gd name="T1" fmla="*/ 151 h 445"/>
                <a:gd name="T2" fmla="*/ 77 w 660"/>
                <a:gd name="T3" fmla="*/ 0 h 445"/>
                <a:gd name="T4" fmla="*/ 0 w 660"/>
                <a:gd name="T5" fmla="*/ 294 h 445"/>
                <a:gd name="T6" fmla="*/ 584 w 660"/>
                <a:gd name="T7" fmla="*/ 445 h 445"/>
                <a:gd name="T8" fmla="*/ 660 w 660"/>
                <a:gd name="T9" fmla="*/ 151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445">
                  <a:moveTo>
                    <a:pt x="660" y="151"/>
                  </a:moveTo>
                  <a:lnTo>
                    <a:pt x="77" y="0"/>
                  </a:lnTo>
                  <a:lnTo>
                    <a:pt x="0" y="294"/>
                  </a:lnTo>
                  <a:lnTo>
                    <a:pt x="584" y="445"/>
                  </a:lnTo>
                  <a:lnTo>
                    <a:pt x="660" y="151"/>
                  </a:lnTo>
                  <a:close/>
                </a:path>
              </a:pathLst>
            </a:custGeom>
            <a:solidFill>
              <a:srgbClr val="239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1" name="ïśļíḋê"/>
            <p:cNvSpPr/>
            <p:nvPr/>
          </p:nvSpPr>
          <p:spPr bwMode="auto">
            <a:xfrm>
              <a:off x="8842376" y="4578351"/>
              <a:ext cx="954088" cy="623888"/>
            </a:xfrm>
            <a:custGeom>
              <a:avLst/>
              <a:gdLst>
                <a:gd name="T0" fmla="*/ 587 w 601"/>
                <a:gd name="T1" fmla="*/ 148 h 393"/>
                <a:gd name="T2" fmla="*/ 590 w 601"/>
                <a:gd name="T3" fmla="*/ 136 h 393"/>
                <a:gd name="T4" fmla="*/ 66 w 601"/>
                <a:gd name="T5" fmla="*/ 0 h 393"/>
                <a:gd name="T6" fmla="*/ 0 w 601"/>
                <a:gd name="T7" fmla="*/ 253 h 393"/>
                <a:gd name="T8" fmla="*/ 536 w 601"/>
                <a:gd name="T9" fmla="*/ 393 h 393"/>
                <a:gd name="T10" fmla="*/ 601 w 601"/>
                <a:gd name="T11" fmla="*/ 139 h 393"/>
                <a:gd name="T12" fmla="*/ 590 w 601"/>
                <a:gd name="T13" fmla="*/ 136 h 393"/>
                <a:gd name="T14" fmla="*/ 587 w 601"/>
                <a:gd name="T15" fmla="*/ 148 h 393"/>
                <a:gd name="T16" fmla="*/ 575 w 601"/>
                <a:gd name="T17" fmla="*/ 145 h 393"/>
                <a:gd name="T18" fmla="*/ 518 w 601"/>
                <a:gd name="T19" fmla="*/ 364 h 393"/>
                <a:gd name="T20" fmla="*/ 29 w 601"/>
                <a:gd name="T21" fmla="*/ 236 h 393"/>
                <a:gd name="T22" fmla="*/ 83 w 601"/>
                <a:gd name="T23" fmla="*/ 28 h 393"/>
                <a:gd name="T24" fmla="*/ 584 w 601"/>
                <a:gd name="T25" fmla="*/ 159 h 393"/>
                <a:gd name="T26" fmla="*/ 587 w 601"/>
                <a:gd name="T27" fmla="*/ 148 h 393"/>
                <a:gd name="T28" fmla="*/ 575 w 601"/>
                <a:gd name="T29" fmla="*/ 145 h 393"/>
                <a:gd name="T30" fmla="*/ 587 w 601"/>
                <a:gd name="T31" fmla="*/ 14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1" h="393">
                  <a:moveTo>
                    <a:pt x="587" y="148"/>
                  </a:moveTo>
                  <a:lnTo>
                    <a:pt x="590" y="136"/>
                  </a:lnTo>
                  <a:lnTo>
                    <a:pt x="66" y="0"/>
                  </a:lnTo>
                  <a:lnTo>
                    <a:pt x="0" y="253"/>
                  </a:lnTo>
                  <a:lnTo>
                    <a:pt x="536" y="393"/>
                  </a:lnTo>
                  <a:lnTo>
                    <a:pt x="601" y="139"/>
                  </a:lnTo>
                  <a:lnTo>
                    <a:pt x="590" y="136"/>
                  </a:lnTo>
                  <a:lnTo>
                    <a:pt x="587" y="148"/>
                  </a:lnTo>
                  <a:lnTo>
                    <a:pt x="575" y="145"/>
                  </a:lnTo>
                  <a:lnTo>
                    <a:pt x="518" y="364"/>
                  </a:lnTo>
                  <a:lnTo>
                    <a:pt x="29" y="236"/>
                  </a:lnTo>
                  <a:lnTo>
                    <a:pt x="83" y="28"/>
                  </a:lnTo>
                  <a:lnTo>
                    <a:pt x="584" y="159"/>
                  </a:lnTo>
                  <a:lnTo>
                    <a:pt x="587" y="148"/>
                  </a:lnTo>
                  <a:lnTo>
                    <a:pt x="575" y="145"/>
                  </a:lnTo>
                  <a:lnTo>
                    <a:pt x="587" y="148"/>
                  </a:lnTo>
                  <a:close/>
                </a:path>
              </a:pathLst>
            </a:custGeom>
            <a:solidFill>
              <a:srgbClr val="1A7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2" name="îṥ1îďé"/>
            <p:cNvSpPr/>
            <p:nvPr/>
          </p:nvSpPr>
          <p:spPr bwMode="auto">
            <a:xfrm>
              <a:off x="9167813" y="4735513"/>
              <a:ext cx="307975" cy="307975"/>
            </a:xfrm>
            <a:custGeom>
              <a:avLst/>
              <a:gdLst>
                <a:gd name="T0" fmla="*/ 64 w 68"/>
                <a:gd name="T1" fmla="*/ 42 h 68"/>
                <a:gd name="T2" fmla="*/ 26 w 68"/>
                <a:gd name="T3" fmla="*/ 63 h 68"/>
                <a:gd name="T4" fmla="*/ 4 w 68"/>
                <a:gd name="T5" fmla="*/ 26 h 68"/>
                <a:gd name="T6" fmla="*/ 41 w 68"/>
                <a:gd name="T7" fmla="*/ 4 h 68"/>
                <a:gd name="T8" fmla="*/ 64 w 68"/>
                <a:gd name="T9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4" y="42"/>
                  </a:moveTo>
                  <a:cubicBezTo>
                    <a:pt x="59" y="58"/>
                    <a:pt x="42" y="68"/>
                    <a:pt x="26" y="63"/>
                  </a:cubicBezTo>
                  <a:cubicBezTo>
                    <a:pt x="10" y="59"/>
                    <a:pt x="0" y="42"/>
                    <a:pt x="4" y="26"/>
                  </a:cubicBezTo>
                  <a:cubicBezTo>
                    <a:pt x="8" y="10"/>
                    <a:pt x="25" y="0"/>
                    <a:pt x="41" y="4"/>
                  </a:cubicBezTo>
                  <a:cubicBezTo>
                    <a:pt x="58" y="9"/>
                    <a:pt x="68" y="25"/>
                    <a:pt x="64" y="42"/>
                  </a:cubicBezTo>
                  <a:close/>
                </a:path>
              </a:pathLst>
            </a:custGeom>
            <a:solidFill>
              <a:srgbClr val="1A7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3" name="íṥḷïḍe"/>
            <p:cNvSpPr/>
            <p:nvPr/>
          </p:nvSpPr>
          <p:spPr bwMode="auto">
            <a:xfrm>
              <a:off x="2449513" y="4568826"/>
              <a:ext cx="550863" cy="461963"/>
            </a:xfrm>
            <a:custGeom>
              <a:avLst/>
              <a:gdLst>
                <a:gd name="T0" fmla="*/ 253 w 347"/>
                <a:gd name="T1" fmla="*/ 0 h 291"/>
                <a:gd name="T2" fmla="*/ 145 w 347"/>
                <a:gd name="T3" fmla="*/ 31 h 291"/>
                <a:gd name="T4" fmla="*/ 37 w 347"/>
                <a:gd name="T5" fmla="*/ 65 h 291"/>
                <a:gd name="T6" fmla="*/ 0 w 347"/>
                <a:gd name="T7" fmla="*/ 174 h 291"/>
                <a:gd name="T8" fmla="*/ 225 w 347"/>
                <a:gd name="T9" fmla="*/ 291 h 291"/>
                <a:gd name="T10" fmla="*/ 347 w 347"/>
                <a:gd name="T11" fmla="*/ 65 h 291"/>
                <a:gd name="T12" fmla="*/ 253 w 347"/>
                <a:gd name="T13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291">
                  <a:moveTo>
                    <a:pt x="253" y="0"/>
                  </a:moveTo>
                  <a:lnTo>
                    <a:pt x="145" y="31"/>
                  </a:lnTo>
                  <a:lnTo>
                    <a:pt x="37" y="65"/>
                  </a:lnTo>
                  <a:lnTo>
                    <a:pt x="0" y="174"/>
                  </a:lnTo>
                  <a:lnTo>
                    <a:pt x="225" y="291"/>
                  </a:lnTo>
                  <a:lnTo>
                    <a:pt x="347" y="6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63D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4" name="iṣḷíďé"/>
            <p:cNvSpPr/>
            <p:nvPr/>
          </p:nvSpPr>
          <p:spPr bwMode="auto">
            <a:xfrm>
              <a:off x="2449513" y="4672013"/>
              <a:ext cx="190500" cy="173038"/>
            </a:xfrm>
            <a:custGeom>
              <a:avLst/>
              <a:gdLst>
                <a:gd name="T0" fmla="*/ 120 w 120"/>
                <a:gd name="T1" fmla="*/ 72 h 109"/>
                <a:gd name="T2" fmla="*/ 0 w 120"/>
                <a:gd name="T3" fmla="*/ 109 h 109"/>
                <a:gd name="T4" fmla="*/ 37 w 120"/>
                <a:gd name="T5" fmla="*/ 0 h 109"/>
                <a:gd name="T6" fmla="*/ 120 w 120"/>
                <a:gd name="T7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09">
                  <a:moveTo>
                    <a:pt x="120" y="72"/>
                  </a:moveTo>
                  <a:lnTo>
                    <a:pt x="0" y="109"/>
                  </a:lnTo>
                  <a:lnTo>
                    <a:pt x="37" y="0"/>
                  </a:lnTo>
                  <a:lnTo>
                    <a:pt x="120" y="72"/>
                  </a:lnTo>
                  <a:close/>
                </a:path>
              </a:pathLst>
            </a:custGeom>
            <a:solidFill>
              <a:srgbClr val="59C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5" name="îṥľïḍè"/>
            <p:cNvSpPr/>
            <p:nvPr/>
          </p:nvSpPr>
          <p:spPr bwMode="auto">
            <a:xfrm>
              <a:off x="2640013" y="4618038"/>
              <a:ext cx="171450" cy="168275"/>
            </a:xfrm>
            <a:custGeom>
              <a:avLst/>
              <a:gdLst>
                <a:gd name="T0" fmla="*/ 0 w 108"/>
                <a:gd name="T1" fmla="*/ 106 h 106"/>
                <a:gd name="T2" fmla="*/ 108 w 108"/>
                <a:gd name="T3" fmla="*/ 71 h 106"/>
                <a:gd name="T4" fmla="*/ 25 w 108"/>
                <a:gd name="T5" fmla="*/ 0 h 106"/>
                <a:gd name="T6" fmla="*/ 0 w 108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06">
                  <a:moveTo>
                    <a:pt x="0" y="106"/>
                  </a:moveTo>
                  <a:lnTo>
                    <a:pt x="108" y="71"/>
                  </a:lnTo>
                  <a:lnTo>
                    <a:pt x="25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59C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6" name="ïṩḷíḍè"/>
            <p:cNvSpPr/>
            <p:nvPr/>
          </p:nvSpPr>
          <p:spPr bwMode="auto">
            <a:xfrm>
              <a:off x="2811463" y="4568826"/>
              <a:ext cx="188913" cy="161925"/>
            </a:xfrm>
            <a:custGeom>
              <a:avLst/>
              <a:gdLst>
                <a:gd name="T0" fmla="*/ 0 w 119"/>
                <a:gd name="T1" fmla="*/ 102 h 102"/>
                <a:gd name="T2" fmla="*/ 119 w 119"/>
                <a:gd name="T3" fmla="*/ 65 h 102"/>
                <a:gd name="T4" fmla="*/ 25 w 119"/>
                <a:gd name="T5" fmla="*/ 0 h 102"/>
                <a:gd name="T6" fmla="*/ 0 w 119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02">
                  <a:moveTo>
                    <a:pt x="0" y="102"/>
                  </a:moveTo>
                  <a:lnTo>
                    <a:pt x="119" y="65"/>
                  </a:lnTo>
                  <a:lnTo>
                    <a:pt x="25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59C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7" name="iṧḷiḓe"/>
            <p:cNvSpPr/>
            <p:nvPr/>
          </p:nvSpPr>
          <p:spPr bwMode="auto">
            <a:xfrm>
              <a:off x="2449513" y="4786313"/>
              <a:ext cx="357188" cy="244475"/>
            </a:xfrm>
            <a:custGeom>
              <a:avLst/>
              <a:gdLst>
                <a:gd name="T0" fmla="*/ 120 w 225"/>
                <a:gd name="T1" fmla="*/ 0 h 154"/>
                <a:gd name="T2" fmla="*/ 225 w 225"/>
                <a:gd name="T3" fmla="*/ 154 h 154"/>
                <a:gd name="T4" fmla="*/ 0 w 225"/>
                <a:gd name="T5" fmla="*/ 37 h 154"/>
                <a:gd name="T6" fmla="*/ 120 w 225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54">
                  <a:moveTo>
                    <a:pt x="120" y="0"/>
                  </a:moveTo>
                  <a:lnTo>
                    <a:pt x="225" y="154"/>
                  </a:lnTo>
                  <a:lnTo>
                    <a:pt x="0" y="37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8" name="íṧḻidè"/>
            <p:cNvSpPr/>
            <p:nvPr/>
          </p:nvSpPr>
          <p:spPr bwMode="auto">
            <a:xfrm>
              <a:off x="2806701" y="4672013"/>
              <a:ext cx="193675" cy="358775"/>
            </a:xfrm>
            <a:custGeom>
              <a:avLst/>
              <a:gdLst>
                <a:gd name="T0" fmla="*/ 0 w 122"/>
                <a:gd name="T1" fmla="*/ 226 h 226"/>
                <a:gd name="T2" fmla="*/ 3 w 122"/>
                <a:gd name="T3" fmla="*/ 37 h 226"/>
                <a:gd name="T4" fmla="*/ 122 w 122"/>
                <a:gd name="T5" fmla="*/ 0 h 226"/>
                <a:gd name="T6" fmla="*/ 0 w 122"/>
                <a:gd name="T7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226">
                  <a:moveTo>
                    <a:pt x="0" y="226"/>
                  </a:moveTo>
                  <a:lnTo>
                    <a:pt x="3" y="37"/>
                  </a:lnTo>
                  <a:lnTo>
                    <a:pt x="122" y="0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9" name="íṡḷiḓè"/>
            <p:cNvSpPr/>
            <p:nvPr/>
          </p:nvSpPr>
          <p:spPr bwMode="auto">
            <a:xfrm>
              <a:off x="2620963" y="4456113"/>
              <a:ext cx="31750" cy="53975"/>
            </a:xfrm>
            <a:custGeom>
              <a:avLst/>
              <a:gdLst>
                <a:gd name="T0" fmla="*/ 5 w 7"/>
                <a:gd name="T1" fmla="*/ 11 h 12"/>
                <a:gd name="T2" fmla="*/ 5 w 7"/>
                <a:gd name="T3" fmla="*/ 11 h 12"/>
                <a:gd name="T4" fmla="*/ 2 w 7"/>
                <a:gd name="T5" fmla="*/ 9 h 12"/>
                <a:gd name="T6" fmla="*/ 0 w 7"/>
                <a:gd name="T7" fmla="*/ 4 h 12"/>
                <a:gd name="T8" fmla="*/ 2 w 7"/>
                <a:gd name="T9" fmla="*/ 1 h 12"/>
                <a:gd name="T10" fmla="*/ 5 w 7"/>
                <a:gd name="T11" fmla="*/ 2 h 12"/>
                <a:gd name="T12" fmla="*/ 7 w 7"/>
                <a:gd name="T13" fmla="*/ 8 h 12"/>
                <a:gd name="T14" fmla="*/ 5 w 7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2" y="11"/>
                    <a:pt x="2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11"/>
                    <a:pt x="5" y="11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0" name="íṥľïḑé"/>
            <p:cNvSpPr/>
            <p:nvPr/>
          </p:nvSpPr>
          <p:spPr bwMode="auto">
            <a:xfrm>
              <a:off x="2503488" y="4518026"/>
              <a:ext cx="46038" cy="46038"/>
            </a:xfrm>
            <a:custGeom>
              <a:avLst/>
              <a:gdLst>
                <a:gd name="T0" fmla="*/ 9 w 10"/>
                <a:gd name="T1" fmla="*/ 9 h 10"/>
                <a:gd name="T2" fmla="*/ 9 w 10"/>
                <a:gd name="T3" fmla="*/ 9 h 10"/>
                <a:gd name="T4" fmla="*/ 5 w 10"/>
                <a:gd name="T5" fmla="*/ 9 h 10"/>
                <a:gd name="T6" fmla="*/ 1 w 10"/>
                <a:gd name="T7" fmla="*/ 5 h 10"/>
                <a:gd name="T8" fmla="*/ 1 w 10"/>
                <a:gd name="T9" fmla="*/ 1 h 10"/>
                <a:gd name="T10" fmla="*/ 5 w 10"/>
                <a:gd name="T11" fmla="*/ 1 h 10"/>
                <a:gd name="T12" fmla="*/ 9 w 10"/>
                <a:gd name="T13" fmla="*/ 6 h 10"/>
                <a:gd name="T14" fmla="*/ 9 w 10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0"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0" y="9"/>
                    <a:pt x="9" y="9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1" name="íŝ1îḑè"/>
            <p:cNvSpPr/>
            <p:nvPr/>
          </p:nvSpPr>
          <p:spPr bwMode="auto">
            <a:xfrm>
              <a:off x="2422526" y="4622801"/>
              <a:ext cx="49213" cy="36513"/>
            </a:xfrm>
            <a:custGeom>
              <a:avLst/>
              <a:gdLst>
                <a:gd name="T0" fmla="*/ 10 w 11"/>
                <a:gd name="T1" fmla="*/ 7 h 8"/>
                <a:gd name="T2" fmla="*/ 10 w 11"/>
                <a:gd name="T3" fmla="*/ 7 h 8"/>
                <a:gd name="T4" fmla="*/ 7 w 11"/>
                <a:gd name="T5" fmla="*/ 8 h 8"/>
                <a:gd name="T6" fmla="*/ 2 w 11"/>
                <a:gd name="T7" fmla="*/ 5 h 8"/>
                <a:gd name="T8" fmla="*/ 1 w 11"/>
                <a:gd name="T9" fmla="*/ 1 h 8"/>
                <a:gd name="T10" fmla="*/ 4 w 11"/>
                <a:gd name="T11" fmla="*/ 0 h 8"/>
                <a:gd name="T12" fmla="*/ 9 w 11"/>
                <a:gd name="T13" fmla="*/ 3 h 8"/>
                <a:gd name="T14" fmla="*/ 10 w 11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8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8" y="8"/>
                    <a:pt x="7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3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4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2" name="ïş1íḓé"/>
            <p:cNvSpPr/>
            <p:nvPr/>
          </p:nvSpPr>
          <p:spPr bwMode="auto">
            <a:xfrm>
              <a:off x="2386013" y="4749801"/>
              <a:ext cx="49213" cy="26988"/>
            </a:xfrm>
            <a:custGeom>
              <a:avLst/>
              <a:gdLst>
                <a:gd name="T0" fmla="*/ 11 w 11"/>
                <a:gd name="T1" fmla="*/ 3 h 6"/>
                <a:gd name="T2" fmla="*/ 11 w 11"/>
                <a:gd name="T3" fmla="*/ 3 h 6"/>
                <a:gd name="T4" fmla="*/ 8 w 11"/>
                <a:gd name="T5" fmla="*/ 6 h 6"/>
                <a:gd name="T6" fmla="*/ 3 w 11"/>
                <a:gd name="T7" fmla="*/ 5 h 6"/>
                <a:gd name="T8" fmla="*/ 0 w 11"/>
                <a:gd name="T9" fmla="*/ 2 h 6"/>
                <a:gd name="T10" fmla="*/ 3 w 11"/>
                <a:gd name="T11" fmla="*/ 0 h 6"/>
                <a:gd name="T12" fmla="*/ 9 w 11"/>
                <a:gd name="T13" fmla="*/ 0 h 6"/>
                <a:gd name="T14" fmla="*/ 11 w 11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6">
                  <a:moveTo>
                    <a:pt x="11" y="3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1" y="5"/>
                    <a:pt x="10" y="6"/>
                    <a:pt x="8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2"/>
                    <a:pt x="11" y="3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3" name="ísḻîďe"/>
            <p:cNvSpPr/>
            <p:nvPr/>
          </p:nvSpPr>
          <p:spPr bwMode="auto">
            <a:xfrm>
              <a:off x="2960688" y="4559301"/>
              <a:ext cx="44450" cy="46038"/>
            </a:xfrm>
            <a:custGeom>
              <a:avLst/>
              <a:gdLst>
                <a:gd name="T0" fmla="*/ 1 w 10"/>
                <a:gd name="T1" fmla="*/ 9 h 10"/>
                <a:gd name="T2" fmla="*/ 1 w 10"/>
                <a:gd name="T3" fmla="*/ 9 h 10"/>
                <a:gd name="T4" fmla="*/ 1 w 10"/>
                <a:gd name="T5" fmla="*/ 5 h 10"/>
                <a:gd name="T6" fmla="*/ 5 w 10"/>
                <a:gd name="T7" fmla="*/ 1 h 10"/>
                <a:gd name="T8" fmla="*/ 9 w 10"/>
                <a:gd name="T9" fmla="*/ 2 h 10"/>
                <a:gd name="T10" fmla="*/ 9 w 10"/>
                <a:gd name="T11" fmla="*/ 5 h 10"/>
                <a:gd name="T12" fmla="*/ 4 w 10"/>
                <a:gd name="T13" fmla="*/ 9 h 10"/>
                <a:gd name="T14" fmla="*/ 1 w 10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0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1"/>
                    <a:pt x="9" y="2"/>
                  </a:cubicBezTo>
                  <a:cubicBezTo>
                    <a:pt x="10" y="3"/>
                    <a:pt x="10" y="4"/>
                    <a:pt x="9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2" y="10"/>
                    <a:pt x="1" y="9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4" name="îṩľïḍe"/>
            <p:cNvSpPr/>
            <p:nvPr/>
          </p:nvSpPr>
          <p:spPr bwMode="auto">
            <a:xfrm>
              <a:off x="2865438" y="4478338"/>
              <a:ext cx="36513" cy="49213"/>
            </a:xfrm>
            <a:custGeom>
              <a:avLst/>
              <a:gdLst>
                <a:gd name="T0" fmla="*/ 2 w 8"/>
                <a:gd name="T1" fmla="*/ 11 h 11"/>
                <a:gd name="T2" fmla="*/ 2 w 8"/>
                <a:gd name="T3" fmla="*/ 11 h 11"/>
                <a:gd name="T4" fmla="*/ 0 w 8"/>
                <a:gd name="T5" fmla="*/ 7 h 11"/>
                <a:gd name="T6" fmla="*/ 3 w 8"/>
                <a:gd name="T7" fmla="*/ 2 h 11"/>
                <a:gd name="T8" fmla="*/ 7 w 8"/>
                <a:gd name="T9" fmla="*/ 1 h 11"/>
                <a:gd name="T10" fmla="*/ 8 w 8"/>
                <a:gd name="T11" fmla="*/ 4 h 11"/>
                <a:gd name="T12" fmla="*/ 5 w 8"/>
                <a:gd name="T13" fmla="*/ 9 h 11"/>
                <a:gd name="T14" fmla="*/ 2 w 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7" y="1"/>
                  </a:cubicBezTo>
                  <a:cubicBezTo>
                    <a:pt x="8" y="1"/>
                    <a:pt x="8" y="3"/>
                    <a:pt x="8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5" name="îŝḷíďê"/>
            <p:cNvSpPr/>
            <p:nvPr/>
          </p:nvSpPr>
          <p:spPr bwMode="auto">
            <a:xfrm>
              <a:off x="2747963" y="4441826"/>
              <a:ext cx="26988" cy="49213"/>
            </a:xfrm>
            <a:custGeom>
              <a:avLst/>
              <a:gdLst>
                <a:gd name="T0" fmla="*/ 3 w 6"/>
                <a:gd name="T1" fmla="*/ 11 h 11"/>
                <a:gd name="T2" fmla="*/ 3 w 6"/>
                <a:gd name="T3" fmla="*/ 11 h 11"/>
                <a:gd name="T4" fmla="*/ 0 w 6"/>
                <a:gd name="T5" fmla="*/ 8 h 11"/>
                <a:gd name="T6" fmla="*/ 1 w 6"/>
                <a:gd name="T7" fmla="*/ 3 h 11"/>
                <a:gd name="T8" fmla="*/ 4 w 6"/>
                <a:gd name="T9" fmla="*/ 0 h 11"/>
                <a:gd name="T10" fmla="*/ 6 w 6"/>
                <a:gd name="T11" fmla="*/ 3 h 11"/>
                <a:gd name="T12" fmla="*/ 6 w 6"/>
                <a:gd name="T13" fmla="*/ 9 h 11"/>
                <a:gd name="T14" fmla="*/ 3 w 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1"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0"/>
                    <a:pt x="0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4" y="11"/>
                    <a:pt x="3" y="11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6" name="ïsliḑe"/>
            <p:cNvSpPr/>
            <p:nvPr/>
          </p:nvSpPr>
          <p:spPr bwMode="auto">
            <a:xfrm>
              <a:off x="9299576" y="5522913"/>
              <a:ext cx="369888" cy="339725"/>
            </a:xfrm>
            <a:custGeom>
              <a:avLst/>
              <a:gdLst>
                <a:gd name="T0" fmla="*/ 222 w 233"/>
                <a:gd name="T1" fmla="*/ 80 h 214"/>
                <a:gd name="T2" fmla="*/ 148 w 233"/>
                <a:gd name="T3" fmla="*/ 40 h 214"/>
                <a:gd name="T4" fmla="*/ 77 w 233"/>
                <a:gd name="T5" fmla="*/ 0 h 214"/>
                <a:gd name="T6" fmla="*/ 0 w 233"/>
                <a:gd name="T7" fmla="*/ 35 h 214"/>
                <a:gd name="T8" fmla="*/ 54 w 233"/>
                <a:gd name="T9" fmla="*/ 214 h 214"/>
                <a:gd name="T10" fmla="*/ 233 w 233"/>
                <a:gd name="T11" fmla="*/ 163 h 214"/>
                <a:gd name="T12" fmla="*/ 222 w 233"/>
                <a:gd name="T13" fmla="*/ 8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4">
                  <a:moveTo>
                    <a:pt x="222" y="80"/>
                  </a:moveTo>
                  <a:lnTo>
                    <a:pt x="148" y="40"/>
                  </a:lnTo>
                  <a:lnTo>
                    <a:pt x="77" y="0"/>
                  </a:lnTo>
                  <a:lnTo>
                    <a:pt x="0" y="35"/>
                  </a:lnTo>
                  <a:lnTo>
                    <a:pt x="54" y="214"/>
                  </a:lnTo>
                  <a:lnTo>
                    <a:pt x="233" y="163"/>
                  </a:lnTo>
                  <a:lnTo>
                    <a:pt x="222" y="80"/>
                  </a:lnTo>
                  <a:close/>
                </a:path>
              </a:pathLst>
            </a:custGeom>
            <a:solidFill>
              <a:srgbClr val="63D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7" name="iṧ1íḍe"/>
            <p:cNvSpPr/>
            <p:nvPr/>
          </p:nvSpPr>
          <p:spPr bwMode="auto">
            <a:xfrm>
              <a:off x="9299576" y="5522913"/>
              <a:ext cx="127000" cy="127000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35 h 80"/>
                <a:gd name="T4" fmla="*/ 77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35"/>
                  </a:lnTo>
                  <a:lnTo>
                    <a:pt x="77" y="0"/>
                  </a:lnTo>
                  <a:lnTo>
                    <a:pt x="80" y="80"/>
                  </a:lnTo>
                  <a:close/>
                </a:path>
              </a:pathLst>
            </a:custGeom>
            <a:solidFill>
              <a:srgbClr val="59C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8" name="íşļiḓé"/>
            <p:cNvSpPr/>
            <p:nvPr/>
          </p:nvSpPr>
          <p:spPr bwMode="auto">
            <a:xfrm>
              <a:off x="9426576" y="5586413"/>
              <a:ext cx="117475" cy="122238"/>
            </a:xfrm>
            <a:custGeom>
              <a:avLst/>
              <a:gdLst>
                <a:gd name="T0" fmla="*/ 0 w 74"/>
                <a:gd name="T1" fmla="*/ 40 h 77"/>
                <a:gd name="T2" fmla="*/ 74 w 74"/>
                <a:gd name="T3" fmla="*/ 77 h 77"/>
                <a:gd name="T4" fmla="*/ 68 w 74"/>
                <a:gd name="T5" fmla="*/ 0 h 77"/>
                <a:gd name="T6" fmla="*/ 0 w 74"/>
                <a:gd name="T7" fmla="*/ 4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7">
                  <a:moveTo>
                    <a:pt x="0" y="40"/>
                  </a:moveTo>
                  <a:lnTo>
                    <a:pt x="74" y="77"/>
                  </a:lnTo>
                  <a:lnTo>
                    <a:pt x="6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59C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9" name="íšḷíḋe"/>
            <p:cNvSpPr/>
            <p:nvPr/>
          </p:nvSpPr>
          <p:spPr bwMode="auto">
            <a:xfrm>
              <a:off x="9544051" y="5649913"/>
              <a:ext cx="125413" cy="131763"/>
            </a:xfrm>
            <a:custGeom>
              <a:avLst/>
              <a:gdLst>
                <a:gd name="T0" fmla="*/ 0 w 79"/>
                <a:gd name="T1" fmla="*/ 37 h 83"/>
                <a:gd name="T2" fmla="*/ 79 w 79"/>
                <a:gd name="T3" fmla="*/ 83 h 83"/>
                <a:gd name="T4" fmla="*/ 68 w 79"/>
                <a:gd name="T5" fmla="*/ 0 h 83"/>
                <a:gd name="T6" fmla="*/ 0 w 79"/>
                <a:gd name="T7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83">
                  <a:moveTo>
                    <a:pt x="0" y="37"/>
                  </a:moveTo>
                  <a:lnTo>
                    <a:pt x="79" y="83"/>
                  </a:lnTo>
                  <a:lnTo>
                    <a:pt x="68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59C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0" name="iṩlidê"/>
            <p:cNvSpPr/>
            <p:nvPr/>
          </p:nvSpPr>
          <p:spPr bwMode="auto">
            <a:xfrm>
              <a:off x="9299576" y="5578476"/>
              <a:ext cx="127000" cy="284163"/>
            </a:xfrm>
            <a:custGeom>
              <a:avLst/>
              <a:gdLst>
                <a:gd name="T0" fmla="*/ 80 w 80"/>
                <a:gd name="T1" fmla="*/ 45 h 179"/>
                <a:gd name="T2" fmla="*/ 54 w 80"/>
                <a:gd name="T3" fmla="*/ 179 h 179"/>
                <a:gd name="T4" fmla="*/ 0 w 80"/>
                <a:gd name="T5" fmla="*/ 0 h 179"/>
                <a:gd name="T6" fmla="*/ 80 w 80"/>
                <a:gd name="T7" fmla="*/ 4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79">
                  <a:moveTo>
                    <a:pt x="80" y="45"/>
                  </a:moveTo>
                  <a:lnTo>
                    <a:pt x="54" y="179"/>
                  </a:lnTo>
                  <a:lnTo>
                    <a:pt x="0" y="0"/>
                  </a:lnTo>
                  <a:lnTo>
                    <a:pt x="80" y="45"/>
                  </a:ln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1" name="îṡ1iḑé"/>
            <p:cNvSpPr/>
            <p:nvPr/>
          </p:nvSpPr>
          <p:spPr bwMode="auto">
            <a:xfrm>
              <a:off x="9385301" y="5708651"/>
              <a:ext cx="284163" cy="153988"/>
            </a:xfrm>
            <a:custGeom>
              <a:avLst/>
              <a:gdLst>
                <a:gd name="T0" fmla="*/ 0 w 179"/>
                <a:gd name="T1" fmla="*/ 97 h 97"/>
                <a:gd name="T2" fmla="*/ 100 w 179"/>
                <a:gd name="T3" fmla="*/ 0 h 97"/>
                <a:gd name="T4" fmla="*/ 179 w 179"/>
                <a:gd name="T5" fmla="*/ 46 h 97"/>
                <a:gd name="T6" fmla="*/ 0 w 179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7">
                  <a:moveTo>
                    <a:pt x="0" y="97"/>
                  </a:moveTo>
                  <a:lnTo>
                    <a:pt x="100" y="0"/>
                  </a:lnTo>
                  <a:lnTo>
                    <a:pt x="179" y="46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2" name="íṩľïḑe"/>
            <p:cNvSpPr/>
            <p:nvPr/>
          </p:nvSpPr>
          <p:spPr bwMode="auto">
            <a:xfrm>
              <a:off x="9571038" y="5473701"/>
              <a:ext cx="31750" cy="36513"/>
            </a:xfrm>
            <a:custGeom>
              <a:avLst/>
              <a:gdLst>
                <a:gd name="T0" fmla="*/ 1 w 7"/>
                <a:gd name="T1" fmla="*/ 8 h 8"/>
                <a:gd name="T2" fmla="*/ 1 w 7"/>
                <a:gd name="T3" fmla="*/ 8 h 8"/>
                <a:gd name="T4" fmla="*/ 1 w 7"/>
                <a:gd name="T5" fmla="*/ 5 h 8"/>
                <a:gd name="T6" fmla="*/ 3 w 7"/>
                <a:gd name="T7" fmla="*/ 1 h 8"/>
                <a:gd name="T8" fmla="*/ 5 w 7"/>
                <a:gd name="T9" fmla="*/ 1 h 8"/>
                <a:gd name="T10" fmla="*/ 6 w 7"/>
                <a:gd name="T11" fmla="*/ 3 h 8"/>
                <a:gd name="T12" fmla="*/ 4 w 7"/>
                <a:gd name="T13" fmla="*/ 7 h 8"/>
                <a:gd name="T14" fmla="*/ 1 w 7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6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2" y="8"/>
                    <a:pt x="1" y="8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3" name="ïś1íḑè"/>
            <p:cNvSpPr/>
            <p:nvPr/>
          </p:nvSpPr>
          <p:spPr bwMode="auto">
            <a:xfrm>
              <a:off x="9488488" y="5446713"/>
              <a:ext cx="19050" cy="36513"/>
            </a:xfrm>
            <a:custGeom>
              <a:avLst/>
              <a:gdLst>
                <a:gd name="T0" fmla="*/ 1 w 4"/>
                <a:gd name="T1" fmla="*/ 8 h 8"/>
                <a:gd name="T2" fmla="*/ 1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2 w 4"/>
                <a:gd name="T9" fmla="*/ 0 h 8"/>
                <a:gd name="T10" fmla="*/ 4 w 4"/>
                <a:gd name="T11" fmla="*/ 2 h 8"/>
                <a:gd name="T12" fmla="*/ 4 w 4"/>
                <a:gd name="T13" fmla="*/ 7 h 8"/>
                <a:gd name="T14" fmla="*/ 1 w 4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2" y="8"/>
                    <a:pt x="1" y="8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4" name="íṥḻiďê"/>
            <p:cNvSpPr/>
            <p:nvPr/>
          </p:nvSpPr>
          <p:spPr bwMode="auto">
            <a:xfrm>
              <a:off x="9394826" y="5456238"/>
              <a:ext cx="22225" cy="34925"/>
            </a:xfrm>
            <a:custGeom>
              <a:avLst/>
              <a:gdLst>
                <a:gd name="T0" fmla="*/ 4 w 5"/>
                <a:gd name="T1" fmla="*/ 8 h 8"/>
                <a:gd name="T2" fmla="*/ 4 w 5"/>
                <a:gd name="T3" fmla="*/ 8 h 8"/>
                <a:gd name="T4" fmla="*/ 1 w 5"/>
                <a:gd name="T5" fmla="*/ 7 h 8"/>
                <a:gd name="T6" fmla="*/ 0 w 5"/>
                <a:gd name="T7" fmla="*/ 3 h 8"/>
                <a:gd name="T8" fmla="*/ 1 w 5"/>
                <a:gd name="T9" fmla="*/ 0 h 8"/>
                <a:gd name="T10" fmla="*/ 4 w 5"/>
                <a:gd name="T11" fmla="*/ 2 h 8"/>
                <a:gd name="T12" fmla="*/ 5 w 5"/>
                <a:gd name="T13" fmla="*/ 6 h 8"/>
                <a:gd name="T14" fmla="*/ 4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8"/>
                    <a:pt x="1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5" name="iṣḻiḓe"/>
            <p:cNvSpPr/>
            <p:nvPr/>
          </p:nvSpPr>
          <p:spPr bwMode="auto">
            <a:xfrm>
              <a:off x="9309101" y="5500688"/>
              <a:ext cx="30163" cy="36513"/>
            </a:xfrm>
            <a:custGeom>
              <a:avLst/>
              <a:gdLst>
                <a:gd name="T0" fmla="*/ 6 w 7"/>
                <a:gd name="T1" fmla="*/ 7 h 8"/>
                <a:gd name="T2" fmla="*/ 6 w 7"/>
                <a:gd name="T3" fmla="*/ 7 h 8"/>
                <a:gd name="T4" fmla="*/ 3 w 7"/>
                <a:gd name="T5" fmla="*/ 7 h 8"/>
                <a:gd name="T6" fmla="*/ 1 w 7"/>
                <a:gd name="T7" fmla="*/ 3 h 8"/>
                <a:gd name="T8" fmla="*/ 1 w 7"/>
                <a:gd name="T9" fmla="*/ 1 h 8"/>
                <a:gd name="T10" fmla="*/ 4 w 7"/>
                <a:gd name="T11" fmla="*/ 1 h 8"/>
                <a:gd name="T12" fmla="*/ 6 w 7"/>
                <a:gd name="T13" fmla="*/ 4 h 8"/>
                <a:gd name="T14" fmla="*/ 6 w 7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4" y="8"/>
                    <a:pt x="3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6"/>
                    <a:pt x="6" y="7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6" name="îşḷiḓe"/>
            <p:cNvSpPr/>
            <p:nvPr/>
          </p:nvSpPr>
          <p:spPr bwMode="auto">
            <a:xfrm>
              <a:off x="9693276" y="5713413"/>
              <a:ext cx="34925" cy="22225"/>
            </a:xfrm>
            <a:custGeom>
              <a:avLst/>
              <a:gdLst>
                <a:gd name="T0" fmla="*/ 0 w 8"/>
                <a:gd name="T1" fmla="*/ 2 h 5"/>
                <a:gd name="T2" fmla="*/ 0 w 8"/>
                <a:gd name="T3" fmla="*/ 2 h 5"/>
                <a:gd name="T4" fmla="*/ 2 w 8"/>
                <a:gd name="T5" fmla="*/ 1 h 5"/>
                <a:gd name="T6" fmla="*/ 6 w 8"/>
                <a:gd name="T7" fmla="*/ 1 h 5"/>
                <a:gd name="T8" fmla="*/ 8 w 8"/>
                <a:gd name="T9" fmla="*/ 3 h 5"/>
                <a:gd name="T10" fmla="*/ 6 w 8"/>
                <a:gd name="T11" fmla="*/ 5 h 5"/>
                <a:gd name="T12" fmla="*/ 1 w 8"/>
                <a:gd name="T13" fmla="*/ 4 h 5"/>
                <a:gd name="T14" fmla="*/ 0 w 8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7" name="ïsľïḓè"/>
            <p:cNvSpPr/>
            <p:nvPr/>
          </p:nvSpPr>
          <p:spPr bwMode="auto">
            <a:xfrm>
              <a:off x="9683751" y="5622926"/>
              <a:ext cx="36513" cy="22225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1 w 8"/>
                <a:gd name="T5" fmla="*/ 1 h 5"/>
                <a:gd name="T6" fmla="*/ 5 w 8"/>
                <a:gd name="T7" fmla="*/ 0 h 5"/>
                <a:gd name="T8" fmla="*/ 8 w 8"/>
                <a:gd name="T9" fmla="*/ 1 h 5"/>
                <a:gd name="T10" fmla="*/ 6 w 8"/>
                <a:gd name="T11" fmla="*/ 4 h 5"/>
                <a:gd name="T12" fmla="*/ 2 w 8"/>
                <a:gd name="T13" fmla="*/ 5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8" name="iṥľîḍê"/>
            <p:cNvSpPr/>
            <p:nvPr/>
          </p:nvSpPr>
          <p:spPr bwMode="auto">
            <a:xfrm>
              <a:off x="9637713" y="5537201"/>
              <a:ext cx="36513" cy="31750"/>
            </a:xfrm>
            <a:custGeom>
              <a:avLst/>
              <a:gdLst>
                <a:gd name="T0" fmla="*/ 1 w 8"/>
                <a:gd name="T1" fmla="*/ 6 h 7"/>
                <a:gd name="T2" fmla="*/ 1 w 8"/>
                <a:gd name="T3" fmla="*/ 6 h 7"/>
                <a:gd name="T4" fmla="*/ 1 w 8"/>
                <a:gd name="T5" fmla="*/ 3 h 7"/>
                <a:gd name="T6" fmla="*/ 5 w 8"/>
                <a:gd name="T7" fmla="*/ 0 h 7"/>
                <a:gd name="T8" fmla="*/ 7 w 8"/>
                <a:gd name="T9" fmla="*/ 1 h 7"/>
                <a:gd name="T10" fmla="*/ 7 w 8"/>
                <a:gd name="T11" fmla="*/ 3 h 7"/>
                <a:gd name="T12" fmla="*/ 4 w 8"/>
                <a:gd name="T13" fmla="*/ 6 h 7"/>
                <a:gd name="T14" fmla="*/ 1 w 8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7"/>
                    <a:pt x="1" y="6"/>
                  </a:cubicBezTo>
                  <a:close/>
                </a:path>
              </a:pathLst>
            </a:custGeom>
            <a:solidFill>
              <a:srgbClr val="4FB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9" name="iṧḻïḑè"/>
            <p:cNvSpPr/>
            <p:nvPr/>
          </p:nvSpPr>
          <p:spPr bwMode="auto">
            <a:xfrm>
              <a:off x="2205038" y="1500188"/>
              <a:ext cx="7546975" cy="2814638"/>
            </a:xfrm>
            <a:custGeom>
              <a:avLst/>
              <a:gdLst>
                <a:gd name="T0" fmla="*/ 1657 w 1669"/>
                <a:gd name="T1" fmla="*/ 7 h 622"/>
                <a:gd name="T2" fmla="*/ 1575 w 1669"/>
                <a:gd name="T3" fmla="*/ 1 h 622"/>
                <a:gd name="T4" fmla="*/ 1563 w 1669"/>
                <a:gd name="T5" fmla="*/ 12 h 622"/>
                <a:gd name="T6" fmla="*/ 1574 w 1669"/>
                <a:gd name="T7" fmla="*/ 25 h 622"/>
                <a:gd name="T8" fmla="*/ 1625 w 1669"/>
                <a:gd name="T9" fmla="*/ 29 h 622"/>
                <a:gd name="T10" fmla="*/ 1184 w 1669"/>
                <a:gd name="T11" fmla="*/ 402 h 622"/>
                <a:gd name="T12" fmla="*/ 880 w 1669"/>
                <a:gd name="T13" fmla="*/ 230 h 622"/>
                <a:gd name="T14" fmla="*/ 865 w 1669"/>
                <a:gd name="T15" fmla="*/ 233 h 622"/>
                <a:gd name="T16" fmla="*/ 549 w 1669"/>
                <a:gd name="T17" fmla="*/ 558 h 622"/>
                <a:gd name="T18" fmla="*/ 244 w 1669"/>
                <a:gd name="T19" fmla="*/ 406 h 622"/>
                <a:gd name="T20" fmla="*/ 230 w 1669"/>
                <a:gd name="T21" fmla="*/ 408 h 622"/>
                <a:gd name="T22" fmla="*/ 5 w 1669"/>
                <a:gd name="T23" fmla="*/ 600 h 622"/>
                <a:gd name="T24" fmla="*/ 4 w 1669"/>
                <a:gd name="T25" fmla="*/ 617 h 622"/>
                <a:gd name="T26" fmla="*/ 13 w 1669"/>
                <a:gd name="T27" fmla="*/ 622 h 622"/>
                <a:gd name="T28" fmla="*/ 21 w 1669"/>
                <a:gd name="T29" fmla="*/ 619 h 622"/>
                <a:gd name="T30" fmla="*/ 240 w 1669"/>
                <a:gd name="T31" fmla="*/ 431 h 622"/>
                <a:gd name="T32" fmla="*/ 546 w 1669"/>
                <a:gd name="T33" fmla="*/ 584 h 622"/>
                <a:gd name="T34" fmla="*/ 560 w 1669"/>
                <a:gd name="T35" fmla="*/ 581 h 622"/>
                <a:gd name="T36" fmla="*/ 876 w 1669"/>
                <a:gd name="T37" fmla="*/ 256 h 622"/>
                <a:gd name="T38" fmla="*/ 1180 w 1669"/>
                <a:gd name="T39" fmla="*/ 427 h 622"/>
                <a:gd name="T40" fmla="*/ 1194 w 1669"/>
                <a:gd name="T41" fmla="*/ 426 h 622"/>
                <a:gd name="T42" fmla="*/ 1645 w 1669"/>
                <a:gd name="T43" fmla="*/ 44 h 622"/>
                <a:gd name="T44" fmla="*/ 1645 w 1669"/>
                <a:gd name="T45" fmla="*/ 92 h 622"/>
                <a:gd name="T46" fmla="*/ 1657 w 1669"/>
                <a:gd name="T47" fmla="*/ 104 h 622"/>
                <a:gd name="T48" fmla="*/ 1669 w 1669"/>
                <a:gd name="T49" fmla="*/ 92 h 622"/>
                <a:gd name="T50" fmla="*/ 1669 w 1669"/>
                <a:gd name="T51" fmla="*/ 19 h 622"/>
                <a:gd name="T52" fmla="*/ 1657 w 1669"/>
                <a:gd name="T53" fmla="*/ 7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9" h="622">
                  <a:moveTo>
                    <a:pt x="1657" y="7"/>
                  </a:moveTo>
                  <a:cubicBezTo>
                    <a:pt x="1575" y="1"/>
                    <a:pt x="1575" y="1"/>
                    <a:pt x="1575" y="1"/>
                  </a:cubicBezTo>
                  <a:cubicBezTo>
                    <a:pt x="1569" y="0"/>
                    <a:pt x="1563" y="5"/>
                    <a:pt x="1563" y="12"/>
                  </a:cubicBezTo>
                  <a:cubicBezTo>
                    <a:pt x="1562" y="19"/>
                    <a:pt x="1567" y="24"/>
                    <a:pt x="1574" y="25"/>
                  </a:cubicBezTo>
                  <a:cubicBezTo>
                    <a:pt x="1625" y="29"/>
                    <a:pt x="1625" y="29"/>
                    <a:pt x="1625" y="29"/>
                  </a:cubicBezTo>
                  <a:cubicBezTo>
                    <a:pt x="1184" y="402"/>
                    <a:pt x="1184" y="402"/>
                    <a:pt x="1184" y="402"/>
                  </a:cubicBezTo>
                  <a:cubicBezTo>
                    <a:pt x="880" y="230"/>
                    <a:pt x="880" y="230"/>
                    <a:pt x="880" y="230"/>
                  </a:cubicBezTo>
                  <a:cubicBezTo>
                    <a:pt x="875" y="228"/>
                    <a:pt x="869" y="229"/>
                    <a:pt x="865" y="233"/>
                  </a:cubicBezTo>
                  <a:cubicBezTo>
                    <a:pt x="549" y="558"/>
                    <a:pt x="549" y="558"/>
                    <a:pt x="549" y="558"/>
                  </a:cubicBezTo>
                  <a:cubicBezTo>
                    <a:pt x="244" y="406"/>
                    <a:pt x="244" y="406"/>
                    <a:pt x="244" y="406"/>
                  </a:cubicBezTo>
                  <a:cubicBezTo>
                    <a:pt x="239" y="404"/>
                    <a:pt x="234" y="405"/>
                    <a:pt x="230" y="408"/>
                  </a:cubicBezTo>
                  <a:cubicBezTo>
                    <a:pt x="5" y="600"/>
                    <a:pt x="5" y="600"/>
                    <a:pt x="5" y="600"/>
                  </a:cubicBezTo>
                  <a:cubicBezTo>
                    <a:pt x="0" y="605"/>
                    <a:pt x="0" y="612"/>
                    <a:pt x="4" y="617"/>
                  </a:cubicBezTo>
                  <a:cubicBezTo>
                    <a:pt x="6" y="620"/>
                    <a:pt x="10" y="622"/>
                    <a:pt x="13" y="622"/>
                  </a:cubicBezTo>
                  <a:cubicBezTo>
                    <a:pt x="16" y="622"/>
                    <a:pt x="19" y="621"/>
                    <a:pt x="21" y="619"/>
                  </a:cubicBezTo>
                  <a:cubicBezTo>
                    <a:pt x="240" y="431"/>
                    <a:pt x="240" y="431"/>
                    <a:pt x="240" y="431"/>
                  </a:cubicBezTo>
                  <a:cubicBezTo>
                    <a:pt x="546" y="584"/>
                    <a:pt x="546" y="584"/>
                    <a:pt x="546" y="584"/>
                  </a:cubicBezTo>
                  <a:cubicBezTo>
                    <a:pt x="551" y="586"/>
                    <a:pt x="557" y="585"/>
                    <a:pt x="560" y="581"/>
                  </a:cubicBezTo>
                  <a:cubicBezTo>
                    <a:pt x="876" y="256"/>
                    <a:pt x="876" y="256"/>
                    <a:pt x="876" y="256"/>
                  </a:cubicBezTo>
                  <a:cubicBezTo>
                    <a:pt x="1180" y="427"/>
                    <a:pt x="1180" y="427"/>
                    <a:pt x="1180" y="427"/>
                  </a:cubicBezTo>
                  <a:cubicBezTo>
                    <a:pt x="1184" y="430"/>
                    <a:pt x="1190" y="429"/>
                    <a:pt x="1194" y="426"/>
                  </a:cubicBezTo>
                  <a:cubicBezTo>
                    <a:pt x="1645" y="44"/>
                    <a:pt x="1645" y="44"/>
                    <a:pt x="1645" y="44"/>
                  </a:cubicBezTo>
                  <a:cubicBezTo>
                    <a:pt x="1645" y="92"/>
                    <a:pt x="1645" y="92"/>
                    <a:pt x="1645" y="92"/>
                  </a:cubicBezTo>
                  <a:cubicBezTo>
                    <a:pt x="1645" y="99"/>
                    <a:pt x="1650" y="104"/>
                    <a:pt x="1657" y="104"/>
                  </a:cubicBezTo>
                  <a:cubicBezTo>
                    <a:pt x="1663" y="104"/>
                    <a:pt x="1669" y="99"/>
                    <a:pt x="1669" y="92"/>
                  </a:cubicBezTo>
                  <a:cubicBezTo>
                    <a:pt x="1669" y="19"/>
                    <a:pt x="1669" y="19"/>
                    <a:pt x="1669" y="19"/>
                  </a:cubicBezTo>
                  <a:cubicBezTo>
                    <a:pt x="1669" y="13"/>
                    <a:pt x="1664" y="7"/>
                    <a:pt x="1657" y="7"/>
                  </a:cubicBezTo>
                  <a:close/>
                </a:path>
              </a:pathLst>
            </a:custGeom>
            <a:solidFill>
              <a:srgbClr val="3D8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0" name="ïṣľidê"/>
            <p:cNvSpPr/>
            <p:nvPr/>
          </p:nvSpPr>
          <p:spPr bwMode="auto">
            <a:xfrm>
              <a:off x="3805238" y="4160838"/>
              <a:ext cx="195263" cy="195263"/>
            </a:xfrm>
            <a:custGeom>
              <a:avLst/>
              <a:gdLst>
                <a:gd name="T0" fmla="*/ 38 w 43"/>
                <a:gd name="T1" fmla="*/ 17 h 43"/>
                <a:gd name="T2" fmla="*/ 38 w 43"/>
                <a:gd name="T3" fmla="*/ 17 h 43"/>
                <a:gd name="T4" fmla="*/ 26 w 43"/>
                <a:gd name="T5" fmla="*/ 5 h 43"/>
                <a:gd name="T6" fmla="*/ 26 w 43"/>
                <a:gd name="T7" fmla="*/ 5 h 43"/>
                <a:gd name="T8" fmla="*/ 21 w 43"/>
                <a:gd name="T9" fmla="*/ 0 h 43"/>
                <a:gd name="T10" fmla="*/ 17 w 43"/>
                <a:gd name="T11" fmla="*/ 5 h 43"/>
                <a:gd name="T12" fmla="*/ 17 w 43"/>
                <a:gd name="T13" fmla="*/ 5 h 43"/>
                <a:gd name="T14" fmla="*/ 5 w 43"/>
                <a:gd name="T15" fmla="*/ 17 h 43"/>
                <a:gd name="T16" fmla="*/ 4 w 43"/>
                <a:gd name="T17" fmla="*/ 17 h 43"/>
                <a:gd name="T18" fmla="*/ 0 w 43"/>
                <a:gd name="T19" fmla="*/ 22 h 43"/>
                <a:gd name="T20" fmla="*/ 4 w 43"/>
                <a:gd name="T21" fmla="*/ 26 h 43"/>
                <a:gd name="T22" fmla="*/ 5 w 43"/>
                <a:gd name="T23" fmla="*/ 26 h 43"/>
                <a:gd name="T24" fmla="*/ 17 w 43"/>
                <a:gd name="T25" fmla="*/ 38 h 43"/>
                <a:gd name="T26" fmla="*/ 17 w 43"/>
                <a:gd name="T27" fmla="*/ 39 h 43"/>
                <a:gd name="T28" fmla="*/ 21 w 43"/>
                <a:gd name="T29" fmla="*/ 43 h 43"/>
                <a:gd name="T30" fmla="*/ 26 w 43"/>
                <a:gd name="T31" fmla="*/ 39 h 43"/>
                <a:gd name="T32" fmla="*/ 26 w 43"/>
                <a:gd name="T33" fmla="*/ 38 h 43"/>
                <a:gd name="T34" fmla="*/ 38 w 43"/>
                <a:gd name="T35" fmla="*/ 26 h 43"/>
                <a:gd name="T36" fmla="*/ 38 w 43"/>
                <a:gd name="T37" fmla="*/ 26 h 43"/>
                <a:gd name="T38" fmla="*/ 43 w 43"/>
                <a:gd name="T39" fmla="*/ 22 h 43"/>
                <a:gd name="T40" fmla="*/ 38 w 43"/>
                <a:gd name="T4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3">
                  <a:moveTo>
                    <a:pt x="38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1" y="17"/>
                    <a:pt x="26" y="12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19" y="0"/>
                    <a:pt x="17" y="2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2"/>
                    <a:pt x="11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11" y="26"/>
                    <a:pt x="17" y="31"/>
                    <a:pt x="17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1"/>
                    <a:pt x="19" y="43"/>
                    <a:pt x="21" y="43"/>
                  </a:cubicBezTo>
                  <a:cubicBezTo>
                    <a:pt x="24" y="43"/>
                    <a:pt x="26" y="41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1"/>
                    <a:pt x="31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19"/>
                    <a:pt x="41" y="17"/>
                    <a:pt x="38" y="17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1" name="ïṡļíḋé"/>
            <p:cNvSpPr/>
            <p:nvPr/>
          </p:nvSpPr>
          <p:spPr bwMode="auto">
            <a:xfrm>
              <a:off x="6731001" y="3201988"/>
              <a:ext cx="195263" cy="193675"/>
            </a:xfrm>
            <a:custGeom>
              <a:avLst/>
              <a:gdLst>
                <a:gd name="T0" fmla="*/ 38 w 43"/>
                <a:gd name="T1" fmla="*/ 17 h 43"/>
                <a:gd name="T2" fmla="*/ 38 w 43"/>
                <a:gd name="T3" fmla="*/ 17 h 43"/>
                <a:gd name="T4" fmla="*/ 26 w 43"/>
                <a:gd name="T5" fmla="*/ 5 h 43"/>
                <a:gd name="T6" fmla="*/ 26 w 43"/>
                <a:gd name="T7" fmla="*/ 4 h 43"/>
                <a:gd name="T8" fmla="*/ 21 w 43"/>
                <a:gd name="T9" fmla="*/ 0 h 43"/>
                <a:gd name="T10" fmla="*/ 17 w 43"/>
                <a:gd name="T11" fmla="*/ 4 h 43"/>
                <a:gd name="T12" fmla="*/ 17 w 43"/>
                <a:gd name="T13" fmla="*/ 5 h 43"/>
                <a:gd name="T14" fmla="*/ 5 w 43"/>
                <a:gd name="T15" fmla="*/ 17 h 43"/>
                <a:gd name="T16" fmla="*/ 4 w 43"/>
                <a:gd name="T17" fmla="*/ 17 h 43"/>
                <a:gd name="T18" fmla="*/ 0 w 43"/>
                <a:gd name="T19" fmla="*/ 21 h 43"/>
                <a:gd name="T20" fmla="*/ 4 w 43"/>
                <a:gd name="T21" fmla="*/ 26 h 43"/>
                <a:gd name="T22" fmla="*/ 5 w 43"/>
                <a:gd name="T23" fmla="*/ 26 h 43"/>
                <a:gd name="T24" fmla="*/ 17 w 43"/>
                <a:gd name="T25" fmla="*/ 38 h 43"/>
                <a:gd name="T26" fmla="*/ 17 w 43"/>
                <a:gd name="T27" fmla="*/ 38 h 43"/>
                <a:gd name="T28" fmla="*/ 21 w 43"/>
                <a:gd name="T29" fmla="*/ 43 h 43"/>
                <a:gd name="T30" fmla="*/ 26 w 43"/>
                <a:gd name="T31" fmla="*/ 38 h 43"/>
                <a:gd name="T32" fmla="*/ 26 w 43"/>
                <a:gd name="T33" fmla="*/ 38 h 43"/>
                <a:gd name="T34" fmla="*/ 38 w 43"/>
                <a:gd name="T35" fmla="*/ 26 h 43"/>
                <a:gd name="T36" fmla="*/ 38 w 43"/>
                <a:gd name="T37" fmla="*/ 26 h 43"/>
                <a:gd name="T38" fmla="*/ 43 w 43"/>
                <a:gd name="T39" fmla="*/ 21 h 43"/>
                <a:gd name="T40" fmla="*/ 38 w 43"/>
                <a:gd name="T4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3">
                  <a:moveTo>
                    <a:pt x="38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1" y="17"/>
                    <a:pt x="26" y="11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19" y="0"/>
                    <a:pt x="17" y="2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1"/>
                    <a:pt x="11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11" y="26"/>
                    <a:pt x="17" y="31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41"/>
                    <a:pt x="19" y="43"/>
                    <a:pt x="21" y="43"/>
                  </a:cubicBezTo>
                  <a:cubicBezTo>
                    <a:pt x="24" y="43"/>
                    <a:pt x="26" y="41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1"/>
                    <a:pt x="31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1" y="26"/>
                    <a:pt x="43" y="24"/>
                    <a:pt x="43" y="21"/>
                  </a:cubicBezTo>
                  <a:cubicBezTo>
                    <a:pt x="43" y="19"/>
                    <a:pt x="41" y="17"/>
                    <a:pt x="38" y="17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2" name="íṧļïḍè"/>
            <p:cNvSpPr/>
            <p:nvPr/>
          </p:nvSpPr>
          <p:spPr bwMode="auto">
            <a:xfrm>
              <a:off x="9575801" y="3201988"/>
              <a:ext cx="193675" cy="193675"/>
            </a:xfrm>
            <a:custGeom>
              <a:avLst/>
              <a:gdLst>
                <a:gd name="T0" fmla="*/ 38 w 43"/>
                <a:gd name="T1" fmla="*/ 17 h 43"/>
                <a:gd name="T2" fmla="*/ 38 w 43"/>
                <a:gd name="T3" fmla="*/ 17 h 43"/>
                <a:gd name="T4" fmla="*/ 26 w 43"/>
                <a:gd name="T5" fmla="*/ 5 h 43"/>
                <a:gd name="T6" fmla="*/ 26 w 43"/>
                <a:gd name="T7" fmla="*/ 4 h 43"/>
                <a:gd name="T8" fmla="*/ 21 w 43"/>
                <a:gd name="T9" fmla="*/ 0 h 43"/>
                <a:gd name="T10" fmla="*/ 17 w 43"/>
                <a:gd name="T11" fmla="*/ 4 h 43"/>
                <a:gd name="T12" fmla="*/ 17 w 43"/>
                <a:gd name="T13" fmla="*/ 5 h 43"/>
                <a:gd name="T14" fmla="*/ 5 w 43"/>
                <a:gd name="T15" fmla="*/ 17 h 43"/>
                <a:gd name="T16" fmla="*/ 4 w 43"/>
                <a:gd name="T17" fmla="*/ 17 h 43"/>
                <a:gd name="T18" fmla="*/ 0 w 43"/>
                <a:gd name="T19" fmla="*/ 21 h 43"/>
                <a:gd name="T20" fmla="*/ 4 w 43"/>
                <a:gd name="T21" fmla="*/ 26 h 43"/>
                <a:gd name="T22" fmla="*/ 5 w 43"/>
                <a:gd name="T23" fmla="*/ 26 h 43"/>
                <a:gd name="T24" fmla="*/ 17 w 43"/>
                <a:gd name="T25" fmla="*/ 38 h 43"/>
                <a:gd name="T26" fmla="*/ 17 w 43"/>
                <a:gd name="T27" fmla="*/ 38 h 43"/>
                <a:gd name="T28" fmla="*/ 21 w 43"/>
                <a:gd name="T29" fmla="*/ 43 h 43"/>
                <a:gd name="T30" fmla="*/ 26 w 43"/>
                <a:gd name="T31" fmla="*/ 38 h 43"/>
                <a:gd name="T32" fmla="*/ 26 w 43"/>
                <a:gd name="T33" fmla="*/ 38 h 43"/>
                <a:gd name="T34" fmla="*/ 38 w 43"/>
                <a:gd name="T35" fmla="*/ 26 h 43"/>
                <a:gd name="T36" fmla="*/ 38 w 43"/>
                <a:gd name="T37" fmla="*/ 26 h 43"/>
                <a:gd name="T38" fmla="*/ 43 w 43"/>
                <a:gd name="T39" fmla="*/ 21 h 43"/>
                <a:gd name="T40" fmla="*/ 38 w 43"/>
                <a:gd name="T4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3">
                  <a:moveTo>
                    <a:pt x="38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1" y="17"/>
                    <a:pt x="26" y="11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19" y="0"/>
                    <a:pt x="17" y="2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1"/>
                    <a:pt x="12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12" y="26"/>
                    <a:pt x="17" y="31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41"/>
                    <a:pt x="19" y="43"/>
                    <a:pt x="21" y="43"/>
                  </a:cubicBezTo>
                  <a:cubicBezTo>
                    <a:pt x="24" y="43"/>
                    <a:pt x="26" y="41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1"/>
                    <a:pt x="31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1" y="26"/>
                    <a:pt x="43" y="24"/>
                    <a:pt x="43" y="21"/>
                  </a:cubicBezTo>
                  <a:cubicBezTo>
                    <a:pt x="43" y="19"/>
                    <a:pt x="41" y="17"/>
                    <a:pt x="38" y="17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3" name="iṩḻîďè"/>
            <p:cNvSpPr/>
            <p:nvPr/>
          </p:nvSpPr>
          <p:spPr bwMode="auto">
            <a:xfrm>
              <a:off x="4379913" y="3341688"/>
              <a:ext cx="139700" cy="144463"/>
            </a:xfrm>
            <a:custGeom>
              <a:avLst/>
              <a:gdLst>
                <a:gd name="T0" fmla="*/ 28 w 31"/>
                <a:gd name="T1" fmla="*/ 13 h 32"/>
                <a:gd name="T2" fmla="*/ 27 w 31"/>
                <a:gd name="T3" fmla="*/ 13 h 32"/>
                <a:gd name="T4" fmla="*/ 19 w 31"/>
                <a:gd name="T5" fmla="*/ 4 h 32"/>
                <a:gd name="T6" fmla="*/ 19 w 31"/>
                <a:gd name="T7" fmla="*/ 4 h 32"/>
                <a:gd name="T8" fmla="*/ 15 w 31"/>
                <a:gd name="T9" fmla="*/ 0 h 32"/>
                <a:gd name="T10" fmla="*/ 12 w 31"/>
                <a:gd name="T11" fmla="*/ 4 h 32"/>
                <a:gd name="T12" fmla="*/ 12 w 31"/>
                <a:gd name="T13" fmla="*/ 4 h 32"/>
                <a:gd name="T14" fmla="*/ 4 w 31"/>
                <a:gd name="T15" fmla="*/ 13 h 32"/>
                <a:gd name="T16" fmla="*/ 3 w 31"/>
                <a:gd name="T17" fmla="*/ 13 h 32"/>
                <a:gd name="T18" fmla="*/ 0 w 31"/>
                <a:gd name="T19" fmla="*/ 16 h 32"/>
                <a:gd name="T20" fmla="*/ 3 w 31"/>
                <a:gd name="T21" fmla="*/ 19 h 32"/>
                <a:gd name="T22" fmla="*/ 4 w 31"/>
                <a:gd name="T23" fmla="*/ 19 h 32"/>
                <a:gd name="T24" fmla="*/ 12 w 31"/>
                <a:gd name="T25" fmla="*/ 28 h 32"/>
                <a:gd name="T26" fmla="*/ 12 w 31"/>
                <a:gd name="T27" fmla="*/ 28 h 32"/>
                <a:gd name="T28" fmla="*/ 15 w 31"/>
                <a:gd name="T29" fmla="*/ 32 h 32"/>
                <a:gd name="T30" fmla="*/ 19 w 31"/>
                <a:gd name="T31" fmla="*/ 28 h 32"/>
                <a:gd name="T32" fmla="*/ 19 w 31"/>
                <a:gd name="T33" fmla="*/ 28 h 32"/>
                <a:gd name="T34" fmla="*/ 27 w 31"/>
                <a:gd name="T35" fmla="*/ 19 h 32"/>
                <a:gd name="T36" fmla="*/ 28 w 31"/>
                <a:gd name="T37" fmla="*/ 19 h 32"/>
                <a:gd name="T38" fmla="*/ 31 w 31"/>
                <a:gd name="T39" fmla="*/ 16 h 32"/>
                <a:gd name="T40" fmla="*/ 28 w 31"/>
                <a:gd name="T41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2">
                  <a:moveTo>
                    <a:pt x="28" y="13"/>
                  </a:moveTo>
                  <a:cubicBezTo>
                    <a:pt x="27" y="13"/>
                    <a:pt x="27" y="13"/>
                    <a:pt x="27" y="13"/>
                  </a:cubicBezTo>
                  <a:cubicBezTo>
                    <a:pt x="23" y="13"/>
                    <a:pt x="19" y="9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9"/>
                    <a:pt x="8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8" y="19"/>
                    <a:pt x="12" y="23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0"/>
                    <a:pt x="14" y="32"/>
                    <a:pt x="15" y="32"/>
                  </a:cubicBezTo>
                  <a:cubicBezTo>
                    <a:pt x="17" y="32"/>
                    <a:pt x="19" y="30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3"/>
                    <a:pt x="23" y="19"/>
                    <a:pt x="27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31" y="18"/>
                    <a:pt x="31" y="16"/>
                  </a:cubicBezTo>
                  <a:cubicBezTo>
                    <a:pt x="31" y="14"/>
                    <a:pt x="29" y="13"/>
                    <a:pt x="28" y="13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4" name="îṣlïďê"/>
            <p:cNvSpPr/>
            <p:nvPr/>
          </p:nvSpPr>
          <p:spPr bwMode="auto">
            <a:xfrm>
              <a:off x="9845676" y="4160838"/>
              <a:ext cx="141288" cy="141288"/>
            </a:xfrm>
            <a:custGeom>
              <a:avLst/>
              <a:gdLst>
                <a:gd name="T0" fmla="*/ 27 w 31"/>
                <a:gd name="T1" fmla="*/ 12 h 31"/>
                <a:gd name="T2" fmla="*/ 27 w 31"/>
                <a:gd name="T3" fmla="*/ 12 h 31"/>
                <a:gd name="T4" fmla="*/ 19 w 31"/>
                <a:gd name="T5" fmla="*/ 4 h 31"/>
                <a:gd name="T6" fmla="*/ 19 w 31"/>
                <a:gd name="T7" fmla="*/ 3 h 31"/>
                <a:gd name="T8" fmla="*/ 15 w 31"/>
                <a:gd name="T9" fmla="*/ 0 h 31"/>
                <a:gd name="T10" fmla="*/ 12 w 31"/>
                <a:gd name="T11" fmla="*/ 3 h 31"/>
                <a:gd name="T12" fmla="*/ 12 w 31"/>
                <a:gd name="T13" fmla="*/ 4 h 31"/>
                <a:gd name="T14" fmla="*/ 4 w 31"/>
                <a:gd name="T15" fmla="*/ 12 h 31"/>
                <a:gd name="T16" fmla="*/ 3 w 31"/>
                <a:gd name="T17" fmla="*/ 12 h 31"/>
                <a:gd name="T18" fmla="*/ 0 w 31"/>
                <a:gd name="T19" fmla="*/ 15 h 31"/>
                <a:gd name="T20" fmla="*/ 3 w 31"/>
                <a:gd name="T21" fmla="*/ 19 h 31"/>
                <a:gd name="T22" fmla="*/ 4 w 31"/>
                <a:gd name="T23" fmla="*/ 19 h 31"/>
                <a:gd name="T24" fmla="*/ 12 w 31"/>
                <a:gd name="T25" fmla="*/ 27 h 31"/>
                <a:gd name="T26" fmla="*/ 12 w 31"/>
                <a:gd name="T27" fmla="*/ 28 h 31"/>
                <a:gd name="T28" fmla="*/ 15 w 31"/>
                <a:gd name="T29" fmla="*/ 31 h 31"/>
                <a:gd name="T30" fmla="*/ 19 w 31"/>
                <a:gd name="T31" fmla="*/ 28 h 31"/>
                <a:gd name="T32" fmla="*/ 19 w 31"/>
                <a:gd name="T33" fmla="*/ 27 h 31"/>
                <a:gd name="T34" fmla="*/ 27 w 31"/>
                <a:gd name="T35" fmla="*/ 19 h 31"/>
                <a:gd name="T36" fmla="*/ 27 w 31"/>
                <a:gd name="T37" fmla="*/ 19 h 31"/>
                <a:gd name="T38" fmla="*/ 31 w 31"/>
                <a:gd name="T39" fmla="*/ 15 h 31"/>
                <a:gd name="T40" fmla="*/ 27 w 31"/>
                <a:gd name="T4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1">
                  <a:moveTo>
                    <a:pt x="27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2" y="12"/>
                    <a:pt x="19" y="8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"/>
                    <a:pt x="17" y="0"/>
                    <a:pt x="15" y="0"/>
                  </a:cubicBezTo>
                  <a:cubicBezTo>
                    <a:pt x="13" y="0"/>
                    <a:pt x="12" y="1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8"/>
                    <a:pt x="8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5"/>
                  </a:cubicBezTo>
                  <a:cubicBezTo>
                    <a:pt x="0" y="17"/>
                    <a:pt x="1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8" y="19"/>
                    <a:pt x="12" y="23"/>
                    <a:pt x="12" y="2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0"/>
                    <a:pt x="13" y="31"/>
                    <a:pt x="15" y="31"/>
                  </a:cubicBezTo>
                  <a:cubicBezTo>
                    <a:pt x="17" y="31"/>
                    <a:pt x="19" y="30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22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9"/>
                    <a:pt x="31" y="17"/>
                    <a:pt x="31" y="15"/>
                  </a:cubicBezTo>
                  <a:cubicBezTo>
                    <a:pt x="31" y="14"/>
                    <a:pt x="29" y="12"/>
                    <a:pt x="27" y="12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5" name="išlíḋe"/>
            <p:cNvSpPr/>
            <p:nvPr/>
          </p:nvSpPr>
          <p:spPr bwMode="auto">
            <a:xfrm>
              <a:off x="7513638" y="2517776"/>
              <a:ext cx="139700" cy="141288"/>
            </a:xfrm>
            <a:custGeom>
              <a:avLst/>
              <a:gdLst>
                <a:gd name="T0" fmla="*/ 28 w 31"/>
                <a:gd name="T1" fmla="*/ 13 h 31"/>
                <a:gd name="T2" fmla="*/ 27 w 31"/>
                <a:gd name="T3" fmla="*/ 13 h 31"/>
                <a:gd name="T4" fmla="*/ 19 w 31"/>
                <a:gd name="T5" fmla="*/ 4 h 31"/>
                <a:gd name="T6" fmla="*/ 19 w 31"/>
                <a:gd name="T7" fmla="*/ 4 h 31"/>
                <a:gd name="T8" fmla="*/ 16 w 31"/>
                <a:gd name="T9" fmla="*/ 0 h 31"/>
                <a:gd name="T10" fmla="*/ 12 w 31"/>
                <a:gd name="T11" fmla="*/ 4 h 31"/>
                <a:gd name="T12" fmla="*/ 12 w 31"/>
                <a:gd name="T13" fmla="*/ 4 h 31"/>
                <a:gd name="T14" fmla="*/ 4 w 31"/>
                <a:gd name="T15" fmla="*/ 13 h 31"/>
                <a:gd name="T16" fmla="*/ 3 w 31"/>
                <a:gd name="T17" fmla="*/ 13 h 31"/>
                <a:gd name="T18" fmla="*/ 0 w 31"/>
                <a:gd name="T19" fmla="*/ 16 h 31"/>
                <a:gd name="T20" fmla="*/ 3 w 31"/>
                <a:gd name="T21" fmla="*/ 19 h 31"/>
                <a:gd name="T22" fmla="*/ 4 w 31"/>
                <a:gd name="T23" fmla="*/ 19 h 31"/>
                <a:gd name="T24" fmla="*/ 12 w 31"/>
                <a:gd name="T25" fmla="*/ 28 h 31"/>
                <a:gd name="T26" fmla="*/ 12 w 31"/>
                <a:gd name="T27" fmla="*/ 28 h 31"/>
                <a:gd name="T28" fmla="*/ 16 w 31"/>
                <a:gd name="T29" fmla="*/ 31 h 31"/>
                <a:gd name="T30" fmla="*/ 19 w 31"/>
                <a:gd name="T31" fmla="*/ 28 h 31"/>
                <a:gd name="T32" fmla="*/ 19 w 31"/>
                <a:gd name="T33" fmla="*/ 28 h 31"/>
                <a:gd name="T34" fmla="*/ 27 w 31"/>
                <a:gd name="T35" fmla="*/ 19 h 31"/>
                <a:gd name="T36" fmla="*/ 28 w 31"/>
                <a:gd name="T37" fmla="*/ 19 h 31"/>
                <a:gd name="T38" fmla="*/ 31 w 31"/>
                <a:gd name="T39" fmla="*/ 16 h 31"/>
                <a:gd name="T40" fmla="*/ 28 w 31"/>
                <a:gd name="T4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1">
                  <a:moveTo>
                    <a:pt x="28" y="13"/>
                  </a:moveTo>
                  <a:cubicBezTo>
                    <a:pt x="27" y="13"/>
                    <a:pt x="27" y="13"/>
                    <a:pt x="27" y="13"/>
                  </a:cubicBezTo>
                  <a:cubicBezTo>
                    <a:pt x="23" y="13"/>
                    <a:pt x="19" y="9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7" y="0"/>
                    <a:pt x="16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9"/>
                    <a:pt x="8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8" y="19"/>
                    <a:pt x="12" y="23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0"/>
                    <a:pt x="14" y="31"/>
                    <a:pt x="16" y="31"/>
                  </a:cubicBezTo>
                  <a:cubicBezTo>
                    <a:pt x="17" y="31"/>
                    <a:pt x="19" y="30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3"/>
                    <a:pt x="23" y="19"/>
                    <a:pt x="27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0" y="19"/>
                    <a:pt x="31" y="18"/>
                    <a:pt x="31" y="16"/>
                  </a:cubicBezTo>
                  <a:cubicBezTo>
                    <a:pt x="31" y="14"/>
                    <a:pt x="30" y="13"/>
                    <a:pt x="28" y="13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6" name="îṧ1ídè"/>
            <p:cNvSpPr/>
            <p:nvPr/>
          </p:nvSpPr>
          <p:spPr bwMode="auto">
            <a:xfrm>
              <a:off x="5265738" y="2590801"/>
              <a:ext cx="141288" cy="139700"/>
            </a:xfrm>
            <a:custGeom>
              <a:avLst/>
              <a:gdLst>
                <a:gd name="T0" fmla="*/ 28 w 31"/>
                <a:gd name="T1" fmla="*/ 12 h 31"/>
                <a:gd name="T2" fmla="*/ 27 w 31"/>
                <a:gd name="T3" fmla="*/ 12 h 31"/>
                <a:gd name="T4" fmla="*/ 19 w 31"/>
                <a:gd name="T5" fmla="*/ 4 h 31"/>
                <a:gd name="T6" fmla="*/ 19 w 31"/>
                <a:gd name="T7" fmla="*/ 3 h 31"/>
                <a:gd name="T8" fmla="*/ 15 w 31"/>
                <a:gd name="T9" fmla="*/ 0 h 31"/>
                <a:gd name="T10" fmla="*/ 12 w 31"/>
                <a:gd name="T11" fmla="*/ 3 h 31"/>
                <a:gd name="T12" fmla="*/ 12 w 31"/>
                <a:gd name="T13" fmla="*/ 4 h 31"/>
                <a:gd name="T14" fmla="*/ 4 w 31"/>
                <a:gd name="T15" fmla="*/ 12 h 31"/>
                <a:gd name="T16" fmla="*/ 3 w 31"/>
                <a:gd name="T17" fmla="*/ 12 h 31"/>
                <a:gd name="T18" fmla="*/ 0 w 31"/>
                <a:gd name="T19" fmla="*/ 15 h 31"/>
                <a:gd name="T20" fmla="*/ 3 w 31"/>
                <a:gd name="T21" fmla="*/ 19 h 31"/>
                <a:gd name="T22" fmla="*/ 4 w 31"/>
                <a:gd name="T23" fmla="*/ 19 h 31"/>
                <a:gd name="T24" fmla="*/ 12 w 31"/>
                <a:gd name="T25" fmla="*/ 27 h 31"/>
                <a:gd name="T26" fmla="*/ 12 w 31"/>
                <a:gd name="T27" fmla="*/ 28 h 31"/>
                <a:gd name="T28" fmla="*/ 15 w 31"/>
                <a:gd name="T29" fmla="*/ 31 h 31"/>
                <a:gd name="T30" fmla="*/ 19 w 31"/>
                <a:gd name="T31" fmla="*/ 28 h 31"/>
                <a:gd name="T32" fmla="*/ 19 w 31"/>
                <a:gd name="T33" fmla="*/ 27 h 31"/>
                <a:gd name="T34" fmla="*/ 27 w 31"/>
                <a:gd name="T35" fmla="*/ 19 h 31"/>
                <a:gd name="T36" fmla="*/ 28 w 31"/>
                <a:gd name="T37" fmla="*/ 19 h 31"/>
                <a:gd name="T38" fmla="*/ 31 w 31"/>
                <a:gd name="T39" fmla="*/ 15 h 31"/>
                <a:gd name="T40" fmla="*/ 28 w 31"/>
                <a:gd name="T4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1">
                  <a:moveTo>
                    <a:pt x="28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3" y="12"/>
                    <a:pt x="19" y="8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"/>
                    <a:pt x="17" y="0"/>
                    <a:pt x="15" y="0"/>
                  </a:cubicBezTo>
                  <a:cubicBezTo>
                    <a:pt x="14" y="0"/>
                    <a:pt x="12" y="1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8"/>
                    <a:pt x="8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5"/>
                  </a:cubicBezTo>
                  <a:cubicBezTo>
                    <a:pt x="0" y="17"/>
                    <a:pt x="1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8" y="19"/>
                    <a:pt x="12" y="23"/>
                    <a:pt x="12" y="2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0"/>
                    <a:pt x="14" y="31"/>
                    <a:pt x="15" y="31"/>
                  </a:cubicBezTo>
                  <a:cubicBezTo>
                    <a:pt x="17" y="31"/>
                    <a:pt x="19" y="30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23" y="19"/>
                    <a:pt x="27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31" y="17"/>
                    <a:pt x="31" y="15"/>
                  </a:cubicBezTo>
                  <a:cubicBezTo>
                    <a:pt x="31" y="14"/>
                    <a:pt x="29" y="12"/>
                    <a:pt x="28" y="12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7" name="îṧľïḋé"/>
            <p:cNvSpPr/>
            <p:nvPr/>
          </p:nvSpPr>
          <p:spPr bwMode="auto">
            <a:xfrm>
              <a:off x="2255838" y="3695701"/>
              <a:ext cx="139700" cy="139700"/>
            </a:xfrm>
            <a:custGeom>
              <a:avLst/>
              <a:gdLst>
                <a:gd name="T0" fmla="*/ 28 w 31"/>
                <a:gd name="T1" fmla="*/ 13 h 31"/>
                <a:gd name="T2" fmla="*/ 27 w 31"/>
                <a:gd name="T3" fmla="*/ 13 h 31"/>
                <a:gd name="T4" fmla="*/ 19 w 31"/>
                <a:gd name="T5" fmla="*/ 4 h 31"/>
                <a:gd name="T6" fmla="*/ 19 w 31"/>
                <a:gd name="T7" fmla="*/ 4 h 31"/>
                <a:gd name="T8" fmla="*/ 16 w 31"/>
                <a:gd name="T9" fmla="*/ 0 h 31"/>
                <a:gd name="T10" fmla="*/ 12 w 31"/>
                <a:gd name="T11" fmla="*/ 4 h 31"/>
                <a:gd name="T12" fmla="*/ 12 w 31"/>
                <a:gd name="T13" fmla="*/ 4 h 31"/>
                <a:gd name="T14" fmla="*/ 4 w 31"/>
                <a:gd name="T15" fmla="*/ 13 h 31"/>
                <a:gd name="T16" fmla="*/ 4 w 31"/>
                <a:gd name="T17" fmla="*/ 13 h 31"/>
                <a:gd name="T18" fmla="*/ 0 w 31"/>
                <a:gd name="T19" fmla="*/ 16 h 31"/>
                <a:gd name="T20" fmla="*/ 4 w 31"/>
                <a:gd name="T21" fmla="*/ 19 h 31"/>
                <a:gd name="T22" fmla="*/ 4 w 31"/>
                <a:gd name="T23" fmla="*/ 19 h 31"/>
                <a:gd name="T24" fmla="*/ 12 w 31"/>
                <a:gd name="T25" fmla="*/ 28 h 31"/>
                <a:gd name="T26" fmla="*/ 12 w 31"/>
                <a:gd name="T27" fmla="*/ 28 h 31"/>
                <a:gd name="T28" fmla="*/ 16 w 31"/>
                <a:gd name="T29" fmla="*/ 31 h 31"/>
                <a:gd name="T30" fmla="*/ 19 w 31"/>
                <a:gd name="T31" fmla="*/ 28 h 31"/>
                <a:gd name="T32" fmla="*/ 19 w 31"/>
                <a:gd name="T33" fmla="*/ 28 h 31"/>
                <a:gd name="T34" fmla="*/ 27 w 31"/>
                <a:gd name="T35" fmla="*/ 19 h 31"/>
                <a:gd name="T36" fmla="*/ 28 w 31"/>
                <a:gd name="T37" fmla="*/ 19 h 31"/>
                <a:gd name="T38" fmla="*/ 31 w 31"/>
                <a:gd name="T39" fmla="*/ 16 h 31"/>
                <a:gd name="T40" fmla="*/ 28 w 31"/>
                <a:gd name="T4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1">
                  <a:moveTo>
                    <a:pt x="28" y="13"/>
                  </a:moveTo>
                  <a:cubicBezTo>
                    <a:pt x="27" y="13"/>
                    <a:pt x="27" y="13"/>
                    <a:pt x="27" y="13"/>
                  </a:cubicBezTo>
                  <a:cubicBezTo>
                    <a:pt x="23" y="13"/>
                    <a:pt x="19" y="9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8" y="0"/>
                    <a:pt x="16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9"/>
                    <a:pt x="9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4"/>
                    <a:pt x="0" y="16"/>
                  </a:cubicBezTo>
                  <a:cubicBezTo>
                    <a:pt x="0" y="18"/>
                    <a:pt x="2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9" y="19"/>
                    <a:pt x="12" y="23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0"/>
                    <a:pt x="14" y="31"/>
                    <a:pt x="16" y="31"/>
                  </a:cubicBezTo>
                  <a:cubicBezTo>
                    <a:pt x="18" y="31"/>
                    <a:pt x="19" y="30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3"/>
                    <a:pt x="23" y="19"/>
                    <a:pt x="27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0" y="19"/>
                    <a:pt x="31" y="18"/>
                    <a:pt x="31" y="16"/>
                  </a:cubicBezTo>
                  <a:cubicBezTo>
                    <a:pt x="31" y="14"/>
                    <a:pt x="30" y="13"/>
                    <a:pt x="28" y="13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8" name="ísľîḓe"/>
            <p:cNvSpPr/>
            <p:nvPr/>
          </p:nvSpPr>
          <p:spPr bwMode="auto">
            <a:xfrm>
              <a:off x="2843213" y="2935288"/>
              <a:ext cx="139700" cy="139700"/>
            </a:xfrm>
            <a:custGeom>
              <a:avLst/>
              <a:gdLst>
                <a:gd name="T0" fmla="*/ 27 w 31"/>
                <a:gd name="T1" fmla="*/ 12 h 31"/>
                <a:gd name="T2" fmla="*/ 27 w 31"/>
                <a:gd name="T3" fmla="*/ 12 h 31"/>
                <a:gd name="T4" fmla="*/ 18 w 31"/>
                <a:gd name="T5" fmla="*/ 4 h 31"/>
                <a:gd name="T6" fmla="*/ 18 w 31"/>
                <a:gd name="T7" fmla="*/ 4 h 31"/>
                <a:gd name="T8" fmla="*/ 15 w 31"/>
                <a:gd name="T9" fmla="*/ 0 h 31"/>
                <a:gd name="T10" fmla="*/ 12 w 31"/>
                <a:gd name="T11" fmla="*/ 4 h 31"/>
                <a:gd name="T12" fmla="*/ 12 w 31"/>
                <a:gd name="T13" fmla="*/ 4 h 31"/>
                <a:gd name="T14" fmla="*/ 3 w 31"/>
                <a:gd name="T15" fmla="*/ 12 h 31"/>
                <a:gd name="T16" fmla="*/ 3 w 31"/>
                <a:gd name="T17" fmla="*/ 12 h 31"/>
                <a:gd name="T18" fmla="*/ 0 w 31"/>
                <a:gd name="T19" fmla="*/ 16 h 31"/>
                <a:gd name="T20" fmla="*/ 3 w 31"/>
                <a:gd name="T21" fmla="*/ 19 h 31"/>
                <a:gd name="T22" fmla="*/ 3 w 31"/>
                <a:gd name="T23" fmla="*/ 19 h 31"/>
                <a:gd name="T24" fmla="*/ 12 w 31"/>
                <a:gd name="T25" fmla="*/ 28 h 31"/>
                <a:gd name="T26" fmla="*/ 12 w 31"/>
                <a:gd name="T27" fmla="*/ 28 h 31"/>
                <a:gd name="T28" fmla="*/ 15 w 31"/>
                <a:gd name="T29" fmla="*/ 31 h 31"/>
                <a:gd name="T30" fmla="*/ 18 w 31"/>
                <a:gd name="T31" fmla="*/ 28 h 31"/>
                <a:gd name="T32" fmla="*/ 18 w 31"/>
                <a:gd name="T33" fmla="*/ 28 h 31"/>
                <a:gd name="T34" fmla="*/ 27 w 31"/>
                <a:gd name="T35" fmla="*/ 19 h 31"/>
                <a:gd name="T36" fmla="*/ 27 w 31"/>
                <a:gd name="T37" fmla="*/ 19 h 31"/>
                <a:gd name="T38" fmla="*/ 31 w 31"/>
                <a:gd name="T39" fmla="*/ 16 h 31"/>
                <a:gd name="T40" fmla="*/ 27 w 31"/>
                <a:gd name="T4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1">
                  <a:moveTo>
                    <a:pt x="27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2" y="12"/>
                    <a:pt x="18" y="9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2"/>
                    <a:pt x="17" y="0"/>
                    <a:pt x="15" y="0"/>
                  </a:cubicBezTo>
                  <a:cubicBezTo>
                    <a:pt x="13" y="0"/>
                    <a:pt x="12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9"/>
                    <a:pt x="8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8" y="19"/>
                    <a:pt x="12" y="23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0"/>
                    <a:pt x="13" y="31"/>
                    <a:pt x="15" y="31"/>
                  </a:cubicBezTo>
                  <a:cubicBezTo>
                    <a:pt x="17" y="31"/>
                    <a:pt x="18" y="30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3"/>
                    <a:pt x="22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9"/>
                    <a:pt x="31" y="18"/>
                    <a:pt x="31" y="16"/>
                  </a:cubicBezTo>
                  <a:cubicBezTo>
                    <a:pt x="31" y="14"/>
                    <a:pt x="29" y="12"/>
                    <a:pt x="27" y="12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9" name="îṡḷiḑè"/>
            <p:cNvSpPr/>
            <p:nvPr/>
          </p:nvSpPr>
          <p:spPr bwMode="auto">
            <a:xfrm>
              <a:off x="8399463" y="2935288"/>
              <a:ext cx="139700" cy="139700"/>
            </a:xfrm>
            <a:custGeom>
              <a:avLst/>
              <a:gdLst>
                <a:gd name="T0" fmla="*/ 28 w 31"/>
                <a:gd name="T1" fmla="*/ 12 h 31"/>
                <a:gd name="T2" fmla="*/ 27 w 31"/>
                <a:gd name="T3" fmla="*/ 12 h 31"/>
                <a:gd name="T4" fmla="*/ 19 w 31"/>
                <a:gd name="T5" fmla="*/ 4 h 31"/>
                <a:gd name="T6" fmla="*/ 19 w 31"/>
                <a:gd name="T7" fmla="*/ 4 h 31"/>
                <a:gd name="T8" fmla="*/ 16 w 31"/>
                <a:gd name="T9" fmla="*/ 0 h 31"/>
                <a:gd name="T10" fmla="*/ 12 w 31"/>
                <a:gd name="T11" fmla="*/ 4 h 31"/>
                <a:gd name="T12" fmla="*/ 12 w 31"/>
                <a:gd name="T13" fmla="*/ 4 h 31"/>
                <a:gd name="T14" fmla="*/ 4 w 31"/>
                <a:gd name="T15" fmla="*/ 12 h 31"/>
                <a:gd name="T16" fmla="*/ 3 w 31"/>
                <a:gd name="T17" fmla="*/ 12 h 31"/>
                <a:gd name="T18" fmla="*/ 0 w 31"/>
                <a:gd name="T19" fmla="*/ 16 h 31"/>
                <a:gd name="T20" fmla="*/ 3 w 31"/>
                <a:gd name="T21" fmla="*/ 19 h 31"/>
                <a:gd name="T22" fmla="*/ 4 w 31"/>
                <a:gd name="T23" fmla="*/ 19 h 31"/>
                <a:gd name="T24" fmla="*/ 12 w 31"/>
                <a:gd name="T25" fmla="*/ 28 h 31"/>
                <a:gd name="T26" fmla="*/ 12 w 31"/>
                <a:gd name="T27" fmla="*/ 28 h 31"/>
                <a:gd name="T28" fmla="*/ 16 w 31"/>
                <a:gd name="T29" fmla="*/ 31 h 31"/>
                <a:gd name="T30" fmla="*/ 19 w 31"/>
                <a:gd name="T31" fmla="*/ 28 h 31"/>
                <a:gd name="T32" fmla="*/ 19 w 31"/>
                <a:gd name="T33" fmla="*/ 28 h 31"/>
                <a:gd name="T34" fmla="*/ 27 w 31"/>
                <a:gd name="T35" fmla="*/ 19 h 31"/>
                <a:gd name="T36" fmla="*/ 28 w 31"/>
                <a:gd name="T37" fmla="*/ 19 h 31"/>
                <a:gd name="T38" fmla="*/ 31 w 31"/>
                <a:gd name="T39" fmla="*/ 16 h 31"/>
                <a:gd name="T40" fmla="*/ 28 w 31"/>
                <a:gd name="T4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1">
                  <a:moveTo>
                    <a:pt x="28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3" y="12"/>
                    <a:pt x="19" y="9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7" y="0"/>
                    <a:pt x="16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9"/>
                    <a:pt x="9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9" y="19"/>
                    <a:pt x="12" y="23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0"/>
                    <a:pt x="14" y="31"/>
                    <a:pt x="16" y="31"/>
                  </a:cubicBezTo>
                  <a:cubicBezTo>
                    <a:pt x="17" y="31"/>
                    <a:pt x="19" y="30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3"/>
                    <a:pt x="23" y="19"/>
                    <a:pt x="27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0" y="19"/>
                    <a:pt x="31" y="18"/>
                    <a:pt x="31" y="16"/>
                  </a:cubicBezTo>
                  <a:cubicBezTo>
                    <a:pt x="31" y="14"/>
                    <a:pt x="30" y="12"/>
                    <a:pt x="28" y="12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0" name="îşľîdè"/>
            <p:cNvSpPr/>
            <p:nvPr/>
          </p:nvSpPr>
          <p:spPr bwMode="auto">
            <a:xfrm>
              <a:off x="5334001" y="3667126"/>
              <a:ext cx="198438" cy="200025"/>
            </a:xfrm>
            <a:custGeom>
              <a:avLst/>
              <a:gdLst>
                <a:gd name="T0" fmla="*/ 39 w 44"/>
                <a:gd name="T1" fmla="*/ 17 h 44"/>
                <a:gd name="T2" fmla="*/ 38 w 44"/>
                <a:gd name="T3" fmla="*/ 17 h 44"/>
                <a:gd name="T4" fmla="*/ 27 w 44"/>
                <a:gd name="T5" fmla="*/ 6 h 44"/>
                <a:gd name="T6" fmla="*/ 27 w 44"/>
                <a:gd name="T7" fmla="*/ 5 h 44"/>
                <a:gd name="T8" fmla="*/ 22 w 44"/>
                <a:gd name="T9" fmla="*/ 0 h 44"/>
                <a:gd name="T10" fmla="*/ 17 w 44"/>
                <a:gd name="T11" fmla="*/ 5 h 44"/>
                <a:gd name="T12" fmla="*/ 17 w 44"/>
                <a:gd name="T13" fmla="*/ 6 h 44"/>
                <a:gd name="T14" fmla="*/ 6 w 44"/>
                <a:gd name="T15" fmla="*/ 17 h 44"/>
                <a:gd name="T16" fmla="*/ 5 w 44"/>
                <a:gd name="T17" fmla="*/ 17 h 44"/>
                <a:gd name="T18" fmla="*/ 0 w 44"/>
                <a:gd name="T19" fmla="*/ 22 h 44"/>
                <a:gd name="T20" fmla="*/ 5 w 44"/>
                <a:gd name="T21" fmla="*/ 27 h 44"/>
                <a:gd name="T22" fmla="*/ 6 w 44"/>
                <a:gd name="T23" fmla="*/ 27 h 44"/>
                <a:gd name="T24" fmla="*/ 17 w 44"/>
                <a:gd name="T25" fmla="*/ 38 h 44"/>
                <a:gd name="T26" fmla="*/ 17 w 44"/>
                <a:gd name="T27" fmla="*/ 39 h 44"/>
                <a:gd name="T28" fmla="*/ 22 w 44"/>
                <a:gd name="T29" fmla="*/ 44 h 44"/>
                <a:gd name="T30" fmla="*/ 27 w 44"/>
                <a:gd name="T31" fmla="*/ 39 h 44"/>
                <a:gd name="T32" fmla="*/ 27 w 44"/>
                <a:gd name="T33" fmla="*/ 38 h 44"/>
                <a:gd name="T34" fmla="*/ 38 w 44"/>
                <a:gd name="T35" fmla="*/ 27 h 44"/>
                <a:gd name="T36" fmla="*/ 39 w 44"/>
                <a:gd name="T37" fmla="*/ 27 h 44"/>
                <a:gd name="T38" fmla="*/ 44 w 44"/>
                <a:gd name="T39" fmla="*/ 22 h 44"/>
                <a:gd name="T40" fmla="*/ 39 w 44"/>
                <a:gd name="T4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4">
                  <a:moveTo>
                    <a:pt x="39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2" y="17"/>
                    <a:pt x="27" y="12"/>
                    <a:pt x="27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ubicBezTo>
                    <a:pt x="19" y="0"/>
                    <a:pt x="17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12"/>
                    <a:pt x="12" y="17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24"/>
                    <a:pt x="2" y="27"/>
                    <a:pt x="5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2" y="27"/>
                    <a:pt x="17" y="32"/>
                    <a:pt x="17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1"/>
                    <a:pt x="19" y="44"/>
                    <a:pt x="22" y="44"/>
                  </a:cubicBezTo>
                  <a:cubicBezTo>
                    <a:pt x="25" y="44"/>
                    <a:pt x="27" y="41"/>
                    <a:pt x="27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2"/>
                    <a:pt x="32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2" y="27"/>
                    <a:pt x="44" y="24"/>
                    <a:pt x="44" y="22"/>
                  </a:cubicBezTo>
                  <a:cubicBezTo>
                    <a:pt x="44" y="19"/>
                    <a:pt x="42" y="17"/>
                    <a:pt x="39" y="17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84" name="菱形 183"/>
          <p:cNvSpPr/>
          <p:nvPr/>
        </p:nvSpPr>
        <p:spPr>
          <a:xfrm>
            <a:off x="6291117" y="2302139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5" name="菱形 184"/>
          <p:cNvSpPr/>
          <p:nvPr/>
        </p:nvSpPr>
        <p:spPr>
          <a:xfrm>
            <a:off x="6300377" y="2811383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6" name="菱形 185"/>
          <p:cNvSpPr/>
          <p:nvPr/>
        </p:nvSpPr>
        <p:spPr>
          <a:xfrm>
            <a:off x="6313921" y="3463154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7" name="菱形 186"/>
          <p:cNvSpPr/>
          <p:nvPr/>
        </p:nvSpPr>
        <p:spPr>
          <a:xfrm>
            <a:off x="6337273" y="4941951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8" name="菱形 187"/>
          <p:cNvSpPr/>
          <p:nvPr/>
        </p:nvSpPr>
        <p:spPr>
          <a:xfrm>
            <a:off x="6337273" y="5679801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74E2C06F-1244-442C-B874-7ED997A1FD77}"/>
              </a:ext>
            </a:extLst>
          </p:cNvPr>
          <p:cNvGrpSpPr/>
          <p:nvPr/>
        </p:nvGrpSpPr>
        <p:grpSpPr>
          <a:xfrm>
            <a:off x="2837543" y="383745"/>
            <a:ext cx="6516914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190" name="任意多边形 47">
              <a:extLst>
                <a:ext uri="{FF2B5EF4-FFF2-40B4-BE49-F238E27FC236}">
                  <a16:creationId xmlns:a16="http://schemas.microsoft.com/office/drawing/2014/main" id="{E1EC15EB-0669-4A20-88DB-A3EC155473E7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B6C3FB21-7A19-49CF-94EC-5ED21EA8642D}"/>
                </a:ext>
              </a:extLst>
            </p:cNvPr>
            <p:cNvSpPr txBox="1"/>
            <p:nvPr/>
          </p:nvSpPr>
          <p:spPr>
            <a:xfrm>
              <a:off x="3999112" y="718744"/>
              <a:ext cx="45559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推动形成全面改革开放新格局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853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84" grpId="0" animBg="1"/>
      <p:bldP spid="185" grpId="0" animBg="1"/>
      <p:bldP spid="186" grpId="0" animBg="1"/>
      <p:bldP spid="187" grpId="0" animBg="1"/>
      <p:bldP spid="18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9783" y="1458525"/>
            <a:ext cx="3262432" cy="71955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巩固外贸稳中向好势头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48" name="组合 2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6906251" y="1874023"/>
            <a:ext cx="3931653" cy="3868051"/>
            <a:chOff x="538163" y="1118264"/>
            <a:chExt cx="5046675" cy="4965036"/>
          </a:xfrm>
        </p:grpSpPr>
        <p:sp>
          <p:nvSpPr>
            <p:cNvPr id="249" name="íşļîḍé"/>
            <p:cNvSpPr/>
            <p:nvPr/>
          </p:nvSpPr>
          <p:spPr bwMode="auto">
            <a:xfrm>
              <a:off x="3067824" y="3522592"/>
              <a:ext cx="1999583" cy="2050176"/>
            </a:xfrm>
            <a:custGeom>
              <a:avLst/>
              <a:gdLst>
                <a:gd name="T0" fmla="*/ 1018 w 1050"/>
                <a:gd name="T1" fmla="*/ 967 h 1078"/>
                <a:gd name="T2" fmla="*/ 1018 w 1050"/>
                <a:gd name="T3" fmla="*/ 594 h 1078"/>
                <a:gd name="T4" fmla="*/ 622 w 1050"/>
                <a:gd name="T5" fmla="*/ 0 h 1078"/>
                <a:gd name="T6" fmla="*/ 428 w 1050"/>
                <a:gd name="T7" fmla="*/ 0 h 1078"/>
                <a:gd name="T8" fmla="*/ 32 w 1050"/>
                <a:gd name="T9" fmla="*/ 594 h 1078"/>
                <a:gd name="T10" fmla="*/ 32 w 1050"/>
                <a:gd name="T11" fmla="*/ 967 h 1078"/>
                <a:gd name="T12" fmla="*/ 0 w 1050"/>
                <a:gd name="T13" fmla="*/ 1078 h 1078"/>
                <a:gd name="T14" fmla="*/ 1050 w 1050"/>
                <a:gd name="T15" fmla="*/ 1078 h 1078"/>
                <a:gd name="T16" fmla="*/ 1018 w 1050"/>
                <a:gd name="T17" fmla="*/ 967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0" h="1078">
                  <a:moveTo>
                    <a:pt x="1018" y="967"/>
                  </a:moveTo>
                  <a:cubicBezTo>
                    <a:pt x="1018" y="594"/>
                    <a:pt x="1018" y="594"/>
                    <a:pt x="1018" y="594"/>
                  </a:cubicBezTo>
                  <a:cubicBezTo>
                    <a:pt x="1046" y="175"/>
                    <a:pt x="622" y="0"/>
                    <a:pt x="622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428" y="0"/>
                    <a:pt x="4" y="175"/>
                    <a:pt x="32" y="594"/>
                  </a:cubicBezTo>
                  <a:cubicBezTo>
                    <a:pt x="32" y="967"/>
                    <a:pt x="32" y="967"/>
                    <a:pt x="32" y="967"/>
                  </a:cubicBezTo>
                  <a:cubicBezTo>
                    <a:pt x="0" y="1078"/>
                    <a:pt x="0" y="1078"/>
                    <a:pt x="0" y="1078"/>
                  </a:cubicBezTo>
                  <a:cubicBezTo>
                    <a:pt x="1050" y="1078"/>
                    <a:pt x="1050" y="1078"/>
                    <a:pt x="1050" y="1078"/>
                  </a:cubicBezTo>
                  <a:lnTo>
                    <a:pt x="1018" y="967"/>
                  </a:lnTo>
                  <a:close/>
                </a:path>
              </a:pathLst>
            </a:custGeom>
            <a:solidFill>
              <a:srgbClr val="6F7E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0" name="íṣlîďe"/>
            <p:cNvSpPr/>
            <p:nvPr/>
          </p:nvSpPr>
          <p:spPr bwMode="auto">
            <a:xfrm>
              <a:off x="3671494" y="1994447"/>
              <a:ext cx="386348" cy="622067"/>
            </a:xfrm>
            <a:custGeom>
              <a:avLst/>
              <a:gdLst>
                <a:gd name="T0" fmla="*/ 203 w 203"/>
                <a:gd name="T1" fmla="*/ 0 h 327"/>
                <a:gd name="T2" fmla="*/ 172 w 203"/>
                <a:gd name="T3" fmla="*/ 217 h 327"/>
                <a:gd name="T4" fmla="*/ 7 w 203"/>
                <a:gd name="T5" fmla="*/ 219 h 327"/>
                <a:gd name="T6" fmla="*/ 19 w 203"/>
                <a:gd name="T7" fmla="*/ 40 h 327"/>
                <a:gd name="T8" fmla="*/ 203 w 203"/>
                <a:gd name="T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327">
                  <a:moveTo>
                    <a:pt x="203" y="0"/>
                  </a:moveTo>
                  <a:cubicBezTo>
                    <a:pt x="172" y="217"/>
                    <a:pt x="172" y="217"/>
                    <a:pt x="172" y="217"/>
                  </a:cubicBezTo>
                  <a:cubicBezTo>
                    <a:pt x="157" y="327"/>
                    <a:pt x="0" y="315"/>
                    <a:pt x="7" y="219"/>
                  </a:cubicBezTo>
                  <a:cubicBezTo>
                    <a:pt x="19" y="40"/>
                    <a:pt x="19" y="40"/>
                    <a:pt x="19" y="40"/>
                  </a:cubicBezTo>
                  <a:lnTo>
                    <a:pt x="203" y="0"/>
                  </a:lnTo>
                  <a:close/>
                </a:path>
              </a:pathLst>
            </a:custGeom>
            <a:solidFill>
              <a:srgbClr val="EF9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1" name="iŝľîḍê"/>
            <p:cNvSpPr/>
            <p:nvPr/>
          </p:nvSpPr>
          <p:spPr bwMode="auto">
            <a:xfrm>
              <a:off x="1612119" y="1519561"/>
              <a:ext cx="2210004" cy="1618983"/>
            </a:xfrm>
            <a:custGeom>
              <a:avLst/>
              <a:gdLst>
                <a:gd name="T0" fmla="*/ 0 w 1161"/>
                <a:gd name="T1" fmla="*/ 426 h 852"/>
                <a:gd name="T2" fmla="*/ 596 w 1161"/>
                <a:gd name="T3" fmla="*/ 0 h 852"/>
                <a:gd name="T4" fmla="*/ 1161 w 1161"/>
                <a:gd name="T5" fmla="*/ 40 h 852"/>
                <a:gd name="T6" fmla="*/ 1091 w 1161"/>
                <a:gd name="T7" fmla="*/ 220 h 852"/>
                <a:gd name="T8" fmla="*/ 513 w 1161"/>
                <a:gd name="T9" fmla="*/ 310 h 852"/>
                <a:gd name="T10" fmla="*/ 148 w 1161"/>
                <a:gd name="T11" fmla="*/ 852 h 852"/>
                <a:gd name="T12" fmla="*/ 0 w 1161"/>
                <a:gd name="T13" fmla="*/ 426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1" h="852">
                  <a:moveTo>
                    <a:pt x="0" y="426"/>
                  </a:moveTo>
                  <a:cubicBezTo>
                    <a:pt x="0" y="426"/>
                    <a:pt x="475" y="0"/>
                    <a:pt x="596" y="0"/>
                  </a:cubicBezTo>
                  <a:cubicBezTo>
                    <a:pt x="1161" y="40"/>
                    <a:pt x="1161" y="40"/>
                    <a:pt x="1161" y="40"/>
                  </a:cubicBezTo>
                  <a:cubicBezTo>
                    <a:pt x="1091" y="220"/>
                    <a:pt x="1091" y="220"/>
                    <a:pt x="1091" y="220"/>
                  </a:cubicBezTo>
                  <a:cubicBezTo>
                    <a:pt x="513" y="310"/>
                    <a:pt x="513" y="310"/>
                    <a:pt x="513" y="310"/>
                  </a:cubicBezTo>
                  <a:cubicBezTo>
                    <a:pt x="148" y="852"/>
                    <a:pt x="148" y="852"/>
                    <a:pt x="148" y="852"/>
                  </a:cubicBezTo>
                  <a:lnTo>
                    <a:pt x="0" y="426"/>
                  </a:lnTo>
                  <a:close/>
                </a:path>
              </a:pathLst>
            </a:custGeom>
            <a:solidFill>
              <a:srgbClr val="FCB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2" name="îŝ1iḓê"/>
            <p:cNvSpPr/>
            <p:nvPr/>
          </p:nvSpPr>
          <p:spPr bwMode="auto">
            <a:xfrm>
              <a:off x="3215005" y="1118264"/>
              <a:ext cx="1214238" cy="1210788"/>
            </a:xfrm>
            <a:prstGeom prst="ellipse">
              <a:avLst/>
            </a:prstGeom>
            <a:solidFill>
              <a:srgbClr val="FF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3" name="íṥlîḑe"/>
            <p:cNvSpPr/>
            <p:nvPr/>
          </p:nvSpPr>
          <p:spPr bwMode="auto">
            <a:xfrm>
              <a:off x="3380583" y="1281542"/>
              <a:ext cx="883082" cy="881932"/>
            </a:xfrm>
            <a:prstGeom prst="ellipse">
              <a:avLst/>
            </a:prstGeom>
            <a:solidFill>
              <a:srgbClr val="F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4" name="ïşḷiḑè"/>
            <p:cNvSpPr/>
            <p:nvPr/>
          </p:nvSpPr>
          <p:spPr bwMode="auto">
            <a:xfrm>
              <a:off x="3664595" y="1443671"/>
              <a:ext cx="351853" cy="558825"/>
            </a:xfrm>
            <a:custGeom>
              <a:avLst/>
              <a:gdLst>
                <a:gd name="T0" fmla="*/ 168 w 185"/>
                <a:gd name="T1" fmla="*/ 147 h 294"/>
                <a:gd name="T2" fmla="*/ 113 w 185"/>
                <a:gd name="T3" fmla="*/ 123 h 294"/>
                <a:gd name="T4" fmla="*/ 87 w 185"/>
                <a:gd name="T5" fmla="*/ 118 h 294"/>
                <a:gd name="T6" fmla="*/ 62 w 185"/>
                <a:gd name="T7" fmla="*/ 109 h 294"/>
                <a:gd name="T8" fmla="*/ 55 w 185"/>
                <a:gd name="T9" fmla="*/ 94 h 294"/>
                <a:gd name="T10" fmla="*/ 65 w 185"/>
                <a:gd name="T11" fmla="*/ 76 h 294"/>
                <a:gd name="T12" fmla="*/ 97 w 185"/>
                <a:gd name="T13" fmla="*/ 70 h 294"/>
                <a:gd name="T14" fmla="*/ 132 w 185"/>
                <a:gd name="T15" fmla="*/ 74 h 294"/>
                <a:gd name="T16" fmla="*/ 169 w 185"/>
                <a:gd name="T17" fmla="*/ 87 h 294"/>
                <a:gd name="T18" fmla="*/ 169 w 185"/>
                <a:gd name="T19" fmla="*/ 38 h 294"/>
                <a:gd name="T20" fmla="*/ 127 w 185"/>
                <a:gd name="T21" fmla="*/ 29 h 294"/>
                <a:gd name="T22" fmla="*/ 115 w 185"/>
                <a:gd name="T23" fmla="*/ 27 h 294"/>
                <a:gd name="T24" fmla="*/ 115 w 185"/>
                <a:gd name="T25" fmla="*/ 0 h 294"/>
                <a:gd name="T26" fmla="*/ 70 w 185"/>
                <a:gd name="T27" fmla="*/ 0 h 294"/>
                <a:gd name="T28" fmla="*/ 70 w 185"/>
                <a:gd name="T29" fmla="*/ 27 h 294"/>
                <a:gd name="T30" fmla="*/ 23 w 185"/>
                <a:gd name="T31" fmla="*/ 45 h 294"/>
                <a:gd name="T32" fmla="*/ 0 w 185"/>
                <a:gd name="T33" fmla="*/ 98 h 294"/>
                <a:gd name="T34" fmla="*/ 16 w 185"/>
                <a:gd name="T35" fmla="*/ 143 h 294"/>
                <a:gd name="T36" fmla="*/ 68 w 185"/>
                <a:gd name="T37" fmla="*/ 167 h 294"/>
                <a:gd name="T38" fmla="*/ 91 w 185"/>
                <a:gd name="T39" fmla="*/ 172 h 294"/>
                <a:gd name="T40" fmla="*/ 119 w 185"/>
                <a:gd name="T41" fmla="*/ 182 h 294"/>
                <a:gd name="T42" fmla="*/ 127 w 185"/>
                <a:gd name="T43" fmla="*/ 199 h 294"/>
                <a:gd name="T44" fmla="*/ 116 w 185"/>
                <a:gd name="T45" fmla="*/ 218 h 294"/>
                <a:gd name="T46" fmla="*/ 86 w 185"/>
                <a:gd name="T47" fmla="*/ 225 h 294"/>
                <a:gd name="T48" fmla="*/ 46 w 185"/>
                <a:gd name="T49" fmla="*/ 219 h 294"/>
                <a:gd name="T50" fmla="*/ 2 w 185"/>
                <a:gd name="T51" fmla="*/ 201 h 294"/>
                <a:gd name="T52" fmla="*/ 2 w 185"/>
                <a:gd name="T53" fmla="*/ 252 h 294"/>
                <a:gd name="T54" fmla="*/ 47 w 185"/>
                <a:gd name="T55" fmla="*/ 264 h 294"/>
                <a:gd name="T56" fmla="*/ 70 w 185"/>
                <a:gd name="T57" fmla="*/ 267 h 294"/>
                <a:gd name="T58" fmla="*/ 70 w 185"/>
                <a:gd name="T59" fmla="*/ 294 h 294"/>
                <a:gd name="T60" fmla="*/ 115 w 185"/>
                <a:gd name="T61" fmla="*/ 294 h 294"/>
                <a:gd name="T62" fmla="*/ 115 w 185"/>
                <a:gd name="T63" fmla="*/ 267 h 294"/>
                <a:gd name="T64" fmla="*/ 162 w 185"/>
                <a:gd name="T65" fmla="*/ 250 h 294"/>
                <a:gd name="T66" fmla="*/ 185 w 185"/>
                <a:gd name="T67" fmla="*/ 192 h 294"/>
                <a:gd name="T68" fmla="*/ 168 w 185"/>
                <a:gd name="T69" fmla="*/ 14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5" h="294">
                  <a:moveTo>
                    <a:pt x="168" y="147"/>
                  </a:moveTo>
                  <a:cubicBezTo>
                    <a:pt x="157" y="136"/>
                    <a:pt x="139" y="128"/>
                    <a:pt x="113" y="123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75" y="115"/>
                    <a:pt x="67" y="112"/>
                    <a:pt x="62" y="109"/>
                  </a:cubicBezTo>
                  <a:cubicBezTo>
                    <a:pt x="57" y="105"/>
                    <a:pt x="55" y="100"/>
                    <a:pt x="55" y="94"/>
                  </a:cubicBezTo>
                  <a:cubicBezTo>
                    <a:pt x="55" y="86"/>
                    <a:pt x="58" y="80"/>
                    <a:pt x="65" y="76"/>
                  </a:cubicBezTo>
                  <a:cubicBezTo>
                    <a:pt x="72" y="72"/>
                    <a:pt x="83" y="70"/>
                    <a:pt x="97" y="70"/>
                  </a:cubicBezTo>
                  <a:cubicBezTo>
                    <a:pt x="108" y="70"/>
                    <a:pt x="120" y="71"/>
                    <a:pt x="132" y="74"/>
                  </a:cubicBezTo>
                  <a:cubicBezTo>
                    <a:pt x="144" y="77"/>
                    <a:pt x="156" y="81"/>
                    <a:pt x="169" y="87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55" y="34"/>
                    <a:pt x="141" y="31"/>
                    <a:pt x="127" y="29"/>
                  </a:cubicBezTo>
                  <a:cubicBezTo>
                    <a:pt x="123" y="28"/>
                    <a:pt x="119" y="28"/>
                    <a:pt x="115" y="27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0" y="29"/>
                    <a:pt x="34" y="35"/>
                    <a:pt x="23" y="45"/>
                  </a:cubicBezTo>
                  <a:cubicBezTo>
                    <a:pt x="8" y="57"/>
                    <a:pt x="0" y="75"/>
                    <a:pt x="0" y="98"/>
                  </a:cubicBezTo>
                  <a:cubicBezTo>
                    <a:pt x="0" y="117"/>
                    <a:pt x="6" y="132"/>
                    <a:pt x="16" y="143"/>
                  </a:cubicBezTo>
                  <a:cubicBezTo>
                    <a:pt x="27" y="154"/>
                    <a:pt x="44" y="162"/>
                    <a:pt x="68" y="167"/>
                  </a:cubicBezTo>
                  <a:cubicBezTo>
                    <a:pt x="91" y="172"/>
                    <a:pt x="91" y="172"/>
                    <a:pt x="91" y="172"/>
                  </a:cubicBezTo>
                  <a:cubicBezTo>
                    <a:pt x="105" y="175"/>
                    <a:pt x="115" y="179"/>
                    <a:pt x="119" y="182"/>
                  </a:cubicBezTo>
                  <a:cubicBezTo>
                    <a:pt x="124" y="186"/>
                    <a:pt x="127" y="192"/>
                    <a:pt x="127" y="199"/>
                  </a:cubicBezTo>
                  <a:cubicBezTo>
                    <a:pt x="127" y="208"/>
                    <a:pt x="123" y="214"/>
                    <a:pt x="116" y="218"/>
                  </a:cubicBezTo>
                  <a:cubicBezTo>
                    <a:pt x="109" y="223"/>
                    <a:pt x="99" y="225"/>
                    <a:pt x="86" y="225"/>
                  </a:cubicBezTo>
                  <a:cubicBezTo>
                    <a:pt x="73" y="225"/>
                    <a:pt x="60" y="223"/>
                    <a:pt x="46" y="219"/>
                  </a:cubicBezTo>
                  <a:cubicBezTo>
                    <a:pt x="32" y="215"/>
                    <a:pt x="17" y="209"/>
                    <a:pt x="2" y="201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17" y="257"/>
                    <a:pt x="32" y="261"/>
                    <a:pt x="47" y="264"/>
                  </a:cubicBezTo>
                  <a:cubicBezTo>
                    <a:pt x="55" y="266"/>
                    <a:pt x="62" y="267"/>
                    <a:pt x="70" y="267"/>
                  </a:cubicBezTo>
                  <a:cubicBezTo>
                    <a:pt x="70" y="294"/>
                    <a:pt x="70" y="294"/>
                    <a:pt x="70" y="294"/>
                  </a:cubicBezTo>
                  <a:cubicBezTo>
                    <a:pt x="115" y="294"/>
                    <a:pt x="115" y="294"/>
                    <a:pt x="115" y="294"/>
                  </a:cubicBezTo>
                  <a:cubicBezTo>
                    <a:pt x="115" y="267"/>
                    <a:pt x="115" y="267"/>
                    <a:pt x="115" y="267"/>
                  </a:cubicBezTo>
                  <a:cubicBezTo>
                    <a:pt x="135" y="265"/>
                    <a:pt x="151" y="259"/>
                    <a:pt x="162" y="250"/>
                  </a:cubicBezTo>
                  <a:cubicBezTo>
                    <a:pt x="177" y="237"/>
                    <a:pt x="185" y="218"/>
                    <a:pt x="185" y="192"/>
                  </a:cubicBezTo>
                  <a:cubicBezTo>
                    <a:pt x="185" y="172"/>
                    <a:pt x="179" y="157"/>
                    <a:pt x="168" y="147"/>
                  </a:cubicBezTo>
                  <a:close/>
                </a:path>
              </a:pathLst>
            </a:custGeom>
            <a:solidFill>
              <a:srgbClr val="FFF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5" name="iṧḷîḋe"/>
            <p:cNvSpPr/>
            <p:nvPr/>
          </p:nvSpPr>
          <p:spPr bwMode="auto">
            <a:xfrm>
              <a:off x="2160596" y="2625713"/>
              <a:ext cx="830189" cy="722103"/>
            </a:xfrm>
            <a:custGeom>
              <a:avLst/>
              <a:gdLst>
                <a:gd name="T0" fmla="*/ 338 w 436"/>
                <a:gd name="T1" fmla="*/ 164 h 380"/>
                <a:gd name="T2" fmla="*/ 235 w 436"/>
                <a:gd name="T3" fmla="*/ 312 h 380"/>
                <a:gd name="T4" fmla="*/ 97 w 436"/>
                <a:gd name="T5" fmla="*/ 216 h 380"/>
                <a:gd name="T6" fmla="*/ 200 w 436"/>
                <a:gd name="T7" fmla="*/ 68 h 380"/>
                <a:gd name="T8" fmla="*/ 338 w 436"/>
                <a:gd name="T9" fmla="*/ 16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380">
                  <a:moveTo>
                    <a:pt x="338" y="164"/>
                  </a:moveTo>
                  <a:cubicBezTo>
                    <a:pt x="436" y="232"/>
                    <a:pt x="333" y="380"/>
                    <a:pt x="235" y="31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0" y="148"/>
                    <a:pt x="102" y="0"/>
                    <a:pt x="200" y="68"/>
                  </a:cubicBezTo>
                  <a:lnTo>
                    <a:pt x="338" y="164"/>
                  </a:lnTo>
                  <a:close/>
                </a:path>
              </a:pathLst>
            </a:custGeom>
            <a:solidFill>
              <a:srgbClr val="EF9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6" name="ïSľîďê"/>
            <p:cNvSpPr/>
            <p:nvPr/>
          </p:nvSpPr>
          <p:spPr bwMode="auto">
            <a:xfrm>
              <a:off x="2463005" y="2422189"/>
              <a:ext cx="831339" cy="722103"/>
            </a:xfrm>
            <a:custGeom>
              <a:avLst/>
              <a:gdLst>
                <a:gd name="T0" fmla="*/ 339 w 437"/>
                <a:gd name="T1" fmla="*/ 164 h 380"/>
                <a:gd name="T2" fmla="*/ 236 w 437"/>
                <a:gd name="T3" fmla="*/ 312 h 380"/>
                <a:gd name="T4" fmla="*/ 98 w 437"/>
                <a:gd name="T5" fmla="*/ 216 h 380"/>
                <a:gd name="T6" fmla="*/ 201 w 437"/>
                <a:gd name="T7" fmla="*/ 68 h 380"/>
                <a:gd name="T8" fmla="*/ 339 w 437"/>
                <a:gd name="T9" fmla="*/ 16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380">
                  <a:moveTo>
                    <a:pt x="339" y="164"/>
                  </a:moveTo>
                  <a:cubicBezTo>
                    <a:pt x="437" y="232"/>
                    <a:pt x="334" y="380"/>
                    <a:pt x="236" y="312"/>
                  </a:cubicBezTo>
                  <a:cubicBezTo>
                    <a:pt x="98" y="216"/>
                    <a:pt x="98" y="216"/>
                    <a:pt x="98" y="216"/>
                  </a:cubicBezTo>
                  <a:cubicBezTo>
                    <a:pt x="0" y="148"/>
                    <a:pt x="103" y="0"/>
                    <a:pt x="201" y="68"/>
                  </a:cubicBezTo>
                  <a:lnTo>
                    <a:pt x="339" y="164"/>
                  </a:lnTo>
                  <a:close/>
                </a:path>
              </a:pathLst>
            </a:custGeom>
            <a:solidFill>
              <a:srgbClr val="EF9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7" name="isľídè"/>
            <p:cNvSpPr/>
            <p:nvPr/>
          </p:nvSpPr>
          <p:spPr bwMode="auto">
            <a:xfrm>
              <a:off x="2729770" y="2180722"/>
              <a:ext cx="831339" cy="722103"/>
            </a:xfrm>
            <a:custGeom>
              <a:avLst/>
              <a:gdLst>
                <a:gd name="T0" fmla="*/ 339 w 437"/>
                <a:gd name="T1" fmla="*/ 164 h 380"/>
                <a:gd name="T2" fmla="*/ 236 w 437"/>
                <a:gd name="T3" fmla="*/ 312 h 380"/>
                <a:gd name="T4" fmla="*/ 98 w 437"/>
                <a:gd name="T5" fmla="*/ 216 h 380"/>
                <a:gd name="T6" fmla="*/ 201 w 437"/>
                <a:gd name="T7" fmla="*/ 68 h 380"/>
                <a:gd name="T8" fmla="*/ 339 w 437"/>
                <a:gd name="T9" fmla="*/ 16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380">
                  <a:moveTo>
                    <a:pt x="339" y="164"/>
                  </a:moveTo>
                  <a:cubicBezTo>
                    <a:pt x="437" y="232"/>
                    <a:pt x="334" y="380"/>
                    <a:pt x="236" y="312"/>
                  </a:cubicBezTo>
                  <a:cubicBezTo>
                    <a:pt x="98" y="216"/>
                    <a:pt x="98" y="216"/>
                    <a:pt x="98" y="216"/>
                  </a:cubicBezTo>
                  <a:cubicBezTo>
                    <a:pt x="0" y="148"/>
                    <a:pt x="103" y="0"/>
                    <a:pt x="201" y="68"/>
                  </a:cubicBezTo>
                  <a:lnTo>
                    <a:pt x="339" y="164"/>
                  </a:lnTo>
                  <a:close/>
                </a:path>
              </a:pathLst>
            </a:custGeom>
            <a:solidFill>
              <a:srgbClr val="EF9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8" name="i$lîḍê"/>
            <p:cNvSpPr/>
            <p:nvPr/>
          </p:nvSpPr>
          <p:spPr bwMode="auto">
            <a:xfrm>
              <a:off x="2515898" y="1979499"/>
              <a:ext cx="757749" cy="218471"/>
            </a:xfrm>
            <a:custGeom>
              <a:avLst/>
              <a:gdLst>
                <a:gd name="T0" fmla="*/ 659 w 659"/>
                <a:gd name="T1" fmla="*/ 0 h 190"/>
                <a:gd name="T2" fmla="*/ 52 w 659"/>
                <a:gd name="T3" fmla="*/ 190 h 190"/>
                <a:gd name="T4" fmla="*/ 0 w 659"/>
                <a:gd name="T5" fmla="*/ 0 h 190"/>
                <a:gd name="T6" fmla="*/ 659 w 659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9" h="190">
                  <a:moveTo>
                    <a:pt x="659" y="0"/>
                  </a:moveTo>
                  <a:lnTo>
                    <a:pt x="52" y="190"/>
                  </a:lnTo>
                  <a:lnTo>
                    <a:pt x="0" y="0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EF9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9" name="íṥḻiḑê"/>
            <p:cNvSpPr/>
            <p:nvPr/>
          </p:nvSpPr>
          <p:spPr bwMode="auto">
            <a:xfrm>
              <a:off x="1893832" y="1702386"/>
              <a:ext cx="2314641" cy="1560341"/>
            </a:xfrm>
            <a:custGeom>
              <a:avLst/>
              <a:gdLst>
                <a:gd name="T0" fmla="*/ 371 w 1216"/>
                <a:gd name="T1" fmla="*/ 204 h 821"/>
                <a:gd name="T2" fmla="*/ 0 w 1216"/>
                <a:gd name="T3" fmla="*/ 736 h 821"/>
                <a:gd name="T4" fmla="*/ 44 w 1216"/>
                <a:gd name="T5" fmla="*/ 811 h 821"/>
                <a:gd name="T6" fmla="*/ 639 w 1216"/>
                <a:gd name="T7" fmla="*/ 495 h 821"/>
                <a:gd name="T8" fmla="*/ 980 w 1216"/>
                <a:gd name="T9" fmla="*/ 298 h 821"/>
                <a:gd name="T10" fmla="*/ 1108 w 1216"/>
                <a:gd name="T11" fmla="*/ 209 h 821"/>
                <a:gd name="T12" fmla="*/ 993 w 1216"/>
                <a:gd name="T13" fmla="*/ 49 h 821"/>
                <a:gd name="T14" fmla="*/ 639 w 1216"/>
                <a:gd name="T15" fmla="*/ 168 h 821"/>
                <a:gd name="T16" fmla="*/ 371 w 1216"/>
                <a:gd name="T17" fmla="*/ 20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6" h="821">
                  <a:moveTo>
                    <a:pt x="371" y="204"/>
                  </a:moveTo>
                  <a:cubicBezTo>
                    <a:pt x="0" y="736"/>
                    <a:pt x="0" y="736"/>
                    <a:pt x="0" y="736"/>
                  </a:cubicBezTo>
                  <a:cubicBezTo>
                    <a:pt x="0" y="736"/>
                    <a:pt x="37" y="821"/>
                    <a:pt x="44" y="811"/>
                  </a:cubicBezTo>
                  <a:cubicBezTo>
                    <a:pt x="51" y="801"/>
                    <a:pt x="525" y="706"/>
                    <a:pt x="639" y="495"/>
                  </a:cubicBezTo>
                  <a:cubicBezTo>
                    <a:pt x="980" y="298"/>
                    <a:pt x="980" y="298"/>
                    <a:pt x="980" y="298"/>
                  </a:cubicBezTo>
                  <a:cubicBezTo>
                    <a:pt x="1108" y="209"/>
                    <a:pt x="1108" y="209"/>
                    <a:pt x="1108" y="209"/>
                  </a:cubicBezTo>
                  <a:cubicBezTo>
                    <a:pt x="1216" y="128"/>
                    <a:pt x="1140" y="0"/>
                    <a:pt x="993" y="49"/>
                  </a:cubicBezTo>
                  <a:cubicBezTo>
                    <a:pt x="639" y="168"/>
                    <a:pt x="639" y="168"/>
                    <a:pt x="639" y="168"/>
                  </a:cubicBezTo>
                  <a:lnTo>
                    <a:pt x="371" y="204"/>
                  </a:lnTo>
                  <a:close/>
                </a:path>
              </a:pathLst>
            </a:custGeom>
            <a:solidFill>
              <a:srgbClr val="FCB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0" name="íSliḑé"/>
            <p:cNvSpPr/>
            <p:nvPr/>
          </p:nvSpPr>
          <p:spPr bwMode="auto">
            <a:xfrm>
              <a:off x="3687592" y="1778276"/>
              <a:ext cx="393247" cy="370250"/>
            </a:xfrm>
            <a:custGeom>
              <a:avLst/>
              <a:gdLst>
                <a:gd name="T0" fmla="*/ 61 w 207"/>
                <a:gd name="T1" fmla="*/ 195 h 195"/>
                <a:gd name="T2" fmla="*/ 118 w 207"/>
                <a:gd name="T3" fmla="*/ 181 h 195"/>
                <a:gd name="T4" fmla="*/ 188 w 207"/>
                <a:gd name="T5" fmla="*/ 55 h 195"/>
                <a:gd name="T6" fmla="*/ 47 w 207"/>
                <a:gd name="T7" fmla="*/ 27 h 195"/>
                <a:gd name="T8" fmla="*/ 0 w 207"/>
                <a:gd name="T9" fmla="*/ 62 h 195"/>
                <a:gd name="T10" fmla="*/ 61 w 207"/>
                <a:gd name="T11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195">
                  <a:moveTo>
                    <a:pt x="61" y="195"/>
                  </a:moveTo>
                  <a:cubicBezTo>
                    <a:pt x="80" y="194"/>
                    <a:pt x="99" y="190"/>
                    <a:pt x="118" y="181"/>
                  </a:cubicBezTo>
                  <a:cubicBezTo>
                    <a:pt x="176" y="154"/>
                    <a:pt x="207" y="98"/>
                    <a:pt x="188" y="55"/>
                  </a:cubicBezTo>
                  <a:cubicBezTo>
                    <a:pt x="168" y="13"/>
                    <a:pt x="105" y="0"/>
                    <a:pt x="47" y="27"/>
                  </a:cubicBezTo>
                  <a:cubicBezTo>
                    <a:pt x="28" y="36"/>
                    <a:pt x="12" y="48"/>
                    <a:pt x="0" y="62"/>
                  </a:cubicBezTo>
                  <a:lnTo>
                    <a:pt x="61" y="195"/>
                  </a:lnTo>
                  <a:close/>
                </a:path>
              </a:pathLst>
            </a:custGeom>
            <a:solidFill>
              <a:srgbClr val="FFD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1" name="işľidé"/>
            <p:cNvSpPr/>
            <p:nvPr/>
          </p:nvSpPr>
          <p:spPr bwMode="auto">
            <a:xfrm>
              <a:off x="1202774" y="2137028"/>
              <a:ext cx="1079706" cy="1321173"/>
            </a:xfrm>
            <a:custGeom>
              <a:avLst/>
              <a:gdLst>
                <a:gd name="T0" fmla="*/ 483 w 939"/>
                <a:gd name="T1" fmla="*/ 1149 h 1149"/>
                <a:gd name="T2" fmla="*/ 0 w 939"/>
                <a:gd name="T3" fmla="*/ 242 h 1149"/>
                <a:gd name="T4" fmla="*/ 455 w 939"/>
                <a:gd name="T5" fmla="*/ 0 h 1149"/>
                <a:gd name="T6" fmla="*/ 939 w 939"/>
                <a:gd name="T7" fmla="*/ 908 h 1149"/>
                <a:gd name="T8" fmla="*/ 483 w 939"/>
                <a:gd name="T9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9" h="1149">
                  <a:moveTo>
                    <a:pt x="483" y="1149"/>
                  </a:moveTo>
                  <a:lnTo>
                    <a:pt x="0" y="242"/>
                  </a:lnTo>
                  <a:lnTo>
                    <a:pt x="455" y="0"/>
                  </a:lnTo>
                  <a:lnTo>
                    <a:pt x="939" y="908"/>
                  </a:lnTo>
                  <a:lnTo>
                    <a:pt x="483" y="1149"/>
                  </a:lnTo>
                  <a:close/>
                </a:path>
              </a:pathLst>
            </a:custGeom>
            <a:solidFill>
              <a:srgbClr val="88E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2" name="îṣļíḓé"/>
            <p:cNvSpPr/>
            <p:nvPr/>
          </p:nvSpPr>
          <p:spPr bwMode="auto">
            <a:xfrm>
              <a:off x="538163" y="2051939"/>
              <a:ext cx="1696023" cy="1868500"/>
            </a:xfrm>
            <a:custGeom>
              <a:avLst/>
              <a:gdLst>
                <a:gd name="T0" fmla="*/ 851 w 1475"/>
                <a:gd name="T1" fmla="*/ 0 h 1625"/>
                <a:gd name="T2" fmla="*/ 0 w 1475"/>
                <a:gd name="T3" fmla="*/ 453 h 1625"/>
                <a:gd name="T4" fmla="*/ 624 w 1475"/>
                <a:gd name="T5" fmla="*/ 1625 h 1625"/>
                <a:gd name="T6" fmla="*/ 1475 w 1475"/>
                <a:gd name="T7" fmla="*/ 1174 h 1625"/>
                <a:gd name="T8" fmla="*/ 851 w 1475"/>
                <a:gd name="T9" fmla="*/ 0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5" h="1625">
                  <a:moveTo>
                    <a:pt x="851" y="0"/>
                  </a:moveTo>
                  <a:lnTo>
                    <a:pt x="0" y="453"/>
                  </a:lnTo>
                  <a:lnTo>
                    <a:pt x="624" y="1625"/>
                  </a:lnTo>
                  <a:lnTo>
                    <a:pt x="1475" y="1174"/>
                  </a:lnTo>
                  <a:lnTo>
                    <a:pt x="85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3" name="îṩḻíďè"/>
            <p:cNvSpPr/>
            <p:nvPr/>
          </p:nvSpPr>
          <p:spPr bwMode="auto">
            <a:xfrm>
              <a:off x="1223471" y="2338251"/>
              <a:ext cx="234569" cy="235719"/>
            </a:xfrm>
            <a:custGeom>
              <a:avLst/>
              <a:gdLst>
                <a:gd name="T0" fmla="*/ 109 w 123"/>
                <a:gd name="T1" fmla="*/ 37 h 124"/>
                <a:gd name="T2" fmla="*/ 87 w 123"/>
                <a:gd name="T3" fmla="*/ 110 h 124"/>
                <a:gd name="T4" fmla="*/ 14 w 123"/>
                <a:gd name="T5" fmla="*/ 87 h 124"/>
                <a:gd name="T6" fmla="*/ 37 w 123"/>
                <a:gd name="T7" fmla="*/ 14 h 124"/>
                <a:gd name="T8" fmla="*/ 109 w 123"/>
                <a:gd name="T9" fmla="*/ 3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4">
                  <a:moveTo>
                    <a:pt x="109" y="37"/>
                  </a:moveTo>
                  <a:cubicBezTo>
                    <a:pt x="123" y="63"/>
                    <a:pt x="113" y="96"/>
                    <a:pt x="87" y="110"/>
                  </a:cubicBezTo>
                  <a:cubicBezTo>
                    <a:pt x="61" y="124"/>
                    <a:pt x="28" y="114"/>
                    <a:pt x="14" y="87"/>
                  </a:cubicBezTo>
                  <a:cubicBezTo>
                    <a:pt x="0" y="61"/>
                    <a:pt x="10" y="28"/>
                    <a:pt x="37" y="14"/>
                  </a:cubicBezTo>
                  <a:cubicBezTo>
                    <a:pt x="63" y="0"/>
                    <a:pt x="96" y="10"/>
                    <a:pt x="109" y="37"/>
                  </a:cubicBezTo>
                  <a:close/>
                </a:path>
              </a:pathLst>
            </a:custGeom>
            <a:solidFill>
              <a:srgbClr val="EF9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4" name="iṩľïḋê"/>
            <p:cNvSpPr/>
            <p:nvPr/>
          </p:nvSpPr>
          <p:spPr bwMode="auto">
            <a:xfrm>
              <a:off x="4157879" y="4889759"/>
              <a:ext cx="1370617" cy="796844"/>
            </a:xfrm>
            <a:custGeom>
              <a:avLst/>
              <a:gdLst>
                <a:gd name="T0" fmla="*/ 0 w 720"/>
                <a:gd name="T1" fmla="*/ 310 h 419"/>
                <a:gd name="T2" fmla="*/ 505 w 720"/>
                <a:gd name="T3" fmla="*/ 90 h 419"/>
                <a:gd name="T4" fmla="*/ 580 w 720"/>
                <a:gd name="T5" fmla="*/ 205 h 419"/>
                <a:gd name="T6" fmla="*/ 120 w 720"/>
                <a:gd name="T7" fmla="*/ 419 h 419"/>
                <a:gd name="T8" fmla="*/ 0 w 720"/>
                <a:gd name="T9" fmla="*/ 387 h 419"/>
                <a:gd name="T10" fmla="*/ 0 w 720"/>
                <a:gd name="T11" fmla="*/ 31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0" h="419">
                  <a:moveTo>
                    <a:pt x="0" y="310"/>
                  </a:moveTo>
                  <a:cubicBezTo>
                    <a:pt x="505" y="90"/>
                    <a:pt x="505" y="90"/>
                    <a:pt x="505" y="90"/>
                  </a:cubicBezTo>
                  <a:cubicBezTo>
                    <a:pt x="694" y="0"/>
                    <a:pt x="720" y="130"/>
                    <a:pt x="580" y="205"/>
                  </a:cubicBezTo>
                  <a:cubicBezTo>
                    <a:pt x="424" y="288"/>
                    <a:pt x="120" y="419"/>
                    <a:pt x="120" y="419"/>
                  </a:cubicBezTo>
                  <a:cubicBezTo>
                    <a:pt x="0" y="387"/>
                    <a:pt x="0" y="387"/>
                    <a:pt x="0" y="387"/>
                  </a:cubicBezTo>
                  <a:lnTo>
                    <a:pt x="0" y="310"/>
                  </a:lnTo>
                  <a:close/>
                </a:path>
              </a:pathLst>
            </a:custGeom>
            <a:solidFill>
              <a:srgbClr val="EF9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5" name="išľíḋê"/>
            <p:cNvSpPr/>
            <p:nvPr/>
          </p:nvSpPr>
          <p:spPr bwMode="auto">
            <a:xfrm>
              <a:off x="3883066" y="3391510"/>
              <a:ext cx="351853" cy="131082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6" name="îSļïḋe"/>
            <p:cNvSpPr/>
            <p:nvPr/>
          </p:nvSpPr>
          <p:spPr bwMode="auto">
            <a:xfrm>
              <a:off x="3681842" y="2864881"/>
              <a:ext cx="755449" cy="526629"/>
            </a:xfrm>
            <a:custGeom>
              <a:avLst/>
              <a:gdLst>
                <a:gd name="T0" fmla="*/ 198 w 397"/>
                <a:gd name="T1" fmla="*/ 42 h 277"/>
                <a:gd name="T2" fmla="*/ 0 w 397"/>
                <a:gd name="T3" fmla="*/ 19 h 277"/>
                <a:gd name="T4" fmla="*/ 106 w 397"/>
                <a:gd name="T5" fmla="*/ 277 h 277"/>
                <a:gd name="T6" fmla="*/ 291 w 397"/>
                <a:gd name="T7" fmla="*/ 277 h 277"/>
                <a:gd name="T8" fmla="*/ 397 w 397"/>
                <a:gd name="T9" fmla="*/ 19 h 277"/>
                <a:gd name="T10" fmla="*/ 198 w 397"/>
                <a:gd name="T11" fmla="*/ 42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7" h="277">
                  <a:moveTo>
                    <a:pt x="198" y="42"/>
                  </a:moveTo>
                  <a:cubicBezTo>
                    <a:pt x="125" y="0"/>
                    <a:pt x="0" y="19"/>
                    <a:pt x="0" y="19"/>
                  </a:cubicBezTo>
                  <a:cubicBezTo>
                    <a:pt x="10" y="161"/>
                    <a:pt x="106" y="277"/>
                    <a:pt x="106" y="277"/>
                  </a:cubicBezTo>
                  <a:cubicBezTo>
                    <a:pt x="291" y="277"/>
                    <a:pt x="291" y="277"/>
                    <a:pt x="291" y="277"/>
                  </a:cubicBezTo>
                  <a:cubicBezTo>
                    <a:pt x="291" y="277"/>
                    <a:pt x="387" y="161"/>
                    <a:pt x="397" y="19"/>
                  </a:cubicBezTo>
                  <a:cubicBezTo>
                    <a:pt x="397" y="19"/>
                    <a:pt x="272" y="0"/>
                    <a:pt x="198" y="42"/>
                  </a:cubicBezTo>
                  <a:close/>
                </a:path>
              </a:pathLst>
            </a:custGeom>
            <a:solidFill>
              <a:srgbClr val="6F7E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7" name="ïs1îdé"/>
            <p:cNvSpPr/>
            <p:nvPr/>
          </p:nvSpPr>
          <p:spPr bwMode="auto">
            <a:xfrm>
              <a:off x="3894564" y="3835351"/>
              <a:ext cx="380599" cy="1129149"/>
            </a:xfrm>
            <a:custGeom>
              <a:avLst/>
              <a:gdLst>
                <a:gd name="T0" fmla="*/ 199 w 200"/>
                <a:gd name="T1" fmla="*/ 149 h 594"/>
                <a:gd name="T2" fmla="*/ 177 w 200"/>
                <a:gd name="T3" fmla="*/ 151 h 594"/>
                <a:gd name="T4" fmla="*/ 199 w 200"/>
                <a:gd name="T5" fmla="*/ 67 h 594"/>
                <a:gd name="T6" fmla="*/ 144 w 200"/>
                <a:gd name="T7" fmla="*/ 75 h 594"/>
                <a:gd name="T8" fmla="*/ 100 w 200"/>
                <a:gd name="T9" fmla="*/ 0 h 594"/>
                <a:gd name="T10" fmla="*/ 56 w 200"/>
                <a:gd name="T11" fmla="*/ 75 h 594"/>
                <a:gd name="T12" fmla="*/ 1 w 200"/>
                <a:gd name="T13" fmla="*/ 67 h 594"/>
                <a:gd name="T14" fmla="*/ 23 w 200"/>
                <a:gd name="T15" fmla="*/ 151 h 594"/>
                <a:gd name="T16" fmla="*/ 1 w 200"/>
                <a:gd name="T17" fmla="*/ 149 h 594"/>
                <a:gd name="T18" fmla="*/ 23 w 200"/>
                <a:gd name="T19" fmla="*/ 233 h 594"/>
                <a:gd name="T20" fmla="*/ 1 w 200"/>
                <a:gd name="T21" fmla="*/ 232 h 594"/>
                <a:gd name="T22" fmla="*/ 23 w 200"/>
                <a:gd name="T23" fmla="*/ 315 h 594"/>
                <a:gd name="T24" fmla="*/ 1 w 200"/>
                <a:gd name="T25" fmla="*/ 314 h 594"/>
                <a:gd name="T26" fmla="*/ 23 w 200"/>
                <a:gd name="T27" fmla="*/ 397 h 594"/>
                <a:gd name="T28" fmla="*/ 1 w 200"/>
                <a:gd name="T29" fmla="*/ 396 h 594"/>
                <a:gd name="T30" fmla="*/ 23 w 200"/>
                <a:gd name="T31" fmla="*/ 480 h 594"/>
                <a:gd name="T32" fmla="*/ 1 w 200"/>
                <a:gd name="T33" fmla="*/ 478 h 594"/>
                <a:gd name="T34" fmla="*/ 27 w 200"/>
                <a:gd name="T35" fmla="*/ 567 h 594"/>
                <a:gd name="T36" fmla="*/ 99 w 200"/>
                <a:gd name="T37" fmla="*/ 576 h 594"/>
                <a:gd name="T38" fmla="*/ 100 w 200"/>
                <a:gd name="T39" fmla="*/ 574 h 594"/>
                <a:gd name="T40" fmla="*/ 102 w 200"/>
                <a:gd name="T41" fmla="*/ 576 h 594"/>
                <a:gd name="T42" fmla="*/ 173 w 200"/>
                <a:gd name="T43" fmla="*/ 567 h 594"/>
                <a:gd name="T44" fmla="*/ 199 w 200"/>
                <a:gd name="T45" fmla="*/ 478 h 594"/>
                <a:gd name="T46" fmla="*/ 177 w 200"/>
                <a:gd name="T47" fmla="*/ 480 h 594"/>
                <a:gd name="T48" fmla="*/ 199 w 200"/>
                <a:gd name="T49" fmla="*/ 396 h 594"/>
                <a:gd name="T50" fmla="*/ 177 w 200"/>
                <a:gd name="T51" fmla="*/ 397 h 594"/>
                <a:gd name="T52" fmla="*/ 199 w 200"/>
                <a:gd name="T53" fmla="*/ 314 h 594"/>
                <a:gd name="T54" fmla="*/ 177 w 200"/>
                <a:gd name="T55" fmla="*/ 315 h 594"/>
                <a:gd name="T56" fmla="*/ 199 w 200"/>
                <a:gd name="T57" fmla="*/ 232 h 594"/>
                <a:gd name="T58" fmla="*/ 177 w 200"/>
                <a:gd name="T59" fmla="*/ 233 h 594"/>
                <a:gd name="T60" fmla="*/ 199 w 200"/>
                <a:gd name="T61" fmla="*/ 149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594">
                  <a:moveTo>
                    <a:pt x="199" y="149"/>
                  </a:moveTo>
                  <a:cubicBezTo>
                    <a:pt x="199" y="149"/>
                    <a:pt x="190" y="149"/>
                    <a:pt x="177" y="151"/>
                  </a:cubicBezTo>
                  <a:cubicBezTo>
                    <a:pt x="200" y="122"/>
                    <a:pt x="199" y="67"/>
                    <a:pt x="199" y="67"/>
                  </a:cubicBezTo>
                  <a:cubicBezTo>
                    <a:pt x="199" y="67"/>
                    <a:pt x="170" y="67"/>
                    <a:pt x="144" y="75"/>
                  </a:cubicBezTo>
                  <a:cubicBezTo>
                    <a:pt x="139" y="39"/>
                    <a:pt x="100" y="0"/>
                    <a:pt x="100" y="0"/>
                  </a:cubicBezTo>
                  <a:cubicBezTo>
                    <a:pt x="100" y="0"/>
                    <a:pt x="61" y="39"/>
                    <a:pt x="56" y="75"/>
                  </a:cubicBezTo>
                  <a:cubicBezTo>
                    <a:pt x="30" y="67"/>
                    <a:pt x="1" y="67"/>
                    <a:pt x="1" y="67"/>
                  </a:cubicBezTo>
                  <a:cubicBezTo>
                    <a:pt x="1" y="67"/>
                    <a:pt x="1" y="122"/>
                    <a:pt x="23" y="151"/>
                  </a:cubicBezTo>
                  <a:cubicBezTo>
                    <a:pt x="10" y="149"/>
                    <a:pt x="1" y="149"/>
                    <a:pt x="1" y="149"/>
                  </a:cubicBezTo>
                  <a:cubicBezTo>
                    <a:pt x="1" y="149"/>
                    <a:pt x="1" y="204"/>
                    <a:pt x="23" y="233"/>
                  </a:cubicBezTo>
                  <a:cubicBezTo>
                    <a:pt x="10" y="231"/>
                    <a:pt x="1" y="232"/>
                    <a:pt x="1" y="232"/>
                  </a:cubicBezTo>
                  <a:cubicBezTo>
                    <a:pt x="1" y="232"/>
                    <a:pt x="1" y="286"/>
                    <a:pt x="23" y="315"/>
                  </a:cubicBezTo>
                  <a:cubicBezTo>
                    <a:pt x="10" y="314"/>
                    <a:pt x="1" y="314"/>
                    <a:pt x="1" y="314"/>
                  </a:cubicBezTo>
                  <a:cubicBezTo>
                    <a:pt x="1" y="314"/>
                    <a:pt x="1" y="369"/>
                    <a:pt x="23" y="397"/>
                  </a:cubicBezTo>
                  <a:cubicBezTo>
                    <a:pt x="10" y="396"/>
                    <a:pt x="1" y="396"/>
                    <a:pt x="1" y="396"/>
                  </a:cubicBezTo>
                  <a:cubicBezTo>
                    <a:pt x="1" y="396"/>
                    <a:pt x="1" y="451"/>
                    <a:pt x="23" y="480"/>
                  </a:cubicBezTo>
                  <a:cubicBezTo>
                    <a:pt x="10" y="478"/>
                    <a:pt x="1" y="478"/>
                    <a:pt x="1" y="478"/>
                  </a:cubicBezTo>
                  <a:cubicBezTo>
                    <a:pt x="1" y="478"/>
                    <a:pt x="0" y="540"/>
                    <a:pt x="27" y="567"/>
                  </a:cubicBezTo>
                  <a:cubicBezTo>
                    <a:pt x="54" y="594"/>
                    <a:pt x="81" y="593"/>
                    <a:pt x="99" y="576"/>
                  </a:cubicBezTo>
                  <a:cubicBezTo>
                    <a:pt x="99" y="575"/>
                    <a:pt x="100" y="575"/>
                    <a:pt x="100" y="574"/>
                  </a:cubicBezTo>
                  <a:cubicBezTo>
                    <a:pt x="101" y="575"/>
                    <a:pt x="101" y="575"/>
                    <a:pt x="102" y="576"/>
                  </a:cubicBezTo>
                  <a:cubicBezTo>
                    <a:pt x="119" y="593"/>
                    <a:pt x="146" y="594"/>
                    <a:pt x="173" y="567"/>
                  </a:cubicBezTo>
                  <a:cubicBezTo>
                    <a:pt x="200" y="540"/>
                    <a:pt x="199" y="478"/>
                    <a:pt x="199" y="478"/>
                  </a:cubicBezTo>
                  <a:cubicBezTo>
                    <a:pt x="199" y="478"/>
                    <a:pt x="190" y="478"/>
                    <a:pt x="177" y="480"/>
                  </a:cubicBezTo>
                  <a:cubicBezTo>
                    <a:pt x="200" y="451"/>
                    <a:pt x="199" y="396"/>
                    <a:pt x="199" y="396"/>
                  </a:cubicBezTo>
                  <a:cubicBezTo>
                    <a:pt x="199" y="396"/>
                    <a:pt x="190" y="396"/>
                    <a:pt x="177" y="397"/>
                  </a:cubicBezTo>
                  <a:cubicBezTo>
                    <a:pt x="200" y="369"/>
                    <a:pt x="199" y="314"/>
                    <a:pt x="199" y="314"/>
                  </a:cubicBezTo>
                  <a:cubicBezTo>
                    <a:pt x="199" y="314"/>
                    <a:pt x="190" y="314"/>
                    <a:pt x="177" y="315"/>
                  </a:cubicBezTo>
                  <a:cubicBezTo>
                    <a:pt x="200" y="286"/>
                    <a:pt x="199" y="232"/>
                    <a:pt x="199" y="232"/>
                  </a:cubicBezTo>
                  <a:cubicBezTo>
                    <a:pt x="199" y="232"/>
                    <a:pt x="190" y="231"/>
                    <a:pt x="177" y="233"/>
                  </a:cubicBezTo>
                  <a:cubicBezTo>
                    <a:pt x="200" y="204"/>
                    <a:pt x="199" y="149"/>
                    <a:pt x="199" y="149"/>
                  </a:cubicBezTo>
                  <a:close/>
                </a:path>
              </a:pathLst>
            </a:custGeom>
            <a:solidFill>
              <a:srgbClr val="FC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8" name="isḷíḍe"/>
            <p:cNvSpPr/>
            <p:nvPr/>
          </p:nvSpPr>
          <p:spPr bwMode="auto">
            <a:xfrm>
              <a:off x="2341122" y="4627594"/>
              <a:ext cx="3243716" cy="1399363"/>
            </a:xfrm>
            <a:custGeom>
              <a:avLst/>
              <a:gdLst>
                <a:gd name="T0" fmla="*/ 1639 w 1704"/>
                <a:gd name="T1" fmla="*/ 385 h 736"/>
                <a:gd name="T2" fmla="*/ 1596 w 1704"/>
                <a:gd name="T3" fmla="*/ 409 h 736"/>
                <a:gd name="T4" fmla="*/ 954 w 1704"/>
                <a:gd name="T5" fmla="*/ 736 h 736"/>
                <a:gd name="T6" fmla="*/ 86 w 1704"/>
                <a:gd name="T7" fmla="*/ 597 h 736"/>
                <a:gd name="T8" fmla="*/ 0 w 1704"/>
                <a:gd name="T9" fmla="*/ 596 h 736"/>
                <a:gd name="T10" fmla="*/ 0 w 1704"/>
                <a:gd name="T11" fmla="*/ 195 h 736"/>
                <a:gd name="T12" fmla="*/ 104 w 1704"/>
                <a:gd name="T13" fmla="*/ 194 h 736"/>
                <a:gd name="T14" fmla="*/ 1181 w 1704"/>
                <a:gd name="T15" fmla="*/ 131 h 736"/>
                <a:gd name="T16" fmla="*/ 1075 w 1704"/>
                <a:gd name="T17" fmla="*/ 327 h 736"/>
                <a:gd name="T18" fmla="*/ 698 w 1704"/>
                <a:gd name="T19" fmla="*/ 341 h 736"/>
                <a:gd name="T20" fmla="*/ 1009 w 1704"/>
                <a:gd name="T21" fmla="*/ 467 h 736"/>
                <a:gd name="T22" fmla="*/ 1564 w 1704"/>
                <a:gd name="T23" fmla="*/ 269 h 736"/>
                <a:gd name="T24" fmla="*/ 1700 w 1704"/>
                <a:gd name="T25" fmla="*/ 291 h 736"/>
                <a:gd name="T26" fmla="*/ 1639 w 1704"/>
                <a:gd name="T27" fmla="*/ 385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4" h="736">
                  <a:moveTo>
                    <a:pt x="1639" y="385"/>
                  </a:moveTo>
                  <a:cubicBezTo>
                    <a:pt x="1628" y="391"/>
                    <a:pt x="1614" y="399"/>
                    <a:pt x="1596" y="409"/>
                  </a:cubicBezTo>
                  <a:cubicBezTo>
                    <a:pt x="1475" y="477"/>
                    <a:pt x="1210" y="626"/>
                    <a:pt x="954" y="736"/>
                  </a:cubicBezTo>
                  <a:cubicBezTo>
                    <a:pt x="780" y="715"/>
                    <a:pt x="102" y="597"/>
                    <a:pt x="86" y="597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04" y="194"/>
                    <a:pt x="104" y="194"/>
                    <a:pt x="104" y="194"/>
                  </a:cubicBezTo>
                  <a:cubicBezTo>
                    <a:pt x="357" y="96"/>
                    <a:pt x="398" y="0"/>
                    <a:pt x="1181" y="131"/>
                  </a:cubicBezTo>
                  <a:cubicBezTo>
                    <a:pt x="1296" y="151"/>
                    <a:pt x="1319" y="317"/>
                    <a:pt x="1075" y="327"/>
                  </a:cubicBezTo>
                  <a:cubicBezTo>
                    <a:pt x="818" y="337"/>
                    <a:pt x="698" y="341"/>
                    <a:pt x="698" y="341"/>
                  </a:cubicBezTo>
                  <a:cubicBezTo>
                    <a:pt x="698" y="341"/>
                    <a:pt x="932" y="438"/>
                    <a:pt x="1009" y="467"/>
                  </a:cubicBezTo>
                  <a:cubicBezTo>
                    <a:pt x="1564" y="269"/>
                    <a:pt x="1564" y="269"/>
                    <a:pt x="1564" y="269"/>
                  </a:cubicBezTo>
                  <a:cubicBezTo>
                    <a:pt x="1650" y="229"/>
                    <a:pt x="1695" y="252"/>
                    <a:pt x="1700" y="291"/>
                  </a:cubicBezTo>
                  <a:cubicBezTo>
                    <a:pt x="1704" y="321"/>
                    <a:pt x="1684" y="360"/>
                    <a:pt x="1639" y="385"/>
                  </a:cubicBezTo>
                  <a:close/>
                </a:path>
              </a:pathLst>
            </a:custGeom>
            <a:solidFill>
              <a:srgbClr val="FCB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9" name="iSlïde"/>
            <p:cNvSpPr/>
            <p:nvPr/>
          </p:nvSpPr>
          <p:spPr bwMode="auto">
            <a:xfrm>
              <a:off x="1940975" y="4816169"/>
              <a:ext cx="554226" cy="1106152"/>
            </a:xfrm>
            <a:prstGeom prst="rect">
              <a:avLst/>
            </a:prstGeom>
            <a:solidFill>
              <a:srgbClr val="88E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0" name="í$ḷîďè"/>
            <p:cNvSpPr/>
            <p:nvPr/>
          </p:nvSpPr>
          <p:spPr bwMode="auto">
            <a:xfrm>
              <a:off x="1322358" y="4654041"/>
              <a:ext cx="1038311" cy="1429259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1" name="i$lîḓé"/>
            <p:cNvSpPr/>
            <p:nvPr/>
          </p:nvSpPr>
          <p:spPr bwMode="auto">
            <a:xfrm>
              <a:off x="4390148" y="4878261"/>
              <a:ext cx="294361" cy="340354"/>
            </a:xfrm>
            <a:custGeom>
              <a:avLst/>
              <a:gdLst>
                <a:gd name="T0" fmla="*/ 0 w 155"/>
                <a:gd name="T1" fmla="*/ 32 h 179"/>
                <a:gd name="T2" fmla="*/ 0 w 155"/>
                <a:gd name="T3" fmla="*/ 148 h 179"/>
                <a:gd name="T4" fmla="*/ 155 w 155"/>
                <a:gd name="T5" fmla="*/ 90 h 179"/>
                <a:gd name="T6" fmla="*/ 0 w 155"/>
                <a:gd name="T7" fmla="*/ 3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79">
                  <a:moveTo>
                    <a:pt x="0" y="32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62" y="179"/>
                    <a:pt x="155" y="137"/>
                    <a:pt x="155" y="90"/>
                  </a:cubicBezTo>
                  <a:cubicBezTo>
                    <a:pt x="155" y="43"/>
                    <a:pt x="62" y="0"/>
                    <a:pt x="0" y="32"/>
                  </a:cubicBezTo>
                  <a:close/>
                </a:path>
              </a:pathLst>
            </a:custGeom>
            <a:solidFill>
              <a:srgbClr val="FFD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2" name="ïşlïḍé"/>
            <p:cNvSpPr/>
            <p:nvPr/>
          </p:nvSpPr>
          <p:spPr bwMode="auto">
            <a:xfrm>
              <a:off x="5372116" y="5180670"/>
              <a:ext cx="212722" cy="224220"/>
            </a:xfrm>
            <a:custGeom>
              <a:avLst/>
              <a:gdLst>
                <a:gd name="T0" fmla="*/ 47 w 112"/>
                <a:gd name="T1" fmla="*/ 94 h 118"/>
                <a:gd name="T2" fmla="*/ 4 w 112"/>
                <a:gd name="T3" fmla="*/ 118 h 118"/>
                <a:gd name="T4" fmla="*/ 0 w 112"/>
                <a:gd name="T5" fmla="*/ 96 h 118"/>
                <a:gd name="T6" fmla="*/ 26 w 112"/>
                <a:gd name="T7" fmla="*/ 47 h 118"/>
                <a:gd name="T8" fmla="*/ 83 w 112"/>
                <a:gd name="T9" fmla="*/ 9 h 118"/>
                <a:gd name="T10" fmla="*/ 108 w 112"/>
                <a:gd name="T11" fmla="*/ 0 h 118"/>
                <a:gd name="T12" fmla="*/ 47 w 112"/>
                <a:gd name="T13" fmla="*/ 9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18">
                  <a:moveTo>
                    <a:pt x="47" y="94"/>
                  </a:moveTo>
                  <a:cubicBezTo>
                    <a:pt x="36" y="100"/>
                    <a:pt x="22" y="108"/>
                    <a:pt x="4" y="118"/>
                  </a:cubicBezTo>
                  <a:cubicBezTo>
                    <a:pt x="1" y="111"/>
                    <a:pt x="0" y="103"/>
                    <a:pt x="0" y="96"/>
                  </a:cubicBezTo>
                  <a:cubicBezTo>
                    <a:pt x="0" y="77"/>
                    <a:pt x="9" y="59"/>
                    <a:pt x="26" y="47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91" y="4"/>
                    <a:pt x="100" y="1"/>
                    <a:pt x="108" y="0"/>
                  </a:cubicBezTo>
                  <a:cubicBezTo>
                    <a:pt x="112" y="30"/>
                    <a:pt x="92" y="69"/>
                    <a:pt x="47" y="94"/>
                  </a:cubicBezTo>
                  <a:close/>
                </a:path>
              </a:pathLst>
            </a:custGeom>
            <a:solidFill>
              <a:srgbClr val="FFD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3" name="íṡľîḓe"/>
            <p:cNvSpPr/>
            <p:nvPr/>
          </p:nvSpPr>
          <p:spPr bwMode="auto">
            <a:xfrm>
              <a:off x="1940975" y="4816169"/>
              <a:ext cx="193174" cy="192025"/>
            </a:xfrm>
            <a:prstGeom prst="ellipse">
              <a:avLst/>
            </a:prstGeom>
            <a:solidFill>
              <a:srgbClr val="EF9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47" name="矩形 246"/>
          <p:cNvSpPr/>
          <p:nvPr/>
        </p:nvSpPr>
        <p:spPr>
          <a:xfrm>
            <a:off x="1260772" y="2199566"/>
            <a:ext cx="5354050" cy="35548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整体通关时间再压缩三分之一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改革服务贸易发展机制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推动加工贸易向中西部梯度转移。积极扩大进口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办好首届中国国际进口博览会，下调汽车、部分日用消费品等进口关税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5" name="菱形 34"/>
          <p:cNvSpPr/>
          <p:nvPr/>
        </p:nvSpPr>
        <p:spPr>
          <a:xfrm>
            <a:off x="942991" y="2548581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菱形 35"/>
          <p:cNvSpPr/>
          <p:nvPr/>
        </p:nvSpPr>
        <p:spPr>
          <a:xfrm>
            <a:off x="927786" y="3235935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菱形 36"/>
          <p:cNvSpPr/>
          <p:nvPr/>
        </p:nvSpPr>
        <p:spPr>
          <a:xfrm>
            <a:off x="927264" y="3907873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29F8E41-9F7A-4A58-9EA0-E42C804286B6}"/>
              </a:ext>
            </a:extLst>
          </p:cNvPr>
          <p:cNvGrpSpPr/>
          <p:nvPr/>
        </p:nvGrpSpPr>
        <p:grpSpPr>
          <a:xfrm>
            <a:off x="2837543" y="383745"/>
            <a:ext cx="6516914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39" name="任意多边形 47">
              <a:extLst>
                <a:ext uri="{FF2B5EF4-FFF2-40B4-BE49-F238E27FC236}">
                  <a16:creationId xmlns:a16="http://schemas.microsoft.com/office/drawing/2014/main" id="{FA97FB4E-AFF6-4359-A2CE-BE894D8A02EA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2B24F33-6C88-4D39-B29F-B213C8E6E2FE}"/>
                </a:ext>
              </a:extLst>
            </p:cNvPr>
            <p:cNvSpPr txBox="1"/>
            <p:nvPr/>
          </p:nvSpPr>
          <p:spPr>
            <a:xfrm>
              <a:off x="3999112" y="718744"/>
              <a:ext cx="45559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推动形成全面改革开放新格局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153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7" grpId="0"/>
      <p:bldP spid="35" grpId="0" animBg="1"/>
      <p:bldP spid="36" grpId="0" animBg="1"/>
      <p:bldP spid="3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29816" y="2207155"/>
            <a:ext cx="4185761" cy="71955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促进贸易和投资自由化便利化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6097359" y="2982033"/>
            <a:ext cx="545456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  早日结束区域全面经济伙伴关系协定谈判，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加快亚太自贸区和东亚经济共同体建设。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  </a:t>
            </a:r>
          </a:p>
        </p:txBody>
      </p:sp>
      <p:grpSp>
        <p:nvGrpSpPr>
          <p:cNvPr id="182" name="8a752a74-3de0-473b-8d80-7ca13ac590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7025" y="2028203"/>
            <a:ext cx="3621610" cy="3452223"/>
            <a:chOff x="6359526" y="3765550"/>
            <a:chExt cx="3043238" cy="3089275"/>
          </a:xfrm>
        </p:grpSpPr>
        <p:sp>
          <p:nvSpPr>
            <p:cNvPr id="183" name="ïŝļíḍe"/>
            <p:cNvSpPr/>
            <p:nvPr/>
          </p:nvSpPr>
          <p:spPr bwMode="auto">
            <a:xfrm>
              <a:off x="8443913" y="4230688"/>
              <a:ext cx="660400" cy="392113"/>
            </a:xfrm>
            <a:custGeom>
              <a:avLst/>
              <a:gdLst>
                <a:gd name="T0" fmla="*/ 105 w 263"/>
                <a:gd name="T1" fmla="*/ 0 h 156"/>
                <a:gd name="T2" fmla="*/ 23 w 263"/>
                <a:gd name="T3" fmla="*/ 45 h 156"/>
                <a:gd name="T4" fmla="*/ 0 w 263"/>
                <a:gd name="T5" fmla="*/ 156 h 156"/>
                <a:gd name="T6" fmla="*/ 131 w 263"/>
                <a:gd name="T7" fmla="*/ 156 h 156"/>
                <a:gd name="T8" fmla="*/ 263 w 263"/>
                <a:gd name="T9" fmla="*/ 156 h 156"/>
                <a:gd name="T10" fmla="*/ 240 w 263"/>
                <a:gd name="T11" fmla="*/ 45 h 156"/>
                <a:gd name="T12" fmla="*/ 158 w 263"/>
                <a:gd name="T13" fmla="*/ 0 h 156"/>
                <a:gd name="T14" fmla="*/ 105 w 263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156">
                  <a:moveTo>
                    <a:pt x="105" y="0"/>
                  </a:moveTo>
                  <a:cubicBezTo>
                    <a:pt x="47" y="26"/>
                    <a:pt x="30" y="39"/>
                    <a:pt x="23" y="45"/>
                  </a:cubicBezTo>
                  <a:cubicBezTo>
                    <a:pt x="12" y="55"/>
                    <a:pt x="6" y="126"/>
                    <a:pt x="0" y="156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263" y="156"/>
                    <a:pt x="263" y="156"/>
                    <a:pt x="263" y="156"/>
                  </a:cubicBezTo>
                  <a:cubicBezTo>
                    <a:pt x="256" y="126"/>
                    <a:pt x="250" y="55"/>
                    <a:pt x="240" y="45"/>
                  </a:cubicBezTo>
                  <a:cubicBezTo>
                    <a:pt x="233" y="39"/>
                    <a:pt x="216" y="26"/>
                    <a:pt x="158" y="0"/>
                  </a:cubicBez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4" name="ïšḻîḑe"/>
            <p:cNvSpPr/>
            <p:nvPr/>
          </p:nvSpPr>
          <p:spPr bwMode="auto">
            <a:xfrm>
              <a:off x="8443913" y="4230688"/>
              <a:ext cx="660400" cy="392113"/>
            </a:xfrm>
            <a:custGeom>
              <a:avLst/>
              <a:gdLst>
                <a:gd name="T0" fmla="*/ 105 w 263"/>
                <a:gd name="T1" fmla="*/ 0 h 156"/>
                <a:gd name="T2" fmla="*/ 23 w 263"/>
                <a:gd name="T3" fmla="*/ 45 h 156"/>
                <a:gd name="T4" fmla="*/ 0 w 263"/>
                <a:gd name="T5" fmla="*/ 156 h 156"/>
                <a:gd name="T6" fmla="*/ 131 w 263"/>
                <a:gd name="T7" fmla="*/ 156 h 156"/>
                <a:gd name="T8" fmla="*/ 263 w 263"/>
                <a:gd name="T9" fmla="*/ 156 h 156"/>
                <a:gd name="T10" fmla="*/ 240 w 263"/>
                <a:gd name="T11" fmla="*/ 45 h 156"/>
                <a:gd name="T12" fmla="*/ 158 w 263"/>
                <a:gd name="T13" fmla="*/ 0 h 156"/>
                <a:gd name="T14" fmla="*/ 105 w 263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156">
                  <a:moveTo>
                    <a:pt x="105" y="0"/>
                  </a:moveTo>
                  <a:cubicBezTo>
                    <a:pt x="47" y="26"/>
                    <a:pt x="30" y="39"/>
                    <a:pt x="23" y="45"/>
                  </a:cubicBezTo>
                  <a:cubicBezTo>
                    <a:pt x="12" y="55"/>
                    <a:pt x="6" y="126"/>
                    <a:pt x="0" y="156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263" y="156"/>
                    <a:pt x="263" y="156"/>
                    <a:pt x="263" y="156"/>
                  </a:cubicBezTo>
                  <a:cubicBezTo>
                    <a:pt x="256" y="126"/>
                    <a:pt x="250" y="55"/>
                    <a:pt x="240" y="45"/>
                  </a:cubicBezTo>
                  <a:cubicBezTo>
                    <a:pt x="233" y="39"/>
                    <a:pt x="216" y="26"/>
                    <a:pt x="158" y="0"/>
                  </a:cubicBez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5" name="íślïḍê"/>
            <p:cNvSpPr/>
            <p:nvPr/>
          </p:nvSpPr>
          <p:spPr bwMode="auto">
            <a:xfrm>
              <a:off x="8702676" y="4017963"/>
              <a:ext cx="139700" cy="295275"/>
            </a:xfrm>
            <a:custGeom>
              <a:avLst/>
              <a:gdLst>
                <a:gd name="T0" fmla="*/ 0 w 56"/>
                <a:gd name="T1" fmla="*/ 34 h 118"/>
                <a:gd name="T2" fmla="*/ 0 w 56"/>
                <a:gd name="T3" fmla="*/ 77 h 118"/>
                <a:gd name="T4" fmla="*/ 0 w 56"/>
                <a:gd name="T5" fmla="*/ 99 h 118"/>
                <a:gd name="T6" fmla="*/ 56 w 56"/>
                <a:gd name="T7" fmla="*/ 99 h 118"/>
                <a:gd name="T8" fmla="*/ 56 w 56"/>
                <a:gd name="T9" fmla="*/ 77 h 118"/>
                <a:gd name="T10" fmla="*/ 56 w 56"/>
                <a:gd name="T11" fmla="*/ 34 h 118"/>
                <a:gd name="T12" fmla="*/ 0 w 56"/>
                <a:gd name="T13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18">
                  <a:moveTo>
                    <a:pt x="0" y="34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6" y="117"/>
                    <a:pt x="41" y="118"/>
                    <a:pt x="56" y="99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0"/>
                    <a:pt x="0" y="0"/>
                    <a:pt x="0" y="34"/>
                  </a:cubicBezTo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6" name="íṥľiḍè"/>
            <p:cNvSpPr/>
            <p:nvPr/>
          </p:nvSpPr>
          <p:spPr bwMode="auto">
            <a:xfrm>
              <a:off x="8609013" y="3997325"/>
              <a:ext cx="58738" cy="88900"/>
            </a:xfrm>
            <a:custGeom>
              <a:avLst/>
              <a:gdLst>
                <a:gd name="T0" fmla="*/ 7 w 23"/>
                <a:gd name="T1" fmla="*/ 2 h 35"/>
                <a:gd name="T2" fmla="*/ 21 w 23"/>
                <a:gd name="T3" fmla="*/ 15 h 35"/>
                <a:gd name="T4" fmla="*/ 17 w 23"/>
                <a:gd name="T5" fmla="*/ 33 h 35"/>
                <a:gd name="T6" fmla="*/ 3 w 23"/>
                <a:gd name="T7" fmla="*/ 20 h 35"/>
                <a:gd name="T8" fmla="*/ 7 w 23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5">
                  <a:moveTo>
                    <a:pt x="7" y="2"/>
                  </a:moveTo>
                  <a:cubicBezTo>
                    <a:pt x="11" y="0"/>
                    <a:pt x="18" y="6"/>
                    <a:pt x="21" y="15"/>
                  </a:cubicBezTo>
                  <a:cubicBezTo>
                    <a:pt x="23" y="23"/>
                    <a:pt x="22" y="31"/>
                    <a:pt x="17" y="33"/>
                  </a:cubicBezTo>
                  <a:cubicBezTo>
                    <a:pt x="12" y="35"/>
                    <a:pt x="5" y="29"/>
                    <a:pt x="3" y="20"/>
                  </a:cubicBezTo>
                  <a:cubicBezTo>
                    <a:pt x="0" y="12"/>
                    <a:pt x="2" y="4"/>
                    <a:pt x="7" y="2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7" name="ïsḷíḑé"/>
            <p:cNvSpPr/>
            <p:nvPr/>
          </p:nvSpPr>
          <p:spPr bwMode="auto">
            <a:xfrm>
              <a:off x="8877301" y="3997325"/>
              <a:ext cx="60325" cy="88900"/>
            </a:xfrm>
            <a:custGeom>
              <a:avLst/>
              <a:gdLst>
                <a:gd name="T0" fmla="*/ 17 w 24"/>
                <a:gd name="T1" fmla="*/ 2 h 35"/>
                <a:gd name="T2" fmla="*/ 3 w 24"/>
                <a:gd name="T3" fmla="*/ 15 h 35"/>
                <a:gd name="T4" fmla="*/ 7 w 24"/>
                <a:gd name="T5" fmla="*/ 33 h 35"/>
                <a:gd name="T6" fmla="*/ 21 w 24"/>
                <a:gd name="T7" fmla="*/ 20 h 35"/>
                <a:gd name="T8" fmla="*/ 17 w 24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17" y="2"/>
                  </a:moveTo>
                  <a:cubicBezTo>
                    <a:pt x="12" y="0"/>
                    <a:pt x="6" y="6"/>
                    <a:pt x="3" y="15"/>
                  </a:cubicBezTo>
                  <a:cubicBezTo>
                    <a:pt x="0" y="23"/>
                    <a:pt x="2" y="31"/>
                    <a:pt x="7" y="33"/>
                  </a:cubicBezTo>
                  <a:cubicBezTo>
                    <a:pt x="12" y="35"/>
                    <a:pt x="18" y="29"/>
                    <a:pt x="21" y="20"/>
                  </a:cubicBezTo>
                  <a:cubicBezTo>
                    <a:pt x="24" y="12"/>
                    <a:pt x="22" y="4"/>
                    <a:pt x="17" y="2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8" name="îṥľîḓe"/>
            <p:cNvSpPr/>
            <p:nvPr/>
          </p:nvSpPr>
          <p:spPr bwMode="auto">
            <a:xfrm>
              <a:off x="8674101" y="4302125"/>
              <a:ext cx="188913" cy="320675"/>
            </a:xfrm>
            <a:custGeom>
              <a:avLst/>
              <a:gdLst>
                <a:gd name="T0" fmla="*/ 39 w 75"/>
                <a:gd name="T1" fmla="*/ 0 h 128"/>
                <a:gd name="T2" fmla="*/ 0 w 75"/>
                <a:gd name="T3" fmla="*/ 11 h 128"/>
                <a:gd name="T4" fmla="*/ 15 w 75"/>
                <a:gd name="T5" fmla="*/ 128 h 128"/>
                <a:gd name="T6" fmla="*/ 68 w 75"/>
                <a:gd name="T7" fmla="*/ 128 h 128"/>
                <a:gd name="T8" fmla="*/ 75 w 75"/>
                <a:gd name="T9" fmla="*/ 12 h 128"/>
                <a:gd name="T10" fmla="*/ 39 w 75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28">
                  <a:moveTo>
                    <a:pt x="39" y="0"/>
                  </a:moveTo>
                  <a:cubicBezTo>
                    <a:pt x="39" y="0"/>
                    <a:pt x="0" y="9"/>
                    <a:pt x="0" y="11"/>
                  </a:cubicBezTo>
                  <a:cubicBezTo>
                    <a:pt x="0" y="14"/>
                    <a:pt x="15" y="128"/>
                    <a:pt x="15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9FB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9" name="îšḷiďê"/>
            <p:cNvSpPr/>
            <p:nvPr/>
          </p:nvSpPr>
          <p:spPr bwMode="auto">
            <a:xfrm>
              <a:off x="8609013" y="4233863"/>
              <a:ext cx="123825" cy="388938"/>
            </a:xfrm>
            <a:custGeom>
              <a:avLst/>
              <a:gdLst>
                <a:gd name="T0" fmla="*/ 59 w 78"/>
                <a:gd name="T1" fmla="*/ 0 h 245"/>
                <a:gd name="T2" fmla="*/ 59 w 78"/>
                <a:gd name="T3" fmla="*/ 20 h 245"/>
                <a:gd name="T4" fmla="*/ 78 w 78"/>
                <a:gd name="T5" fmla="*/ 245 h 245"/>
                <a:gd name="T6" fmla="*/ 45 w 78"/>
                <a:gd name="T7" fmla="*/ 245 h 245"/>
                <a:gd name="T8" fmla="*/ 8 w 78"/>
                <a:gd name="T9" fmla="*/ 112 h 245"/>
                <a:gd name="T10" fmla="*/ 43 w 78"/>
                <a:gd name="T11" fmla="*/ 90 h 245"/>
                <a:gd name="T12" fmla="*/ 0 w 78"/>
                <a:gd name="T13" fmla="*/ 69 h 245"/>
                <a:gd name="T14" fmla="*/ 40 w 78"/>
                <a:gd name="T15" fmla="*/ 8 h 245"/>
                <a:gd name="T16" fmla="*/ 59 w 78"/>
                <a:gd name="T1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245">
                  <a:moveTo>
                    <a:pt x="59" y="0"/>
                  </a:moveTo>
                  <a:lnTo>
                    <a:pt x="59" y="20"/>
                  </a:lnTo>
                  <a:lnTo>
                    <a:pt x="78" y="245"/>
                  </a:lnTo>
                  <a:lnTo>
                    <a:pt x="45" y="245"/>
                  </a:lnTo>
                  <a:lnTo>
                    <a:pt x="8" y="112"/>
                  </a:lnTo>
                  <a:lnTo>
                    <a:pt x="43" y="90"/>
                  </a:lnTo>
                  <a:lnTo>
                    <a:pt x="0" y="69"/>
                  </a:lnTo>
                  <a:lnTo>
                    <a:pt x="40" y="8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0" name="îṩľiḑe"/>
            <p:cNvSpPr/>
            <p:nvPr/>
          </p:nvSpPr>
          <p:spPr bwMode="auto">
            <a:xfrm>
              <a:off x="8812213" y="4233863"/>
              <a:ext cx="123825" cy="388938"/>
            </a:xfrm>
            <a:custGeom>
              <a:avLst/>
              <a:gdLst>
                <a:gd name="T0" fmla="*/ 19 w 78"/>
                <a:gd name="T1" fmla="*/ 0 h 245"/>
                <a:gd name="T2" fmla="*/ 19 w 78"/>
                <a:gd name="T3" fmla="*/ 20 h 245"/>
                <a:gd name="T4" fmla="*/ 0 w 78"/>
                <a:gd name="T5" fmla="*/ 245 h 245"/>
                <a:gd name="T6" fmla="*/ 34 w 78"/>
                <a:gd name="T7" fmla="*/ 245 h 245"/>
                <a:gd name="T8" fmla="*/ 70 w 78"/>
                <a:gd name="T9" fmla="*/ 112 h 245"/>
                <a:gd name="T10" fmla="*/ 35 w 78"/>
                <a:gd name="T11" fmla="*/ 90 h 245"/>
                <a:gd name="T12" fmla="*/ 78 w 78"/>
                <a:gd name="T13" fmla="*/ 69 h 245"/>
                <a:gd name="T14" fmla="*/ 43 w 78"/>
                <a:gd name="T15" fmla="*/ 11 h 245"/>
                <a:gd name="T16" fmla="*/ 19 w 78"/>
                <a:gd name="T1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245">
                  <a:moveTo>
                    <a:pt x="19" y="0"/>
                  </a:moveTo>
                  <a:lnTo>
                    <a:pt x="19" y="20"/>
                  </a:lnTo>
                  <a:lnTo>
                    <a:pt x="0" y="245"/>
                  </a:lnTo>
                  <a:lnTo>
                    <a:pt x="34" y="245"/>
                  </a:lnTo>
                  <a:lnTo>
                    <a:pt x="70" y="112"/>
                  </a:lnTo>
                  <a:lnTo>
                    <a:pt x="35" y="90"/>
                  </a:lnTo>
                  <a:lnTo>
                    <a:pt x="78" y="69"/>
                  </a:lnTo>
                  <a:lnTo>
                    <a:pt x="43" y="1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1" name="íṥ1íḋe"/>
            <p:cNvSpPr/>
            <p:nvPr/>
          </p:nvSpPr>
          <p:spPr bwMode="auto">
            <a:xfrm>
              <a:off x="8742363" y="4302125"/>
              <a:ext cx="60325" cy="57150"/>
            </a:xfrm>
            <a:custGeom>
              <a:avLst/>
              <a:gdLst>
                <a:gd name="T0" fmla="*/ 0 w 24"/>
                <a:gd name="T1" fmla="*/ 13 h 23"/>
                <a:gd name="T2" fmla="*/ 7 w 24"/>
                <a:gd name="T3" fmla="*/ 23 h 23"/>
                <a:gd name="T4" fmla="*/ 18 w 24"/>
                <a:gd name="T5" fmla="*/ 23 h 23"/>
                <a:gd name="T6" fmla="*/ 24 w 24"/>
                <a:gd name="T7" fmla="*/ 13 h 23"/>
                <a:gd name="T8" fmla="*/ 12 w 24"/>
                <a:gd name="T9" fmla="*/ 0 h 23"/>
                <a:gd name="T10" fmla="*/ 0 w 24"/>
                <a:gd name="T1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0" y="1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11" y="23"/>
                    <a:pt x="14" y="23"/>
                    <a:pt x="18" y="2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3"/>
                    <a:pt x="0" y="13"/>
                    <a:pt x="0" y="13"/>
                  </a:cubicBezTo>
                </a:path>
              </a:pathLst>
            </a:custGeom>
            <a:solidFill>
              <a:srgbClr val="374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2" name="îṧliḍè"/>
            <p:cNvSpPr/>
            <p:nvPr/>
          </p:nvSpPr>
          <p:spPr bwMode="auto">
            <a:xfrm>
              <a:off x="8734426" y="4359275"/>
              <a:ext cx="76200" cy="263525"/>
            </a:xfrm>
            <a:custGeom>
              <a:avLst/>
              <a:gdLst>
                <a:gd name="T0" fmla="*/ 16 w 48"/>
                <a:gd name="T1" fmla="*/ 0 h 166"/>
                <a:gd name="T2" fmla="*/ 0 w 48"/>
                <a:gd name="T3" fmla="*/ 166 h 166"/>
                <a:gd name="T4" fmla="*/ 48 w 48"/>
                <a:gd name="T5" fmla="*/ 166 h 166"/>
                <a:gd name="T6" fmla="*/ 34 w 48"/>
                <a:gd name="T7" fmla="*/ 0 h 166"/>
                <a:gd name="T8" fmla="*/ 16 w 48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66">
                  <a:moveTo>
                    <a:pt x="16" y="0"/>
                  </a:moveTo>
                  <a:lnTo>
                    <a:pt x="0" y="166"/>
                  </a:lnTo>
                  <a:lnTo>
                    <a:pt x="48" y="166"/>
                  </a:lnTo>
                  <a:lnTo>
                    <a:pt x="34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74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3" name="íṡľíḓê"/>
            <p:cNvSpPr/>
            <p:nvPr/>
          </p:nvSpPr>
          <p:spPr bwMode="auto">
            <a:xfrm>
              <a:off x="8734426" y="4359275"/>
              <a:ext cx="76200" cy="263525"/>
            </a:xfrm>
            <a:custGeom>
              <a:avLst/>
              <a:gdLst>
                <a:gd name="T0" fmla="*/ 16 w 48"/>
                <a:gd name="T1" fmla="*/ 0 h 166"/>
                <a:gd name="T2" fmla="*/ 0 w 48"/>
                <a:gd name="T3" fmla="*/ 166 h 166"/>
                <a:gd name="T4" fmla="*/ 48 w 48"/>
                <a:gd name="T5" fmla="*/ 166 h 166"/>
                <a:gd name="T6" fmla="*/ 34 w 48"/>
                <a:gd name="T7" fmla="*/ 0 h 166"/>
                <a:gd name="T8" fmla="*/ 16 w 48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66">
                  <a:moveTo>
                    <a:pt x="16" y="0"/>
                  </a:moveTo>
                  <a:lnTo>
                    <a:pt x="0" y="166"/>
                  </a:lnTo>
                  <a:lnTo>
                    <a:pt x="48" y="166"/>
                  </a:lnTo>
                  <a:lnTo>
                    <a:pt x="34" y="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4" name="îŝļïdé"/>
            <p:cNvSpPr/>
            <p:nvPr/>
          </p:nvSpPr>
          <p:spPr bwMode="auto">
            <a:xfrm>
              <a:off x="8697913" y="4211638"/>
              <a:ext cx="74613" cy="155575"/>
            </a:xfrm>
            <a:custGeom>
              <a:avLst/>
              <a:gdLst>
                <a:gd name="T0" fmla="*/ 3 w 47"/>
                <a:gd name="T1" fmla="*/ 0 h 98"/>
                <a:gd name="T2" fmla="*/ 0 w 47"/>
                <a:gd name="T3" fmla="*/ 15 h 98"/>
                <a:gd name="T4" fmla="*/ 9 w 47"/>
                <a:gd name="T5" fmla="*/ 98 h 98"/>
                <a:gd name="T6" fmla="*/ 47 w 47"/>
                <a:gd name="T7" fmla="*/ 57 h 98"/>
                <a:gd name="T8" fmla="*/ 3 w 47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8">
                  <a:moveTo>
                    <a:pt x="3" y="0"/>
                  </a:moveTo>
                  <a:lnTo>
                    <a:pt x="0" y="15"/>
                  </a:lnTo>
                  <a:lnTo>
                    <a:pt x="9" y="98"/>
                  </a:lnTo>
                  <a:lnTo>
                    <a:pt x="47" y="5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5" name="iśḷîḍe"/>
            <p:cNvSpPr/>
            <p:nvPr/>
          </p:nvSpPr>
          <p:spPr bwMode="auto">
            <a:xfrm>
              <a:off x="8697913" y="4211638"/>
              <a:ext cx="74613" cy="155575"/>
            </a:xfrm>
            <a:custGeom>
              <a:avLst/>
              <a:gdLst>
                <a:gd name="T0" fmla="*/ 3 w 47"/>
                <a:gd name="T1" fmla="*/ 0 h 98"/>
                <a:gd name="T2" fmla="*/ 0 w 47"/>
                <a:gd name="T3" fmla="*/ 15 h 98"/>
                <a:gd name="T4" fmla="*/ 9 w 47"/>
                <a:gd name="T5" fmla="*/ 98 h 98"/>
                <a:gd name="T6" fmla="*/ 47 w 47"/>
                <a:gd name="T7" fmla="*/ 57 h 98"/>
                <a:gd name="T8" fmla="*/ 3 w 47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8">
                  <a:moveTo>
                    <a:pt x="3" y="0"/>
                  </a:moveTo>
                  <a:lnTo>
                    <a:pt x="0" y="15"/>
                  </a:lnTo>
                  <a:lnTo>
                    <a:pt x="9" y="98"/>
                  </a:lnTo>
                  <a:lnTo>
                    <a:pt x="47" y="5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6" name="iŝļîďê"/>
            <p:cNvSpPr/>
            <p:nvPr/>
          </p:nvSpPr>
          <p:spPr bwMode="auto">
            <a:xfrm>
              <a:off x="8702676" y="4183063"/>
              <a:ext cx="139700" cy="47625"/>
            </a:xfrm>
            <a:custGeom>
              <a:avLst/>
              <a:gdLst>
                <a:gd name="T0" fmla="*/ 0 w 56"/>
                <a:gd name="T1" fmla="*/ 0 h 19"/>
                <a:gd name="T2" fmla="*/ 0 w 56"/>
                <a:gd name="T3" fmla="*/ 2 h 19"/>
                <a:gd name="T4" fmla="*/ 28 w 56"/>
                <a:gd name="T5" fmla="*/ 19 h 19"/>
                <a:gd name="T6" fmla="*/ 29 w 56"/>
                <a:gd name="T7" fmla="*/ 19 h 19"/>
                <a:gd name="T8" fmla="*/ 56 w 56"/>
                <a:gd name="T9" fmla="*/ 3 h 19"/>
                <a:gd name="T10" fmla="*/ 56 w 56"/>
                <a:gd name="T11" fmla="*/ 0 h 19"/>
                <a:gd name="T12" fmla="*/ 0 w 5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5" y="19"/>
                    <a:pt x="28" y="19"/>
                  </a:cubicBezTo>
                  <a:cubicBezTo>
                    <a:pt x="28" y="19"/>
                    <a:pt x="29" y="19"/>
                    <a:pt x="29" y="19"/>
                  </a:cubicBezTo>
                  <a:cubicBezTo>
                    <a:pt x="42" y="19"/>
                    <a:pt x="56" y="3"/>
                    <a:pt x="56" y="3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9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7" name="î$líďe"/>
            <p:cNvSpPr/>
            <p:nvPr/>
          </p:nvSpPr>
          <p:spPr bwMode="auto">
            <a:xfrm>
              <a:off x="8556626" y="3814763"/>
              <a:ext cx="434975" cy="401638"/>
            </a:xfrm>
            <a:custGeom>
              <a:avLst/>
              <a:gdLst>
                <a:gd name="T0" fmla="*/ 86 w 173"/>
                <a:gd name="T1" fmla="*/ 0 h 160"/>
                <a:gd name="T2" fmla="*/ 39 w 173"/>
                <a:gd name="T3" fmla="*/ 128 h 160"/>
                <a:gd name="T4" fmla="*/ 86 w 173"/>
                <a:gd name="T5" fmla="*/ 160 h 160"/>
                <a:gd name="T6" fmla="*/ 134 w 173"/>
                <a:gd name="T7" fmla="*/ 128 h 160"/>
                <a:gd name="T8" fmla="*/ 86 w 173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60">
                  <a:moveTo>
                    <a:pt x="86" y="0"/>
                  </a:moveTo>
                  <a:cubicBezTo>
                    <a:pt x="0" y="0"/>
                    <a:pt x="33" y="119"/>
                    <a:pt x="39" y="128"/>
                  </a:cubicBezTo>
                  <a:cubicBezTo>
                    <a:pt x="45" y="138"/>
                    <a:pt x="72" y="160"/>
                    <a:pt x="86" y="160"/>
                  </a:cubicBezTo>
                  <a:cubicBezTo>
                    <a:pt x="100" y="160"/>
                    <a:pt x="128" y="138"/>
                    <a:pt x="134" y="128"/>
                  </a:cubicBezTo>
                  <a:cubicBezTo>
                    <a:pt x="140" y="119"/>
                    <a:pt x="173" y="0"/>
                    <a:pt x="86" y="0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8" name="iṣľîḑé"/>
            <p:cNvSpPr/>
            <p:nvPr/>
          </p:nvSpPr>
          <p:spPr bwMode="auto">
            <a:xfrm>
              <a:off x="8607426" y="3765550"/>
              <a:ext cx="341313" cy="304800"/>
            </a:xfrm>
            <a:custGeom>
              <a:avLst/>
              <a:gdLst>
                <a:gd name="T0" fmla="*/ 105 w 136"/>
                <a:gd name="T1" fmla="*/ 23 h 122"/>
                <a:gd name="T2" fmla="*/ 17 w 136"/>
                <a:gd name="T3" fmla="*/ 33 h 122"/>
                <a:gd name="T4" fmla="*/ 10 w 136"/>
                <a:gd name="T5" fmla="*/ 120 h 122"/>
                <a:gd name="T6" fmla="*/ 10 w 136"/>
                <a:gd name="T7" fmla="*/ 120 h 122"/>
                <a:gd name="T8" fmla="*/ 10 w 136"/>
                <a:gd name="T9" fmla="*/ 121 h 122"/>
                <a:gd name="T10" fmla="*/ 11 w 136"/>
                <a:gd name="T11" fmla="*/ 122 h 122"/>
                <a:gd name="T12" fmla="*/ 12 w 136"/>
                <a:gd name="T13" fmla="*/ 122 h 122"/>
                <a:gd name="T14" fmla="*/ 13 w 136"/>
                <a:gd name="T15" fmla="*/ 122 h 122"/>
                <a:gd name="T16" fmla="*/ 13 w 136"/>
                <a:gd name="T17" fmla="*/ 114 h 122"/>
                <a:gd name="T18" fmla="*/ 11 w 136"/>
                <a:gd name="T19" fmla="*/ 103 h 122"/>
                <a:gd name="T20" fmla="*/ 26 w 136"/>
                <a:gd name="T21" fmla="*/ 62 h 122"/>
                <a:gd name="T22" fmla="*/ 29 w 136"/>
                <a:gd name="T23" fmla="*/ 57 h 122"/>
                <a:gd name="T24" fmla="*/ 33 w 136"/>
                <a:gd name="T25" fmla="*/ 53 h 122"/>
                <a:gd name="T26" fmla="*/ 35 w 136"/>
                <a:gd name="T27" fmla="*/ 52 h 122"/>
                <a:gd name="T28" fmla="*/ 82 w 136"/>
                <a:gd name="T29" fmla="*/ 59 h 122"/>
                <a:gd name="T30" fmla="*/ 100 w 136"/>
                <a:gd name="T31" fmla="*/ 64 h 122"/>
                <a:gd name="T32" fmla="*/ 105 w 136"/>
                <a:gd name="T33" fmla="*/ 59 h 122"/>
                <a:gd name="T34" fmla="*/ 121 w 136"/>
                <a:gd name="T35" fmla="*/ 106 h 122"/>
                <a:gd name="T36" fmla="*/ 120 w 136"/>
                <a:gd name="T37" fmla="*/ 114 h 122"/>
                <a:gd name="T38" fmla="*/ 120 w 136"/>
                <a:gd name="T39" fmla="*/ 122 h 122"/>
                <a:gd name="T40" fmla="*/ 120 w 136"/>
                <a:gd name="T41" fmla="*/ 122 h 122"/>
                <a:gd name="T42" fmla="*/ 122 w 136"/>
                <a:gd name="T43" fmla="*/ 122 h 122"/>
                <a:gd name="T44" fmla="*/ 123 w 136"/>
                <a:gd name="T45" fmla="*/ 121 h 122"/>
                <a:gd name="T46" fmla="*/ 123 w 136"/>
                <a:gd name="T47" fmla="*/ 118 h 122"/>
                <a:gd name="T48" fmla="*/ 124 w 136"/>
                <a:gd name="T49" fmla="*/ 114 h 122"/>
                <a:gd name="T50" fmla="*/ 105 w 136"/>
                <a:gd name="T51" fmla="*/ 23 h 122"/>
                <a:gd name="T52" fmla="*/ 61 w 136"/>
                <a:gd name="T53" fmla="*/ 45 h 122"/>
                <a:gd name="T54" fmla="*/ 59 w 136"/>
                <a:gd name="T55" fmla="*/ 45 h 122"/>
                <a:gd name="T56" fmla="*/ 62 w 136"/>
                <a:gd name="T57" fmla="*/ 45 h 122"/>
                <a:gd name="T58" fmla="*/ 61 w 136"/>
                <a:gd name="T59" fmla="*/ 4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122">
                  <a:moveTo>
                    <a:pt x="105" y="23"/>
                  </a:moveTo>
                  <a:cubicBezTo>
                    <a:pt x="76" y="0"/>
                    <a:pt x="31" y="13"/>
                    <a:pt x="17" y="33"/>
                  </a:cubicBezTo>
                  <a:cubicBezTo>
                    <a:pt x="0" y="57"/>
                    <a:pt x="6" y="93"/>
                    <a:pt x="10" y="120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4"/>
                    <a:pt x="13" y="114"/>
                  </a:cubicBezTo>
                  <a:cubicBezTo>
                    <a:pt x="12" y="111"/>
                    <a:pt x="12" y="107"/>
                    <a:pt x="11" y="103"/>
                  </a:cubicBezTo>
                  <a:cubicBezTo>
                    <a:pt x="14" y="86"/>
                    <a:pt x="22" y="82"/>
                    <a:pt x="26" y="62"/>
                  </a:cubicBezTo>
                  <a:cubicBezTo>
                    <a:pt x="27" y="60"/>
                    <a:pt x="28" y="59"/>
                    <a:pt x="29" y="57"/>
                  </a:cubicBezTo>
                  <a:cubicBezTo>
                    <a:pt x="30" y="56"/>
                    <a:pt x="31" y="55"/>
                    <a:pt x="33" y="53"/>
                  </a:cubicBezTo>
                  <a:cubicBezTo>
                    <a:pt x="33" y="53"/>
                    <a:pt x="34" y="52"/>
                    <a:pt x="35" y="52"/>
                  </a:cubicBezTo>
                  <a:cubicBezTo>
                    <a:pt x="51" y="46"/>
                    <a:pt x="67" y="53"/>
                    <a:pt x="82" y="59"/>
                  </a:cubicBezTo>
                  <a:cubicBezTo>
                    <a:pt x="87" y="61"/>
                    <a:pt x="94" y="64"/>
                    <a:pt x="100" y="64"/>
                  </a:cubicBezTo>
                  <a:cubicBezTo>
                    <a:pt x="103" y="63"/>
                    <a:pt x="105" y="62"/>
                    <a:pt x="105" y="59"/>
                  </a:cubicBezTo>
                  <a:cubicBezTo>
                    <a:pt x="112" y="81"/>
                    <a:pt x="118" y="91"/>
                    <a:pt x="121" y="106"/>
                  </a:cubicBezTo>
                  <a:cubicBezTo>
                    <a:pt x="121" y="109"/>
                    <a:pt x="120" y="112"/>
                    <a:pt x="120" y="114"/>
                  </a:cubicBezTo>
                  <a:cubicBezTo>
                    <a:pt x="120" y="114"/>
                    <a:pt x="120" y="119"/>
                    <a:pt x="120" y="122"/>
                  </a:cubicBezTo>
                  <a:cubicBezTo>
                    <a:pt x="120" y="122"/>
                    <a:pt x="120" y="122"/>
                    <a:pt x="120" y="122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3" y="120"/>
                    <a:pt x="123" y="119"/>
                    <a:pt x="123" y="118"/>
                  </a:cubicBezTo>
                  <a:cubicBezTo>
                    <a:pt x="123" y="117"/>
                    <a:pt x="123" y="115"/>
                    <a:pt x="124" y="114"/>
                  </a:cubicBezTo>
                  <a:cubicBezTo>
                    <a:pt x="128" y="97"/>
                    <a:pt x="136" y="30"/>
                    <a:pt x="105" y="23"/>
                  </a:cubicBezTo>
                  <a:close/>
                  <a:moveTo>
                    <a:pt x="61" y="45"/>
                  </a:moveTo>
                  <a:cubicBezTo>
                    <a:pt x="60" y="45"/>
                    <a:pt x="60" y="45"/>
                    <a:pt x="59" y="45"/>
                  </a:cubicBezTo>
                  <a:cubicBezTo>
                    <a:pt x="60" y="45"/>
                    <a:pt x="61" y="45"/>
                    <a:pt x="62" y="45"/>
                  </a:cubicBezTo>
                  <a:lnTo>
                    <a:pt x="61" y="45"/>
                  </a:ln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9" name="îśļíḑê"/>
            <p:cNvSpPr/>
            <p:nvPr/>
          </p:nvSpPr>
          <p:spPr bwMode="auto">
            <a:xfrm>
              <a:off x="8772526" y="4211638"/>
              <a:ext cx="76200" cy="155575"/>
            </a:xfrm>
            <a:custGeom>
              <a:avLst/>
              <a:gdLst>
                <a:gd name="T0" fmla="*/ 44 w 48"/>
                <a:gd name="T1" fmla="*/ 0 h 98"/>
                <a:gd name="T2" fmla="*/ 48 w 48"/>
                <a:gd name="T3" fmla="*/ 15 h 98"/>
                <a:gd name="T4" fmla="*/ 40 w 48"/>
                <a:gd name="T5" fmla="*/ 98 h 98"/>
                <a:gd name="T6" fmla="*/ 0 w 48"/>
                <a:gd name="T7" fmla="*/ 57 h 98"/>
                <a:gd name="T8" fmla="*/ 44 w 48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8">
                  <a:moveTo>
                    <a:pt x="44" y="0"/>
                  </a:moveTo>
                  <a:lnTo>
                    <a:pt x="48" y="15"/>
                  </a:lnTo>
                  <a:lnTo>
                    <a:pt x="40" y="98"/>
                  </a:lnTo>
                  <a:lnTo>
                    <a:pt x="0" y="57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0" name="îṩľîḍê"/>
            <p:cNvSpPr/>
            <p:nvPr/>
          </p:nvSpPr>
          <p:spPr bwMode="auto">
            <a:xfrm>
              <a:off x="8772526" y="4211638"/>
              <a:ext cx="76200" cy="155575"/>
            </a:xfrm>
            <a:custGeom>
              <a:avLst/>
              <a:gdLst>
                <a:gd name="T0" fmla="*/ 44 w 48"/>
                <a:gd name="T1" fmla="*/ 0 h 98"/>
                <a:gd name="T2" fmla="*/ 48 w 48"/>
                <a:gd name="T3" fmla="*/ 15 h 98"/>
                <a:gd name="T4" fmla="*/ 40 w 48"/>
                <a:gd name="T5" fmla="*/ 98 h 98"/>
                <a:gd name="T6" fmla="*/ 0 w 48"/>
                <a:gd name="T7" fmla="*/ 57 h 98"/>
                <a:gd name="T8" fmla="*/ 44 w 48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98">
                  <a:moveTo>
                    <a:pt x="44" y="0"/>
                  </a:moveTo>
                  <a:lnTo>
                    <a:pt x="48" y="15"/>
                  </a:lnTo>
                  <a:lnTo>
                    <a:pt x="40" y="98"/>
                  </a:lnTo>
                  <a:lnTo>
                    <a:pt x="0" y="57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1" name="íslidé"/>
            <p:cNvSpPr/>
            <p:nvPr/>
          </p:nvSpPr>
          <p:spPr bwMode="auto">
            <a:xfrm>
              <a:off x="8702676" y="4211638"/>
              <a:ext cx="139700" cy="90488"/>
            </a:xfrm>
            <a:custGeom>
              <a:avLst/>
              <a:gdLst>
                <a:gd name="T0" fmla="*/ 88 w 88"/>
                <a:gd name="T1" fmla="*/ 0 h 57"/>
                <a:gd name="T2" fmla="*/ 44 w 88"/>
                <a:gd name="T3" fmla="*/ 55 h 57"/>
                <a:gd name="T4" fmla="*/ 0 w 88"/>
                <a:gd name="T5" fmla="*/ 0 h 57"/>
                <a:gd name="T6" fmla="*/ 0 w 88"/>
                <a:gd name="T7" fmla="*/ 0 h 57"/>
                <a:gd name="T8" fmla="*/ 44 w 88"/>
                <a:gd name="T9" fmla="*/ 57 h 57"/>
                <a:gd name="T10" fmla="*/ 88 w 88"/>
                <a:gd name="T11" fmla="*/ 0 h 57"/>
                <a:gd name="T12" fmla="*/ 88 w 88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57">
                  <a:moveTo>
                    <a:pt x="88" y="0"/>
                  </a:moveTo>
                  <a:lnTo>
                    <a:pt x="44" y="5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57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E9BB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2" name="îšľíḓé"/>
            <p:cNvSpPr/>
            <p:nvPr/>
          </p:nvSpPr>
          <p:spPr bwMode="auto">
            <a:xfrm>
              <a:off x="8702676" y="4211638"/>
              <a:ext cx="139700" cy="90488"/>
            </a:xfrm>
            <a:custGeom>
              <a:avLst/>
              <a:gdLst>
                <a:gd name="T0" fmla="*/ 88 w 88"/>
                <a:gd name="T1" fmla="*/ 0 h 57"/>
                <a:gd name="T2" fmla="*/ 44 w 88"/>
                <a:gd name="T3" fmla="*/ 55 h 57"/>
                <a:gd name="T4" fmla="*/ 0 w 88"/>
                <a:gd name="T5" fmla="*/ 0 h 57"/>
                <a:gd name="T6" fmla="*/ 0 w 88"/>
                <a:gd name="T7" fmla="*/ 0 h 57"/>
                <a:gd name="T8" fmla="*/ 44 w 88"/>
                <a:gd name="T9" fmla="*/ 57 h 57"/>
                <a:gd name="T10" fmla="*/ 88 w 88"/>
                <a:gd name="T11" fmla="*/ 0 h 57"/>
                <a:gd name="T12" fmla="*/ 88 w 88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57">
                  <a:moveTo>
                    <a:pt x="88" y="0"/>
                  </a:moveTo>
                  <a:lnTo>
                    <a:pt x="44" y="5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57"/>
                  </a:lnTo>
                  <a:lnTo>
                    <a:pt x="88" y="0"/>
                  </a:lnTo>
                  <a:lnTo>
                    <a:pt x="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3" name="îśḷíďè"/>
            <p:cNvSpPr/>
            <p:nvPr/>
          </p:nvSpPr>
          <p:spPr bwMode="auto">
            <a:xfrm>
              <a:off x="8759826" y="4359275"/>
              <a:ext cx="28575" cy="1588"/>
            </a:xfrm>
            <a:custGeom>
              <a:avLst/>
              <a:gdLst>
                <a:gd name="T0" fmla="*/ 0 w 18"/>
                <a:gd name="T1" fmla="*/ 0 h 1"/>
                <a:gd name="T2" fmla="*/ 0 w 18"/>
                <a:gd name="T3" fmla="*/ 1 h 1"/>
                <a:gd name="T4" fmla="*/ 0 w 18"/>
                <a:gd name="T5" fmla="*/ 1 h 1"/>
                <a:gd name="T6" fmla="*/ 0 w 18"/>
                <a:gd name="T7" fmla="*/ 0 h 1"/>
                <a:gd name="T8" fmla="*/ 18 w 18"/>
                <a:gd name="T9" fmla="*/ 0 h 1"/>
                <a:gd name="T10" fmla="*/ 18 w 18"/>
                <a:gd name="T11" fmla="*/ 0 h 1"/>
                <a:gd name="T12" fmla="*/ 18 w 18"/>
                <a:gd name="T13" fmla="*/ 1 h 1"/>
                <a:gd name="T14" fmla="*/ 18 w 18"/>
                <a:gd name="T15" fmla="*/ 1 h 1"/>
                <a:gd name="T16" fmla="*/ 18 w 18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  <a:moveTo>
                    <a:pt x="18" y="0"/>
                  </a:moveTo>
                  <a:lnTo>
                    <a:pt x="18" y="0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FA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4" name="iṥļide"/>
            <p:cNvSpPr/>
            <p:nvPr/>
          </p:nvSpPr>
          <p:spPr bwMode="auto">
            <a:xfrm>
              <a:off x="8759826" y="4359275"/>
              <a:ext cx="28575" cy="1588"/>
            </a:xfrm>
            <a:custGeom>
              <a:avLst/>
              <a:gdLst>
                <a:gd name="T0" fmla="*/ 0 w 18"/>
                <a:gd name="T1" fmla="*/ 0 h 1"/>
                <a:gd name="T2" fmla="*/ 0 w 18"/>
                <a:gd name="T3" fmla="*/ 1 h 1"/>
                <a:gd name="T4" fmla="*/ 0 w 18"/>
                <a:gd name="T5" fmla="*/ 1 h 1"/>
                <a:gd name="T6" fmla="*/ 0 w 18"/>
                <a:gd name="T7" fmla="*/ 0 h 1"/>
                <a:gd name="T8" fmla="*/ 18 w 18"/>
                <a:gd name="T9" fmla="*/ 0 h 1"/>
                <a:gd name="T10" fmla="*/ 18 w 18"/>
                <a:gd name="T11" fmla="*/ 0 h 1"/>
                <a:gd name="T12" fmla="*/ 18 w 18"/>
                <a:gd name="T13" fmla="*/ 1 h 1"/>
                <a:gd name="T14" fmla="*/ 18 w 18"/>
                <a:gd name="T15" fmla="*/ 1 h 1"/>
                <a:gd name="T16" fmla="*/ 18 w 18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moveTo>
                    <a:pt x="18" y="0"/>
                  </a:moveTo>
                  <a:lnTo>
                    <a:pt x="18" y="0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5" name="íṣ1îdé"/>
            <p:cNvSpPr/>
            <p:nvPr/>
          </p:nvSpPr>
          <p:spPr bwMode="auto">
            <a:xfrm>
              <a:off x="8759826" y="4359275"/>
              <a:ext cx="28575" cy="1588"/>
            </a:xfrm>
            <a:prstGeom prst="rect">
              <a:avLst/>
            </a:prstGeom>
            <a:solidFill>
              <a:srgbClr val="314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6" name="îsḻíḓê"/>
            <p:cNvSpPr/>
            <p:nvPr/>
          </p:nvSpPr>
          <p:spPr bwMode="auto">
            <a:xfrm>
              <a:off x="8759826" y="4359275"/>
              <a:ext cx="28575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7" name="ïšľîḓê"/>
            <p:cNvSpPr/>
            <p:nvPr/>
          </p:nvSpPr>
          <p:spPr bwMode="auto">
            <a:xfrm>
              <a:off x="8642351" y="3992563"/>
              <a:ext cx="263525" cy="98425"/>
            </a:xfrm>
            <a:custGeom>
              <a:avLst/>
              <a:gdLst>
                <a:gd name="T0" fmla="*/ 102 w 105"/>
                <a:gd name="T1" fmla="*/ 2 h 39"/>
                <a:gd name="T2" fmla="*/ 79 w 105"/>
                <a:gd name="T3" fmla="*/ 1 h 39"/>
                <a:gd name="T4" fmla="*/ 77 w 105"/>
                <a:gd name="T5" fmla="*/ 1 h 39"/>
                <a:gd name="T6" fmla="*/ 52 w 105"/>
                <a:gd name="T7" fmla="*/ 5 h 39"/>
                <a:gd name="T8" fmla="*/ 28 w 105"/>
                <a:gd name="T9" fmla="*/ 1 h 39"/>
                <a:gd name="T10" fmla="*/ 26 w 105"/>
                <a:gd name="T11" fmla="*/ 1 h 39"/>
                <a:gd name="T12" fmla="*/ 3 w 105"/>
                <a:gd name="T13" fmla="*/ 2 h 39"/>
                <a:gd name="T14" fmla="*/ 0 w 105"/>
                <a:gd name="T15" fmla="*/ 6 h 39"/>
                <a:gd name="T16" fmla="*/ 2 w 105"/>
                <a:gd name="T17" fmla="*/ 11 h 39"/>
                <a:gd name="T18" fmla="*/ 5 w 105"/>
                <a:gd name="T19" fmla="*/ 23 h 39"/>
                <a:gd name="T20" fmla="*/ 23 w 105"/>
                <a:gd name="T21" fmla="*/ 38 h 39"/>
                <a:gd name="T22" fmla="*/ 25 w 105"/>
                <a:gd name="T23" fmla="*/ 38 h 39"/>
                <a:gd name="T24" fmla="*/ 43 w 105"/>
                <a:gd name="T25" fmla="*/ 27 h 39"/>
                <a:gd name="T26" fmla="*/ 52 w 105"/>
                <a:gd name="T27" fmla="*/ 14 h 39"/>
                <a:gd name="T28" fmla="*/ 61 w 105"/>
                <a:gd name="T29" fmla="*/ 27 h 39"/>
                <a:gd name="T30" fmla="*/ 78 w 105"/>
                <a:gd name="T31" fmla="*/ 38 h 39"/>
                <a:gd name="T32" fmla="*/ 80 w 105"/>
                <a:gd name="T33" fmla="*/ 38 h 39"/>
                <a:gd name="T34" fmla="*/ 99 w 105"/>
                <a:gd name="T35" fmla="*/ 23 h 39"/>
                <a:gd name="T36" fmla="*/ 103 w 105"/>
                <a:gd name="T37" fmla="*/ 10 h 39"/>
                <a:gd name="T38" fmla="*/ 105 w 105"/>
                <a:gd name="T39" fmla="*/ 5 h 39"/>
                <a:gd name="T40" fmla="*/ 102 w 105"/>
                <a:gd name="T41" fmla="*/ 2 h 39"/>
                <a:gd name="T42" fmla="*/ 33 w 105"/>
                <a:gd name="T43" fmla="*/ 35 h 39"/>
                <a:gd name="T44" fmla="*/ 25 w 105"/>
                <a:gd name="T45" fmla="*/ 36 h 39"/>
                <a:gd name="T46" fmla="*/ 9 w 105"/>
                <a:gd name="T47" fmla="*/ 29 h 39"/>
                <a:gd name="T48" fmla="*/ 10 w 105"/>
                <a:gd name="T49" fmla="*/ 5 h 39"/>
                <a:gd name="T50" fmla="*/ 26 w 105"/>
                <a:gd name="T51" fmla="*/ 3 h 39"/>
                <a:gd name="T52" fmla="*/ 43 w 105"/>
                <a:gd name="T53" fmla="*/ 9 h 39"/>
                <a:gd name="T54" fmla="*/ 33 w 105"/>
                <a:gd name="T55" fmla="*/ 35 h 39"/>
                <a:gd name="T56" fmla="*/ 94 w 105"/>
                <a:gd name="T57" fmla="*/ 29 h 39"/>
                <a:gd name="T58" fmla="*/ 78 w 105"/>
                <a:gd name="T59" fmla="*/ 36 h 39"/>
                <a:gd name="T60" fmla="*/ 70 w 105"/>
                <a:gd name="T61" fmla="*/ 34 h 39"/>
                <a:gd name="T62" fmla="*/ 61 w 105"/>
                <a:gd name="T63" fmla="*/ 9 h 39"/>
                <a:gd name="T64" fmla="*/ 79 w 105"/>
                <a:gd name="T65" fmla="*/ 3 h 39"/>
                <a:gd name="T66" fmla="*/ 95 w 105"/>
                <a:gd name="T67" fmla="*/ 5 h 39"/>
                <a:gd name="T68" fmla="*/ 94 w 105"/>
                <a:gd name="T69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" h="39">
                  <a:moveTo>
                    <a:pt x="102" y="2"/>
                  </a:moveTo>
                  <a:cubicBezTo>
                    <a:pt x="100" y="1"/>
                    <a:pt x="88" y="0"/>
                    <a:pt x="79" y="1"/>
                  </a:cubicBezTo>
                  <a:cubicBezTo>
                    <a:pt x="78" y="1"/>
                    <a:pt x="78" y="1"/>
                    <a:pt x="77" y="1"/>
                  </a:cubicBezTo>
                  <a:cubicBezTo>
                    <a:pt x="69" y="2"/>
                    <a:pt x="59" y="5"/>
                    <a:pt x="52" y="5"/>
                  </a:cubicBezTo>
                  <a:cubicBezTo>
                    <a:pt x="49" y="5"/>
                    <a:pt x="37" y="2"/>
                    <a:pt x="28" y="1"/>
                  </a:cubicBezTo>
                  <a:cubicBezTo>
                    <a:pt x="27" y="1"/>
                    <a:pt x="26" y="1"/>
                    <a:pt x="26" y="1"/>
                  </a:cubicBezTo>
                  <a:cubicBezTo>
                    <a:pt x="17" y="0"/>
                    <a:pt x="5" y="2"/>
                    <a:pt x="3" y="2"/>
                  </a:cubicBezTo>
                  <a:cubicBezTo>
                    <a:pt x="0" y="3"/>
                    <a:pt x="0" y="3"/>
                    <a:pt x="0" y="6"/>
                  </a:cubicBezTo>
                  <a:cubicBezTo>
                    <a:pt x="0" y="8"/>
                    <a:pt x="0" y="10"/>
                    <a:pt x="2" y="11"/>
                  </a:cubicBezTo>
                  <a:cubicBezTo>
                    <a:pt x="4" y="11"/>
                    <a:pt x="4" y="14"/>
                    <a:pt x="5" y="23"/>
                  </a:cubicBezTo>
                  <a:cubicBezTo>
                    <a:pt x="6" y="31"/>
                    <a:pt x="9" y="37"/>
                    <a:pt x="23" y="38"/>
                  </a:cubicBezTo>
                  <a:cubicBezTo>
                    <a:pt x="24" y="38"/>
                    <a:pt x="24" y="38"/>
                    <a:pt x="25" y="38"/>
                  </a:cubicBezTo>
                  <a:cubicBezTo>
                    <a:pt x="37" y="38"/>
                    <a:pt x="41" y="30"/>
                    <a:pt x="43" y="27"/>
                  </a:cubicBezTo>
                  <a:cubicBezTo>
                    <a:pt x="46" y="21"/>
                    <a:pt x="45" y="14"/>
                    <a:pt x="52" y="14"/>
                  </a:cubicBezTo>
                  <a:cubicBezTo>
                    <a:pt x="59" y="14"/>
                    <a:pt x="58" y="21"/>
                    <a:pt x="61" y="27"/>
                  </a:cubicBezTo>
                  <a:cubicBezTo>
                    <a:pt x="62" y="30"/>
                    <a:pt x="66" y="39"/>
                    <a:pt x="78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94" y="37"/>
                    <a:pt x="97" y="31"/>
                    <a:pt x="99" y="23"/>
                  </a:cubicBezTo>
                  <a:cubicBezTo>
                    <a:pt x="100" y="14"/>
                    <a:pt x="101" y="11"/>
                    <a:pt x="103" y="10"/>
                  </a:cubicBezTo>
                  <a:cubicBezTo>
                    <a:pt x="104" y="10"/>
                    <a:pt x="105" y="8"/>
                    <a:pt x="105" y="5"/>
                  </a:cubicBezTo>
                  <a:cubicBezTo>
                    <a:pt x="105" y="3"/>
                    <a:pt x="105" y="3"/>
                    <a:pt x="102" y="2"/>
                  </a:cubicBezTo>
                  <a:close/>
                  <a:moveTo>
                    <a:pt x="33" y="35"/>
                  </a:moveTo>
                  <a:cubicBezTo>
                    <a:pt x="31" y="36"/>
                    <a:pt x="28" y="36"/>
                    <a:pt x="25" y="36"/>
                  </a:cubicBezTo>
                  <a:cubicBezTo>
                    <a:pt x="19" y="36"/>
                    <a:pt x="12" y="34"/>
                    <a:pt x="9" y="29"/>
                  </a:cubicBezTo>
                  <a:cubicBezTo>
                    <a:pt x="6" y="22"/>
                    <a:pt x="5" y="8"/>
                    <a:pt x="10" y="5"/>
                  </a:cubicBezTo>
                  <a:cubicBezTo>
                    <a:pt x="12" y="4"/>
                    <a:pt x="19" y="3"/>
                    <a:pt x="26" y="3"/>
                  </a:cubicBezTo>
                  <a:cubicBezTo>
                    <a:pt x="33" y="4"/>
                    <a:pt x="40" y="5"/>
                    <a:pt x="43" y="9"/>
                  </a:cubicBezTo>
                  <a:cubicBezTo>
                    <a:pt x="47" y="15"/>
                    <a:pt x="40" y="31"/>
                    <a:pt x="33" y="35"/>
                  </a:cubicBezTo>
                  <a:close/>
                  <a:moveTo>
                    <a:pt x="94" y="29"/>
                  </a:moveTo>
                  <a:cubicBezTo>
                    <a:pt x="91" y="33"/>
                    <a:pt x="85" y="36"/>
                    <a:pt x="78" y="36"/>
                  </a:cubicBezTo>
                  <a:cubicBezTo>
                    <a:pt x="75" y="36"/>
                    <a:pt x="72" y="36"/>
                    <a:pt x="70" y="34"/>
                  </a:cubicBezTo>
                  <a:cubicBezTo>
                    <a:pt x="63" y="31"/>
                    <a:pt x="57" y="15"/>
                    <a:pt x="61" y="9"/>
                  </a:cubicBezTo>
                  <a:cubicBezTo>
                    <a:pt x="64" y="5"/>
                    <a:pt x="72" y="3"/>
                    <a:pt x="79" y="3"/>
                  </a:cubicBezTo>
                  <a:cubicBezTo>
                    <a:pt x="86" y="3"/>
                    <a:pt x="93" y="4"/>
                    <a:pt x="95" y="5"/>
                  </a:cubicBezTo>
                  <a:cubicBezTo>
                    <a:pt x="99" y="8"/>
                    <a:pt x="98" y="22"/>
                    <a:pt x="94" y="29"/>
                  </a:cubicBezTo>
                  <a:close/>
                </a:path>
              </a:pathLst>
            </a:custGeom>
            <a:solidFill>
              <a:srgbClr val="374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8" name="isļiḓè"/>
            <p:cNvSpPr/>
            <p:nvPr/>
          </p:nvSpPr>
          <p:spPr bwMode="auto">
            <a:xfrm>
              <a:off x="8289926" y="4325938"/>
              <a:ext cx="133350" cy="238125"/>
            </a:xfrm>
            <a:custGeom>
              <a:avLst/>
              <a:gdLst>
                <a:gd name="T0" fmla="*/ 50 w 53"/>
                <a:gd name="T1" fmla="*/ 7 h 95"/>
                <a:gd name="T2" fmla="*/ 49 w 53"/>
                <a:gd name="T3" fmla="*/ 0 h 95"/>
                <a:gd name="T4" fmla="*/ 30 w 53"/>
                <a:gd name="T5" fmla="*/ 7 h 95"/>
                <a:gd name="T6" fmla="*/ 8 w 53"/>
                <a:gd name="T7" fmla="*/ 23 h 95"/>
                <a:gd name="T8" fmla="*/ 0 w 53"/>
                <a:gd name="T9" fmla="*/ 46 h 95"/>
                <a:gd name="T10" fmla="*/ 3 w 53"/>
                <a:gd name="T11" fmla="*/ 95 h 95"/>
                <a:gd name="T12" fmla="*/ 11 w 53"/>
                <a:gd name="T13" fmla="*/ 94 h 95"/>
                <a:gd name="T14" fmla="*/ 15 w 53"/>
                <a:gd name="T15" fmla="*/ 94 h 95"/>
                <a:gd name="T16" fmla="*/ 13 w 53"/>
                <a:gd name="T17" fmla="*/ 46 h 95"/>
                <a:gd name="T18" fmla="*/ 18 w 53"/>
                <a:gd name="T19" fmla="*/ 31 h 95"/>
                <a:gd name="T20" fmla="*/ 34 w 53"/>
                <a:gd name="T21" fmla="*/ 19 h 95"/>
                <a:gd name="T22" fmla="*/ 53 w 53"/>
                <a:gd name="T23" fmla="*/ 12 h 95"/>
                <a:gd name="T24" fmla="*/ 50 w 53"/>
                <a:gd name="T25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95">
                  <a:moveTo>
                    <a:pt x="50" y="7"/>
                  </a:moveTo>
                  <a:cubicBezTo>
                    <a:pt x="49" y="5"/>
                    <a:pt x="49" y="3"/>
                    <a:pt x="49" y="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10"/>
                    <a:pt x="14" y="16"/>
                    <a:pt x="8" y="23"/>
                  </a:cubicBezTo>
                  <a:cubicBezTo>
                    <a:pt x="3" y="30"/>
                    <a:pt x="0" y="38"/>
                    <a:pt x="0" y="46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5" y="94"/>
                    <a:pt x="8" y="94"/>
                    <a:pt x="11" y="94"/>
                  </a:cubicBezTo>
                  <a:cubicBezTo>
                    <a:pt x="12" y="94"/>
                    <a:pt x="14" y="94"/>
                    <a:pt x="15" y="94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1"/>
                    <a:pt x="15" y="35"/>
                    <a:pt x="18" y="31"/>
                  </a:cubicBezTo>
                  <a:cubicBezTo>
                    <a:pt x="23" y="25"/>
                    <a:pt x="28" y="21"/>
                    <a:pt x="34" y="19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2" y="11"/>
                    <a:pt x="51" y="9"/>
                    <a:pt x="50" y="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9" name="iSļïḍê"/>
            <p:cNvSpPr/>
            <p:nvPr/>
          </p:nvSpPr>
          <p:spPr bwMode="auto">
            <a:xfrm>
              <a:off x="8237538" y="4562475"/>
              <a:ext cx="158750" cy="157163"/>
            </a:xfrm>
            <a:custGeom>
              <a:avLst/>
              <a:gdLst>
                <a:gd name="T0" fmla="*/ 24 w 63"/>
                <a:gd name="T1" fmla="*/ 1 h 63"/>
                <a:gd name="T2" fmla="*/ 0 w 63"/>
                <a:gd name="T3" fmla="*/ 32 h 63"/>
                <a:gd name="T4" fmla="*/ 32 w 63"/>
                <a:gd name="T5" fmla="*/ 63 h 63"/>
                <a:gd name="T6" fmla="*/ 63 w 63"/>
                <a:gd name="T7" fmla="*/ 32 h 63"/>
                <a:gd name="T8" fmla="*/ 36 w 63"/>
                <a:gd name="T9" fmla="*/ 0 h 63"/>
                <a:gd name="T10" fmla="*/ 32 w 63"/>
                <a:gd name="T11" fmla="*/ 0 h 63"/>
                <a:gd name="T12" fmla="*/ 24 w 63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24" y="1"/>
                  </a:moveTo>
                  <a:cubicBezTo>
                    <a:pt x="10" y="5"/>
                    <a:pt x="0" y="17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49" y="63"/>
                    <a:pt x="63" y="49"/>
                    <a:pt x="63" y="32"/>
                  </a:cubicBezTo>
                  <a:cubicBezTo>
                    <a:pt x="63" y="16"/>
                    <a:pt x="51" y="3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29" y="0"/>
                    <a:pt x="26" y="0"/>
                    <a:pt x="24" y="1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0" name="íś1iḓé"/>
            <p:cNvSpPr/>
            <p:nvPr/>
          </p:nvSpPr>
          <p:spPr bwMode="auto">
            <a:xfrm>
              <a:off x="8413751" y="4254500"/>
              <a:ext cx="188913" cy="112713"/>
            </a:xfrm>
            <a:custGeom>
              <a:avLst/>
              <a:gdLst>
                <a:gd name="T0" fmla="*/ 73 w 75"/>
                <a:gd name="T1" fmla="*/ 11 h 45"/>
                <a:gd name="T2" fmla="*/ 56 w 75"/>
                <a:gd name="T3" fmla="*/ 3 h 45"/>
                <a:gd name="T4" fmla="*/ 9 w 75"/>
                <a:gd name="T5" fmla="*/ 19 h 45"/>
                <a:gd name="T6" fmla="*/ 0 w 75"/>
                <a:gd name="T7" fmla="*/ 29 h 45"/>
                <a:gd name="T8" fmla="*/ 1 w 75"/>
                <a:gd name="T9" fmla="*/ 36 h 45"/>
                <a:gd name="T10" fmla="*/ 4 w 75"/>
                <a:gd name="T11" fmla="*/ 41 h 45"/>
                <a:gd name="T12" fmla="*/ 17 w 75"/>
                <a:gd name="T13" fmla="*/ 44 h 45"/>
                <a:gd name="T14" fmla="*/ 65 w 75"/>
                <a:gd name="T15" fmla="*/ 27 h 45"/>
                <a:gd name="T16" fmla="*/ 73 w 75"/>
                <a:gd name="T17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45">
                  <a:moveTo>
                    <a:pt x="73" y="11"/>
                  </a:moveTo>
                  <a:cubicBezTo>
                    <a:pt x="70" y="4"/>
                    <a:pt x="63" y="0"/>
                    <a:pt x="56" y="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21"/>
                    <a:pt x="1" y="25"/>
                    <a:pt x="0" y="29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40"/>
                    <a:pt x="4" y="41"/>
                  </a:cubicBezTo>
                  <a:cubicBezTo>
                    <a:pt x="8" y="44"/>
                    <a:pt x="13" y="45"/>
                    <a:pt x="17" y="44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71" y="25"/>
                    <a:pt x="75" y="17"/>
                    <a:pt x="73" y="1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1" name="îsḷïḓé"/>
            <p:cNvSpPr/>
            <p:nvPr/>
          </p:nvSpPr>
          <p:spPr bwMode="auto">
            <a:xfrm>
              <a:off x="8167688" y="4818063"/>
              <a:ext cx="893763" cy="1247775"/>
            </a:xfrm>
            <a:custGeom>
              <a:avLst/>
              <a:gdLst>
                <a:gd name="T0" fmla="*/ 283 w 563"/>
                <a:gd name="T1" fmla="*/ 0 h 786"/>
                <a:gd name="T2" fmla="*/ 274 w 563"/>
                <a:gd name="T3" fmla="*/ 0 h 786"/>
                <a:gd name="T4" fmla="*/ 0 w 563"/>
                <a:gd name="T5" fmla="*/ 0 h 786"/>
                <a:gd name="T6" fmla="*/ 30 w 563"/>
                <a:gd name="T7" fmla="*/ 786 h 786"/>
                <a:gd name="T8" fmla="*/ 274 w 563"/>
                <a:gd name="T9" fmla="*/ 786 h 786"/>
                <a:gd name="T10" fmla="*/ 283 w 563"/>
                <a:gd name="T11" fmla="*/ 786 h 786"/>
                <a:gd name="T12" fmla="*/ 530 w 563"/>
                <a:gd name="T13" fmla="*/ 786 h 786"/>
                <a:gd name="T14" fmla="*/ 563 w 563"/>
                <a:gd name="T15" fmla="*/ 0 h 786"/>
                <a:gd name="T16" fmla="*/ 283 w 563"/>
                <a:gd name="T17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3" h="786">
                  <a:moveTo>
                    <a:pt x="283" y="0"/>
                  </a:moveTo>
                  <a:lnTo>
                    <a:pt x="274" y="0"/>
                  </a:lnTo>
                  <a:lnTo>
                    <a:pt x="0" y="0"/>
                  </a:lnTo>
                  <a:lnTo>
                    <a:pt x="30" y="786"/>
                  </a:lnTo>
                  <a:lnTo>
                    <a:pt x="274" y="786"/>
                  </a:lnTo>
                  <a:lnTo>
                    <a:pt x="283" y="786"/>
                  </a:lnTo>
                  <a:lnTo>
                    <a:pt x="530" y="786"/>
                  </a:lnTo>
                  <a:lnTo>
                    <a:pt x="56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2" name="îṡļïḓe"/>
            <p:cNvSpPr/>
            <p:nvPr/>
          </p:nvSpPr>
          <p:spPr bwMode="auto">
            <a:xfrm>
              <a:off x="8167688" y="4818063"/>
              <a:ext cx="893763" cy="1247775"/>
            </a:xfrm>
            <a:custGeom>
              <a:avLst/>
              <a:gdLst>
                <a:gd name="T0" fmla="*/ 283 w 563"/>
                <a:gd name="T1" fmla="*/ 0 h 786"/>
                <a:gd name="T2" fmla="*/ 274 w 563"/>
                <a:gd name="T3" fmla="*/ 0 h 786"/>
                <a:gd name="T4" fmla="*/ 0 w 563"/>
                <a:gd name="T5" fmla="*/ 0 h 786"/>
                <a:gd name="T6" fmla="*/ 30 w 563"/>
                <a:gd name="T7" fmla="*/ 786 h 786"/>
                <a:gd name="T8" fmla="*/ 274 w 563"/>
                <a:gd name="T9" fmla="*/ 786 h 786"/>
                <a:gd name="T10" fmla="*/ 283 w 563"/>
                <a:gd name="T11" fmla="*/ 786 h 786"/>
                <a:gd name="T12" fmla="*/ 530 w 563"/>
                <a:gd name="T13" fmla="*/ 786 h 786"/>
                <a:gd name="T14" fmla="*/ 563 w 563"/>
                <a:gd name="T15" fmla="*/ 0 h 786"/>
                <a:gd name="T16" fmla="*/ 283 w 563"/>
                <a:gd name="T17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3" h="786">
                  <a:moveTo>
                    <a:pt x="283" y="0"/>
                  </a:moveTo>
                  <a:lnTo>
                    <a:pt x="274" y="0"/>
                  </a:lnTo>
                  <a:lnTo>
                    <a:pt x="0" y="0"/>
                  </a:lnTo>
                  <a:lnTo>
                    <a:pt x="30" y="786"/>
                  </a:lnTo>
                  <a:lnTo>
                    <a:pt x="274" y="786"/>
                  </a:lnTo>
                  <a:lnTo>
                    <a:pt x="283" y="786"/>
                  </a:lnTo>
                  <a:lnTo>
                    <a:pt x="530" y="786"/>
                  </a:lnTo>
                  <a:lnTo>
                    <a:pt x="563" y="0"/>
                  </a:lnTo>
                  <a:lnTo>
                    <a:pt x="28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3" name="ïṩḷïdê"/>
            <p:cNvSpPr/>
            <p:nvPr/>
          </p:nvSpPr>
          <p:spPr bwMode="auto">
            <a:xfrm>
              <a:off x="8050213" y="6038850"/>
              <a:ext cx="1128713" cy="100013"/>
            </a:xfrm>
            <a:custGeom>
              <a:avLst/>
              <a:gdLst>
                <a:gd name="T0" fmla="*/ 360 w 711"/>
                <a:gd name="T1" fmla="*/ 0 h 63"/>
                <a:gd name="T2" fmla="*/ 344 w 711"/>
                <a:gd name="T3" fmla="*/ 0 h 63"/>
                <a:gd name="T4" fmla="*/ 0 w 711"/>
                <a:gd name="T5" fmla="*/ 0 h 63"/>
                <a:gd name="T6" fmla="*/ 0 w 711"/>
                <a:gd name="T7" fmla="*/ 63 h 63"/>
                <a:gd name="T8" fmla="*/ 344 w 711"/>
                <a:gd name="T9" fmla="*/ 63 h 63"/>
                <a:gd name="T10" fmla="*/ 360 w 711"/>
                <a:gd name="T11" fmla="*/ 63 h 63"/>
                <a:gd name="T12" fmla="*/ 711 w 711"/>
                <a:gd name="T13" fmla="*/ 63 h 63"/>
                <a:gd name="T14" fmla="*/ 711 w 711"/>
                <a:gd name="T15" fmla="*/ 0 h 63"/>
                <a:gd name="T16" fmla="*/ 360 w 711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63">
                  <a:moveTo>
                    <a:pt x="360" y="0"/>
                  </a:moveTo>
                  <a:lnTo>
                    <a:pt x="344" y="0"/>
                  </a:lnTo>
                  <a:lnTo>
                    <a:pt x="0" y="0"/>
                  </a:lnTo>
                  <a:lnTo>
                    <a:pt x="0" y="63"/>
                  </a:lnTo>
                  <a:lnTo>
                    <a:pt x="344" y="63"/>
                  </a:lnTo>
                  <a:lnTo>
                    <a:pt x="360" y="63"/>
                  </a:lnTo>
                  <a:lnTo>
                    <a:pt x="711" y="63"/>
                  </a:lnTo>
                  <a:lnTo>
                    <a:pt x="711" y="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4" name="îśḻïḍê"/>
            <p:cNvSpPr/>
            <p:nvPr/>
          </p:nvSpPr>
          <p:spPr bwMode="auto">
            <a:xfrm>
              <a:off x="8050213" y="6038850"/>
              <a:ext cx="1128713" cy="100013"/>
            </a:xfrm>
            <a:custGeom>
              <a:avLst/>
              <a:gdLst>
                <a:gd name="T0" fmla="*/ 360 w 711"/>
                <a:gd name="T1" fmla="*/ 0 h 63"/>
                <a:gd name="T2" fmla="*/ 344 w 711"/>
                <a:gd name="T3" fmla="*/ 0 h 63"/>
                <a:gd name="T4" fmla="*/ 0 w 711"/>
                <a:gd name="T5" fmla="*/ 0 h 63"/>
                <a:gd name="T6" fmla="*/ 0 w 711"/>
                <a:gd name="T7" fmla="*/ 63 h 63"/>
                <a:gd name="T8" fmla="*/ 344 w 711"/>
                <a:gd name="T9" fmla="*/ 63 h 63"/>
                <a:gd name="T10" fmla="*/ 360 w 711"/>
                <a:gd name="T11" fmla="*/ 63 h 63"/>
                <a:gd name="T12" fmla="*/ 711 w 711"/>
                <a:gd name="T13" fmla="*/ 63 h 63"/>
                <a:gd name="T14" fmla="*/ 711 w 711"/>
                <a:gd name="T15" fmla="*/ 0 h 63"/>
                <a:gd name="T16" fmla="*/ 360 w 711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63">
                  <a:moveTo>
                    <a:pt x="360" y="0"/>
                  </a:moveTo>
                  <a:lnTo>
                    <a:pt x="344" y="0"/>
                  </a:lnTo>
                  <a:lnTo>
                    <a:pt x="0" y="0"/>
                  </a:lnTo>
                  <a:lnTo>
                    <a:pt x="0" y="63"/>
                  </a:lnTo>
                  <a:lnTo>
                    <a:pt x="344" y="63"/>
                  </a:lnTo>
                  <a:lnTo>
                    <a:pt x="360" y="63"/>
                  </a:lnTo>
                  <a:lnTo>
                    <a:pt x="711" y="63"/>
                  </a:lnTo>
                  <a:lnTo>
                    <a:pt x="711" y="0"/>
                  </a:lnTo>
                  <a:lnTo>
                    <a:pt x="3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5" name="ïṥḷïďé"/>
            <p:cNvSpPr/>
            <p:nvPr/>
          </p:nvSpPr>
          <p:spPr bwMode="auto">
            <a:xfrm>
              <a:off x="7978776" y="4641850"/>
              <a:ext cx="1271588" cy="350838"/>
            </a:xfrm>
            <a:custGeom>
              <a:avLst/>
              <a:gdLst>
                <a:gd name="T0" fmla="*/ 410 w 801"/>
                <a:gd name="T1" fmla="*/ 0 h 221"/>
                <a:gd name="T2" fmla="*/ 385 w 801"/>
                <a:gd name="T3" fmla="*/ 0 h 221"/>
                <a:gd name="T4" fmla="*/ 0 w 801"/>
                <a:gd name="T5" fmla="*/ 0 h 221"/>
                <a:gd name="T6" fmla="*/ 16 w 801"/>
                <a:gd name="T7" fmla="*/ 221 h 221"/>
                <a:gd name="T8" fmla="*/ 385 w 801"/>
                <a:gd name="T9" fmla="*/ 221 h 221"/>
                <a:gd name="T10" fmla="*/ 410 w 801"/>
                <a:gd name="T11" fmla="*/ 221 h 221"/>
                <a:gd name="T12" fmla="*/ 785 w 801"/>
                <a:gd name="T13" fmla="*/ 221 h 221"/>
                <a:gd name="T14" fmla="*/ 801 w 801"/>
                <a:gd name="T15" fmla="*/ 0 h 221"/>
                <a:gd name="T16" fmla="*/ 410 w 801"/>
                <a:gd name="T1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1" h="221">
                  <a:moveTo>
                    <a:pt x="410" y="0"/>
                  </a:moveTo>
                  <a:lnTo>
                    <a:pt x="385" y="0"/>
                  </a:lnTo>
                  <a:lnTo>
                    <a:pt x="0" y="0"/>
                  </a:lnTo>
                  <a:lnTo>
                    <a:pt x="16" y="221"/>
                  </a:lnTo>
                  <a:lnTo>
                    <a:pt x="385" y="221"/>
                  </a:lnTo>
                  <a:lnTo>
                    <a:pt x="410" y="221"/>
                  </a:lnTo>
                  <a:lnTo>
                    <a:pt x="785" y="221"/>
                  </a:lnTo>
                  <a:lnTo>
                    <a:pt x="801" y="0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6" name="ïŝ1ïdé"/>
            <p:cNvSpPr/>
            <p:nvPr/>
          </p:nvSpPr>
          <p:spPr bwMode="auto">
            <a:xfrm>
              <a:off x="7978776" y="4641850"/>
              <a:ext cx="1271588" cy="350838"/>
            </a:xfrm>
            <a:custGeom>
              <a:avLst/>
              <a:gdLst>
                <a:gd name="T0" fmla="*/ 410 w 801"/>
                <a:gd name="T1" fmla="*/ 0 h 221"/>
                <a:gd name="T2" fmla="*/ 385 w 801"/>
                <a:gd name="T3" fmla="*/ 0 h 221"/>
                <a:gd name="T4" fmla="*/ 0 w 801"/>
                <a:gd name="T5" fmla="*/ 0 h 221"/>
                <a:gd name="T6" fmla="*/ 16 w 801"/>
                <a:gd name="T7" fmla="*/ 221 h 221"/>
                <a:gd name="T8" fmla="*/ 385 w 801"/>
                <a:gd name="T9" fmla="*/ 221 h 221"/>
                <a:gd name="T10" fmla="*/ 410 w 801"/>
                <a:gd name="T11" fmla="*/ 221 h 221"/>
                <a:gd name="T12" fmla="*/ 785 w 801"/>
                <a:gd name="T13" fmla="*/ 221 h 221"/>
                <a:gd name="T14" fmla="*/ 801 w 801"/>
                <a:gd name="T15" fmla="*/ 0 h 221"/>
                <a:gd name="T16" fmla="*/ 410 w 801"/>
                <a:gd name="T1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1" h="221">
                  <a:moveTo>
                    <a:pt x="410" y="0"/>
                  </a:moveTo>
                  <a:lnTo>
                    <a:pt x="385" y="0"/>
                  </a:lnTo>
                  <a:lnTo>
                    <a:pt x="0" y="0"/>
                  </a:lnTo>
                  <a:lnTo>
                    <a:pt x="16" y="221"/>
                  </a:lnTo>
                  <a:lnTo>
                    <a:pt x="385" y="221"/>
                  </a:lnTo>
                  <a:lnTo>
                    <a:pt x="410" y="221"/>
                  </a:lnTo>
                  <a:lnTo>
                    <a:pt x="785" y="221"/>
                  </a:lnTo>
                  <a:lnTo>
                    <a:pt x="801" y="0"/>
                  </a:lnTo>
                  <a:lnTo>
                    <a:pt x="4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7" name="ïṡľïḍè"/>
            <p:cNvSpPr/>
            <p:nvPr/>
          </p:nvSpPr>
          <p:spPr bwMode="auto">
            <a:xfrm>
              <a:off x="7947026" y="4602163"/>
              <a:ext cx="1335088" cy="39688"/>
            </a:xfrm>
            <a:custGeom>
              <a:avLst/>
              <a:gdLst>
                <a:gd name="T0" fmla="*/ 425 w 841"/>
                <a:gd name="T1" fmla="*/ 0 h 25"/>
                <a:gd name="T2" fmla="*/ 409 w 841"/>
                <a:gd name="T3" fmla="*/ 0 h 25"/>
                <a:gd name="T4" fmla="*/ 0 w 841"/>
                <a:gd name="T5" fmla="*/ 0 h 25"/>
                <a:gd name="T6" fmla="*/ 0 w 841"/>
                <a:gd name="T7" fmla="*/ 25 h 25"/>
                <a:gd name="T8" fmla="*/ 409 w 841"/>
                <a:gd name="T9" fmla="*/ 25 h 25"/>
                <a:gd name="T10" fmla="*/ 425 w 841"/>
                <a:gd name="T11" fmla="*/ 25 h 25"/>
                <a:gd name="T12" fmla="*/ 841 w 841"/>
                <a:gd name="T13" fmla="*/ 25 h 25"/>
                <a:gd name="T14" fmla="*/ 841 w 841"/>
                <a:gd name="T15" fmla="*/ 0 h 25"/>
                <a:gd name="T16" fmla="*/ 425 w 841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1" h="25">
                  <a:moveTo>
                    <a:pt x="425" y="0"/>
                  </a:moveTo>
                  <a:lnTo>
                    <a:pt x="409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09" y="25"/>
                  </a:lnTo>
                  <a:lnTo>
                    <a:pt x="425" y="25"/>
                  </a:lnTo>
                  <a:lnTo>
                    <a:pt x="841" y="25"/>
                  </a:lnTo>
                  <a:lnTo>
                    <a:pt x="841" y="0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8" name="ï$lîďê"/>
            <p:cNvSpPr/>
            <p:nvPr/>
          </p:nvSpPr>
          <p:spPr bwMode="auto">
            <a:xfrm>
              <a:off x="7947026" y="4602163"/>
              <a:ext cx="1335088" cy="39688"/>
            </a:xfrm>
            <a:custGeom>
              <a:avLst/>
              <a:gdLst>
                <a:gd name="T0" fmla="*/ 425 w 841"/>
                <a:gd name="T1" fmla="*/ 0 h 25"/>
                <a:gd name="T2" fmla="*/ 409 w 841"/>
                <a:gd name="T3" fmla="*/ 0 h 25"/>
                <a:gd name="T4" fmla="*/ 0 w 841"/>
                <a:gd name="T5" fmla="*/ 0 h 25"/>
                <a:gd name="T6" fmla="*/ 0 w 841"/>
                <a:gd name="T7" fmla="*/ 25 h 25"/>
                <a:gd name="T8" fmla="*/ 409 w 841"/>
                <a:gd name="T9" fmla="*/ 25 h 25"/>
                <a:gd name="T10" fmla="*/ 425 w 841"/>
                <a:gd name="T11" fmla="*/ 25 h 25"/>
                <a:gd name="T12" fmla="*/ 841 w 841"/>
                <a:gd name="T13" fmla="*/ 25 h 25"/>
                <a:gd name="T14" fmla="*/ 841 w 841"/>
                <a:gd name="T15" fmla="*/ 0 h 25"/>
                <a:gd name="T16" fmla="*/ 425 w 841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1" h="25">
                  <a:moveTo>
                    <a:pt x="425" y="0"/>
                  </a:moveTo>
                  <a:lnTo>
                    <a:pt x="409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09" y="25"/>
                  </a:lnTo>
                  <a:lnTo>
                    <a:pt x="425" y="25"/>
                  </a:lnTo>
                  <a:lnTo>
                    <a:pt x="841" y="25"/>
                  </a:lnTo>
                  <a:lnTo>
                    <a:pt x="841" y="0"/>
                  </a:lnTo>
                  <a:lnTo>
                    <a:pt x="4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9" name="iṩliḍè"/>
            <p:cNvSpPr/>
            <p:nvPr/>
          </p:nvSpPr>
          <p:spPr bwMode="auto">
            <a:xfrm>
              <a:off x="8050213" y="4992688"/>
              <a:ext cx="165100" cy="1046163"/>
            </a:xfrm>
            <a:custGeom>
              <a:avLst/>
              <a:gdLst>
                <a:gd name="T0" fmla="*/ 79 w 104"/>
                <a:gd name="T1" fmla="*/ 0 h 659"/>
                <a:gd name="T2" fmla="*/ 79 w 104"/>
                <a:gd name="T3" fmla="*/ 0 h 659"/>
                <a:gd name="T4" fmla="*/ 104 w 104"/>
                <a:gd name="T5" fmla="*/ 659 h 659"/>
                <a:gd name="T6" fmla="*/ 0 w 104"/>
                <a:gd name="T7" fmla="*/ 659 h 659"/>
                <a:gd name="T8" fmla="*/ 104 w 104"/>
                <a:gd name="T9" fmla="*/ 659 h 659"/>
                <a:gd name="T10" fmla="*/ 79 w 104"/>
                <a:gd name="T11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659">
                  <a:moveTo>
                    <a:pt x="79" y="0"/>
                  </a:moveTo>
                  <a:lnTo>
                    <a:pt x="79" y="0"/>
                  </a:lnTo>
                  <a:lnTo>
                    <a:pt x="104" y="659"/>
                  </a:lnTo>
                  <a:lnTo>
                    <a:pt x="0" y="659"/>
                  </a:lnTo>
                  <a:lnTo>
                    <a:pt x="104" y="659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0" name="îŝļïďe"/>
            <p:cNvSpPr/>
            <p:nvPr/>
          </p:nvSpPr>
          <p:spPr bwMode="auto">
            <a:xfrm>
              <a:off x="8050213" y="4992688"/>
              <a:ext cx="165100" cy="1046163"/>
            </a:xfrm>
            <a:custGeom>
              <a:avLst/>
              <a:gdLst>
                <a:gd name="T0" fmla="*/ 79 w 104"/>
                <a:gd name="T1" fmla="*/ 0 h 659"/>
                <a:gd name="T2" fmla="*/ 79 w 104"/>
                <a:gd name="T3" fmla="*/ 0 h 659"/>
                <a:gd name="T4" fmla="*/ 104 w 104"/>
                <a:gd name="T5" fmla="*/ 659 h 659"/>
                <a:gd name="T6" fmla="*/ 0 w 104"/>
                <a:gd name="T7" fmla="*/ 659 h 659"/>
                <a:gd name="T8" fmla="*/ 104 w 104"/>
                <a:gd name="T9" fmla="*/ 659 h 659"/>
                <a:gd name="T10" fmla="*/ 79 w 104"/>
                <a:gd name="T11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659">
                  <a:moveTo>
                    <a:pt x="79" y="0"/>
                  </a:moveTo>
                  <a:lnTo>
                    <a:pt x="79" y="0"/>
                  </a:lnTo>
                  <a:lnTo>
                    <a:pt x="104" y="659"/>
                  </a:lnTo>
                  <a:lnTo>
                    <a:pt x="0" y="659"/>
                  </a:lnTo>
                  <a:lnTo>
                    <a:pt x="104" y="659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1" name="ïŝľïde"/>
            <p:cNvSpPr/>
            <p:nvPr/>
          </p:nvSpPr>
          <p:spPr bwMode="auto">
            <a:xfrm>
              <a:off x="8175626" y="4992688"/>
              <a:ext cx="431800" cy="1046163"/>
            </a:xfrm>
            <a:custGeom>
              <a:avLst/>
              <a:gdLst>
                <a:gd name="T0" fmla="*/ 272 w 272"/>
                <a:gd name="T1" fmla="*/ 0 h 659"/>
                <a:gd name="T2" fmla="*/ 261 w 272"/>
                <a:gd name="T3" fmla="*/ 0 h 659"/>
                <a:gd name="T4" fmla="*/ 0 w 272"/>
                <a:gd name="T5" fmla="*/ 0 h 659"/>
                <a:gd name="T6" fmla="*/ 25 w 272"/>
                <a:gd name="T7" fmla="*/ 659 h 659"/>
                <a:gd name="T8" fmla="*/ 265 w 272"/>
                <a:gd name="T9" fmla="*/ 659 h 659"/>
                <a:gd name="T10" fmla="*/ 272 w 272"/>
                <a:gd name="T11" fmla="*/ 659 h 659"/>
                <a:gd name="T12" fmla="*/ 272 w 272"/>
                <a:gd name="T1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659">
                  <a:moveTo>
                    <a:pt x="272" y="0"/>
                  </a:moveTo>
                  <a:lnTo>
                    <a:pt x="261" y="0"/>
                  </a:lnTo>
                  <a:lnTo>
                    <a:pt x="0" y="0"/>
                  </a:lnTo>
                  <a:lnTo>
                    <a:pt x="25" y="659"/>
                  </a:lnTo>
                  <a:lnTo>
                    <a:pt x="265" y="659"/>
                  </a:lnTo>
                  <a:lnTo>
                    <a:pt x="272" y="659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6C5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2" name="ïSlïďé"/>
            <p:cNvSpPr/>
            <p:nvPr/>
          </p:nvSpPr>
          <p:spPr bwMode="auto">
            <a:xfrm>
              <a:off x="8175626" y="4992688"/>
              <a:ext cx="431800" cy="1046163"/>
            </a:xfrm>
            <a:custGeom>
              <a:avLst/>
              <a:gdLst>
                <a:gd name="T0" fmla="*/ 272 w 272"/>
                <a:gd name="T1" fmla="*/ 0 h 659"/>
                <a:gd name="T2" fmla="*/ 261 w 272"/>
                <a:gd name="T3" fmla="*/ 0 h 659"/>
                <a:gd name="T4" fmla="*/ 0 w 272"/>
                <a:gd name="T5" fmla="*/ 0 h 659"/>
                <a:gd name="T6" fmla="*/ 25 w 272"/>
                <a:gd name="T7" fmla="*/ 659 h 659"/>
                <a:gd name="T8" fmla="*/ 265 w 272"/>
                <a:gd name="T9" fmla="*/ 659 h 659"/>
                <a:gd name="T10" fmla="*/ 272 w 272"/>
                <a:gd name="T11" fmla="*/ 659 h 659"/>
                <a:gd name="T12" fmla="*/ 272 w 272"/>
                <a:gd name="T1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659">
                  <a:moveTo>
                    <a:pt x="272" y="0"/>
                  </a:moveTo>
                  <a:lnTo>
                    <a:pt x="261" y="0"/>
                  </a:lnTo>
                  <a:lnTo>
                    <a:pt x="0" y="0"/>
                  </a:lnTo>
                  <a:lnTo>
                    <a:pt x="25" y="659"/>
                  </a:lnTo>
                  <a:lnTo>
                    <a:pt x="265" y="659"/>
                  </a:lnTo>
                  <a:lnTo>
                    <a:pt x="272" y="659"/>
                  </a:lnTo>
                  <a:lnTo>
                    <a:pt x="2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3" name="îṧḻîdè"/>
            <p:cNvSpPr/>
            <p:nvPr/>
          </p:nvSpPr>
          <p:spPr bwMode="auto">
            <a:xfrm>
              <a:off x="8050213" y="6038850"/>
              <a:ext cx="557213" cy="84138"/>
            </a:xfrm>
            <a:custGeom>
              <a:avLst/>
              <a:gdLst>
                <a:gd name="T0" fmla="*/ 222 w 222"/>
                <a:gd name="T1" fmla="*/ 0 h 34"/>
                <a:gd name="T2" fmla="*/ 218 w 222"/>
                <a:gd name="T3" fmla="*/ 0 h 34"/>
                <a:gd name="T4" fmla="*/ 66 w 222"/>
                <a:gd name="T5" fmla="*/ 0 h 34"/>
                <a:gd name="T6" fmla="*/ 0 w 222"/>
                <a:gd name="T7" fmla="*/ 0 h 34"/>
                <a:gd name="T8" fmla="*/ 0 w 222"/>
                <a:gd name="T9" fmla="*/ 34 h 34"/>
                <a:gd name="T10" fmla="*/ 198 w 222"/>
                <a:gd name="T11" fmla="*/ 28 h 34"/>
                <a:gd name="T12" fmla="*/ 210 w 222"/>
                <a:gd name="T13" fmla="*/ 28 h 34"/>
                <a:gd name="T14" fmla="*/ 210 w 222"/>
                <a:gd name="T15" fmla="*/ 28 h 34"/>
                <a:gd name="T16" fmla="*/ 222 w 222"/>
                <a:gd name="T17" fmla="*/ 28 h 34"/>
                <a:gd name="T18" fmla="*/ 222 w 222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34">
                  <a:moveTo>
                    <a:pt x="222" y="0"/>
                  </a:moveTo>
                  <a:cubicBezTo>
                    <a:pt x="218" y="0"/>
                    <a:pt x="218" y="0"/>
                    <a:pt x="21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6" y="30"/>
                    <a:pt x="124" y="28"/>
                    <a:pt x="198" y="28"/>
                  </a:cubicBezTo>
                  <a:cubicBezTo>
                    <a:pt x="202" y="28"/>
                    <a:pt x="206" y="28"/>
                    <a:pt x="210" y="28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4" y="28"/>
                    <a:pt x="218" y="28"/>
                    <a:pt x="222" y="28"/>
                  </a:cubicBezTo>
                  <a:cubicBezTo>
                    <a:pt x="222" y="0"/>
                    <a:pt x="222" y="0"/>
                    <a:pt x="222" y="0"/>
                  </a:cubicBezTo>
                </a:path>
              </a:pathLst>
            </a:custGeom>
            <a:solidFill>
              <a:srgbClr val="8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4" name="îṩļîḓè"/>
            <p:cNvSpPr/>
            <p:nvPr/>
          </p:nvSpPr>
          <p:spPr bwMode="auto">
            <a:xfrm>
              <a:off x="7978776" y="4641850"/>
              <a:ext cx="628650" cy="350838"/>
            </a:xfrm>
            <a:custGeom>
              <a:avLst/>
              <a:gdLst>
                <a:gd name="T0" fmla="*/ 396 w 396"/>
                <a:gd name="T1" fmla="*/ 0 h 221"/>
                <a:gd name="T2" fmla="*/ 385 w 396"/>
                <a:gd name="T3" fmla="*/ 0 h 221"/>
                <a:gd name="T4" fmla="*/ 0 w 396"/>
                <a:gd name="T5" fmla="*/ 0 h 221"/>
                <a:gd name="T6" fmla="*/ 16 w 396"/>
                <a:gd name="T7" fmla="*/ 221 h 221"/>
                <a:gd name="T8" fmla="*/ 124 w 396"/>
                <a:gd name="T9" fmla="*/ 221 h 221"/>
                <a:gd name="T10" fmla="*/ 124 w 396"/>
                <a:gd name="T11" fmla="*/ 221 h 221"/>
                <a:gd name="T12" fmla="*/ 385 w 396"/>
                <a:gd name="T13" fmla="*/ 221 h 221"/>
                <a:gd name="T14" fmla="*/ 396 w 396"/>
                <a:gd name="T15" fmla="*/ 221 h 221"/>
                <a:gd name="T16" fmla="*/ 396 w 396"/>
                <a:gd name="T1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221">
                  <a:moveTo>
                    <a:pt x="396" y="0"/>
                  </a:moveTo>
                  <a:lnTo>
                    <a:pt x="385" y="0"/>
                  </a:lnTo>
                  <a:lnTo>
                    <a:pt x="0" y="0"/>
                  </a:lnTo>
                  <a:lnTo>
                    <a:pt x="16" y="221"/>
                  </a:lnTo>
                  <a:lnTo>
                    <a:pt x="124" y="221"/>
                  </a:lnTo>
                  <a:lnTo>
                    <a:pt x="124" y="221"/>
                  </a:lnTo>
                  <a:lnTo>
                    <a:pt x="385" y="221"/>
                  </a:lnTo>
                  <a:lnTo>
                    <a:pt x="396" y="221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rgbClr val="8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5" name="íṣlîḋè"/>
            <p:cNvSpPr/>
            <p:nvPr/>
          </p:nvSpPr>
          <p:spPr bwMode="auto">
            <a:xfrm>
              <a:off x="7978776" y="4641850"/>
              <a:ext cx="628650" cy="350838"/>
            </a:xfrm>
            <a:custGeom>
              <a:avLst/>
              <a:gdLst>
                <a:gd name="T0" fmla="*/ 396 w 396"/>
                <a:gd name="T1" fmla="*/ 0 h 221"/>
                <a:gd name="T2" fmla="*/ 385 w 396"/>
                <a:gd name="T3" fmla="*/ 0 h 221"/>
                <a:gd name="T4" fmla="*/ 0 w 396"/>
                <a:gd name="T5" fmla="*/ 0 h 221"/>
                <a:gd name="T6" fmla="*/ 16 w 396"/>
                <a:gd name="T7" fmla="*/ 221 h 221"/>
                <a:gd name="T8" fmla="*/ 124 w 396"/>
                <a:gd name="T9" fmla="*/ 221 h 221"/>
                <a:gd name="T10" fmla="*/ 124 w 396"/>
                <a:gd name="T11" fmla="*/ 221 h 221"/>
                <a:gd name="T12" fmla="*/ 385 w 396"/>
                <a:gd name="T13" fmla="*/ 221 h 221"/>
                <a:gd name="T14" fmla="*/ 396 w 396"/>
                <a:gd name="T15" fmla="*/ 221 h 221"/>
                <a:gd name="T16" fmla="*/ 396 w 396"/>
                <a:gd name="T1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221">
                  <a:moveTo>
                    <a:pt x="396" y="0"/>
                  </a:moveTo>
                  <a:lnTo>
                    <a:pt x="385" y="0"/>
                  </a:lnTo>
                  <a:lnTo>
                    <a:pt x="0" y="0"/>
                  </a:lnTo>
                  <a:lnTo>
                    <a:pt x="16" y="221"/>
                  </a:lnTo>
                  <a:lnTo>
                    <a:pt x="124" y="221"/>
                  </a:lnTo>
                  <a:lnTo>
                    <a:pt x="124" y="221"/>
                  </a:lnTo>
                  <a:lnTo>
                    <a:pt x="385" y="221"/>
                  </a:lnTo>
                  <a:lnTo>
                    <a:pt x="396" y="221"/>
                  </a:lnTo>
                  <a:lnTo>
                    <a:pt x="3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6" name="i$ľiďé"/>
            <p:cNvSpPr/>
            <p:nvPr/>
          </p:nvSpPr>
          <p:spPr bwMode="auto">
            <a:xfrm>
              <a:off x="7947026" y="4602163"/>
              <a:ext cx="660400" cy="39688"/>
            </a:xfrm>
            <a:custGeom>
              <a:avLst/>
              <a:gdLst>
                <a:gd name="T0" fmla="*/ 416 w 416"/>
                <a:gd name="T1" fmla="*/ 0 h 25"/>
                <a:gd name="T2" fmla="*/ 409 w 416"/>
                <a:gd name="T3" fmla="*/ 0 h 25"/>
                <a:gd name="T4" fmla="*/ 276 w 416"/>
                <a:gd name="T5" fmla="*/ 0 h 25"/>
                <a:gd name="T6" fmla="*/ 189 w 416"/>
                <a:gd name="T7" fmla="*/ 0 h 25"/>
                <a:gd name="T8" fmla="*/ 0 w 416"/>
                <a:gd name="T9" fmla="*/ 0 h 25"/>
                <a:gd name="T10" fmla="*/ 0 w 416"/>
                <a:gd name="T11" fmla="*/ 25 h 25"/>
                <a:gd name="T12" fmla="*/ 20 w 416"/>
                <a:gd name="T13" fmla="*/ 25 h 25"/>
                <a:gd name="T14" fmla="*/ 409 w 416"/>
                <a:gd name="T15" fmla="*/ 25 h 25"/>
                <a:gd name="T16" fmla="*/ 416 w 416"/>
                <a:gd name="T17" fmla="*/ 25 h 25"/>
                <a:gd name="T18" fmla="*/ 416 w 416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6" h="25">
                  <a:moveTo>
                    <a:pt x="416" y="0"/>
                  </a:moveTo>
                  <a:lnTo>
                    <a:pt x="409" y="0"/>
                  </a:lnTo>
                  <a:lnTo>
                    <a:pt x="276" y="0"/>
                  </a:lnTo>
                  <a:lnTo>
                    <a:pt x="189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20" y="25"/>
                  </a:lnTo>
                  <a:lnTo>
                    <a:pt x="409" y="25"/>
                  </a:lnTo>
                  <a:lnTo>
                    <a:pt x="416" y="25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6C5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7" name="ïṧ1íḑê"/>
            <p:cNvSpPr/>
            <p:nvPr/>
          </p:nvSpPr>
          <p:spPr bwMode="auto">
            <a:xfrm>
              <a:off x="7947026" y="4602163"/>
              <a:ext cx="660400" cy="39688"/>
            </a:xfrm>
            <a:custGeom>
              <a:avLst/>
              <a:gdLst>
                <a:gd name="T0" fmla="*/ 416 w 416"/>
                <a:gd name="T1" fmla="*/ 0 h 25"/>
                <a:gd name="T2" fmla="*/ 409 w 416"/>
                <a:gd name="T3" fmla="*/ 0 h 25"/>
                <a:gd name="T4" fmla="*/ 276 w 416"/>
                <a:gd name="T5" fmla="*/ 0 h 25"/>
                <a:gd name="T6" fmla="*/ 189 w 416"/>
                <a:gd name="T7" fmla="*/ 0 h 25"/>
                <a:gd name="T8" fmla="*/ 0 w 416"/>
                <a:gd name="T9" fmla="*/ 0 h 25"/>
                <a:gd name="T10" fmla="*/ 0 w 416"/>
                <a:gd name="T11" fmla="*/ 25 h 25"/>
                <a:gd name="T12" fmla="*/ 20 w 416"/>
                <a:gd name="T13" fmla="*/ 25 h 25"/>
                <a:gd name="T14" fmla="*/ 409 w 416"/>
                <a:gd name="T15" fmla="*/ 25 h 25"/>
                <a:gd name="T16" fmla="*/ 416 w 416"/>
                <a:gd name="T17" fmla="*/ 25 h 25"/>
                <a:gd name="T18" fmla="*/ 416 w 416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6" h="25">
                  <a:moveTo>
                    <a:pt x="416" y="0"/>
                  </a:moveTo>
                  <a:lnTo>
                    <a:pt x="409" y="0"/>
                  </a:lnTo>
                  <a:lnTo>
                    <a:pt x="276" y="0"/>
                  </a:lnTo>
                  <a:lnTo>
                    <a:pt x="189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20" y="25"/>
                  </a:lnTo>
                  <a:lnTo>
                    <a:pt x="409" y="25"/>
                  </a:lnTo>
                  <a:lnTo>
                    <a:pt x="416" y="25"/>
                  </a:lnTo>
                  <a:lnTo>
                    <a:pt x="4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8" name="î$ļíḑé"/>
            <p:cNvSpPr/>
            <p:nvPr/>
          </p:nvSpPr>
          <p:spPr bwMode="auto">
            <a:xfrm>
              <a:off x="7693026" y="6122988"/>
              <a:ext cx="1709738" cy="133350"/>
            </a:xfrm>
            <a:custGeom>
              <a:avLst/>
              <a:gdLst>
                <a:gd name="T0" fmla="*/ 142 w 681"/>
                <a:gd name="T1" fmla="*/ 0 h 53"/>
                <a:gd name="T2" fmla="*/ 0 w 681"/>
                <a:gd name="T3" fmla="*/ 23 h 53"/>
                <a:gd name="T4" fmla="*/ 340 w 681"/>
                <a:gd name="T5" fmla="*/ 53 h 53"/>
                <a:gd name="T6" fmla="*/ 681 w 681"/>
                <a:gd name="T7" fmla="*/ 23 h 53"/>
                <a:gd name="T8" fmla="*/ 592 w 681"/>
                <a:gd name="T9" fmla="*/ 4 h 53"/>
                <a:gd name="T10" fmla="*/ 592 w 681"/>
                <a:gd name="T11" fmla="*/ 6 h 53"/>
                <a:gd name="T12" fmla="*/ 370 w 681"/>
                <a:gd name="T13" fmla="*/ 6 h 53"/>
                <a:gd name="T14" fmla="*/ 360 w 681"/>
                <a:gd name="T15" fmla="*/ 6 h 53"/>
                <a:gd name="T16" fmla="*/ 142 w 681"/>
                <a:gd name="T17" fmla="*/ 6 h 53"/>
                <a:gd name="T18" fmla="*/ 142 w 681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1" h="53">
                  <a:moveTo>
                    <a:pt x="142" y="0"/>
                  </a:moveTo>
                  <a:cubicBezTo>
                    <a:pt x="56" y="5"/>
                    <a:pt x="0" y="14"/>
                    <a:pt x="0" y="23"/>
                  </a:cubicBezTo>
                  <a:cubicBezTo>
                    <a:pt x="0" y="40"/>
                    <a:pt x="152" y="53"/>
                    <a:pt x="340" y="53"/>
                  </a:cubicBezTo>
                  <a:cubicBezTo>
                    <a:pt x="528" y="53"/>
                    <a:pt x="681" y="40"/>
                    <a:pt x="681" y="23"/>
                  </a:cubicBezTo>
                  <a:cubicBezTo>
                    <a:pt x="681" y="16"/>
                    <a:pt x="647" y="9"/>
                    <a:pt x="592" y="4"/>
                  </a:cubicBezTo>
                  <a:cubicBezTo>
                    <a:pt x="592" y="6"/>
                    <a:pt x="592" y="6"/>
                    <a:pt x="592" y="6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60" y="6"/>
                    <a:pt x="360" y="6"/>
                    <a:pt x="360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2" y="0"/>
                    <a:pt x="142" y="0"/>
                    <a:pt x="142" y="0"/>
                  </a:cubicBezTo>
                </a:path>
              </a:pathLst>
            </a:custGeom>
            <a:solidFill>
              <a:srgbClr val="A8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9" name="îsļídè"/>
            <p:cNvSpPr/>
            <p:nvPr/>
          </p:nvSpPr>
          <p:spPr bwMode="auto">
            <a:xfrm>
              <a:off x="8050213" y="6108700"/>
              <a:ext cx="1128713" cy="30163"/>
            </a:xfrm>
            <a:custGeom>
              <a:avLst/>
              <a:gdLst>
                <a:gd name="T0" fmla="*/ 222 w 450"/>
                <a:gd name="T1" fmla="*/ 0 h 12"/>
                <a:gd name="T2" fmla="*/ 222 w 450"/>
                <a:gd name="T3" fmla="*/ 12 h 12"/>
                <a:gd name="T4" fmla="*/ 218 w 450"/>
                <a:gd name="T5" fmla="*/ 12 h 12"/>
                <a:gd name="T6" fmla="*/ 0 w 450"/>
                <a:gd name="T7" fmla="*/ 12 h 12"/>
                <a:gd name="T8" fmla="*/ 0 w 450"/>
                <a:gd name="T9" fmla="*/ 6 h 12"/>
                <a:gd name="T10" fmla="*/ 0 w 450"/>
                <a:gd name="T11" fmla="*/ 6 h 12"/>
                <a:gd name="T12" fmla="*/ 0 w 450"/>
                <a:gd name="T13" fmla="*/ 12 h 12"/>
                <a:gd name="T14" fmla="*/ 218 w 450"/>
                <a:gd name="T15" fmla="*/ 12 h 12"/>
                <a:gd name="T16" fmla="*/ 228 w 450"/>
                <a:gd name="T17" fmla="*/ 12 h 12"/>
                <a:gd name="T18" fmla="*/ 450 w 450"/>
                <a:gd name="T19" fmla="*/ 12 h 12"/>
                <a:gd name="T20" fmla="*/ 450 w 450"/>
                <a:gd name="T21" fmla="*/ 10 h 12"/>
                <a:gd name="T22" fmla="*/ 222 w 450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0" h="12">
                  <a:moveTo>
                    <a:pt x="222" y="0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28" y="12"/>
                    <a:pt x="228" y="12"/>
                    <a:pt x="228" y="12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0" y="10"/>
                    <a:pt x="450" y="10"/>
                    <a:pt x="450" y="10"/>
                  </a:cubicBezTo>
                  <a:cubicBezTo>
                    <a:pt x="393" y="4"/>
                    <a:pt x="312" y="1"/>
                    <a:pt x="222" y="0"/>
                  </a:cubicBezTo>
                </a:path>
              </a:pathLst>
            </a:custGeom>
            <a:solidFill>
              <a:srgbClr val="545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0" name="îśḻïḑè"/>
            <p:cNvSpPr/>
            <p:nvPr/>
          </p:nvSpPr>
          <p:spPr bwMode="auto">
            <a:xfrm>
              <a:off x="8050213" y="6108700"/>
              <a:ext cx="557213" cy="30163"/>
            </a:xfrm>
            <a:custGeom>
              <a:avLst/>
              <a:gdLst>
                <a:gd name="T0" fmla="*/ 198 w 222"/>
                <a:gd name="T1" fmla="*/ 0 h 12"/>
                <a:gd name="T2" fmla="*/ 0 w 222"/>
                <a:gd name="T3" fmla="*/ 6 h 12"/>
                <a:gd name="T4" fmla="*/ 0 w 222"/>
                <a:gd name="T5" fmla="*/ 12 h 12"/>
                <a:gd name="T6" fmla="*/ 218 w 222"/>
                <a:gd name="T7" fmla="*/ 12 h 12"/>
                <a:gd name="T8" fmla="*/ 222 w 222"/>
                <a:gd name="T9" fmla="*/ 12 h 12"/>
                <a:gd name="T10" fmla="*/ 222 w 222"/>
                <a:gd name="T11" fmla="*/ 0 h 12"/>
                <a:gd name="T12" fmla="*/ 210 w 222"/>
                <a:gd name="T13" fmla="*/ 0 h 12"/>
                <a:gd name="T14" fmla="*/ 210 w 222"/>
                <a:gd name="T15" fmla="*/ 0 h 12"/>
                <a:gd name="T16" fmla="*/ 198 w 22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12">
                  <a:moveTo>
                    <a:pt x="198" y="0"/>
                  </a:moveTo>
                  <a:cubicBezTo>
                    <a:pt x="124" y="0"/>
                    <a:pt x="56" y="2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22" y="12"/>
                    <a:pt x="222" y="12"/>
                    <a:pt x="222" y="12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18" y="0"/>
                    <a:pt x="214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6" y="0"/>
                    <a:pt x="202" y="0"/>
                    <a:pt x="198" y="0"/>
                  </a:cubicBezTo>
                </a:path>
              </a:pathLst>
            </a:custGeom>
            <a:solidFill>
              <a:srgbClr val="5C5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1" name="ï$ḷïďé"/>
            <p:cNvSpPr/>
            <p:nvPr/>
          </p:nvSpPr>
          <p:spPr bwMode="auto">
            <a:xfrm>
              <a:off x="7150101" y="5664200"/>
              <a:ext cx="173038" cy="115888"/>
            </a:xfrm>
            <a:custGeom>
              <a:avLst/>
              <a:gdLst>
                <a:gd name="T0" fmla="*/ 69 w 69"/>
                <a:gd name="T1" fmla="*/ 46 h 46"/>
                <a:gd name="T2" fmla="*/ 69 w 69"/>
                <a:gd name="T3" fmla="*/ 0 h 46"/>
                <a:gd name="T4" fmla="*/ 34 w 69"/>
                <a:gd name="T5" fmla="*/ 9 h 46"/>
                <a:gd name="T6" fmla="*/ 0 w 69"/>
                <a:gd name="T7" fmla="*/ 0 h 46"/>
                <a:gd name="T8" fmla="*/ 0 w 69"/>
                <a:gd name="T9" fmla="*/ 46 h 46"/>
                <a:gd name="T10" fmla="*/ 69 w 69"/>
                <a:gd name="T1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46">
                  <a:moveTo>
                    <a:pt x="69" y="46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56" y="8"/>
                    <a:pt x="34" y="9"/>
                    <a:pt x="34" y="9"/>
                  </a:cubicBezTo>
                  <a:cubicBezTo>
                    <a:pt x="34" y="9"/>
                    <a:pt x="12" y="8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lnTo>
                    <a:pt x="69" y="46"/>
                  </a:lnTo>
                  <a:close/>
                </a:path>
              </a:pathLst>
            </a:custGeom>
            <a:solidFill>
              <a:srgbClr val="FFE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2" name="iṩḻíḑè"/>
            <p:cNvSpPr/>
            <p:nvPr/>
          </p:nvSpPr>
          <p:spPr bwMode="auto">
            <a:xfrm>
              <a:off x="7150101" y="5707063"/>
              <a:ext cx="173038" cy="100013"/>
            </a:xfrm>
            <a:custGeom>
              <a:avLst/>
              <a:gdLst>
                <a:gd name="T0" fmla="*/ 69 w 69"/>
                <a:gd name="T1" fmla="*/ 40 h 40"/>
                <a:gd name="T2" fmla="*/ 69 w 69"/>
                <a:gd name="T3" fmla="*/ 0 h 40"/>
                <a:gd name="T4" fmla="*/ 34 w 69"/>
                <a:gd name="T5" fmla="*/ 8 h 40"/>
                <a:gd name="T6" fmla="*/ 0 w 69"/>
                <a:gd name="T7" fmla="*/ 0 h 40"/>
                <a:gd name="T8" fmla="*/ 0 w 69"/>
                <a:gd name="T9" fmla="*/ 40 h 40"/>
                <a:gd name="T10" fmla="*/ 69 w 69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40">
                  <a:moveTo>
                    <a:pt x="69" y="4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56" y="7"/>
                    <a:pt x="34" y="8"/>
                    <a:pt x="34" y="8"/>
                  </a:cubicBezTo>
                  <a:cubicBezTo>
                    <a:pt x="34" y="8"/>
                    <a:pt x="12" y="7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6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3" name="iṡḷîdé"/>
            <p:cNvSpPr/>
            <p:nvPr/>
          </p:nvSpPr>
          <p:spPr bwMode="auto">
            <a:xfrm>
              <a:off x="6886576" y="5740400"/>
              <a:ext cx="701675" cy="246063"/>
            </a:xfrm>
            <a:custGeom>
              <a:avLst/>
              <a:gdLst>
                <a:gd name="T0" fmla="*/ 258 w 279"/>
                <a:gd name="T1" fmla="*/ 22 h 98"/>
                <a:gd name="T2" fmla="*/ 174 w 279"/>
                <a:gd name="T3" fmla="*/ 0 h 98"/>
                <a:gd name="T4" fmla="*/ 139 w 279"/>
                <a:gd name="T5" fmla="*/ 7 h 98"/>
                <a:gd name="T6" fmla="*/ 105 w 279"/>
                <a:gd name="T7" fmla="*/ 0 h 98"/>
                <a:gd name="T8" fmla="*/ 20 w 279"/>
                <a:gd name="T9" fmla="*/ 22 h 98"/>
                <a:gd name="T10" fmla="*/ 0 w 279"/>
                <a:gd name="T11" fmla="*/ 98 h 98"/>
                <a:gd name="T12" fmla="*/ 139 w 279"/>
                <a:gd name="T13" fmla="*/ 98 h 98"/>
                <a:gd name="T14" fmla="*/ 279 w 279"/>
                <a:gd name="T15" fmla="*/ 98 h 98"/>
                <a:gd name="T16" fmla="*/ 258 w 279"/>
                <a:gd name="T17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98">
                  <a:moveTo>
                    <a:pt x="258" y="22"/>
                  </a:moveTo>
                  <a:cubicBezTo>
                    <a:pt x="248" y="16"/>
                    <a:pt x="219" y="18"/>
                    <a:pt x="174" y="0"/>
                  </a:cubicBezTo>
                  <a:cubicBezTo>
                    <a:pt x="161" y="6"/>
                    <a:pt x="139" y="7"/>
                    <a:pt x="139" y="7"/>
                  </a:cubicBezTo>
                  <a:cubicBezTo>
                    <a:pt x="139" y="7"/>
                    <a:pt x="117" y="6"/>
                    <a:pt x="105" y="0"/>
                  </a:cubicBezTo>
                  <a:cubicBezTo>
                    <a:pt x="60" y="18"/>
                    <a:pt x="30" y="16"/>
                    <a:pt x="20" y="22"/>
                  </a:cubicBezTo>
                  <a:cubicBezTo>
                    <a:pt x="10" y="29"/>
                    <a:pt x="0" y="98"/>
                    <a:pt x="0" y="98"/>
                  </a:cubicBezTo>
                  <a:cubicBezTo>
                    <a:pt x="139" y="98"/>
                    <a:pt x="139" y="98"/>
                    <a:pt x="13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68" y="29"/>
                    <a:pt x="258" y="2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4" name="ïṧ1îde"/>
            <p:cNvSpPr/>
            <p:nvPr/>
          </p:nvSpPr>
          <p:spPr bwMode="auto">
            <a:xfrm>
              <a:off x="7045326" y="5319713"/>
              <a:ext cx="411163" cy="628650"/>
            </a:xfrm>
            <a:custGeom>
              <a:avLst/>
              <a:gdLst>
                <a:gd name="T0" fmla="*/ 158 w 164"/>
                <a:gd name="T1" fmla="*/ 98 h 251"/>
                <a:gd name="T2" fmla="*/ 135 w 164"/>
                <a:gd name="T3" fmla="*/ 23 h 251"/>
                <a:gd name="T4" fmla="*/ 121 w 164"/>
                <a:gd name="T5" fmla="*/ 14 h 251"/>
                <a:gd name="T6" fmla="*/ 93 w 164"/>
                <a:gd name="T7" fmla="*/ 2 h 251"/>
                <a:gd name="T8" fmla="*/ 85 w 164"/>
                <a:gd name="T9" fmla="*/ 2 h 251"/>
                <a:gd name="T10" fmla="*/ 65 w 164"/>
                <a:gd name="T11" fmla="*/ 2 h 251"/>
                <a:gd name="T12" fmla="*/ 41 w 164"/>
                <a:gd name="T13" fmla="*/ 14 h 251"/>
                <a:gd name="T14" fmla="*/ 29 w 164"/>
                <a:gd name="T15" fmla="*/ 23 h 251"/>
                <a:gd name="T16" fmla="*/ 5 w 164"/>
                <a:gd name="T17" fmla="*/ 98 h 251"/>
                <a:gd name="T18" fmla="*/ 26 w 164"/>
                <a:gd name="T19" fmla="*/ 206 h 251"/>
                <a:gd name="T20" fmla="*/ 76 w 164"/>
                <a:gd name="T21" fmla="*/ 251 h 251"/>
                <a:gd name="T22" fmla="*/ 124 w 164"/>
                <a:gd name="T23" fmla="*/ 211 h 251"/>
                <a:gd name="T24" fmla="*/ 125 w 164"/>
                <a:gd name="T25" fmla="*/ 211 h 251"/>
                <a:gd name="T26" fmla="*/ 158 w 164"/>
                <a:gd name="T27" fmla="*/ 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4" h="251">
                  <a:moveTo>
                    <a:pt x="158" y="98"/>
                  </a:moveTo>
                  <a:cubicBezTo>
                    <a:pt x="151" y="79"/>
                    <a:pt x="157" y="23"/>
                    <a:pt x="135" y="23"/>
                  </a:cubicBezTo>
                  <a:cubicBezTo>
                    <a:pt x="133" y="18"/>
                    <a:pt x="128" y="14"/>
                    <a:pt x="121" y="14"/>
                  </a:cubicBezTo>
                  <a:cubicBezTo>
                    <a:pt x="113" y="7"/>
                    <a:pt x="103" y="2"/>
                    <a:pt x="93" y="2"/>
                  </a:cubicBezTo>
                  <a:cubicBezTo>
                    <a:pt x="90" y="2"/>
                    <a:pt x="88" y="2"/>
                    <a:pt x="85" y="2"/>
                  </a:cubicBezTo>
                  <a:cubicBezTo>
                    <a:pt x="77" y="0"/>
                    <a:pt x="71" y="0"/>
                    <a:pt x="65" y="2"/>
                  </a:cubicBezTo>
                  <a:cubicBezTo>
                    <a:pt x="57" y="4"/>
                    <a:pt x="49" y="8"/>
                    <a:pt x="41" y="14"/>
                  </a:cubicBezTo>
                  <a:cubicBezTo>
                    <a:pt x="35" y="14"/>
                    <a:pt x="30" y="19"/>
                    <a:pt x="29" y="23"/>
                  </a:cubicBezTo>
                  <a:cubicBezTo>
                    <a:pt x="6" y="23"/>
                    <a:pt x="12" y="79"/>
                    <a:pt x="5" y="98"/>
                  </a:cubicBezTo>
                  <a:cubicBezTo>
                    <a:pt x="0" y="114"/>
                    <a:pt x="4" y="185"/>
                    <a:pt x="26" y="206"/>
                  </a:cubicBezTo>
                  <a:cubicBezTo>
                    <a:pt x="38" y="233"/>
                    <a:pt x="56" y="251"/>
                    <a:pt x="76" y="251"/>
                  </a:cubicBezTo>
                  <a:cubicBezTo>
                    <a:pt x="95" y="251"/>
                    <a:pt x="112" y="235"/>
                    <a:pt x="124" y="211"/>
                  </a:cubicBezTo>
                  <a:cubicBezTo>
                    <a:pt x="125" y="211"/>
                    <a:pt x="125" y="211"/>
                    <a:pt x="125" y="211"/>
                  </a:cubicBezTo>
                  <a:cubicBezTo>
                    <a:pt x="157" y="211"/>
                    <a:pt x="164" y="117"/>
                    <a:pt x="158" y="98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5" name="ïṧ1iḍé"/>
            <p:cNvSpPr/>
            <p:nvPr/>
          </p:nvSpPr>
          <p:spPr bwMode="auto">
            <a:xfrm>
              <a:off x="8067676" y="5637213"/>
              <a:ext cx="179388" cy="120650"/>
            </a:xfrm>
            <a:custGeom>
              <a:avLst/>
              <a:gdLst>
                <a:gd name="T0" fmla="*/ 72 w 72"/>
                <a:gd name="T1" fmla="*/ 48 h 48"/>
                <a:gd name="T2" fmla="*/ 72 w 72"/>
                <a:gd name="T3" fmla="*/ 0 h 48"/>
                <a:gd name="T4" fmla="*/ 36 w 72"/>
                <a:gd name="T5" fmla="*/ 9 h 48"/>
                <a:gd name="T6" fmla="*/ 0 w 72"/>
                <a:gd name="T7" fmla="*/ 0 h 48"/>
                <a:gd name="T8" fmla="*/ 0 w 72"/>
                <a:gd name="T9" fmla="*/ 48 h 48"/>
                <a:gd name="T10" fmla="*/ 72 w 7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8">
                  <a:moveTo>
                    <a:pt x="72" y="48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59" y="8"/>
                    <a:pt x="36" y="9"/>
                    <a:pt x="36" y="9"/>
                  </a:cubicBezTo>
                  <a:cubicBezTo>
                    <a:pt x="36" y="9"/>
                    <a:pt x="12" y="8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72" y="48"/>
                  </a:lnTo>
                  <a:close/>
                </a:path>
              </a:pathLst>
            </a:custGeom>
            <a:solidFill>
              <a:srgbClr val="FFE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6" name="îš1îḍè"/>
            <p:cNvSpPr/>
            <p:nvPr/>
          </p:nvSpPr>
          <p:spPr bwMode="auto">
            <a:xfrm>
              <a:off x="8067676" y="5683250"/>
              <a:ext cx="179388" cy="101600"/>
            </a:xfrm>
            <a:custGeom>
              <a:avLst/>
              <a:gdLst>
                <a:gd name="T0" fmla="*/ 72 w 72"/>
                <a:gd name="T1" fmla="*/ 41 h 41"/>
                <a:gd name="T2" fmla="*/ 72 w 72"/>
                <a:gd name="T3" fmla="*/ 0 h 41"/>
                <a:gd name="T4" fmla="*/ 36 w 72"/>
                <a:gd name="T5" fmla="*/ 8 h 41"/>
                <a:gd name="T6" fmla="*/ 0 w 72"/>
                <a:gd name="T7" fmla="*/ 0 h 41"/>
                <a:gd name="T8" fmla="*/ 0 w 72"/>
                <a:gd name="T9" fmla="*/ 41 h 41"/>
                <a:gd name="T10" fmla="*/ 72 w 72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1">
                  <a:moveTo>
                    <a:pt x="72" y="41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59" y="7"/>
                    <a:pt x="36" y="8"/>
                    <a:pt x="36" y="8"/>
                  </a:cubicBezTo>
                  <a:cubicBezTo>
                    <a:pt x="36" y="8"/>
                    <a:pt x="12" y="7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7" name="iṧľïḋe"/>
            <p:cNvSpPr/>
            <p:nvPr/>
          </p:nvSpPr>
          <p:spPr bwMode="auto">
            <a:xfrm>
              <a:off x="7788276" y="5715000"/>
              <a:ext cx="735013" cy="258763"/>
            </a:xfrm>
            <a:custGeom>
              <a:avLst/>
              <a:gdLst>
                <a:gd name="T0" fmla="*/ 272 w 293"/>
                <a:gd name="T1" fmla="*/ 24 h 103"/>
                <a:gd name="T2" fmla="*/ 183 w 293"/>
                <a:gd name="T3" fmla="*/ 0 h 103"/>
                <a:gd name="T4" fmla="*/ 147 w 293"/>
                <a:gd name="T5" fmla="*/ 8 h 103"/>
                <a:gd name="T6" fmla="*/ 111 w 293"/>
                <a:gd name="T7" fmla="*/ 0 h 103"/>
                <a:gd name="T8" fmla="*/ 22 w 293"/>
                <a:gd name="T9" fmla="*/ 24 h 103"/>
                <a:gd name="T10" fmla="*/ 0 w 293"/>
                <a:gd name="T11" fmla="*/ 103 h 103"/>
                <a:gd name="T12" fmla="*/ 147 w 293"/>
                <a:gd name="T13" fmla="*/ 103 h 103"/>
                <a:gd name="T14" fmla="*/ 293 w 293"/>
                <a:gd name="T15" fmla="*/ 103 h 103"/>
                <a:gd name="T16" fmla="*/ 272 w 293"/>
                <a:gd name="T17" fmla="*/ 2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3" h="103">
                  <a:moveTo>
                    <a:pt x="272" y="24"/>
                  </a:moveTo>
                  <a:cubicBezTo>
                    <a:pt x="261" y="17"/>
                    <a:pt x="230" y="20"/>
                    <a:pt x="183" y="0"/>
                  </a:cubicBezTo>
                  <a:cubicBezTo>
                    <a:pt x="170" y="7"/>
                    <a:pt x="147" y="8"/>
                    <a:pt x="147" y="8"/>
                  </a:cubicBezTo>
                  <a:cubicBezTo>
                    <a:pt x="147" y="8"/>
                    <a:pt x="123" y="7"/>
                    <a:pt x="111" y="0"/>
                  </a:cubicBezTo>
                  <a:cubicBezTo>
                    <a:pt x="63" y="20"/>
                    <a:pt x="32" y="17"/>
                    <a:pt x="22" y="24"/>
                  </a:cubicBezTo>
                  <a:cubicBezTo>
                    <a:pt x="11" y="31"/>
                    <a:pt x="0" y="103"/>
                    <a:pt x="0" y="103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293" y="103"/>
                    <a:pt x="293" y="103"/>
                    <a:pt x="293" y="103"/>
                  </a:cubicBezTo>
                  <a:cubicBezTo>
                    <a:pt x="293" y="103"/>
                    <a:pt x="282" y="31"/>
                    <a:pt x="272" y="2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8" name="îśļídé"/>
            <p:cNvSpPr/>
            <p:nvPr/>
          </p:nvSpPr>
          <p:spPr bwMode="auto">
            <a:xfrm>
              <a:off x="7916863" y="5233988"/>
              <a:ext cx="403225" cy="463550"/>
            </a:xfrm>
            <a:custGeom>
              <a:avLst/>
              <a:gdLst>
                <a:gd name="T0" fmla="*/ 160 w 161"/>
                <a:gd name="T1" fmla="*/ 82 h 185"/>
                <a:gd name="T2" fmla="*/ 136 w 161"/>
                <a:gd name="T3" fmla="*/ 22 h 185"/>
                <a:gd name="T4" fmla="*/ 49 w 161"/>
                <a:gd name="T5" fmla="*/ 27 h 185"/>
                <a:gd name="T6" fmla="*/ 15 w 161"/>
                <a:gd name="T7" fmla="*/ 29 h 185"/>
                <a:gd name="T8" fmla="*/ 27 w 161"/>
                <a:gd name="T9" fmla="*/ 75 h 185"/>
                <a:gd name="T10" fmla="*/ 33 w 161"/>
                <a:gd name="T11" fmla="*/ 78 h 185"/>
                <a:gd name="T12" fmla="*/ 30 w 161"/>
                <a:gd name="T13" fmla="*/ 103 h 185"/>
                <a:gd name="T14" fmla="*/ 72 w 161"/>
                <a:gd name="T15" fmla="*/ 175 h 185"/>
                <a:gd name="T16" fmla="*/ 96 w 161"/>
                <a:gd name="T17" fmla="*/ 185 h 185"/>
                <a:gd name="T18" fmla="*/ 125 w 161"/>
                <a:gd name="T19" fmla="*/ 171 h 185"/>
                <a:gd name="T20" fmla="*/ 142 w 161"/>
                <a:gd name="T21" fmla="*/ 156 h 185"/>
                <a:gd name="T22" fmla="*/ 145 w 161"/>
                <a:gd name="T23" fmla="*/ 151 h 185"/>
                <a:gd name="T24" fmla="*/ 146 w 161"/>
                <a:gd name="T25" fmla="*/ 150 h 185"/>
                <a:gd name="T26" fmla="*/ 160 w 161"/>
                <a:gd name="T27" fmla="*/ 103 h 185"/>
                <a:gd name="T28" fmla="*/ 160 w 161"/>
                <a:gd name="T29" fmla="*/ 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85">
                  <a:moveTo>
                    <a:pt x="160" y="82"/>
                  </a:moveTo>
                  <a:cubicBezTo>
                    <a:pt x="161" y="56"/>
                    <a:pt x="157" y="27"/>
                    <a:pt x="136" y="22"/>
                  </a:cubicBezTo>
                  <a:cubicBezTo>
                    <a:pt x="108" y="0"/>
                    <a:pt x="67" y="10"/>
                    <a:pt x="49" y="27"/>
                  </a:cubicBezTo>
                  <a:cubicBezTo>
                    <a:pt x="32" y="33"/>
                    <a:pt x="19" y="34"/>
                    <a:pt x="15" y="29"/>
                  </a:cubicBezTo>
                  <a:cubicBezTo>
                    <a:pt x="15" y="29"/>
                    <a:pt x="0" y="59"/>
                    <a:pt x="27" y="75"/>
                  </a:cubicBezTo>
                  <a:cubicBezTo>
                    <a:pt x="29" y="76"/>
                    <a:pt x="31" y="77"/>
                    <a:pt x="33" y="78"/>
                  </a:cubicBezTo>
                  <a:cubicBezTo>
                    <a:pt x="31" y="87"/>
                    <a:pt x="30" y="96"/>
                    <a:pt x="30" y="103"/>
                  </a:cubicBezTo>
                  <a:cubicBezTo>
                    <a:pt x="30" y="136"/>
                    <a:pt x="48" y="164"/>
                    <a:pt x="72" y="175"/>
                  </a:cubicBezTo>
                  <a:cubicBezTo>
                    <a:pt x="81" y="180"/>
                    <a:pt x="90" y="185"/>
                    <a:pt x="96" y="185"/>
                  </a:cubicBezTo>
                  <a:cubicBezTo>
                    <a:pt x="103" y="185"/>
                    <a:pt x="115" y="179"/>
                    <a:pt x="125" y="171"/>
                  </a:cubicBezTo>
                  <a:cubicBezTo>
                    <a:pt x="131" y="167"/>
                    <a:pt x="137" y="162"/>
                    <a:pt x="142" y="156"/>
                  </a:cubicBezTo>
                  <a:cubicBezTo>
                    <a:pt x="143" y="155"/>
                    <a:pt x="145" y="153"/>
                    <a:pt x="145" y="151"/>
                  </a:cubicBezTo>
                  <a:cubicBezTo>
                    <a:pt x="146" y="151"/>
                    <a:pt x="146" y="151"/>
                    <a:pt x="146" y="150"/>
                  </a:cubicBezTo>
                  <a:cubicBezTo>
                    <a:pt x="155" y="137"/>
                    <a:pt x="160" y="121"/>
                    <a:pt x="160" y="103"/>
                  </a:cubicBezTo>
                  <a:cubicBezTo>
                    <a:pt x="160" y="96"/>
                    <a:pt x="160" y="89"/>
                    <a:pt x="160" y="8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9" name="îşlídê"/>
            <p:cNvSpPr/>
            <p:nvPr/>
          </p:nvSpPr>
          <p:spPr bwMode="auto">
            <a:xfrm>
              <a:off x="6821488" y="5927725"/>
              <a:ext cx="831850" cy="927100"/>
            </a:xfrm>
            <a:custGeom>
              <a:avLst/>
              <a:gdLst>
                <a:gd name="T0" fmla="*/ 331 w 331"/>
                <a:gd name="T1" fmla="*/ 370 h 370"/>
                <a:gd name="T2" fmla="*/ 331 w 331"/>
                <a:gd name="T3" fmla="*/ 32 h 370"/>
                <a:gd name="T4" fmla="*/ 299 w 331"/>
                <a:gd name="T5" fmla="*/ 0 h 370"/>
                <a:gd name="T6" fmla="*/ 31 w 331"/>
                <a:gd name="T7" fmla="*/ 0 h 370"/>
                <a:gd name="T8" fmla="*/ 0 w 331"/>
                <a:gd name="T9" fmla="*/ 32 h 370"/>
                <a:gd name="T10" fmla="*/ 0 w 331"/>
                <a:gd name="T11" fmla="*/ 370 h 370"/>
                <a:gd name="T12" fmla="*/ 331 w 331"/>
                <a:gd name="T13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370">
                  <a:moveTo>
                    <a:pt x="331" y="370"/>
                  </a:moveTo>
                  <a:cubicBezTo>
                    <a:pt x="331" y="32"/>
                    <a:pt x="331" y="32"/>
                    <a:pt x="331" y="32"/>
                  </a:cubicBezTo>
                  <a:cubicBezTo>
                    <a:pt x="331" y="14"/>
                    <a:pt x="317" y="0"/>
                    <a:pt x="29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70"/>
                    <a:pt x="0" y="370"/>
                    <a:pt x="0" y="370"/>
                  </a:cubicBezTo>
                  <a:lnTo>
                    <a:pt x="331" y="370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0" name="í$lîde"/>
            <p:cNvSpPr/>
            <p:nvPr/>
          </p:nvSpPr>
          <p:spPr bwMode="auto">
            <a:xfrm>
              <a:off x="7740651" y="5927725"/>
              <a:ext cx="831850" cy="927100"/>
            </a:xfrm>
            <a:custGeom>
              <a:avLst/>
              <a:gdLst>
                <a:gd name="T0" fmla="*/ 331 w 331"/>
                <a:gd name="T1" fmla="*/ 370 h 370"/>
                <a:gd name="T2" fmla="*/ 331 w 331"/>
                <a:gd name="T3" fmla="*/ 32 h 370"/>
                <a:gd name="T4" fmla="*/ 300 w 331"/>
                <a:gd name="T5" fmla="*/ 0 h 370"/>
                <a:gd name="T6" fmla="*/ 32 w 331"/>
                <a:gd name="T7" fmla="*/ 0 h 370"/>
                <a:gd name="T8" fmla="*/ 0 w 331"/>
                <a:gd name="T9" fmla="*/ 32 h 370"/>
                <a:gd name="T10" fmla="*/ 0 w 331"/>
                <a:gd name="T11" fmla="*/ 370 h 370"/>
                <a:gd name="T12" fmla="*/ 331 w 331"/>
                <a:gd name="T13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370">
                  <a:moveTo>
                    <a:pt x="331" y="370"/>
                  </a:moveTo>
                  <a:cubicBezTo>
                    <a:pt x="331" y="32"/>
                    <a:pt x="331" y="32"/>
                    <a:pt x="331" y="32"/>
                  </a:cubicBezTo>
                  <a:cubicBezTo>
                    <a:pt x="331" y="14"/>
                    <a:pt x="317" y="0"/>
                    <a:pt x="3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70"/>
                    <a:pt x="0" y="370"/>
                    <a:pt x="0" y="370"/>
                  </a:cubicBezTo>
                  <a:lnTo>
                    <a:pt x="331" y="370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1" name="îsḻíḑé"/>
            <p:cNvSpPr/>
            <p:nvPr/>
          </p:nvSpPr>
          <p:spPr bwMode="auto">
            <a:xfrm>
              <a:off x="8523288" y="5775325"/>
              <a:ext cx="184150" cy="122238"/>
            </a:xfrm>
            <a:custGeom>
              <a:avLst/>
              <a:gdLst>
                <a:gd name="T0" fmla="*/ 73 w 73"/>
                <a:gd name="T1" fmla="*/ 49 h 49"/>
                <a:gd name="T2" fmla="*/ 73 w 73"/>
                <a:gd name="T3" fmla="*/ 0 h 49"/>
                <a:gd name="T4" fmla="*/ 37 w 73"/>
                <a:gd name="T5" fmla="*/ 10 h 49"/>
                <a:gd name="T6" fmla="*/ 0 w 73"/>
                <a:gd name="T7" fmla="*/ 0 h 49"/>
                <a:gd name="T8" fmla="*/ 0 w 73"/>
                <a:gd name="T9" fmla="*/ 49 h 49"/>
                <a:gd name="T10" fmla="*/ 73 w 73"/>
                <a:gd name="T1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49">
                  <a:moveTo>
                    <a:pt x="73" y="49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60" y="8"/>
                    <a:pt x="37" y="10"/>
                    <a:pt x="37" y="10"/>
                  </a:cubicBezTo>
                  <a:cubicBezTo>
                    <a:pt x="37" y="10"/>
                    <a:pt x="13" y="8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73" y="49"/>
                  </a:lnTo>
                  <a:close/>
                </a:path>
              </a:pathLst>
            </a:custGeom>
            <a:solidFill>
              <a:srgbClr val="FFE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2" name="iṣḻíḍè"/>
            <p:cNvSpPr/>
            <p:nvPr/>
          </p:nvSpPr>
          <p:spPr bwMode="auto">
            <a:xfrm>
              <a:off x="8523288" y="5822950"/>
              <a:ext cx="184150" cy="104775"/>
            </a:xfrm>
            <a:custGeom>
              <a:avLst/>
              <a:gdLst>
                <a:gd name="T0" fmla="*/ 73 w 73"/>
                <a:gd name="T1" fmla="*/ 42 h 42"/>
                <a:gd name="T2" fmla="*/ 73 w 73"/>
                <a:gd name="T3" fmla="*/ 0 h 42"/>
                <a:gd name="T4" fmla="*/ 37 w 73"/>
                <a:gd name="T5" fmla="*/ 8 h 42"/>
                <a:gd name="T6" fmla="*/ 0 w 73"/>
                <a:gd name="T7" fmla="*/ 0 h 42"/>
                <a:gd name="T8" fmla="*/ 0 w 73"/>
                <a:gd name="T9" fmla="*/ 42 h 42"/>
                <a:gd name="T10" fmla="*/ 73 w 73"/>
                <a:gd name="T1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42">
                  <a:moveTo>
                    <a:pt x="73" y="42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60" y="7"/>
                    <a:pt x="37" y="8"/>
                    <a:pt x="37" y="8"/>
                  </a:cubicBezTo>
                  <a:cubicBezTo>
                    <a:pt x="37" y="8"/>
                    <a:pt x="13" y="7"/>
                    <a:pt x="0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73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3" name="íšļïďê"/>
            <p:cNvSpPr/>
            <p:nvPr/>
          </p:nvSpPr>
          <p:spPr bwMode="auto">
            <a:xfrm>
              <a:off x="8242301" y="5854700"/>
              <a:ext cx="749300" cy="263525"/>
            </a:xfrm>
            <a:custGeom>
              <a:avLst/>
              <a:gdLst>
                <a:gd name="T0" fmla="*/ 276 w 298"/>
                <a:gd name="T1" fmla="*/ 24 h 105"/>
                <a:gd name="T2" fmla="*/ 185 w 298"/>
                <a:gd name="T3" fmla="*/ 0 h 105"/>
                <a:gd name="T4" fmla="*/ 149 w 298"/>
                <a:gd name="T5" fmla="*/ 8 h 105"/>
                <a:gd name="T6" fmla="*/ 112 w 298"/>
                <a:gd name="T7" fmla="*/ 0 h 105"/>
                <a:gd name="T8" fmla="*/ 22 w 298"/>
                <a:gd name="T9" fmla="*/ 24 h 105"/>
                <a:gd name="T10" fmla="*/ 0 w 298"/>
                <a:gd name="T11" fmla="*/ 105 h 105"/>
                <a:gd name="T12" fmla="*/ 149 w 298"/>
                <a:gd name="T13" fmla="*/ 105 h 105"/>
                <a:gd name="T14" fmla="*/ 298 w 298"/>
                <a:gd name="T15" fmla="*/ 105 h 105"/>
                <a:gd name="T16" fmla="*/ 276 w 298"/>
                <a:gd name="T17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105">
                  <a:moveTo>
                    <a:pt x="276" y="24"/>
                  </a:moveTo>
                  <a:cubicBezTo>
                    <a:pt x="265" y="17"/>
                    <a:pt x="233" y="20"/>
                    <a:pt x="185" y="0"/>
                  </a:cubicBezTo>
                  <a:cubicBezTo>
                    <a:pt x="172" y="7"/>
                    <a:pt x="149" y="8"/>
                    <a:pt x="149" y="8"/>
                  </a:cubicBezTo>
                  <a:cubicBezTo>
                    <a:pt x="149" y="8"/>
                    <a:pt x="125" y="7"/>
                    <a:pt x="112" y="0"/>
                  </a:cubicBezTo>
                  <a:cubicBezTo>
                    <a:pt x="64" y="20"/>
                    <a:pt x="32" y="17"/>
                    <a:pt x="22" y="24"/>
                  </a:cubicBezTo>
                  <a:cubicBezTo>
                    <a:pt x="11" y="31"/>
                    <a:pt x="0" y="105"/>
                    <a:pt x="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298" y="105"/>
                    <a:pt x="287" y="31"/>
                    <a:pt x="276" y="24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4" name="îṥḷíḍé"/>
            <p:cNvSpPr/>
            <p:nvPr/>
          </p:nvSpPr>
          <p:spPr bwMode="auto">
            <a:xfrm>
              <a:off x="8396288" y="5367338"/>
              <a:ext cx="471488" cy="619125"/>
            </a:xfrm>
            <a:custGeom>
              <a:avLst/>
              <a:gdLst>
                <a:gd name="T0" fmla="*/ 168 w 188"/>
                <a:gd name="T1" fmla="*/ 168 h 247"/>
                <a:gd name="T2" fmla="*/ 176 w 188"/>
                <a:gd name="T3" fmla="*/ 115 h 247"/>
                <a:gd name="T4" fmla="*/ 152 w 188"/>
                <a:gd name="T5" fmla="*/ 43 h 247"/>
                <a:gd name="T6" fmla="*/ 68 w 188"/>
                <a:gd name="T7" fmla="*/ 23 h 247"/>
                <a:gd name="T8" fmla="*/ 26 w 188"/>
                <a:gd name="T9" fmla="*/ 66 h 247"/>
                <a:gd name="T10" fmla="*/ 23 w 188"/>
                <a:gd name="T11" fmla="*/ 74 h 247"/>
                <a:gd name="T12" fmla="*/ 19 w 188"/>
                <a:gd name="T13" fmla="*/ 100 h 247"/>
                <a:gd name="T14" fmla="*/ 14 w 188"/>
                <a:gd name="T15" fmla="*/ 112 h 247"/>
                <a:gd name="T16" fmla="*/ 22 w 188"/>
                <a:gd name="T17" fmla="*/ 170 h 247"/>
                <a:gd name="T18" fmla="*/ 20 w 188"/>
                <a:gd name="T19" fmla="*/ 190 h 247"/>
                <a:gd name="T20" fmla="*/ 90 w 188"/>
                <a:gd name="T21" fmla="*/ 247 h 247"/>
                <a:gd name="T22" fmla="*/ 167 w 188"/>
                <a:gd name="T23" fmla="*/ 188 h 247"/>
                <a:gd name="T24" fmla="*/ 168 w 188"/>
                <a:gd name="T25" fmla="*/ 16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247">
                  <a:moveTo>
                    <a:pt x="168" y="168"/>
                  </a:moveTo>
                  <a:cubicBezTo>
                    <a:pt x="177" y="165"/>
                    <a:pt x="188" y="130"/>
                    <a:pt x="176" y="115"/>
                  </a:cubicBezTo>
                  <a:cubicBezTo>
                    <a:pt x="163" y="100"/>
                    <a:pt x="175" y="85"/>
                    <a:pt x="152" y="43"/>
                  </a:cubicBezTo>
                  <a:cubicBezTo>
                    <a:pt x="130" y="0"/>
                    <a:pt x="75" y="11"/>
                    <a:pt x="68" y="23"/>
                  </a:cubicBezTo>
                  <a:cubicBezTo>
                    <a:pt x="39" y="23"/>
                    <a:pt x="30" y="43"/>
                    <a:pt x="26" y="66"/>
                  </a:cubicBezTo>
                  <a:cubicBezTo>
                    <a:pt x="24" y="69"/>
                    <a:pt x="23" y="71"/>
                    <a:pt x="23" y="74"/>
                  </a:cubicBezTo>
                  <a:cubicBezTo>
                    <a:pt x="21" y="83"/>
                    <a:pt x="19" y="91"/>
                    <a:pt x="19" y="100"/>
                  </a:cubicBezTo>
                  <a:cubicBezTo>
                    <a:pt x="18" y="105"/>
                    <a:pt x="16" y="109"/>
                    <a:pt x="14" y="112"/>
                  </a:cubicBezTo>
                  <a:cubicBezTo>
                    <a:pt x="0" y="135"/>
                    <a:pt x="15" y="162"/>
                    <a:pt x="22" y="170"/>
                  </a:cubicBezTo>
                  <a:cubicBezTo>
                    <a:pt x="29" y="177"/>
                    <a:pt x="26" y="186"/>
                    <a:pt x="20" y="190"/>
                  </a:cubicBezTo>
                  <a:cubicBezTo>
                    <a:pt x="1" y="203"/>
                    <a:pt x="16" y="246"/>
                    <a:pt x="90" y="247"/>
                  </a:cubicBezTo>
                  <a:cubicBezTo>
                    <a:pt x="159" y="247"/>
                    <a:pt x="185" y="210"/>
                    <a:pt x="167" y="188"/>
                  </a:cubicBezTo>
                  <a:cubicBezTo>
                    <a:pt x="163" y="183"/>
                    <a:pt x="159" y="171"/>
                    <a:pt x="168" y="168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5" name="íṩḷíde"/>
            <p:cNvSpPr/>
            <p:nvPr/>
          </p:nvSpPr>
          <p:spPr bwMode="auto">
            <a:xfrm>
              <a:off x="7605713" y="5815013"/>
              <a:ext cx="182563" cy="123825"/>
            </a:xfrm>
            <a:custGeom>
              <a:avLst/>
              <a:gdLst>
                <a:gd name="T0" fmla="*/ 73 w 73"/>
                <a:gd name="T1" fmla="*/ 49 h 49"/>
                <a:gd name="T2" fmla="*/ 73 w 73"/>
                <a:gd name="T3" fmla="*/ 0 h 49"/>
                <a:gd name="T4" fmla="*/ 36 w 73"/>
                <a:gd name="T5" fmla="*/ 9 h 49"/>
                <a:gd name="T6" fmla="*/ 0 w 73"/>
                <a:gd name="T7" fmla="*/ 0 h 49"/>
                <a:gd name="T8" fmla="*/ 0 w 73"/>
                <a:gd name="T9" fmla="*/ 49 h 49"/>
                <a:gd name="T10" fmla="*/ 73 w 73"/>
                <a:gd name="T1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49">
                  <a:moveTo>
                    <a:pt x="73" y="49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60" y="8"/>
                    <a:pt x="36" y="9"/>
                    <a:pt x="36" y="9"/>
                  </a:cubicBezTo>
                  <a:cubicBezTo>
                    <a:pt x="36" y="9"/>
                    <a:pt x="13" y="8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73" y="49"/>
                  </a:lnTo>
                  <a:close/>
                </a:path>
              </a:pathLst>
            </a:custGeom>
            <a:solidFill>
              <a:srgbClr val="FFE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6" name="iŝḷíḋe"/>
            <p:cNvSpPr/>
            <p:nvPr/>
          </p:nvSpPr>
          <p:spPr bwMode="auto">
            <a:xfrm>
              <a:off x="7605713" y="5861050"/>
              <a:ext cx="182563" cy="107950"/>
            </a:xfrm>
            <a:custGeom>
              <a:avLst/>
              <a:gdLst>
                <a:gd name="T0" fmla="*/ 73 w 73"/>
                <a:gd name="T1" fmla="*/ 43 h 43"/>
                <a:gd name="T2" fmla="*/ 73 w 73"/>
                <a:gd name="T3" fmla="*/ 0 h 43"/>
                <a:gd name="T4" fmla="*/ 36 w 73"/>
                <a:gd name="T5" fmla="*/ 8 h 43"/>
                <a:gd name="T6" fmla="*/ 0 w 73"/>
                <a:gd name="T7" fmla="*/ 0 h 43"/>
                <a:gd name="T8" fmla="*/ 0 w 73"/>
                <a:gd name="T9" fmla="*/ 43 h 43"/>
                <a:gd name="T10" fmla="*/ 73 w 73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43">
                  <a:moveTo>
                    <a:pt x="73" y="43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60" y="7"/>
                    <a:pt x="36" y="8"/>
                    <a:pt x="36" y="8"/>
                  </a:cubicBezTo>
                  <a:cubicBezTo>
                    <a:pt x="36" y="8"/>
                    <a:pt x="13" y="7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7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7" name="iṡļïdè"/>
            <p:cNvSpPr/>
            <p:nvPr/>
          </p:nvSpPr>
          <p:spPr bwMode="auto">
            <a:xfrm>
              <a:off x="7321551" y="5895975"/>
              <a:ext cx="750888" cy="263525"/>
            </a:xfrm>
            <a:custGeom>
              <a:avLst/>
              <a:gdLst>
                <a:gd name="T0" fmla="*/ 277 w 299"/>
                <a:gd name="T1" fmla="*/ 24 h 105"/>
                <a:gd name="T2" fmla="*/ 186 w 299"/>
                <a:gd name="T3" fmla="*/ 0 h 105"/>
                <a:gd name="T4" fmla="*/ 149 w 299"/>
                <a:gd name="T5" fmla="*/ 8 h 105"/>
                <a:gd name="T6" fmla="*/ 113 w 299"/>
                <a:gd name="T7" fmla="*/ 0 h 105"/>
                <a:gd name="T8" fmla="*/ 22 w 299"/>
                <a:gd name="T9" fmla="*/ 24 h 105"/>
                <a:gd name="T10" fmla="*/ 0 w 299"/>
                <a:gd name="T11" fmla="*/ 105 h 105"/>
                <a:gd name="T12" fmla="*/ 149 w 299"/>
                <a:gd name="T13" fmla="*/ 105 h 105"/>
                <a:gd name="T14" fmla="*/ 299 w 299"/>
                <a:gd name="T15" fmla="*/ 105 h 105"/>
                <a:gd name="T16" fmla="*/ 277 w 299"/>
                <a:gd name="T17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105">
                  <a:moveTo>
                    <a:pt x="277" y="24"/>
                  </a:moveTo>
                  <a:cubicBezTo>
                    <a:pt x="266" y="17"/>
                    <a:pt x="234" y="20"/>
                    <a:pt x="186" y="0"/>
                  </a:cubicBezTo>
                  <a:cubicBezTo>
                    <a:pt x="173" y="7"/>
                    <a:pt x="149" y="8"/>
                    <a:pt x="149" y="8"/>
                  </a:cubicBezTo>
                  <a:cubicBezTo>
                    <a:pt x="149" y="8"/>
                    <a:pt x="126" y="7"/>
                    <a:pt x="113" y="0"/>
                  </a:cubicBezTo>
                  <a:cubicBezTo>
                    <a:pt x="65" y="20"/>
                    <a:pt x="33" y="17"/>
                    <a:pt x="22" y="24"/>
                  </a:cubicBezTo>
                  <a:cubicBezTo>
                    <a:pt x="12" y="31"/>
                    <a:pt x="0" y="105"/>
                    <a:pt x="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299" y="105"/>
                    <a:pt x="299" y="105"/>
                    <a:pt x="299" y="105"/>
                  </a:cubicBezTo>
                  <a:cubicBezTo>
                    <a:pt x="299" y="105"/>
                    <a:pt x="287" y="31"/>
                    <a:pt x="277" y="24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8" name="ï$ļïde"/>
            <p:cNvSpPr/>
            <p:nvPr/>
          </p:nvSpPr>
          <p:spPr bwMode="auto">
            <a:xfrm>
              <a:off x="7512051" y="5360988"/>
              <a:ext cx="371475" cy="484188"/>
            </a:xfrm>
            <a:custGeom>
              <a:avLst/>
              <a:gdLst>
                <a:gd name="T0" fmla="*/ 146 w 148"/>
                <a:gd name="T1" fmla="*/ 101 h 193"/>
                <a:gd name="T2" fmla="*/ 120 w 148"/>
                <a:gd name="T3" fmla="*/ 30 h 193"/>
                <a:gd name="T4" fmla="*/ 0 w 148"/>
                <a:gd name="T5" fmla="*/ 61 h 193"/>
                <a:gd name="T6" fmla="*/ 4 w 148"/>
                <a:gd name="T7" fmla="*/ 87 h 193"/>
                <a:gd name="T8" fmla="*/ 0 w 148"/>
                <a:gd name="T9" fmla="*/ 114 h 193"/>
                <a:gd name="T10" fmla="*/ 73 w 148"/>
                <a:gd name="T11" fmla="*/ 193 h 193"/>
                <a:gd name="T12" fmla="*/ 147 w 148"/>
                <a:gd name="T13" fmla="*/ 114 h 193"/>
                <a:gd name="T14" fmla="*/ 146 w 148"/>
                <a:gd name="T15" fmla="*/ 10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93">
                  <a:moveTo>
                    <a:pt x="146" y="101"/>
                  </a:moveTo>
                  <a:cubicBezTo>
                    <a:pt x="148" y="72"/>
                    <a:pt x="144" y="36"/>
                    <a:pt x="120" y="30"/>
                  </a:cubicBezTo>
                  <a:cubicBezTo>
                    <a:pt x="85" y="0"/>
                    <a:pt x="16" y="39"/>
                    <a:pt x="0" y="61"/>
                  </a:cubicBezTo>
                  <a:cubicBezTo>
                    <a:pt x="3" y="69"/>
                    <a:pt x="4" y="77"/>
                    <a:pt x="4" y="87"/>
                  </a:cubicBezTo>
                  <a:cubicBezTo>
                    <a:pt x="1" y="95"/>
                    <a:pt x="0" y="104"/>
                    <a:pt x="0" y="114"/>
                  </a:cubicBezTo>
                  <a:cubicBezTo>
                    <a:pt x="0" y="158"/>
                    <a:pt x="33" y="193"/>
                    <a:pt x="73" y="193"/>
                  </a:cubicBezTo>
                  <a:cubicBezTo>
                    <a:pt x="114" y="193"/>
                    <a:pt x="147" y="158"/>
                    <a:pt x="147" y="114"/>
                  </a:cubicBezTo>
                  <a:cubicBezTo>
                    <a:pt x="147" y="110"/>
                    <a:pt x="147" y="105"/>
                    <a:pt x="146" y="101"/>
                  </a:cubicBezTo>
                  <a:close/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9" name="íṥlíďé"/>
            <p:cNvSpPr/>
            <p:nvPr/>
          </p:nvSpPr>
          <p:spPr bwMode="auto">
            <a:xfrm>
              <a:off x="6683376" y="5800725"/>
              <a:ext cx="185738" cy="125413"/>
            </a:xfrm>
            <a:custGeom>
              <a:avLst/>
              <a:gdLst>
                <a:gd name="T0" fmla="*/ 74 w 74"/>
                <a:gd name="T1" fmla="*/ 50 h 50"/>
                <a:gd name="T2" fmla="*/ 74 w 74"/>
                <a:gd name="T3" fmla="*/ 0 h 50"/>
                <a:gd name="T4" fmla="*/ 37 w 74"/>
                <a:gd name="T5" fmla="*/ 9 h 50"/>
                <a:gd name="T6" fmla="*/ 0 w 74"/>
                <a:gd name="T7" fmla="*/ 0 h 50"/>
                <a:gd name="T8" fmla="*/ 0 w 74"/>
                <a:gd name="T9" fmla="*/ 50 h 50"/>
                <a:gd name="T10" fmla="*/ 74 w 74"/>
                <a:gd name="T1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50">
                  <a:moveTo>
                    <a:pt x="74" y="5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61" y="8"/>
                    <a:pt x="37" y="9"/>
                    <a:pt x="37" y="9"/>
                  </a:cubicBezTo>
                  <a:cubicBezTo>
                    <a:pt x="37" y="9"/>
                    <a:pt x="13" y="8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74" y="50"/>
                  </a:lnTo>
                  <a:close/>
                </a:path>
              </a:pathLst>
            </a:custGeom>
            <a:solidFill>
              <a:srgbClr val="FFE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0" name="íśļíde"/>
            <p:cNvSpPr/>
            <p:nvPr/>
          </p:nvSpPr>
          <p:spPr bwMode="auto">
            <a:xfrm>
              <a:off x="6683376" y="5845175"/>
              <a:ext cx="185738" cy="107950"/>
            </a:xfrm>
            <a:custGeom>
              <a:avLst/>
              <a:gdLst>
                <a:gd name="T0" fmla="*/ 74 w 74"/>
                <a:gd name="T1" fmla="*/ 43 h 43"/>
                <a:gd name="T2" fmla="*/ 74 w 74"/>
                <a:gd name="T3" fmla="*/ 0 h 43"/>
                <a:gd name="T4" fmla="*/ 37 w 74"/>
                <a:gd name="T5" fmla="*/ 8 h 43"/>
                <a:gd name="T6" fmla="*/ 0 w 74"/>
                <a:gd name="T7" fmla="*/ 0 h 43"/>
                <a:gd name="T8" fmla="*/ 0 w 74"/>
                <a:gd name="T9" fmla="*/ 43 h 43"/>
                <a:gd name="T10" fmla="*/ 74 w 74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43">
                  <a:moveTo>
                    <a:pt x="74" y="43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61" y="8"/>
                    <a:pt x="37" y="8"/>
                    <a:pt x="37" y="8"/>
                  </a:cubicBezTo>
                  <a:cubicBezTo>
                    <a:pt x="37" y="8"/>
                    <a:pt x="13" y="8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74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1" name="ïšļîdé"/>
            <p:cNvSpPr/>
            <p:nvPr/>
          </p:nvSpPr>
          <p:spPr bwMode="auto">
            <a:xfrm>
              <a:off x="6397626" y="5880100"/>
              <a:ext cx="757238" cy="268288"/>
            </a:xfrm>
            <a:custGeom>
              <a:avLst/>
              <a:gdLst>
                <a:gd name="T0" fmla="*/ 280 w 302"/>
                <a:gd name="T1" fmla="*/ 25 h 107"/>
                <a:gd name="T2" fmla="*/ 188 w 302"/>
                <a:gd name="T3" fmla="*/ 0 h 107"/>
                <a:gd name="T4" fmla="*/ 151 w 302"/>
                <a:gd name="T5" fmla="*/ 8 h 107"/>
                <a:gd name="T6" fmla="*/ 114 w 302"/>
                <a:gd name="T7" fmla="*/ 0 h 107"/>
                <a:gd name="T8" fmla="*/ 22 w 302"/>
                <a:gd name="T9" fmla="*/ 25 h 107"/>
                <a:gd name="T10" fmla="*/ 0 w 302"/>
                <a:gd name="T11" fmla="*/ 107 h 107"/>
                <a:gd name="T12" fmla="*/ 151 w 302"/>
                <a:gd name="T13" fmla="*/ 107 h 107"/>
                <a:gd name="T14" fmla="*/ 302 w 302"/>
                <a:gd name="T15" fmla="*/ 107 h 107"/>
                <a:gd name="T16" fmla="*/ 280 w 302"/>
                <a:gd name="T17" fmla="*/ 2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107">
                  <a:moveTo>
                    <a:pt x="280" y="25"/>
                  </a:moveTo>
                  <a:cubicBezTo>
                    <a:pt x="269" y="17"/>
                    <a:pt x="237" y="20"/>
                    <a:pt x="188" y="0"/>
                  </a:cubicBezTo>
                  <a:cubicBezTo>
                    <a:pt x="175" y="7"/>
                    <a:pt x="151" y="8"/>
                    <a:pt x="151" y="8"/>
                  </a:cubicBezTo>
                  <a:cubicBezTo>
                    <a:pt x="151" y="8"/>
                    <a:pt x="127" y="7"/>
                    <a:pt x="114" y="0"/>
                  </a:cubicBezTo>
                  <a:cubicBezTo>
                    <a:pt x="65" y="20"/>
                    <a:pt x="33" y="17"/>
                    <a:pt x="22" y="25"/>
                  </a:cubicBezTo>
                  <a:cubicBezTo>
                    <a:pt x="11" y="32"/>
                    <a:pt x="0" y="107"/>
                    <a:pt x="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302" y="107"/>
                    <a:pt x="302" y="107"/>
                    <a:pt x="302" y="107"/>
                  </a:cubicBezTo>
                  <a:cubicBezTo>
                    <a:pt x="302" y="107"/>
                    <a:pt x="291" y="32"/>
                    <a:pt x="280" y="25"/>
                  </a:cubicBezTo>
                  <a:close/>
                </a:path>
              </a:pathLst>
            </a:custGeom>
            <a:solidFill>
              <a:srgbClr val="374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2" name="îSļíḓé"/>
            <p:cNvSpPr/>
            <p:nvPr/>
          </p:nvSpPr>
          <p:spPr bwMode="auto">
            <a:xfrm>
              <a:off x="6600826" y="5394325"/>
              <a:ext cx="361950" cy="442913"/>
            </a:xfrm>
            <a:custGeom>
              <a:avLst/>
              <a:gdLst>
                <a:gd name="T0" fmla="*/ 141 w 144"/>
                <a:gd name="T1" fmla="*/ 93 h 177"/>
                <a:gd name="T2" fmla="*/ 70 w 144"/>
                <a:gd name="T3" fmla="*/ 177 h 177"/>
                <a:gd name="T4" fmla="*/ 0 w 144"/>
                <a:gd name="T5" fmla="*/ 93 h 177"/>
                <a:gd name="T6" fmla="*/ 38 w 144"/>
                <a:gd name="T7" fmla="*/ 21 h 177"/>
                <a:gd name="T8" fmla="*/ 112 w 144"/>
                <a:gd name="T9" fmla="*/ 18 h 177"/>
                <a:gd name="T10" fmla="*/ 141 w 144"/>
                <a:gd name="T11" fmla="*/ 9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77">
                  <a:moveTo>
                    <a:pt x="141" y="93"/>
                  </a:moveTo>
                  <a:cubicBezTo>
                    <a:pt x="141" y="139"/>
                    <a:pt x="109" y="177"/>
                    <a:pt x="70" y="177"/>
                  </a:cubicBezTo>
                  <a:cubicBezTo>
                    <a:pt x="31" y="177"/>
                    <a:pt x="0" y="139"/>
                    <a:pt x="0" y="93"/>
                  </a:cubicBezTo>
                  <a:cubicBezTo>
                    <a:pt x="0" y="63"/>
                    <a:pt x="11" y="16"/>
                    <a:pt x="38" y="21"/>
                  </a:cubicBezTo>
                  <a:cubicBezTo>
                    <a:pt x="58" y="0"/>
                    <a:pt x="80" y="6"/>
                    <a:pt x="112" y="18"/>
                  </a:cubicBezTo>
                  <a:cubicBezTo>
                    <a:pt x="144" y="29"/>
                    <a:pt x="141" y="65"/>
                    <a:pt x="141" y="93"/>
                  </a:cubicBezTo>
                  <a:close/>
                </a:path>
              </a:pathLst>
            </a:custGeom>
            <a:solidFill>
              <a:srgbClr val="63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3" name="iṧľiḑè"/>
            <p:cNvSpPr/>
            <p:nvPr/>
          </p:nvSpPr>
          <p:spPr bwMode="auto">
            <a:xfrm>
              <a:off x="6359526" y="6022975"/>
              <a:ext cx="833438" cy="831850"/>
            </a:xfrm>
            <a:custGeom>
              <a:avLst/>
              <a:gdLst>
                <a:gd name="T0" fmla="*/ 332 w 332"/>
                <a:gd name="T1" fmla="*/ 332 h 332"/>
                <a:gd name="T2" fmla="*/ 332 w 332"/>
                <a:gd name="T3" fmla="*/ 32 h 332"/>
                <a:gd name="T4" fmla="*/ 300 w 332"/>
                <a:gd name="T5" fmla="*/ 0 h 332"/>
                <a:gd name="T6" fmla="*/ 32 w 332"/>
                <a:gd name="T7" fmla="*/ 0 h 332"/>
                <a:gd name="T8" fmla="*/ 0 w 332"/>
                <a:gd name="T9" fmla="*/ 32 h 332"/>
                <a:gd name="T10" fmla="*/ 0 w 332"/>
                <a:gd name="T11" fmla="*/ 332 h 332"/>
                <a:gd name="T12" fmla="*/ 332 w 332"/>
                <a:gd name="T1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32">
                  <a:moveTo>
                    <a:pt x="332" y="332"/>
                  </a:moveTo>
                  <a:cubicBezTo>
                    <a:pt x="332" y="32"/>
                    <a:pt x="332" y="32"/>
                    <a:pt x="332" y="32"/>
                  </a:cubicBezTo>
                  <a:cubicBezTo>
                    <a:pt x="332" y="14"/>
                    <a:pt x="318" y="0"/>
                    <a:pt x="3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32"/>
                    <a:pt x="0" y="332"/>
                    <a:pt x="0" y="332"/>
                  </a:cubicBezTo>
                  <a:lnTo>
                    <a:pt x="332" y="332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4" name="ïṡľîdé"/>
            <p:cNvSpPr/>
            <p:nvPr/>
          </p:nvSpPr>
          <p:spPr bwMode="auto">
            <a:xfrm>
              <a:off x="7281863" y="6022975"/>
              <a:ext cx="830263" cy="831850"/>
            </a:xfrm>
            <a:custGeom>
              <a:avLst/>
              <a:gdLst>
                <a:gd name="T0" fmla="*/ 331 w 331"/>
                <a:gd name="T1" fmla="*/ 332 h 332"/>
                <a:gd name="T2" fmla="*/ 331 w 331"/>
                <a:gd name="T3" fmla="*/ 32 h 332"/>
                <a:gd name="T4" fmla="*/ 299 w 331"/>
                <a:gd name="T5" fmla="*/ 0 h 332"/>
                <a:gd name="T6" fmla="*/ 32 w 331"/>
                <a:gd name="T7" fmla="*/ 0 h 332"/>
                <a:gd name="T8" fmla="*/ 0 w 331"/>
                <a:gd name="T9" fmla="*/ 32 h 332"/>
                <a:gd name="T10" fmla="*/ 0 w 331"/>
                <a:gd name="T11" fmla="*/ 332 h 332"/>
                <a:gd name="T12" fmla="*/ 331 w 331"/>
                <a:gd name="T1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332">
                  <a:moveTo>
                    <a:pt x="331" y="332"/>
                  </a:moveTo>
                  <a:cubicBezTo>
                    <a:pt x="331" y="32"/>
                    <a:pt x="331" y="32"/>
                    <a:pt x="331" y="32"/>
                  </a:cubicBezTo>
                  <a:cubicBezTo>
                    <a:pt x="331" y="14"/>
                    <a:pt x="317" y="0"/>
                    <a:pt x="29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32"/>
                    <a:pt x="0" y="332"/>
                    <a:pt x="0" y="332"/>
                  </a:cubicBezTo>
                  <a:lnTo>
                    <a:pt x="331" y="332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5" name="ïšḷiďe"/>
            <p:cNvSpPr/>
            <p:nvPr/>
          </p:nvSpPr>
          <p:spPr bwMode="auto">
            <a:xfrm>
              <a:off x="8199438" y="6022975"/>
              <a:ext cx="831850" cy="831850"/>
            </a:xfrm>
            <a:custGeom>
              <a:avLst/>
              <a:gdLst>
                <a:gd name="T0" fmla="*/ 331 w 331"/>
                <a:gd name="T1" fmla="*/ 332 h 332"/>
                <a:gd name="T2" fmla="*/ 331 w 331"/>
                <a:gd name="T3" fmla="*/ 32 h 332"/>
                <a:gd name="T4" fmla="*/ 300 w 331"/>
                <a:gd name="T5" fmla="*/ 0 h 332"/>
                <a:gd name="T6" fmla="*/ 32 w 331"/>
                <a:gd name="T7" fmla="*/ 0 h 332"/>
                <a:gd name="T8" fmla="*/ 0 w 331"/>
                <a:gd name="T9" fmla="*/ 32 h 332"/>
                <a:gd name="T10" fmla="*/ 0 w 331"/>
                <a:gd name="T11" fmla="*/ 332 h 332"/>
                <a:gd name="T12" fmla="*/ 331 w 331"/>
                <a:gd name="T1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332">
                  <a:moveTo>
                    <a:pt x="331" y="332"/>
                  </a:moveTo>
                  <a:cubicBezTo>
                    <a:pt x="331" y="32"/>
                    <a:pt x="331" y="32"/>
                    <a:pt x="331" y="32"/>
                  </a:cubicBezTo>
                  <a:cubicBezTo>
                    <a:pt x="331" y="14"/>
                    <a:pt x="317" y="0"/>
                    <a:pt x="3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32"/>
                    <a:pt x="0" y="332"/>
                    <a:pt x="0" y="332"/>
                  </a:cubicBezTo>
                  <a:lnTo>
                    <a:pt x="331" y="332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363737" y="4472219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反对贸易保护主义，坚决捍卫自身合法权益。</a:t>
            </a:r>
          </a:p>
        </p:txBody>
      </p:sp>
      <p:sp>
        <p:nvSpPr>
          <p:cNvPr id="84" name="菱形 83"/>
          <p:cNvSpPr/>
          <p:nvPr/>
        </p:nvSpPr>
        <p:spPr>
          <a:xfrm>
            <a:off x="6105508" y="3292504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5" name="菱形 84"/>
          <p:cNvSpPr/>
          <p:nvPr/>
        </p:nvSpPr>
        <p:spPr>
          <a:xfrm>
            <a:off x="6105508" y="4758846"/>
            <a:ext cx="216024" cy="216024"/>
          </a:xfrm>
          <a:prstGeom prst="diamond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1149EDF4-8D42-4173-AE90-6CB975CF4915}"/>
              </a:ext>
            </a:extLst>
          </p:cNvPr>
          <p:cNvGrpSpPr/>
          <p:nvPr/>
        </p:nvGrpSpPr>
        <p:grpSpPr>
          <a:xfrm>
            <a:off x="2837543" y="383745"/>
            <a:ext cx="6516914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87" name="任意多边形 47">
              <a:extLst>
                <a:ext uri="{FF2B5EF4-FFF2-40B4-BE49-F238E27FC236}">
                  <a16:creationId xmlns:a16="http://schemas.microsoft.com/office/drawing/2014/main" id="{27CE8724-E8A5-40B3-8AC7-F7341EED8D9A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20B2FFCA-92A7-4296-B1B2-DAE00B4A226E}"/>
                </a:ext>
              </a:extLst>
            </p:cNvPr>
            <p:cNvSpPr txBox="1"/>
            <p:nvPr/>
          </p:nvSpPr>
          <p:spPr>
            <a:xfrm>
              <a:off x="3999112" y="718744"/>
              <a:ext cx="45559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推动形成全面改革开放新格局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50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1" grpId="0"/>
      <p:bldP spid="3" grpId="0"/>
      <p:bldP spid="84" grpId="0" animBg="1"/>
      <p:bldP spid="8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448" y="4467942"/>
            <a:ext cx="1872533" cy="187253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01" y="5871503"/>
            <a:ext cx="680950" cy="680950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340360" y="1494420"/>
            <a:ext cx="11277600" cy="63176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提高保障和改善民生水平</a:t>
            </a:r>
          </a:p>
        </p:txBody>
      </p:sp>
      <p:sp>
        <p:nvSpPr>
          <p:cNvPr id="2" name="正五边形 1"/>
          <p:cNvSpPr/>
          <p:nvPr/>
        </p:nvSpPr>
        <p:spPr>
          <a:xfrm>
            <a:off x="1707323" y="2237402"/>
            <a:ext cx="459694" cy="437804"/>
          </a:xfrm>
          <a:prstGeom prst="pentagon">
            <a:avLst/>
          </a:prstGeom>
          <a:solidFill>
            <a:schemeClr val="bg1"/>
          </a:solidFill>
          <a:ln w="38100"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7258" y="227543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着力促进就业创业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496549" y="5200085"/>
            <a:ext cx="1365424" cy="1352368"/>
            <a:chOff x="980274" y="3783933"/>
            <a:chExt cx="1365424" cy="1352368"/>
          </a:xfrm>
        </p:grpSpPr>
        <p:sp>
          <p:nvSpPr>
            <p:cNvPr id="11" name="椭圆 10"/>
            <p:cNvSpPr/>
            <p:nvPr/>
          </p:nvSpPr>
          <p:spPr>
            <a:xfrm>
              <a:off x="980274" y="3783933"/>
              <a:ext cx="1352368" cy="13523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72F34"/>
              </a:solidFill>
            </a:ln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99397" y="3933780"/>
              <a:ext cx="1246301" cy="107721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健全劳动关系协商机制，消除性别和身份歧视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06426" y="2795978"/>
            <a:ext cx="1635016" cy="1585138"/>
            <a:chOff x="2333899" y="2893919"/>
            <a:chExt cx="1635016" cy="1585138"/>
          </a:xfrm>
        </p:grpSpPr>
        <p:sp>
          <p:nvSpPr>
            <p:cNvPr id="28" name="椭圆 27"/>
            <p:cNvSpPr/>
            <p:nvPr/>
          </p:nvSpPr>
          <p:spPr>
            <a:xfrm>
              <a:off x="2333899" y="2893919"/>
              <a:ext cx="1585138" cy="158513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72F34"/>
              </a:solidFill>
            </a:ln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451765" y="3109093"/>
              <a:ext cx="1517150" cy="9088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大规模开展职业技能培训，运用“互联网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+”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发展新就业形态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42430" y="2987419"/>
            <a:ext cx="1352368" cy="1229425"/>
            <a:chOff x="3541066" y="4396286"/>
            <a:chExt cx="1352368" cy="1229425"/>
          </a:xfrm>
        </p:grpSpPr>
        <p:sp>
          <p:nvSpPr>
            <p:cNvPr id="30" name="椭圆 29"/>
            <p:cNvSpPr/>
            <p:nvPr/>
          </p:nvSpPr>
          <p:spPr>
            <a:xfrm>
              <a:off x="3597370" y="4396286"/>
              <a:ext cx="1229425" cy="12294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72F34"/>
              </a:solidFill>
            </a:ln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541066" y="4534380"/>
              <a:ext cx="1352368" cy="9088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促进多渠道就业，支持以创业带动就业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82649" y="3830789"/>
            <a:ext cx="1352368" cy="1147449"/>
            <a:chOff x="4743632" y="2870508"/>
            <a:chExt cx="1352368" cy="1147449"/>
          </a:xfrm>
        </p:grpSpPr>
        <p:sp>
          <p:nvSpPr>
            <p:cNvPr id="32" name="椭圆 31"/>
            <p:cNvSpPr/>
            <p:nvPr/>
          </p:nvSpPr>
          <p:spPr>
            <a:xfrm>
              <a:off x="4786994" y="2870508"/>
              <a:ext cx="1117659" cy="111765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72F34"/>
              </a:solidFill>
            </a:ln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743632" y="3109093"/>
              <a:ext cx="1352368" cy="9088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扎实做好退役军人安置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71618" y="4918954"/>
            <a:ext cx="1267088" cy="1229425"/>
            <a:chOff x="5934795" y="3043166"/>
            <a:chExt cx="1267088" cy="1229425"/>
          </a:xfrm>
          <a:solidFill>
            <a:schemeClr val="bg1"/>
          </a:solidFill>
        </p:grpSpPr>
        <p:sp>
          <p:nvSpPr>
            <p:cNvPr id="34" name="椭圆 33"/>
            <p:cNvSpPr/>
            <p:nvPr/>
          </p:nvSpPr>
          <p:spPr>
            <a:xfrm>
              <a:off x="5969178" y="3043166"/>
              <a:ext cx="1229425" cy="1229425"/>
            </a:xfrm>
            <a:prstGeom prst="ellipse">
              <a:avLst/>
            </a:prstGeom>
            <a:grpFill/>
            <a:ln>
              <a:solidFill>
                <a:srgbClr val="D72F34"/>
              </a:solidFill>
            </a:ln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934795" y="3173656"/>
              <a:ext cx="1267088" cy="9088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扩大农民工就业，全面治理拖欠工资问题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24688" y="4583808"/>
            <a:ext cx="1289663" cy="1229425"/>
            <a:chOff x="5470712" y="3047198"/>
            <a:chExt cx="1289663" cy="1229425"/>
          </a:xfrm>
        </p:grpSpPr>
        <p:sp>
          <p:nvSpPr>
            <p:cNvPr id="36" name="椭圆 35"/>
            <p:cNvSpPr/>
            <p:nvPr/>
          </p:nvSpPr>
          <p:spPr>
            <a:xfrm>
              <a:off x="5498932" y="3047198"/>
              <a:ext cx="1229425" cy="12294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72F34"/>
              </a:solidFill>
            </a:ln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470712" y="3198595"/>
              <a:ext cx="1289663" cy="9088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加大对残疾人等就业困难人员援助力度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</p:txBody>
        </p:sp>
      </p:grpSp>
      <p:sp>
        <p:nvSpPr>
          <p:cNvPr id="40" name="正五边形 39"/>
          <p:cNvSpPr/>
          <p:nvPr/>
        </p:nvSpPr>
        <p:spPr>
          <a:xfrm>
            <a:off x="6669093" y="2218628"/>
            <a:ext cx="459694" cy="437804"/>
          </a:xfrm>
          <a:prstGeom prst="pentagon">
            <a:avLst/>
          </a:prstGeom>
          <a:solidFill>
            <a:schemeClr val="bg1"/>
          </a:solidFill>
          <a:ln w="38100"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96426" y="2291984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稳步挺高居民收入水平</a:t>
            </a:r>
          </a:p>
        </p:txBody>
      </p:sp>
      <p:sp>
        <p:nvSpPr>
          <p:cNvPr id="42" name="矩形 41"/>
          <p:cNvSpPr/>
          <p:nvPr/>
        </p:nvSpPr>
        <p:spPr>
          <a:xfrm>
            <a:off x="7433736" y="4593338"/>
            <a:ext cx="356565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完善机关事业单位工资和津补贴制度，向艰苦地区、特殊岗位倾斜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22915" y="2932474"/>
            <a:ext cx="372271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继续提高退休人员基本养老金和城乡居民基础养老金</a:t>
            </a:r>
            <a:endParaRPr kumimoji="0" lang="en-US" altLang="zh-CN" sz="16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422915" y="3887018"/>
            <a:ext cx="3376120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合理调整社会最低工资标准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33737" y="5723106"/>
            <a:ext cx="356565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调高个人所得税起征点，增加子女教育、大饼医疗等专项费用扣除</a:t>
            </a:r>
            <a:endParaRPr kumimoji="0" lang="en-US" altLang="zh-CN" sz="1400" b="0" i="0" u="sng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7300304" y="3045939"/>
            <a:ext cx="136813" cy="130050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7294248" y="3990353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7305069" y="4710149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7305068" y="5822895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C827886-D1AD-49B2-A118-7644F4E2BF95}"/>
              </a:ext>
            </a:extLst>
          </p:cNvPr>
          <p:cNvGrpSpPr/>
          <p:nvPr/>
        </p:nvGrpSpPr>
        <p:grpSpPr>
          <a:xfrm>
            <a:off x="2837543" y="383745"/>
            <a:ext cx="6516914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50" name="任意多边形 47">
              <a:extLst>
                <a:ext uri="{FF2B5EF4-FFF2-40B4-BE49-F238E27FC236}">
                  <a16:creationId xmlns:a16="http://schemas.microsoft.com/office/drawing/2014/main" id="{A20E2DA6-0E39-4202-B028-3C54F7291B10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A246EB2-5B4F-487A-99CF-6F7C897D878B}"/>
                </a:ext>
              </a:extLst>
            </p:cNvPr>
            <p:cNvSpPr txBox="1"/>
            <p:nvPr/>
          </p:nvSpPr>
          <p:spPr>
            <a:xfrm>
              <a:off x="4763656" y="718744"/>
              <a:ext cx="30268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2018</a:t>
              </a: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政府工作建议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320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2" grpId="0" animBg="1"/>
      <p:bldP spid="3" grpId="0"/>
      <p:bldP spid="40" grpId="0" animBg="1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五边形 1"/>
          <p:cNvSpPr/>
          <p:nvPr/>
        </p:nvSpPr>
        <p:spPr>
          <a:xfrm>
            <a:off x="6935389" y="1692592"/>
            <a:ext cx="459694" cy="437804"/>
          </a:xfrm>
          <a:prstGeom prst="pentagon">
            <a:avLst/>
          </a:prstGeom>
          <a:solidFill>
            <a:schemeClr val="bg1"/>
          </a:solidFill>
          <a:ln w="38100"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7773" y="182756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实施健康中国战略</a:t>
            </a:r>
          </a:p>
        </p:txBody>
      </p:sp>
      <p:sp>
        <p:nvSpPr>
          <p:cNvPr id="58" name="矩形 57"/>
          <p:cNvSpPr/>
          <p:nvPr/>
        </p:nvSpPr>
        <p:spPr>
          <a:xfrm>
            <a:off x="7053331" y="5793547"/>
            <a:ext cx="42928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做好北京冬奥会、冬残奥会筹办工作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53334" y="2378519"/>
            <a:ext cx="42928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居民基本医保人均财政补助标准再增加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40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元，一半用于大病保险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53334" y="3088474"/>
            <a:ext cx="4445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扩大跨省异地就医直接结算范围，把基层医院和外出农民工、外来就业创业人员等全部纳入加强全科医生队伍建设，推进分级诊疗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53333" y="4033158"/>
            <a:ext cx="42928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继续提高基本公共卫生服务经费人均财政补助标准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53333" y="4649920"/>
            <a:ext cx="42928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改善妇幼保健服务。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53331" y="5035561"/>
            <a:ext cx="42928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支持中医药事业传承发展。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53331" y="5407906"/>
            <a:ext cx="42928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创新食品药品监管方式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5" name="等腰三角形 64"/>
          <p:cNvSpPr/>
          <p:nvPr/>
        </p:nvSpPr>
        <p:spPr>
          <a:xfrm rot="5400000">
            <a:off x="6935640" y="2471257"/>
            <a:ext cx="11744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6935640" y="3193834"/>
            <a:ext cx="11744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0" name="等腰三角形 69"/>
          <p:cNvSpPr/>
          <p:nvPr/>
        </p:nvSpPr>
        <p:spPr>
          <a:xfrm rot="5400000">
            <a:off x="6935638" y="5164216"/>
            <a:ext cx="11744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等腰三角形 70"/>
          <p:cNvSpPr/>
          <p:nvPr/>
        </p:nvSpPr>
        <p:spPr>
          <a:xfrm rot="5400000">
            <a:off x="6935638" y="4157496"/>
            <a:ext cx="11744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等腰三角形 71"/>
          <p:cNvSpPr/>
          <p:nvPr/>
        </p:nvSpPr>
        <p:spPr>
          <a:xfrm rot="5400000">
            <a:off x="6935639" y="4786578"/>
            <a:ext cx="11744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3" name="等腰三角形 72"/>
          <p:cNvSpPr/>
          <p:nvPr/>
        </p:nvSpPr>
        <p:spPr>
          <a:xfrm rot="5400000">
            <a:off x="6935637" y="5497049"/>
            <a:ext cx="11744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等腰三角形 73"/>
          <p:cNvSpPr/>
          <p:nvPr/>
        </p:nvSpPr>
        <p:spPr>
          <a:xfrm rot="5400000">
            <a:off x="6935635" y="5870406"/>
            <a:ext cx="11744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" name="正五边形 51"/>
          <p:cNvSpPr/>
          <p:nvPr/>
        </p:nvSpPr>
        <p:spPr>
          <a:xfrm>
            <a:off x="1254634" y="1722423"/>
            <a:ext cx="459694" cy="437804"/>
          </a:xfrm>
          <a:prstGeom prst="pentagon">
            <a:avLst/>
          </a:prstGeom>
          <a:solidFill>
            <a:schemeClr val="bg1"/>
          </a:solidFill>
          <a:ln w="38100"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652258" y="1826917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发展公平而有质量的教育</a:t>
            </a:r>
          </a:p>
        </p:txBody>
      </p:sp>
      <p:sp>
        <p:nvSpPr>
          <p:cNvPr id="54" name="矩形 53"/>
          <p:cNvSpPr/>
          <p:nvPr/>
        </p:nvSpPr>
        <p:spPr>
          <a:xfrm>
            <a:off x="1318898" y="5754846"/>
            <a:ext cx="28809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加强师资队伍和师德师风建设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318897" y="2362993"/>
            <a:ext cx="397536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教育投入继续向困难地区和薄弱环节倾斜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18898" y="2856487"/>
            <a:ext cx="4693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切实降低农村学生辍学率，抓紧消除城镇“大班额”，着力解决中小学生课外负担重问题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318898" y="3565425"/>
            <a:ext cx="53517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多渠道增加学前教育资源供给，运用互联网等信息化手段，加强对儿童托育全过程监管，一定要让家长放心安心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66410" y="4397289"/>
            <a:ext cx="28809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支持社会力量举办职业教育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318897" y="4767857"/>
            <a:ext cx="48639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继续实施农村和贫困地区专项招生计划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318897" y="5261351"/>
            <a:ext cx="48639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发展民族教育、特殊教育、继续教育和网络教育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255967" y="2457725"/>
            <a:ext cx="127188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1255967" y="2969613"/>
            <a:ext cx="127188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255967" y="3668249"/>
            <a:ext cx="127188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254634" y="4508855"/>
            <a:ext cx="127188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1254634" y="4865501"/>
            <a:ext cx="127188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1254634" y="5388721"/>
            <a:ext cx="127188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254634" y="5882215"/>
            <a:ext cx="127188" cy="111252"/>
          </a:xfrm>
          <a:prstGeom prst="ellips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D7C4268-4C2D-464A-BDDE-931F9978204D}"/>
              </a:ext>
            </a:extLst>
          </p:cNvPr>
          <p:cNvGrpSpPr/>
          <p:nvPr/>
        </p:nvGrpSpPr>
        <p:grpSpPr>
          <a:xfrm>
            <a:off x="2837543" y="383745"/>
            <a:ext cx="6516914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39" name="任意多边形 47">
              <a:extLst>
                <a:ext uri="{FF2B5EF4-FFF2-40B4-BE49-F238E27FC236}">
                  <a16:creationId xmlns:a16="http://schemas.microsoft.com/office/drawing/2014/main" id="{FBD5A56A-4CD5-4104-AAB7-ABE58AED87FD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5F398DA-1FC9-4295-BDC3-785D1E61C809}"/>
                </a:ext>
              </a:extLst>
            </p:cNvPr>
            <p:cNvSpPr txBox="1"/>
            <p:nvPr/>
          </p:nvSpPr>
          <p:spPr>
            <a:xfrm>
              <a:off x="4763656" y="718744"/>
              <a:ext cx="30268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2018</a:t>
              </a: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政府工作建议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182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8" grpId="0"/>
      <p:bldP spid="6" grpId="0"/>
      <p:bldP spid="9" grpId="0"/>
      <p:bldP spid="18" grpId="0"/>
      <p:bldP spid="19" grpId="0"/>
      <p:bldP spid="20" grpId="0"/>
      <p:bldP spid="21" grpId="0"/>
      <p:bldP spid="65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52" grpId="0" animBg="1"/>
      <p:bldP spid="53" grpId="0"/>
      <p:bldP spid="54" grpId="0"/>
      <p:bldP spid="55" grpId="0"/>
      <p:bldP spid="56" grpId="0"/>
      <p:bldP spid="57" grpId="0"/>
      <p:bldP spid="60" grpId="0"/>
      <p:bldP spid="62" grpId="0"/>
      <p:bldP spid="63" grpId="0"/>
      <p:bldP spid="64" grpId="0" animBg="1"/>
      <p:bldP spid="66" grpId="0" animBg="1"/>
      <p:bldP spid="67" grpId="0" animBg="1"/>
      <p:bldP spid="68" grpId="0" animBg="1"/>
      <p:bldP spid="80" grpId="0" animBg="1"/>
      <p:bldP spid="81" grpId="0" animBg="1"/>
      <p:bldP spid="9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正五边形 39"/>
          <p:cNvSpPr/>
          <p:nvPr/>
        </p:nvSpPr>
        <p:spPr>
          <a:xfrm>
            <a:off x="1237170" y="1612826"/>
            <a:ext cx="459694" cy="437804"/>
          </a:xfrm>
          <a:prstGeom prst="pentagon">
            <a:avLst/>
          </a:prstGeom>
          <a:solidFill>
            <a:schemeClr val="bg1"/>
          </a:solidFill>
          <a:ln w="38100"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19554" y="1747800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更好解决群众住房问题</a:t>
            </a:r>
          </a:p>
        </p:txBody>
      </p:sp>
      <p:sp>
        <p:nvSpPr>
          <p:cNvPr id="50" name="正五边形 49"/>
          <p:cNvSpPr/>
          <p:nvPr/>
        </p:nvSpPr>
        <p:spPr>
          <a:xfrm>
            <a:off x="6705770" y="1599905"/>
            <a:ext cx="459694" cy="437804"/>
          </a:xfrm>
          <a:prstGeom prst="pentagon">
            <a:avLst/>
          </a:prstGeom>
          <a:solidFill>
            <a:schemeClr val="bg1"/>
          </a:solidFill>
          <a:ln w="38100"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165464" y="17337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强化民生兜底保障</a:t>
            </a:r>
          </a:p>
        </p:txBody>
      </p:sp>
      <p:sp>
        <p:nvSpPr>
          <p:cNvPr id="75" name="矩形 74"/>
          <p:cNvSpPr/>
          <p:nvPr/>
        </p:nvSpPr>
        <p:spPr>
          <a:xfrm>
            <a:off x="1309522" y="5490880"/>
            <a:ext cx="50057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加快建立多主体供给、多渠道保障、租购并举的住房制度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21245" y="2246394"/>
            <a:ext cx="50057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启动新的三年棚改攻坚计划，今年开工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580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21245" y="2842072"/>
            <a:ext cx="50057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加大公租房保障力度，对低收入住房困难家庭要应保尽保，将符合条件的新就业无房职工、外来务工人员纳入保障范围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21245" y="3868637"/>
            <a:ext cx="50057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落实地方主体责任，继续实行差别化调控，建立健全长效机制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21245" y="4679759"/>
            <a:ext cx="50057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支持居民自住购房需求，培育住房租赁市场，发展共有产权住房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6" name="等腰三角形 75"/>
          <p:cNvSpPr/>
          <p:nvPr/>
        </p:nvSpPr>
        <p:spPr>
          <a:xfrm rot="5400000">
            <a:off x="1227735" y="2348077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7" name="等腰三角形 76"/>
          <p:cNvSpPr/>
          <p:nvPr/>
        </p:nvSpPr>
        <p:spPr>
          <a:xfrm rot="5400000">
            <a:off x="1227735" y="2961418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8" name="等腰三角形 77"/>
          <p:cNvSpPr/>
          <p:nvPr/>
        </p:nvSpPr>
        <p:spPr>
          <a:xfrm rot="5400000">
            <a:off x="1227735" y="3966567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9" name="等腰三角形 78"/>
          <p:cNvSpPr/>
          <p:nvPr/>
        </p:nvSpPr>
        <p:spPr>
          <a:xfrm rot="5400000">
            <a:off x="1227735" y="4777689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2" name="等腰三角形 81"/>
          <p:cNvSpPr/>
          <p:nvPr/>
        </p:nvSpPr>
        <p:spPr>
          <a:xfrm rot="5400000">
            <a:off x="1227735" y="5589527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935618" y="4490877"/>
            <a:ext cx="41895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健全社会救助体系，支持公益慈善事业发展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35618" y="2257297"/>
            <a:ext cx="45705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稳步提高城乡低保、社会救助、抚恤优待等标准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35618" y="2818727"/>
            <a:ext cx="4570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积极应对人口老龄化，发展居家、社区和互助式养老，推进医养结合，提高养老院服务质量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935618" y="3618806"/>
            <a:ext cx="45705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做好军烈属优抚工作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935618" y="4054841"/>
            <a:ext cx="41895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加强残疾人康复服务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85" name="等腰三角形 84"/>
          <p:cNvSpPr/>
          <p:nvPr/>
        </p:nvSpPr>
        <p:spPr>
          <a:xfrm rot="5400000">
            <a:off x="6830816" y="2362843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6" name="等腰三角形 85"/>
          <p:cNvSpPr/>
          <p:nvPr/>
        </p:nvSpPr>
        <p:spPr>
          <a:xfrm rot="5400000">
            <a:off x="6830816" y="2924622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等腰三角形 86"/>
          <p:cNvSpPr/>
          <p:nvPr/>
        </p:nvSpPr>
        <p:spPr>
          <a:xfrm rot="5400000">
            <a:off x="6830817" y="3713723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8" name="等腰三角形 87"/>
          <p:cNvSpPr/>
          <p:nvPr/>
        </p:nvSpPr>
        <p:spPr>
          <a:xfrm rot="5400000">
            <a:off x="6830817" y="4149758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9" name="等腰三角形 88"/>
          <p:cNvSpPr/>
          <p:nvPr/>
        </p:nvSpPr>
        <p:spPr>
          <a:xfrm rot="5400000">
            <a:off x="6830817" y="4586742"/>
            <a:ext cx="136813" cy="117942"/>
          </a:xfrm>
          <a:prstGeom prst="triangle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" name="正五边形 51"/>
          <p:cNvSpPr/>
          <p:nvPr/>
        </p:nvSpPr>
        <p:spPr>
          <a:xfrm>
            <a:off x="6705770" y="4994554"/>
            <a:ext cx="459694" cy="437804"/>
          </a:xfrm>
          <a:prstGeom prst="pentagon">
            <a:avLst/>
          </a:prstGeom>
          <a:solidFill>
            <a:schemeClr val="bg1"/>
          </a:solidFill>
          <a:ln w="38100"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7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285036" y="5090770"/>
            <a:ext cx="3775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打造共建共治共享社会治理格局</a:t>
            </a:r>
          </a:p>
        </p:txBody>
      </p:sp>
      <p:sp>
        <p:nvSpPr>
          <p:cNvPr id="54" name="正五边形 53"/>
          <p:cNvSpPr/>
          <p:nvPr/>
        </p:nvSpPr>
        <p:spPr>
          <a:xfrm>
            <a:off x="6705770" y="5706675"/>
            <a:ext cx="459694" cy="437804"/>
          </a:xfrm>
          <a:prstGeom prst="pentagon">
            <a:avLst/>
          </a:prstGeom>
          <a:solidFill>
            <a:schemeClr val="bg1"/>
          </a:solidFill>
          <a:ln w="38100">
            <a:solidFill>
              <a:srgbClr val="D72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D72F34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285036" y="5749666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为人民过上美好生活提供丰富精神粮食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6966BD1-5E0B-4576-825D-046945D9ED9D}"/>
              </a:ext>
            </a:extLst>
          </p:cNvPr>
          <p:cNvGrpSpPr/>
          <p:nvPr/>
        </p:nvGrpSpPr>
        <p:grpSpPr>
          <a:xfrm>
            <a:off x="2837543" y="383745"/>
            <a:ext cx="6516914" cy="573579"/>
            <a:chOff x="3217830" y="681437"/>
            <a:chExt cx="6118525" cy="573579"/>
          </a:xfrm>
          <a:solidFill>
            <a:srgbClr val="FFC000"/>
          </a:solidFill>
        </p:grpSpPr>
        <p:sp>
          <p:nvSpPr>
            <p:cNvPr id="35" name="任意多边形 47">
              <a:extLst>
                <a:ext uri="{FF2B5EF4-FFF2-40B4-BE49-F238E27FC236}">
                  <a16:creationId xmlns:a16="http://schemas.microsoft.com/office/drawing/2014/main" id="{43DBA42D-42F2-4B1A-9E5D-A828BA6A5C7B}"/>
                </a:ext>
              </a:extLst>
            </p:cNvPr>
            <p:cNvSpPr/>
            <p:nvPr/>
          </p:nvSpPr>
          <p:spPr>
            <a:xfrm>
              <a:off x="3217830" y="681437"/>
              <a:ext cx="6118525" cy="573579"/>
            </a:xfrm>
            <a:custGeom>
              <a:avLst/>
              <a:gdLst>
                <a:gd name="connsiteX0" fmla="*/ 4153592 w 4596938"/>
                <a:gd name="connsiteY0" fmla="*/ 0 h 573579"/>
                <a:gd name="connsiteX1" fmla="*/ 4596938 w 4596938"/>
                <a:gd name="connsiteY1" fmla="*/ 0 h 573579"/>
                <a:gd name="connsiteX2" fmla="*/ 4596938 w 4596938"/>
                <a:gd name="connsiteY2" fmla="*/ 19396 h 573579"/>
                <a:gd name="connsiteX3" fmla="*/ 4329545 w 4596938"/>
                <a:gd name="connsiteY3" fmla="*/ 286789 h 573579"/>
                <a:gd name="connsiteX4" fmla="*/ 4596938 w 4596938"/>
                <a:gd name="connsiteY4" fmla="*/ 554182 h 573579"/>
                <a:gd name="connsiteX5" fmla="*/ 4596938 w 4596938"/>
                <a:gd name="connsiteY5" fmla="*/ 573579 h 573579"/>
                <a:gd name="connsiteX6" fmla="*/ 4153592 w 4596938"/>
                <a:gd name="connsiteY6" fmla="*/ 573579 h 573579"/>
                <a:gd name="connsiteX7" fmla="*/ 487679 w 4596938"/>
                <a:gd name="connsiteY7" fmla="*/ 0 h 573579"/>
                <a:gd name="connsiteX8" fmla="*/ 4107873 w 4596938"/>
                <a:gd name="connsiteY8" fmla="*/ 0 h 573579"/>
                <a:gd name="connsiteX9" fmla="*/ 4107873 w 4596938"/>
                <a:gd name="connsiteY9" fmla="*/ 573579 h 573579"/>
                <a:gd name="connsiteX10" fmla="*/ 487679 w 4596938"/>
                <a:gd name="connsiteY10" fmla="*/ 573579 h 573579"/>
                <a:gd name="connsiteX11" fmla="*/ 0 w 4596938"/>
                <a:gd name="connsiteY11" fmla="*/ 0 h 573579"/>
                <a:gd name="connsiteX12" fmla="*/ 441960 w 4596938"/>
                <a:gd name="connsiteY12" fmla="*/ 0 h 573579"/>
                <a:gd name="connsiteX13" fmla="*/ 441960 w 4596938"/>
                <a:gd name="connsiteY13" fmla="*/ 573579 h 573579"/>
                <a:gd name="connsiteX14" fmla="*/ 0 w 4596938"/>
                <a:gd name="connsiteY14" fmla="*/ 573579 h 573579"/>
                <a:gd name="connsiteX15" fmla="*/ 0 w 4596938"/>
                <a:gd name="connsiteY15" fmla="*/ 554182 h 573579"/>
                <a:gd name="connsiteX16" fmla="*/ 267393 w 4596938"/>
                <a:gd name="connsiteY16" fmla="*/ 286789 h 573579"/>
                <a:gd name="connsiteX17" fmla="*/ 0 w 4596938"/>
                <a:gd name="connsiteY17" fmla="*/ 19396 h 57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6938" h="573579">
                  <a:moveTo>
                    <a:pt x="4153592" y="0"/>
                  </a:moveTo>
                  <a:lnTo>
                    <a:pt x="4596938" y="0"/>
                  </a:lnTo>
                  <a:lnTo>
                    <a:pt x="4596938" y="19396"/>
                  </a:lnTo>
                  <a:lnTo>
                    <a:pt x="4329545" y="286789"/>
                  </a:lnTo>
                  <a:lnTo>
                    <a:pt x="4596938" y="554182"/>
                  </a:lnTo>
                  <a:lnTo>
                    <a:pt x="4596938" y="573579"/>
                  </a:lnTo>
                  <a:lnTo>
                    <a:pt x="4153592" y="573579"/>
                  </a:lnTo>
                  <a:close/>
                  <a:moveTo>
                    <a:pt x="487679" y="0"/>
                  </a:moveTo>
                  <a:lnTo>
                    <a:pt x="4107873" y="0"/>
                  </a:lnTo>
                  <a:lnTo>
                    <a:pt x="4107873" y="573579"/>
                  </a:lnTo>
                  <a:lnTo>
                    <a:pt x="487679" y="573579"/>
                  </a:lnTo>
                  <a:close/>
                  <a:moveTo>
                    <a:pt x="0" y="0"/>
                  </a:moveTo>
                  <a:lnTo>
                    <a:pt x="441960" y="0"/>
                  </a:lnTo>
                  <a:lnTo>
                    <a:pt x="441960" y="573579"/>
                  </a:lnTo>
                  <a:lnTo>
                    <a:pt x="0" y="573579"/>
                  </a:lnTo>
                  <a:lnTo>
                    <a:pt x="0" y="554182"/>
                  </a:lnTo>
                  <a:lnTo>
                    <a:pt x="267393" y="286789"/>
                  </a:lnTo>
                  <a:lnTo>
                    <a:pt x="0" y="1939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F68915B-07B8-4B64-AA01-4FAB23DFD6EC}"/>
                </a:ext>
              </a:extLst>
            </p:cNvPr>
            <p:cNvSpPr txBox="1"/>
            <p:nvPr/>
          </p:nvSpPr>
          <p:spPr>
            <a:xfrm>
              <a:off x="4763656" y="718744"/>
              <a:ext cx="30268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2018</a:t>
              </a:r>
              <a:r>
                <a:rPr lang="zh-CN" alt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政府工作建议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084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50" grpId="0" animBg="1"/>
      <p:bldP spid="51" grpId="0"/>
      <p:bldP spid="75" grpId="0"/>
      <p:bldP spid="22" grpId="0"/>
      <p:bldP spid="23" grpId="0"/>
      <p:bldP spid="24" grpId="0"/>
      <p:bldP spid="25" grpId="0"/>
      <p:bldP spid="76" grpId="0" animBg="1"/>
      <p:bldP spid="77" grpId="0" animBg="1"/>
      <p:bldP spid="78" grpId="0" animBg="1"/>
      <p:bldP spid="79" grpId="0" animBg="1"/>
      <p:bldP spid="82" grpId="0" animBg="1"/>
      <p:bldP spid="83" grpId="0"/>
      <p:bldP spid="26" grpId="0"/>
      <p:bldP spid="27" grpId="0"/>
      <p:bldP spid="59" grpId="0"/>
      <p:bldP spid="84" grpId="0"/>
      <p:bldP spid="85" grpId="0" animBg="1"/>
      <p:bldP spid="86" grpId="0" animBg="1"/>
      <p:bldP spid="87" grpId="0" animBg="1"/>
      <p:bldP spid="88" grpId="0" animBg="1"/>
      <p:bldP spid="89" grpId="0" animBg="1"/>
      <p:bldP spid="52" grpId="0" animBg="1"/>
      <p:bldP spid="53" grpId="0"/>
      <p:bldP spid="54" grpId="0" animBg="1"/>
      <p:bldP spid="5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AB141609-1056-4130-B7B4-92AF419DFD76}"/>
              </a:ext>
            </a:extLst>
          </p:cNvPr>
          <p:cNvSpPr txBox="1"/>
          <p:nvPr/>
        </p:nvSpPr>
        <p:spPr>
          <a:xfrm>
            <a:off x="645886" y="851089"/>
            <a:ext cx="10726058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altLang="zh-CN" sz="14000" b="1" dirty="0">
                <a:ln w="19050">
                  <a:solidFill>
                    <a:srgbClr val="FF0000"/>
                  </a:solidFill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2018</a:t>
            </a:r>
            <a:endParaRPr lang="zh-CN" altLang="en-US" sz="14000" b="1" dirty="0">
              <a:ln w="19050">
                <a:solidFill>
                  <a:srgbClr val="FF0000"/>
                </a:solidFill>
              </a:ln>
              <a:blipFill>
                <a:blip r:embed="rId4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355D9E6-61EE-4E34-BEAB-B0DDF6B3BA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971" y="2688554"/>
            <a:ext cx="10717076" cy="22159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C7F223E-0498-4D0B-9E57-3F505C89CB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603" y="2680481"/>
            <a:ext cx="10717076" cy="221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2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56260" y="2217420"/>
            <a:ext cx="5356860" cy="381000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86221" y="152655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人民生活持续改善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250751" y="1625828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生态环境状况逐步好转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9197" y="2456333"/>
            <a:ext cx="50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贫困人口减少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6800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，易地扶贫搬迁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830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人，贫困发生率由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10.2%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下降到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3.1%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59197" y="3113984"/>
            <a:ext cx="50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居民收入年均增长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7.4%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、超过经济增速，形成世界上人口最多的中等收入群体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59197" y="3771635"/>
            <a:ext cx="50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出境旅游人次由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增加到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千多万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59196" y="4213843"/>
            <a:ext cx="50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社会养老保险覆盖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人，基本医疗保障覆盖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13.5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人，织就了世界上最大的社会保障网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59195" y="4871494"/>
            <a:ext cx="50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人均预期寿命达到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76.7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岁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59195" y="5313700"/>
            <a:ext cx="50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棚屋区住房改造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套，农村危房改造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1700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户，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上亿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人喜迁新居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57428" y="3026545"/>
            <a:ext cx="5004000" cy="0"/>
          </a:xfrm>
          <a:prstGeom prst="line">
            <a:avLst/>
          </a:prstGeom>
          <a:ln>
            <a:solidFill>
              <a:srgbClr val="1F4E7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765048" y="3703437"/>
            <a:ext cx="5004000" cy="0"/>
          </a:xfrm>
          <a:prstGeom prst="line">
            <a:avLst/>
          </a:prstGeom>
          <a:ln>
            <a:solidFill>
              <a:srgbClr val="1F4E7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757428" y="4162310"/>
            <a:ext cx="5004000" cy="0"/>
          </a:xfrm>
          <a:prstGeom prst="line">
            <a:avLst/>
          </a:prstGeom>
          <a:ln>
            <a:solidFill>
              <a:srgbClr val="1F4E7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57428" y="4795155"/>
            <a:ext cx="5004000" cy="0"/>
          </a:xfrm>
          <a:prstGeom prst="line">
            <a:avLst/>
          </a:prstGeom>
          <a:ln>
            <a:solidFill>
              <a:srgbClr val="1F4E7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757428" y="5246362"/>
            <a:ext cx="5004000" cy="0"/>
          </a:xfrm>
          <a:prstGeom prst="line">
            <a:avLst/>
          </a:prstGeom>
          <a:ln>
            <a:solidFill>
              <a:srgbClr val="1F4E7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216" y="5475793"/>
            <a:ext cx="805282" cy="88323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857" y="5564112"/>
            <a:ext cx="706594" cy="706594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7031875" y="4117512"/>
            <a:ext cx="4087091" cy="0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9037320" y="2875828"/>
            <a:ext cx="0" cy="2483368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8439150" y="3519342"/>
            <a:ext cx="1196340" cy="1196340"/>
          </a:xfrm>
          <a:prstGeom prst="ellipse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907222" y="2800873"/>
            <a:ext cx="17554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制定实施大气、水、土壤污染防治三个“十条”并取得扎实成效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721060" y="2800873"/>
            <a:ext cx="14976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单位国内生产总值能耗、水耗均下降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20%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以上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907222" y="4365103"/>
            <a:ext cx="17554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主要污染物排放量持续下降，重点城市重午饭天数减少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一半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21059" y="4363759"/>
            <a:ext cx="15842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森林面积增加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1.63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亩，沙化土地面积年均缩减近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平方公里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762" y="3556174"/>
            <a:ext cx="1108364" cy="1108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87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9" grpId="0"/>
      <p:bldP spid="40" grpId="0"/>
      <p:bldP spid="37" grpId="0" animBg="1"/>
      <p:bldP spid="85" grpId="0"/>
      <p:bldP spid="86" grpId="0"/>
      <p:bldP spid="87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207817" y="4048644"/>
            <a:ext cx="11779135" cy="0"/>
          </a:xfrm>
          <a:prstGeom prst="line">
            <a:avLst/>
          </a:prstGeom>
          <a:ln w="38100">
            <a:solidFill>
              <a:srgbClr val="E432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标注 5"/>
          <p:cNvSpPr/>
          <p:nvPr/>
        </p:nvSpPr>
        <p:spPr>
          <a:xfrm>
            <a:off x="1197206" y="2435871"/>
            <a:ext cx="2514600" cy="1403223"/>
          </a:xfrm>
          <a:prstGeom prst="wedgeRoundRect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国内生产总值增长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6.9%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，居民收入增长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7.3%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，增速均比上年有所加快</a:t>
            </a:r>
          </a:p>
        </p:txBody>
      </p:sp>
      <p:sp>
        <p:nvSpPr>
          <p:cNvPr id="33" name="圆角矩形标注 32"/>
          <p:cNvSpPr/>
          <p:nvPr/>
        </p:nvSpPr>
        <p:spPr>
          <a:xfrm>
            <a:off x="2060840" y="4315365"/>
            <a:ext cx="2150552" cy="1132436"/>
          </a:xfrm>
          <a:prstGeom prst="wedgeRoundRectCallout">
            <a:avLst>
              <a:gd name="adj1" fmla="val 23009"/>
              <a:gd name="adj2" fmla="val -75623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城镇新增就业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1351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人，失业率为多年来最低</a:t>
            </a:r>
          </a:p>
        </p:txBody>
      </p:sp>
      <p:sp>
        <p:nvSpPr>
          <p:cNvPr id="34" name="圆角矩形标注 33"/>
          <p:cNvSpPr/>
          <p:nvPr/>
        </p:nvSpPr>
        <p:spPr>
          <a:xfrm>
            <a:off x="5061368" y="2435872"/>
            <a:ext cx="1974540" cy="1403222"/>
          </a:xfrm>
          <a:prstGeom prst="wedgeRoundRectCallout">
            <a:avLst>
              <a:gd name="adj1" fmla="val -21345"/>
              <a:gd name="adj2" fmla="val 63325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工业增速回升，企业利润增长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21%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5418823" y="4315365"/>
            <a:ext cx="2102439" cy="1132436"/>
          </a:xfrm>
          <a:prstGeom prst="wedgeRoundRectCallout">
            <a:avLst>
              <a:gd name="adj1" fmla="val 20880"/>
              <a:gd name="adj2" fmla="val -71822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财政收入增长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7.4%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，扭转了增速放缓的趋势</a:t>
            </a:r>
          </a:p>
        </p:txBody>
      </p:sp>
      <p:sp>
        <p:nvSpPr>
          <p:cNvPr id="42" name="圆角矩形标注 41"/>
          <p:cNvSpPr/>
          <p:nvPr/>
        </p:nvSpPr>
        <p:spPr>
          <a:xfrm>
            <a:off x="8887747" y="2435871"/>
            <a:ext cx="1814597" cy="1403222"/>
          </a:xfrm>
          <a:prstGeom prst="wedgeRoundRectCallout">
            <a:avLst>
              <a:gd name="adj1" fmla="val -20321"/>
              <a:gd name="adj2" fmla="val 64443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进出口增长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14.2%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43" name="圆角矩形标注 42"/>
          <p:cNvSpPr/>
          <p:nvPr/>
        </p:nvSpPr>
        <p:spPr>
          <a:xfrm>
            <a:off x="9174618" y="4315365"/>
            <a:ext cx="1952729" cy="1208136"/>
          </a:xfrm>
          <a:prstGeom prst="wedgeRoundRectCallout">
            <a:avLst>
              <a:gd name="adj1" fmla="val 20917"/>
              <a:gd name="adj2" fmla="val -69466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实际使用外资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1363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亿美元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，创历史新高</a:t>
            </a:r>
          </a:p>
        </p:txBody>
      </p:sp>
      <p:sp>
        <p:nvSpPr>
          <p:cNvPr id="2" name="矩形 1"/>
          <p:cNvSpPr/>
          <p:nvPr/>
        </p:nvSpPr>
        <p:spPr>
          <a:xfrm>
            <a:off x="1887334" y="1425341"/>
            <a:ext cx="8420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年，经济社会发展主要目标任务全面完成并好于预期</a:t>
            </a:r>
          </a:p>
        </p:txBody>
      </p:sp>
    </p:spTree>
    <p:extLst>
      <p:ext uri="{BB962C8B-B14F-4D97-AF65-F5344CB8AC3E}">
        <p14:creationId xmlns:p14="http://schemas.microsoft.com/office/powerpoint/2010/main" val="250989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3" grpId="0" animBg="1"/>
      <p:bldP spid="34" grpId="0" animBg="1"/>
      <p:bldP spid="41" grpId="0" animBg="1"/>
      <p:bldP spid="42" grpId="0" animBg="1"/>
      <p:bldP spid="43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559232" y="2143241"/>
            <a:ext cx="10122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坚持稳中求进工作总基调，着力创新和完善宏观调控，经济运行保持在合理区间、实现稳中向好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5938" y="2981950"/>
            <a:ext cx="11167210" cy="280035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8675" y="2844225"/>
            <a:ext cx="5586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坚持实施积极的财政政策和稳健的货币政策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68675" y="3651812"/>
            <a:ext cx="5586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结束了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年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的营业税征收历史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68675" y="4382125"/>
            <a:ext cx="5586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共减轻市场主体负担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万多亿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元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23137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8675" y="5099561"/>
            <a:ext cx="5586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实施地方政府存量债务置换，降低利息负担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万亿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元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937663" y="2844225"/>
            <a:ext cx="5813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调整财政支出结构，盘活沉淀资金，保障基本民生和重点项目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955663" y="3651812"/>
            <a:ext cx="5813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财政赤字率一直控制在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3%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以内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86580" y="3376149"/>
            <a:ext cx="4824000" cy="0"/>
          </a:xfrm>
          <a:prstGeom prst="line">
            <a:avLst/>
          </a:prstGeom>
          <a:ln>
            <a:solidFill>
              <a:srgbClr val="D72F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86580" y="4145099"/>
            <a:ext cx="4824000" cy="0"/>
          </a:xfrm>
          <a:prstGeom prst="line">
            <a:avLst/>
          </a:prstGeom>
          <a:ln>
            <a:solidFill>
              <a:srgbClr val="D72F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955662" y="3376149"/>
            <a:ext cx="5652000" cy="0"/>
          </a:xfrm>
          <a:prstGeom prst="line">
            <a:avLst/>
          </a:prstGeom>
          <a:ln>
            <a:solidFill>
              <a:srgbClr val="D72F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955662" y="4145099"/>
            <a:ext cx="5652000" cy="0"/>
          </a:xfrm>
          <a:prstGeom prst="line">
            <a:avLst/>
          </a:prstGeom>
          <a:ln>
            <a:solidFill>
              <a:srgbClr val="D72F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955663" y="4382125"/>
            <a:ext cx="5813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保持人民币汇率基本稳定，外汇储备转降为升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955663" y="5099561"/>
            <a:ext cx="5813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守住了不发生系统性风险的底线，维护了国家经济金融安全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886580" y="4939807"/>
            <a:ext cx="4824000" cy="0"/>
          </a:xfrm>
          <a:prstGeom prst="line">
            <a:avLst/>
          </a:prstGeom>
          <a:ln>
            <a:solidFill>
              <a:srgbClr val="D72F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955662" y="4939807"/>
            <a:ext cx="5652000" cy="0"/>
          </a:xfrm>
          <a:prstGeom prst="line">
            <a:avLst/>
          </a:prstGeom>
          <a:ln>
            <a:solidFill>
              <a:srgbClr val="D72F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六边形 9"/>
          <p:cNvSpPr/>
          <p:nvPr/>
        </p:nvSpPr>
        <p:spPr>
          <a:xfrm>
            <a:off x="884433" y="1997960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84433" y="5710392"/>
            <a:ext cx="4824000" cy="0"/>
          </a:xfrm>
          <a:prstGeom prst="line">
            <a:avLst/>
          </a:prstGeom>
          <a:ln>
            <a:solidFill>
              <a:srgbClr val="D72F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953515" y="5710392"/>
            <a:ext cx="5652000" cy="0"/>
          </a:xfrm>
          <a:prstGeom prst="line">
            <a:avLst/>
          </a:prstGeom>
          <a:ln>
            <a:solidFill>
              <a:srgbClr val="D72F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179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21" grpId="0"/>
      <p:bldP spid="22" grpId="0"/>
      <p:bldP spid="23" grpId="0"/>
      <p:bldP spid="30" grpId="0"/>
      <p:bldP spid="31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921" y="3508052"/>
            <a:ext cx="3017653" cy="3017653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535992" y="2823999"/>
            <a:ext cx="802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中央财政安排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1000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元专项奖补资金予以支持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535992" y="3372219"/>
            <a:ext cx="802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退出钢铁产能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1.7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吨以上、煤炭产能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亿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吨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535992" y="3920439"/>
            <a:ext cx="802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安置分流职工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110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多万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人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535992" y="4468659"/>
            <a:ext cx="802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热点城市房价涨势得到控制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535992" y="5016879"/>
            <a:ext cx="802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工业企业资产负债率连续下降，宏观杠杆率涨幅明显收窄、总体趋于稳定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535992" y="5565101"/>
            <a:ext cx="802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压减政府性基金项目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30%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，消减中央政府曾冕设立的涉企收费项目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23137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60%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以上</a:t>
            </a:r>
          </a:p>
        </p:txBody>
      </p:sp>
      <p:sp>
        <p:nvSpPr>
          <p:cNvPr id="54" name="菱形 53"/>
          <p:cNvSpPr/>
          <p:nvPr/>
        </p:nvSpPr>
        <p:spPr>
          <a:xfrm>
            <a:off x="2278793" y="3473683"/>
            <a:ext cx="204735" cy="204735"/>
          </a:xfrm>
          <a:prstGeom prst="diamond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菱形 54"/>
          <p:cNvSpPr/>
          <p:nvPr/>
        </p:nvSpPr>
        <p:spPr>
          <a:xfrm>
            <a:off x="2278793" y="2926359"/>
            <a:ext cx="204735" cy="204735"/>
          </a:xfrm>
          <a:prstGeom prst="diamond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菱形 55"/>
          <p:cNvSpPr/>
          <p:nvPr/>
        </p:nvSpPr>
        <p:spPr>
          <a:xfrm>
            <a:off x="2278793" y="4021007"/>
            <a:ext cx="204735" cy="204735"/>
          </a:xfrm>
          <a:prstGeom prst="diamond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菱形 56"/>
          <p:cNvSpPr/>
          <p:nvPr/>
        </p:nvSpPr>
        <p:spPr>
          <a:xfrm>
            <a:off x="2278793" y="4568331"/>
            <a:ext cx="204735" cy="204735"/>
          </a:xfrm>
          <a:prstGeom prst="diamond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8" name="菱形 57"/>
          <p:cNvSpPr/>
          <p:nvPr/>
        </p:nvSpPr>
        <p:spPr>
          <a:xfrm>
            <a:off x="2278793" y="5115655"/>
            <a:ext cx="204735" cy="204735"/>
          </a:xfrm>
          <a:prstGeom prst="diamond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菱形 58"/>
          <p:cNvSpPr/>
          <p:nvPr/>
        </p:nvSpPr>
        <p:spPr>
          <a:xfrm>
            <a:off x="2278793" y="5662977"/>
            <a:ext cx="204735" cy="204735"/>
          </a:xfrm>
          <a:prstGeom prst="diamond">
            <a:avLst/>
          </a:prstGeom>
          <a:solidFill>
            <a:srgbClr val="D72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239600" y="2232727"/>
            <a:ext cx="3108477" cy="419717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72F34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扎实推进“三去一降一补”</a:t>
            </a:r>
          </a:p>
        </p:txBody>
      </p:sp>
      <p:sp>
        <p:nvSpPr>
          <p:cNvPr id="6" name="矩形 5"/>
          <p:cNvSpPr/>
          <p:nvPr/>
        </p:nvSpPr>
        <p:spPr>
          <a:xfrm>
            <a:off x="2117503" y="1636076"/>
            <a:ext cx="8315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坚持以供给侧结构性改革为主线，着力培育壮大新动能，经济结构加快优化升级</a:t>
            </a:r>
          </a:p>
        </p:txBody>
      </p:sp>
      <p:sp>
        <p:nvSpPr>
          <p:cNvPr id="22" name="六边形 21"/>
          <p:cNvSpPr/>
          <p:nvPr/>
        </p:nvSpPr>
        <p:spPr>
          <a:xfrm>
            <a:off x="1202607" y="1506131"/>
            <a:ext cx="674799" cy="581723"/>
          </a:xfrm>
          <a:prstGeom prst="hexagon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逐浪经典粗黑体" panose="03000509000000000000" pitchFamily="65" charset="-122"/>
                <a:ea typeface="逐浪经典粗黑体" panose="03000509000000000000" pitchFamily="65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逐浪经典粗黑体" panose="03000509000000000000" pitchFamily="65" charset="-122"/>
              <a:ea typeface="逐浪经典粗黑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210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50" grpId="0"/>
      <p:bldP spid="51" grpId="0"/>
      <p:bldP spid="52" grpId="0"/>
      <p:bldP spid="53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" grpId="0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6b0028-3560-4e64-b49a-14a0becd7ae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eda651a-6a4d-424e-8f0f-0331c191898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e4f4ca7-75bc-4908-b534-29ffbf855b2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9c6c5979-a273-4fed-a42d-bf5270c2cff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6d00ecc-3dff-4ca1-be19-5af3efdadee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0f7cb04-0023-4606-9248-ca56a2fa709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597eed6-e2b3-4c1d-beec-2666489a3c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a752a74-3de0-473b-8d80-7ca13ac5908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25f186e-d508-40cf-98a3-8f97e1051fa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8d1b1a-3544-4c52-b345-0ba3bc32e28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4eaf7f2-744a-4925-b686-2326b8e811a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0dc71e5-8313-45f8-986d-27e5ea8ab0c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64d8320-c216-4364-9833-52d4f0b282d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c597f5a-71cf-4a5a-89b5-48c222cf1d3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1082c8b-0832-4fa3-b617-6dea5e3e8267"/>
</p:tagLst>
</file>

<file path=ppt/theme/theme1.xml><?xml version="1.0" encoding="utf-8"?>
<a:theme xmlns:a="http://schemas.openxmlformats.org/drawingml/2006/main" name="涂豆思">
  <a:themeElements>
    <a:clrScheme name="自定义 22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595959"/>
      </a:accent2>
      <a:accent3>
        <a:srgbClr val="E53238"/>
      </a:accent3>
      <a:accent4>
        <a:srgbClr val="595959"/>
      </a:accent4>
      <a:accent5>
        <a:srgbClr val="E53238"/>
      </a:accent5>
      <a:accent6>
        <a:srgbClr val="595959"/>
      </a:accent6>
      <a:hlink>
        <a:srgbClr val="C00000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5017</Words>
  <Application>Microsoft Office PowerPoint</Application>
  <PresentationFormat>宽屏</PresentationFormat>
  <Paragraphs>550</Paragraphs>
  <Slides>56</Slides>
  <Notes>56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6" baseType="lpstr">
      <vt:lpstr>等线</vt:lpstr>
      <vt:lpstr>方正姚体</vt:lpstr>
      <vt:lpstr>华康俪金黑W8(P)</vt:lpstr>
      <vt:lpstr>华文细黑</vt:lpstr>
      <vt:lpstr>微软雅黑</vt:lpstr>
      <vt:lpstr>逐浪经典粗黑体</vt:lpstr>
      <vt:lpstr>Arial</vt:lpstr>
      <vt:lpstr>Century Gothic</vt:lpstr>
      <vt:lpstr>Impact</vt:lpstr>
      <vt:lpstr>涂豆思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歉然安可</dc:creator>
  <cp:lastModifiedBy>hgfhfhg</cp:lastModifiedBy>
  <cp:revision>12</cp:revision>
  <dcterms:created xsi:type="dcterms:W3CDTF">2018-03-12T14:36:23Z</dcterms:created>
  <dcterms:modified xsi:type="dcterms:W3CDTF">2018-03-14T06:43:16Z</dcterms:modified>
</cp:coreProperties>
</file>