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7"/>
  </p:notesMasterIdLst>
  <p:sldIdLst>
    <p:sldId id="470" r:id="rId11"/>
    <p:sldId id="471" r:id="rId12"/>
    <p:sldId id="353" r:id="rId13"/>
    <p:sldId id="352" r:id="rId14"/>
    <p:sldId id="472" r:id="rId15"/>
    <p:sldId id="473" r:id="rId16"/>
    <p:sldId id="474" r:id="rId17"/>
    <p:sldId id="475" r:id="rId18"/>
    <p:sldId id="476" r:id="rId19"/>
    <p:sldId id="478" r:id="rId20"/>
    <p:sldId id="479" r:id="rId21"/>
    <p:sldId id="480" r:id="rId22"/>
    <p:sldId id="481" r:id="rId23"/>
    <p:sldId id="482" r:id="rId24"/>
    <p:sldId id="483" r:id="rId25"/>
    <p:sldId id="484" r:id="rId26"/>
    <p:sldId id="485" r:id="rId27"/>
    <p:sldId id="486" r:id="rId28"/>
    <p:sldId id="487" r:id="rId29"/>
    <p:sldId id="488" r:id="rId30"/>
    <p:sldId id="489" r:id="rId31"/>
    <p:sldId id="491" r:id="rId32"/>
    <p:sldId id="493" r:id="rId33"/>
    <p:sldId id="492" r:id="rId34"/>
    <p:sldId id="490" r:id="rId35"/>
    <p:sldId id="297" r:id="rId36"/>
  </p:sldIdLst>
  <p:sldSz cx="12190413" cy="6859588"/>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2F2F"/>
    <a:srgbClr val="FDE6D3"/>
    <a:srgbClr val="F2D6C8"/>
    <a:srgbClr val="004195"/>
    <a:srgbClr val="7ECDF4"/>
    <a:srgbClr val="20324A"/>
    <a:srgbClr val="D1D1D1"/>
    <a:srgbClr val="1F474E"/>
    <a:srgbClr val="A4B652"/>
    <a:srgbClr val="81B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50" autoAdjust="0"/>
    <p:restoredTop sz="97778" autoAdjust="0"/>
  </p:normalViewPr>
  <p:slideViewPr>
    <p:cSldViewPr snapToGrid="0" showGuides="1">
      <p:cViewPr varScale="1">
        <p:scale>
          <a:sx n="58" d="100"/>
          <a:sy n="58" d="100"/>
        </p:scale>
        <p:origin x="1284" y="78"/>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microsoft.com/office/2015/10/relationships/revisionInfo" Target="revisionInfo.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accent3"/>
            </a:solidFill>
            <a:ln>
              <a:noFill/>
            </a:ln>
          </c:spPr>
          <c:dPt>
            <c:idx val="0"/>
            <c:bubble3D val="0"/>
            <c:spPr>
              <a:solidFill>
                <a:srgbClr val="C00000"/>
              </a:solidFill>
              <a:ln w="19050">
                <a:noFill/>
              </a:ln>
              <a:effectLst/>
            </c:spPr>
            <c:extLst>
              <c:ext xmlns:c16="http://schemas.microsoft.com/office/drawing/2014/chart" uri="{C3380CC4-5D6E-409C-BE32-E72D297353CC}">
                <c16:uniqueId val="{00000001-01F6-4B7F-BF41-FAD4C04116C9}"/>
              </c:ext>
            </c:extLst>
          </c:dPt>
          <c:dPt>
            <c:idx val="1"/>
            <c:bubble3D val="0"/>
            <c:spPr>
              <a:solidFill>
                <a:schemeClr val="bg1">
                  <a:lumMod val="75000"/>
                </a:schemeClr>
              </a:solidFill>
              <a:ln w="19050">
                <a:noFill/>
              </a:ln>
              <a:effectLst/>
            </c:spPr>
            <c:extLst>
              <c:ext xmlns:c16="http://schemas.microsoft.com/office/drawing/2014/chart" uri="{C3380CC4-5D6E-409C-BE32-E72D297353CC}">
                <c16:uniqueId val="{00000003-01F6-4B7F-BF41-FAD4C04116C9}"/>
              </c:ext>
            </c:extLst>
          </c:dPt>
          <c:dPt>
            <c:idx val="2"/>
            <c:bubble3D val="0"/>
            <c:spPr>
              <a:solidFill>
                <a:srgbClr val="C00000"/>
              </a:solidFill>
              <a:ln w="19050">
                <a:noFill/>
              </a:ln>
              <a:effectLst/>
            </c:spPr>
            <c:extLst>
              <c:ext xmlns:c16="http://schemas.microsoft.com/office/drawing/2014/chart" uri="{C3380CC4-5D6E-409C-BE32-E72D297353CC}">
                <c16:uniqueId val="{00000005-01F6-4B7F-BF41-FAD4C04116C9}"/>
              </c:ext>
            </c:extLst>
          </c:dPt>
          <c:cat>
            <c:strRef>
              <c:f>Sheet1!$A$2:$A$4</c:f>
              <c:strCache>
                <c:ptCount val="3"/>
                <c:pt idx="0">
                  <c:v>第一季度</c:v>
                </c:pt>
                <c:pt idx="1">
                  <c:v>第二季度</c:v>
                </c:pt>
                <c:pt idx="2">
                  <c:v>第三季度</c:v>
                </c:pt>
              </c:strCache>
            </c:strRef>
          </c:cat>
          <c:val>
            <c:numRef>
              <c:f>Sheet1!$B$2:$B$4</c:f>
              <c:numCache>
                <c:formatCode>General</c:formatCode>
                <c:ptCount val="3"/>
                <c:pt idx="0">
                  <c:v>7.6</c:v>
                </c:pt>
                <c:pt idx="1">
                  <c:v>4</c:v>
                </c:pt>
                <c:pt idx="2">
                  <c:v>2.2999999999999998</c:v>
                </c:pt>
              </c:numCache>
            </c:numRef>
          </c:val>
          <c:extLst>
            <c:ext xmlns:c16="http://schemas.microsoft.com/office/drawing/2014/chart" uri="{C3380CC4-5D6E-409C-BE32-E72D297353CC}">
              <c16:uniqueId val="{00000006-01F6-4B7F-BF41-FAD4C04116C9}"/>
            </c:ext>
          </c:extLst>
        </c:ser>
        <c:dLbls>
          <c:showLegendKey val="0"/>
          <c:showVal val="0"/>
          <c:showCatName val="0"/>
          <c:showSerName val="0"/>
          <c:showPercent val="0"/>
          <c:showBubbleSize val="0"/>
          <c:showLeaderLines val="0"/>
        </c:dLbls>
        <c:firstSliceAng val="0"/>
        <c:holeSize val="5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accent3"/>
            </a:solidFill>
            <a:ln>
              <a:noFill/>
            </a:ln>
          </c:spPr>
          <c:dPt>
            <c:idx val="0"/>
            <c:bubble3D val="0"/>
            <c:spPr>
              <a:solidFill>
                <a:schemeClr val="bg1">
                  <a:lumMod val="75000"/>
                </a:schemeClr>
              </a:solidFill>
              <a:ln w="19050">
                <a:noFill/>
              </a:ln>
              <a:effectLst/>
            </c:spPr>
            <c:extLst>
              <c:ext xmlns:c16="http://schemas.microsoft.com/office/drawing/2014/chart" uri="{C3380CC4-5D6E-409C-BE32-E72D297353CC}">
                <c16:uniqueId val="{00000001-6F79-4C73-A66C-50210D442066}"/>
              </c:ext>
            </c:extLst>
          </c:dPt>
          <c:dPt>
            <c:idx val="1"/>
            <c:bubble3D val="0"/>
            <c:spPr>
              <a:solidFill>
                <a:srgbClr val="C00000"/>
              </a:solidFill>
              <a:ln w="19050">
                <a:noFill/>
              </a:ln>
              <a:effectLst/>
            </c:spPr>
            <c:extLst>
              <c:ext xmlns:c16="http://schemas.microsoft.com/office/drawing/2014/chart" uri="{C3380CC4-5D6E-409C-BE32-E72D297353CC}">
                <c16:uniqueId val="{00000003-6F79-4C73-A66C-50210D442066}"/>
              </c:ext>
            </c:extLst>
          </c:dPt>
          <c:dPt>
            <c:idx val="2"/>
            <c:bubble3D val="0"/>
            <c:spPr>
              <a:solidFill>
                <a:srgbClr val="C00000"/>
              </a:solidFill>
              <a:ln w="19050">
                <a:noFill/>
              </a:ln>
              <a:effectLst/>
            </c:spPr>
            <c:extLst>
              <c:ext xmlns:c16="http://schemas.microsoft.com/office/drawing/2014/chart" uri="{C3380CC4-5D6E-409C-BE32-E72D297353CC}">
                <c16:uniqueId val="{00000005-6F79-4C73-A66C-50210D442066}"/>
              </c:ext>
            </c:extLst>
          </c:dPt>
          <c:cat>
            <c:strRef>
              <c:f>Sheet1!$A$2:$A$4</c:f>
              <c:strCache>
                <c:ptCount val="3"/>
                <c:pt idx="0">
                  <c:v>第一季度</c:v>
                </c:pt>
                <c:pt idx="1">
                  <c:v>第二季度</c:v>
                </c:pt>
                <c:pt idx="2">
                  <c:v>第三季度</c:v>
                </c:pt>
              </c:strCache>
            </c:strRef>
          </c:cat>
          <c:val>
            <c:numRef>
              <c:f>Sheet1!$B$2:$B$4</c:f>
              <c:numCache>
                <c:formatCode>General</c:formatCode>
                <c:ptCount val="3"/>
                <c:pt idx="0">
                  <c:v>8.2000000000000011</c:v>
                </c:pt>
                <c:pt idx="1">
                  <c:v>3.2</c:v>
                </c:pt>
                <c:pt idx="2">
                  <c:v>1.4</c:v>
                </c:pt>
              </c:numCache>
            </c:numRef>
          </c:val>
          <c:extLst>
            <c:ext xmlns:c16="http://schemas.microsoft.com/office/drawing/2014/chart" uri="{C3380CC4-5D6E-409C-BE32-E72D297353CC}">
              <c16:uniqueId val="{00000006-6F79-4C73-A66C-50210D442066}"/>
            </c:ext>
          </c:extLst>
        </c:ser>
        <c:dLbls>
          <c:showLegendKey val="0"/>
          <c:showVal val="0"/>
          <c:showCatName val="0"/>
          <c:showSerName val="0"/>
          <c:showPercent val="0"/>
          <c:showBubbleSize val="0"/>
          <c:showLeaderLines val="0"/>
        </c:dLbls>
        <c:firstSliceAng val="0"/>
        <c:holeSize val="5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1">
                <a:lumMod val="75000"/>
              </a:schemeClr>
            </a:solidFill>
            <a:ln>
              <a:noFill/>
            </a:ln>
          </c:spPr>
          <c:dPt>
            <c:idx val="0"/>
            <c:bubble3D val="0"/>
            <c:spPr>
              <a:solidFill>
                <a:schemeClr val="bg1">
                  <a:lumMod val="75000"/>
                </a:schemeClr>
              </a:solidFill>
              <a:ln w="19050">
                <a:noFill/>
              </a:ln>
              <a:effectLst/>
            </c:spPr>
            <c:extLst>
              <c:ext xmlns:c16="http://schemas.microsoft.com/office/drawing/2014/chart" uri="{C3380CC4-5D6E-409C-BE32-E72D297353CC}">
                <c16:uniqueId val="{00000001-C7AC-4C81-A95D-2DFCAB37D4B0}"/>
              </c:ext>
            </c:extLst>
          </c:dPt>
          <c:dPt>
            <c:idx val="1"/>
            <c:bubble3D val="0"/>
            <c:spPr>
              <a:solidFill>
                <a:schemeClr val="bg1">
                  <a:lumMod val="75000"/>
                </a:schemeClr>
              </a:solidFill>
              <a:ln w="19050">
                <a:noFill/>
              </a:ln>
              <a:effectLst/>
            </c:spPr>
            <c:extLst>
              <c:ext xmlns:c16="http://schemas.microsoft.com/office/drawing/2014/chart" uri="{C3380CC4-5D6E-409C-BE32-E72D297353CC}">
                <c16:uniqueId val="{00000003-C7AC-4C81-A95D-2DFCAB37D4B0}"/>
              </c:ext>
            </c:extLst>
          </c:dPt>
          <c:dPt>
            <c:idx val="2"/>
            <c:bubble3D val="0"/>
            <c:spPr>
              <a:solidFill>
                <a:srgbClr val="C00000"/>
              </a:solidFill>
              <a:ln w="19050">
                <a:noFill/>
              </a:ln>
              <a:effectLst/>
            </c:spPr>
            <c:extLst>
              <c:ext xmlns:c16="http://schemas.microsoft.com/office/drawing/2014/chart" uri="{C3380CC4-5D6E-409C-BE32-E72D297353CC}">
                <c16:uniqueId val="{00000005-C7AC-4C81-A95D-2DFCAB37D4B0}"/>
              </c:ext>
            </c:extLst>
          </c:dPt>
          <c:cat>
            <c:strRef>
              <c:f>Sheet1!$A$2:$A$4</c:f>
              <c:strCache>
                <c:ptCount val="3"/>
                <c:pt idx="0">
                  <c:v>第一季度</c:v>
                </c:pt>
                <c:pt idx="1">
                  <c:v>第二季度</c:v>
                </c:pt>
                <c:pt idx="2">
                  <c:v>第三季度</c:v>
                </c:pt>
              </c:strCache>
            </c:strRef>
          </c:cat>
          <c:val>
            <c:numRef>
              <c:f>Sheet1!$B$2:$B$4</c:f>
              <c:numCache>
                <c:formatCode>General</c:formatCode>
                <c:ptCount val="3"/>
                <c:pt idx="0">
                  <c:v>8.2000000000000011</c:v>
                </c:pt>
                <c:pt idx="1">
                  <c:v>1.3</c:v>
                </c:pt>
                <c:pt idx="2">
                  <c:v>4</c:v>
                </c:pt>
              </c:numCache>
            </c:numRef>
          </c:val>
          <c:extLst>
            <c:ext xmlns:c16="http://schemas.microsoft.com/office/drawing/2014/chart" uri="{C3380CC4-5D6E-409C-BE32-E72D297353CC}">
              <c16:uniqueId val="{00000006-C7AC-4C81-A95D-2DFCAB37D4B0}"/>
            </c:ext>
          </c:extLst>
        </c:ser>
        <c:dLbls>
          <c:showLegendKey val="0"/>
          <c:showVal val="0"/>
          <c:showCatName val="0"/>
          <c:showSerName val="0"/>
          <c:showPercent val="0"/>
          <c:showBubbleSize val="0"/>
          <c:showLeaderLines val="0"/>
        </c:dLbls>
        <c:firstSliceAng val="0"/>
        <c:holeSize val="55"/>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2017/6/25 Sunday</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487877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8122907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4592051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2922008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42130460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3660603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5873688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5094284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5464528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641200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42394831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9372803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7353677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26042165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20264312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7547158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4209776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3650135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2641120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8818516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28857350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2017/6/25 Sunday</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0.png"/><Relationship Id="rId3" Type="http://schemas.openxmlformats.org/officeDocument/2006/relationships/slideLayout" Target="../slideLayouts/slideLayout43.xml"/><Relationship Id="rId7" Type="http://schemas.openxmlformats.org/officeDocument/2006/relationships/image" Target="../media/image7.png"/><Relationship Id="rId12" Type="http://schemas.microsoft.com/office/2007/relationships/hdphoto" Target="../media/hdphoto4.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11" Type="http://schemas.openxmlformats.org/officeDocument/2006/relationships/image" Target="../media/image9.png"/><Relationship Id="rId5" Type="http://schemas.openxmlformats.org/officeDocument/2006/relationships/image" Target="../media/image5.jpg"/><Relationship Id="rId10" Type="http://schemas.microsoft.com/office/2007/relationships/hdphoto" Target="../media/hdphoto3.wdp"/><Relationship Id="rId4" Type="http://schemas.openxmlformats.org/officeDocument/2006/relationships/notesSlide" Target="../notesSlides/notesSlide1.xml"/><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43.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43.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1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g"/><Relationship Id="rId7" Type="http://schemas.microsoft.com/office/2007/relationships/hdphoto" Target="../media/hdphoto4.wdp"/><Relationship Id="rId2" Type="http://schemas.openxmlformats.org/officeDocument/2006/relationships/notesSlide" Target="../notesSlides/notesSlide13.xml"/><Relationship Id="rId1" Type="http://schemas.openxmlformats.org/officeDocument/2006/relationships/slideLayout" Target="../slideLayouts/slideLayout43.xml"/><Relationship Id="rId6" Type="http://schemas.openxmlformats.org/officeDocument/2006/relationships/image" Target="../media/image9.png"/><Relationship Id="rId5" Type="http://schemas.microsoft.com/office/2007/relationships/hdphoto" Target="../media/hdphoto3.wdp"/><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43.xml"/><Relationship Id="rId4" Type="http://schemas.openxmlformats.org/officeDocument/2006/relationships/image" Target="../media/image17.jpg"/></Relationships>
</file>

<file path=ppt/slides/_rels/slide16.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6" Type="http://schemas.openxmlformats.org/officeDocument/2006/relationships/image" Target="../media/image11.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notesSlide" Target="../notesSlides/notesSlide15.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slideLayout" Target="../slideLayouts/slideLayout43.xml"/><Relationship Id="rId3" Type="http://schemas.openxmlformats.org/officeDocument/2006/relationships/tags" Target="../tags/tag17.xml"/><Relationship Id="rId7" Type="http://schemas.openxmlformats.org/officeDocument/2006/relationships/tags" Target="../tags/tag21.xml"/><Relationship Id="rId12" Type="http://schemas.openxmlformats.org/officeDocument/2006/relationships/tags" Target="../tags/tag26.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tags" Target="../tags/tag25.xml"/><Relationship Id="rId5" Type="http://schemas.openxmlformats.org/officeDocument/2006/relationships/tags" Target="../tags/tag19.xml"/><Relationship Id="rId15" Type="http://schemas.openxmlformats.org/officeDocument/2006/relationships/image" Target="../media/image11.png"/><Relationship Id="rId10" Type="http://schemas.openxmlformats.org/officeDocument/2006/relationships/tags" Target="../tags/tag24.xml"/><Relationship Id="rId4" Type="http://schemas.openxmlformats.org/officeDocument/2006/relationships/tags" Target="../tags/tag18.xml"/><Relationship Id="rId9" Type="http://schemas.openxmlformats.org/officeDocument/2006/relationships/tags" Target="../tags/tag23.xml"/><Relationship Id="rId14"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5.jpg"/><Relationship Id="rId1" Type="http://schemas.openxmlformats.org/officeDocument/2006/relationships/slideLayout" Target="../slideLayouts/slideLayout43.xml"/><Relationship Id="rId6" Type="http://schemas.microsoft.com/office/2007/relationships/hdphoto" Target="../media/hdphoto4.wdp"/><Relationship Id="rId5" Type="http://schemas.openxmlformats.org/officeDocument/2006/relationships/image" Target="../media/image9.png"/><Relationship Id="rId4" Type="http://schemas.microsoft.com/office/2007/relationships/hdphoto" Target="../media/hdphoto3.wdp"/></Relationships>
</file>

<file path=ppt/slides/_rels/slide2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g"/><Relationship Id="rId7" Type="http://schemas.microsoft.com/office/2007/relationships/hdphoto" Target="../media/hdphoto4.wdp"/><Relationship Id="rId2" Type="http://schemas.openxmlformats.org/officeDocument/2006/relationships/notesSlide" Target="../notesSlides/notesSlide19.xml"/><Relationship Id="rId1" Type="http://schemas.openxmlformats.org/officeDocument/2006/relationships/slideLayout" Target="../slideLayouts/slideLayout43.xml"/><Relationship Id="rId6" Type="http://schemas.openxmlformats.org/officeDocument/2006/relationships/image" Target="../media/image9.png"/><Relationship Id="rId5" Type="http://schemas.microsoft.com/office/2007/relationships/hdphoto" Target="../media/hdphoto3.wdp"/><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43.xml"/><Relationship Id="rId4" Type="http://schemas.openxmlformats.org/officeDocument/2006/relationships/image" Target="../media/image18.jpg"/></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jpg"/><Relationship Id="rId7" Type="http://schemas.microsoft.com/office/2007/relationships/hdphoto" Target="../media/hdphoto3.wdp"/><Relationship Id="rId2" Type="http://schemas.openxmlformats.org/officeDocument/2006/relationships/notesSlide" Target="../notesSlides/notesSlide25.xml"/><Relationship Id="rId1" Type="http://schemas.openxmlformats.org/officeDocument/2006/relationships/slideLayout" Target="../slideLayouts/slideLayout43.xml"/><Relationship Id="rId6" Type="http://schemas.openxmlformats.org/officeDocument/2006/relationships/image" Target="../media/image8.png"/><Relationship Id="rId5" Type="http://schemas.microsoft.com/office/2007/relationships/hdphoto" Target="../media/hdphoto2.wdp"/><Relationship Id="rId10" Type="http://schemas.openxmlformats.org/officeDocument/2006/relationships/image" Target="../media/image10.png"/><Relationship Id="rId4" Type="http://schemas.openxmlformats.org/officeDocument/2006/relationships/image" Target="../media/image7.png"/><Relationship Id="rId9" Type="http://schemas.microsoft.com/office/2007/relationships/hdphoto" Target="../media/hdphoto4.wdp"/></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g"/><Relationship Id="rId7" Type="http://schemas.microsoft.com/office/2007/relationships/hdphoto" Target="../media/hdphoto4.wdp"/><Relationship Id="rId2" Type="http://schemas.openxmlformats.org/officeDocument/2006/relationships/notesSlide" Target="../notesSlides/notesSlide2.xml"/><Relationship Id="rId1" Type="http://schemas.openxmlformats.org/officeDocument/2006/relationships/slideLayout" Target="../slideLayouts/slideLayout43.xml"/><Relationship Id="rId6" Type="http://schemas.openxmlformats.org/officeDocument/2006/relationships/image" Target="../media/image9.png"/><Relationship Id="rId5" Type="http://schemas.microsoft.com/office/2007/relationships/hdphoto" Target="../media/hdphoto3.wdp"/><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43.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43.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43.xml"/><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3.xml"/><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g"/><Relationship Id="rId7" Type="http://schemas.microsoft.com/office/2007/relationships/hdphoto" Target="../media/hdphoto4.wdp"/><Relationship Id="rId2" Type="http://schemas.openxmlformats.org/officeDocument/2006/relationships/notesSlide" Target="../notesSlides/notesSlide8.xml"/><Relationship Id="rId1" Type="http://schemas.openxmlformats.org/officeDocument/2006/relationships/slideLayout" Target="../slideLayouts/slideLayout43.xml"/><Relationship Id="rId6" Type="http://schemas.openxmlformats.org/officeDocument/2006/relationships/image" Target="../media/image9.png"/><Relationship Id="rId5" Type="http://schemas.microsoft.com/office/2007/relationships/hdphoto" Target="../media/hdphoto3.wdp"/><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72" name="Strength Of A Thousand Men(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350" y="-1576070"/>
            <a:ext cx="812694" cy="812988"/>
          </a:xfrm>
          <a:prstGeom prst="rect">
            <a:avLst/>
          </a:prstGeom>
        </p:spPr>
      </p:pic>
      <p:pic>
        <p:nvPicPr>
          <p:cNvPr id="13" name="图片 12"/>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5000"/>
                    </a14:imgEffect>
                  </a14:imgLayer>
                </a14:imgProps>
              </a:ext>
              <a:ext uri="{28A0092B-C50C-407E-A947-70E740481C1C}">
                <a14:useLocalDpi xmlns:a14="http://schemas.microsoft.com/office/drawing/2010/main" val="0"/>
              </a:ext>
            </a:extLst>
          </a:blip>
          <a:stretch>
            <a:fillRect/>
          </a:stretch>
        </p:blipFill>
        <p:spPr>
          <a:xfrm>
            <a:off x="4892193" y="358249"/>
            <a:ext cx="2431426" cy="1399854"/>
          </a:xfrm>
          <a:prstGeom prst="rect">
            <a:avLst/>
          </a:prstGeom>
        </p:spPr>
      </p:pic>
      <p:sp>
        <p:nvSpPr>
          <p:cNvPr id="57" name="TextBox 5"/>
          <p:cNvSpPr txBox="1"/>
          <p:nvPr/>
        </p:nvSpPr>
        <p:spPr>
          <a:xfrm>
            <a:off x="1661363" y="1842062"/>
            <a:ext cx="8877751" cy="1015663"/>
          </a:xfrm>
          <a:prstGeom prst="rect">
            <a:avLst/>
          </a:prstGeom>
          <a:noFill/>
        </p:spPr>
        <p:txBody>
          <a:bodyPr wrap="none" rtlCol="0">
            <a:spAutoFit/>
          </a:bodyPr>
          <a:lstStyle/>
          <a:p>
            <a:pPr algn="ctr" fontAlgn="base">
              <a:spcBef>
                <a:spcPct val="0"/>
              </a:spcBef>
              <a:spcAft>
                <a:spcPct val="0"/>
              </a:spcAft>
              <a:buFont typeface="Arial" pitchFamily="34" charset="0"/>
              <a:buNone/>
            </a:pPr>
            <a:r>
              <a:rPr lang="zh-CN" altLang="en-US" sz="6000" b="1" dirty="0">
                <a:solidFill>
                  <a:srgbClr val="C00000"/>
                </a:solidFill>
                <a:latin typeface="微软雅黑"/>
                <a:ea typeface="微软雅黑"/>
              </a:rPr>
              <a:t>人民的名义 反腐工作汇报</a:t>
            </a:r>
          </a:p>
        </p:txBody>
      </p:sp>
      <p:sp>
        <p:nvSpPr>
          <p:cNvPr id="58" name="Freeform 9"/>
          <p:cNvSpPr>
            <a:spLocks noEditPoints="1"/>
          </p:cNvSpPr>
          <p:nvPr/>
        </p:nvSpPr>
        <p:spPr bwMode="auto">
          <a:xfrm>
            <a:off x="4528877" y="3727224"/>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4D4D4D"/>
              </a:solidFill>
              <a:effectLst/>
              <a:uLnTx/>
              <a:uFillTx/>
              <a:latin typeface="Arial" pitchFamily="34" charset="0"/>
            </a:endParaRPr>
          </a:p>
        </p:txBody>
      </p:sp>
      <p:sp>
        <p:nvSpPr>
          <p:cNvPr id="59" name="Rectangle 4"/>
          <p:cNvSpPr txBox="1">
            <a:spLocks noChangeArrowheads="1"/>
          </p:cNvSpPr>
          <p:nvPr/>
        </p:nvSpPr>
        <p:spPr bwMode="auto">
          <a:xfrm>
            <a:off x="4901992" y="3727798"/>
            <a:ext cx="2845218" cy="348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fontAlgn="base">
              <a:spcBef>
                <a:spcPct val="0"/>
              </a:spcBef>
              <a:spcAft>
                <a:spcPct val="0"/>
              </a:spcAft>
            </a:pPr>
            <a:r>
              <a:rPr lang="zh-CN" altLang="en-US" sz="2600" b="0" dirty="0">
                <a:solidFill>
                  <a:srgbClr val="C00000"/>
                </a:solidFill>
                <a:latin typeface="Arial"/>
                <a:ea typeface="微软雅黑"/>
              </a:rPr>
              <a:t>汇报人：通用名</a:t>
            </a:r>
          </a:p>
        </p:txBody>
      </p:sp>
      <p:sp>
        <p:nvSpPr>
          <p:cNvPr id="60" name="TextBox 2"/>
          <p:cNvSpPr txBox="1"/>
          <p:nvPr/>
        </p:nvSpPr>
        <p:spPr>
          <a:xfrm>
            <a:off x="3011892" y="2892966"/>
            <a:ext cx="6176691" cy="400110"/>
          </a:xfrm>
          <a:prstGeom prst="rect">
            <a:avLst/>
          </a:prstGeom>
          <a:noFill/>
        </p:spPr>
        <p:txBody>
          <a:bodyPr wrap="none" rtlCol="0">
            <a:spAutoFit/>
          </a:bodyPr>
          <a:lstStyle/>
          <a:p>
            <a:pPr algn="ctr" fontAlgn="base">
              <a:spcBef>
                <a:spcPct val="0"/>
              </a:spcBef>
              <a:spcAft>
                <a:spcPct val="0"/>
              </a:spcAft>
              <a:buFont typeface="Arial" pitchFamily="34" charset="0"/>
              <a:buNone/>
            </a:pPr>
            <a:r>
              <a:rPr lang="zh-CN" altLang="en-US" sz="2000" dirty="0">
                <a:solidFill>
                  <a:srgbClr val="C00000"/>
                </a:solidFill>
                <a:latin typeface="微软雅黑"/>
                <a:ea typeface="微软雅黑"/>
              </a:rPr>
              <a:t>●模板显大气  ●内容贴实际  ●排版合规范  ●党建通用</a:t>
            </a:r>
          </a:p>
        </p:txBody>
      </p:sp>
      <p:grpSp>
        <p:nvGrpSpPr>
          <p:cNvPr id="61" name="组合 60"/>
          <p:cNvGrpSpPr/>
          <p:nvPr/>
        </p:nvGrpSpPr>
        <p:grpSpPr>
          <a:xfrm>
            <a:off x="9597628" y="124545"/>
            <a:ext cx="2249922" cy="1633558"/>
            <a:chOff x="6935916" y="343637"/>
            <a:chExt cx="1713877" cy="1135367"/>
          </a:xfrm>
        </p:grpSpPr>
        <p:pic>
          <p:nvPicPr>
            <p:cNvPr id="62" name="Picture 4" descr="C:\Users\Administrator\Desktop\线稿长城11.png"/>
            <p:cNvPicPr>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15000"/>
                      </a14:imgEffect>
                    </a14:imgLayer>
                  </a14:imgProps>
                </a:ex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4" descr="C:\Users\Administrator\Desktop\线稿长城11.png"/>
            <p:cNvPicPr>
              <a:picLocks noChangeAspect="1" noChangeArrowheads="1"/>
            </p:cNvPicPr>
            <p:nvPr/>
          </p:nvPicPr>
          <p:blipFill>
            <a:blip r:embed="rId11" cstate="print">
              <a:extLst>
                <a:ext uri="{BEBA8EAE-BF5A-486C-A8C5-ECC9F3942E4B}">
                  <a14:imgProps xmlns:a14="http://schemas.microsoft.com/office/drawing/2010/main">
                    <a14:imgLayer r:embed="rId12">
                      <a14:imgEffect>
                        <a14:brightnessContrast bright="15000"/>
                      </a14:imgEffect>
                    </a14:imgLayer>
                  </a14:imgProps>
                </a:ex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pic>
        <p:nvPicPr>
          <p:cNvPr id="64" name="Picture 3" descr="F:\PPT加油\5. PS素材\四讲四有\烈士简约背景 可用\PPT尺寸.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9048" y="1"/>
            <a:ext cx="3671921" cy="14673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2"/>
                                        </p:tgtEl>
                                      </p:cBhvr>
                                    </p:cmd>
                                  </p:childTnLst>
                                </p:cTn>
                              </p:par>
                              <p:par>
                                <p:cTn id="7" presetID="14" presetClass="entr" presetSubtype="1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randombar(horizontal)">
                                      <p:cBhvr>
                                        <p:cTn id="9" dur="750"/>
                                        <p:tgtEl>
                                          <p:spTgt spid="3"/>
                                        </p:tgtEl>
                                      </p:cBhvr>
                                    </p:animEffect>
                                  </p:childTnLst>
                                </p:cTn>
                              </p:par>
                            </p:childTnLst>
                          </p:cTn>
                        </p:par>
                        <p:par>
                          <p:cTn id="10" fill="hold">
                            <p:stCondLst>
                              <p:cond delay="750"/>
                            </p:stCondLst>
                            <p:childTnLst>
                              <p:par>
                                <p:cTn id="11" presetID="23" presetClass="entr" presetSubtype="528"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 calcmode="lin" valueType="num">
                                      <p:cBhvr>
                                        <p:cTn id="15" dur="500" fill="hold"/>
                                        <p:tgtEl>
                                          <p:spTgt spid="13"/>
                                        </p:tgtEl>
                                        <p:attrNameLst>
                                          <p:attrName>ppt_x</p:attrName>
                                        </p:attrNameLst>
                                      </p:cBhvr>
                                      <p:tavLst>
                                        <p:tav tm="0">
                                          <p:val>
                                            <p:fltVal val="0.5"/>
                                          </p:val>
                                        </p:tav>
                                        <p:tav tm="100000">
                                          <p:val>
                                            <p:strVal val="#ppt_x"/>
                                          </p:val>
                                        </p:tav>
                                      </p:tavLst>
                                    </p:anim>
                                    <p:anim calcmode="lin" valueType="num">
                                      <p:cBhvr>
                                        <p:cTn id="16" dur="500" fill="hold"/>
                                        <p:tgtEl>
                                          <p:spTgt spid="13"/>
                                        </p:tgtEl>
                                        <p:attrNameLst>
                                          <p:attrName>ppt_y</p:attrName>
                                        </p:attrNameLst>
                                      </p:cBhvr>
                                      <p:tavLst>
                                        <p:tav tm="0">
                                          <p:val>
                                            <p:fltVal val="0.5"/>
                                          </p:val>
                                        </p:tav>
                                        <p:tav tm="100000">
                                          <p:val>
                                            <p:strVal val="#ppt_y"/>
                                          </p:val>
                                        </p:tav>
                                      </p:tavLst>
                                    </p:anim>
                                  </p:childTnLst>
                                </p:cTn>
                              </p:par>
                            </p:childTnLst>
                          </p:cTn>
                        </p:par>
                        <p:par>
                          <p:cTn id="17" fill="hold">
                            <p:stCondLst>
                              <p:cond delay="125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57"/>
                                        </p:tgtEl>
                                        <p:attrNameLst>
                                          <p:attrName>style.visibility</p:attrName>
                                        </p:attrNameLst>
                                      </p:cBhvr>
                                      <p:to>
                                        <p:strVal val="visible"/>
                                      </p:to>
                                    </p:set>
                                    <p:anim by="(-#ppt_w*2)" calcmode="lin" valueType="num">
                                      <p:cBhvr rctx="PPT">
                                        <p:cTn id="20" dur="500" autoRev="1" fill="hold">
                                          <p:stCondLst>
                                            <p:cond delay="0"/>
                                          </p:stCondLst>
                                        </p:cTn>
                                        <p:tgtEl>
                                          <p:spTgt spid="57"/>
                                        </p:tgtEl>
                                        <p:attrNameLst>
                                          <p:attrName>ppt_w</p:attrName>
                                        </p:attrNameLst>
                                      </p:cBhvr>
                                    </p:anim>
                                    <p:anim by="(#ppt_w*0.50)" calcmode="lin" valueType="num">
                                      <p:cBhvr>
                                        <p:cTn id="21" dur="500" decel="50000" autoRev="1" fill="hold">
                                          <p:stCondLst>
                                            <p:cond delay="0"/>
                                          </p:stCondLst>
                                        </p:cTn>
                                        <p:tgtEl>
                                          <p:spTgt spid="57"/>
                                        </p:tgtEl>
                                        <p:attrNameLst>
                                          <p:attrName>ppt_x</p:attrName>
                                        </p:attrNameLst>
                                      </p:cBhvr>
                                    </p:anim>
                                    <p:anim from="(-#ppt_h/2)" to="(#ppt_y)" calcmode="lin" valueType="num">
                                      <p:cBhvr>
                                        <p:cTn id="22" dur="1000" fill="hold">
                                          <p:stCondLst>
                                            <p:cond delay="0"/>
                                          </p:stCondLst>
                                        </p:cTn>
                                        <p:tgtEl>
                                          <p:spTgt spid="57"/>
                                        </p:tgtEl>
                                        <p:attrNameLst>
                                          <p:attrName>ppt_y</p:attrName>
                                        </p:attrNameLst>
                                      </p:cBhvr>
                                    </p:anim>
                                    <p:animRot by="21600000">
                                      <p:cBhvr>
                                        <p:cTn id="23" dur="1000" fill="hold">
                                          <p:stCondLst>
                                            <p:cond delay="0"/>
                                          </p:stCondLst>
                                        </p:cTn>
                                        <p:tgtEl>
                                          <p:spTgt spid="57"/>
                                        </p:tgtEl>
                                        <p:attrNameLst>
                                          <p:attrName>r</p:attrName>
                                        </p:attrNameLst>
                                      </p:cBhvr>
                                    </p:animRot>
                                  </p:childTnLst>
                                </p:cTn>
                              </p:par>
                            </p:childTnLst>
                          </p:cTn>
                        </p:par>
                        <p:par>
                          <p:cTn id="24" fill="hold">
                            <p:stCondLst>
                              <p:cond delay="3250"/>
                            </p:stCondLst>
                            <p:childTnLst>
                              <p:par>
                                <p:cTn id="25" presetID="2" presetClass="entr" presetSubtype="6"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additive="base">
                                        <p:cTn id="27" dur="500" fill="hold"/>
                                        <p:tgtEl>
                                          <p:spTgt spid="58"/>
                                        </p:tgtEl>
                                        <p:attrNameLst>
                                          <p:attrName>ppt_x</p:attrName>
                                        </p:attrNameLst>
                                      </p:cBhvr>
                                      <p:tavLst>
                                        <p:tav tm="0">
                                          <p:val>
                                            <p:strVal val="1+#ppt_w/2"/>
                                          </p:val>
                                        </p:tav>
                                        <p:tav tm="100000">
                                          <p:val>
                                            <p:strVal val="#ppt_x"/>
                                          </p:val>
                                        </p:tav>
                                      </p:tavLst>
                                    </p:anim>
                                    <p:anim calcmode="lin" valueType="num">
                                      <p:cBhvr additive="base">
                                        <p:cTn id="28" dur="500" fill="hold"/>
                                        <p:tgtEl>
                                          <p:spTgt spid="58"/>
                                        </p:tgtEl>
                                        <p:attrNameLst>
                                          <p:attrName>ppt_y</p:attrName>
                                        </p:attrNameLst>
                                      </p:cBhvr>
                                      <p:tavLst>
                                        <p:tav tm="0">
                                          <p:val>
                                            <p:strVal val="1+#ppt_h/2"/>
                                          </p:val>
                                        </p:tav>
                                        <p:tav tm="100000">
                                          <p:val>
                                            <p:strVal val="#ppt_y"/>
                                          </p:val>
                                        </p:tav>
                                      </p:tavLst>
                                    </p:anim>
                                  </p:childTnLst>
                                </p:cTn>
                              </p:par>
                            </p:childTnLst>
                          </p:cTn>
                        </p:par>
                        <p:par>
                          <p:cTn id="29" fill="hold">
                            <p:stCondLst>
                              <p:cond delay="3750"/>
                            </p:stCondLst>
                            <p:childTnLst>
                              <p:par>
                                <p:cTn id="30" presetID="22" presetClass="entr" presetSubtype="8" fill="hold" grpId="0" nodeType="after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wipe(left)">
                                      <p:cBhvr>
                                        <p:cTn id="32" dur="500"/>
                                        <p:tgtEl>
                                          <p:spTgt spid="60"/>
                                        </p:tgtEl>
                                      </p:cBhvr>
                                    </p:animEffect>
                                  </p:childTnLst>
                                </p:cTn>
                              </p:par>
                            </p:childTnLst>
                          </p:cTn>
                        </p:par>
                        <p:par>
                          <p:cTn id="33" fill="hold">
                            <p:stCondLst>
                              <p:cond delay="4250"/>
                            </p:stCondLst>
                            <p:childTnLst>
                              <p:par>
                                <p:cTn id="34" presetID="22" presetClass="entr" presetSubtype="8" fill="hold" grpId="0" nodeType="afterEffect">
                                  <p:stCondLst>
                                    <p:cond delay="0"/>
                                  </p:stCondLst>
                                  <p:childTnLst>
                                    <p:set>
                                      <p:cBhvr>
                                        <p:cTn id="35" dur="1" fill="hold">
                                          <p:stCondLst>
                                            <p:cond delay="0"/>
                                          </p:stCondLst>
                                        </p:cTn>
                                        <p:tgtEl>
                                          <p:spTgt spid="59"/>
                                        </p:tgtEl>
                                        <p:attrNameLst>
                                          <p:attrName>style.visibility</p:attrName>
                                        </p:attrNameLst>
                                      </p:cBhvr>
                                      <p:to>
                                        <p:strVal val="visible"/>
                                      </p:to>
                                    </p:set>
                                    <p:animEffect transition="in" filter="wipe(left)">
                                      <p:cBhvr>
                                        <p:cTn id="36" dur="500"/>
                                        <p:tgtEl>
                                          <p:spTgt spid="59"/>
                                        </p:tgtEl>
                                      </p:cBhvr>
                                    </p:animEffect>
                                  </p:childTnLst>
                                </p:cTn>
                              </p:par>
                            </p:childTnLst>
                          </p:cTn>
                        </p:par>
                        <p:par>
                          <p:cTn id="37" fill="hold">
                            <p:stCondLst>
                              <p:cond delay="4750"/>
                            </p:stCondLst>
                            <p:childTnLst>
                              <p:par>
                                <p:cTn id="38" presetID="2" presetClass="entr" presetSubtype="6" fill="hold" nodeType="afterEffect">
                                  <p:stCondLst>
                                    <p:cond delay="0"/>
                                  </p:stCondLst>
                                  <p:childTnLst>
                                    <p:set>
                                      <p:cBhvr>
                                        <p:cTn id="39" dur="1" fill="hold">
                                          <p:stCondLst>
                                            <p:cond delay="0"/>
                                          </p:stCondLst>
                                        </p:cTn>
                                        <p:tgtEl>
                                          <p:spTgt spid="61"/>
                                        </p:tgtEl>
                                        <p:attrNameLst>
                                          <p:attrName>style.visibility</p:attrName>
                                        </p:attrNameLst>
                                      </p:cBhvr>
                                      <p:to>
                                        <p:strVal val="visible"/>
                                      </p:to>
                                    </p:set>
                                    <p:anim calcmode="lin" valueType="num">
                                      <p:cBhvr additive="base">
                                        <p:cTn id="40" dur="1500" fill="hold"/>
                                        <p:tgtEl>
                                          <p:spTgt spid="61"/>
                                        </p:tgtEl>
                                        <p:attrNameLst>
                                          <p:attrName>ppt_x</p:attrName>
                                        </p:attrNameLst>
                                      </p:cBhvr>
                                      <p:tavLst>
                                        <p:tav tm="0">
                                          <p:val>
                                            <p:strVal val="1+#ppt_w/2"/>
                                          </p:val>
                                        </p:tav>
                                        <p:tav tm="100000">
                                          <p:val>
                                            <p:strVal val="#ppt_x"/>
                                          </p:val>
                                        </p:tav>
                                      </p:tavLst>
                                    </p:anim>
                                    <p:anim calcmode="lin" valueType="num">
                                      <p:cBhvr additive="base">
                                        <p:cTn id="41" dur="1500" fill="hold"/>
                                        <p:tgtEl>
                                          <p:spTgt spid="61"/>
                                        </p:tgtEl>
                                        <p:attrNameLst>
                                          <p:attrName>ppt_y</p:attrName>
                                        </p:attrNameLst>
                                      </p:cBhvr>
                                      <p:tavLst>
                                        <p:tav tm="0">
                                          <p:val>
                                            <p:strVal val="1+#ppt_h/2"/>
                                          </p:val>
                                        </p:tav>
                                        <p:tav tm="100000">
                                          <p:val>
                                            <p:strVal val="#ppt_y"/>
                                          </p:val>
                                        </p:tav>
                                      </p:tavLst>
                                    </p:anim>
                                  </p:childTnLst>
                                </p:cTn>
                              </p:par>
                            </p:childTnLst>
                          </p:cTn>
                        </p:par>
                        <p:par>
                          <p:cTn id="42" fill="hold">
                            <p:stCondLst>
                              <p:cond delay="6250"/>
                            </p:stCondLst>
                            <p:childTnLst>
                              <p:par>
                                <p:cTn id="43" presetID="2" presetClass="entr" presetSubtype="8" fill="hold" nodeType="afterEffect">
                                  <p:stCondLst>
                                    <p:cond delay="0"/>
                                  </p:stCondLst>
                                  <p:childTnLst>
                                    <p:set>
                                      <p:cBhvr>
                                        <p:cTn id="44" dur="1" fill="hold">
                                          <p:stCondLst>
                                            <p:cond delay="0"/>
                                          </p:stCondLst>
                                        </p:cTn>
                                        <p:tgtEl>
                                          <p:spTgt spid="64"/>
                                        </p:tgtEl>
                                        <p:attrNameLst>
                                          <p:attrName>style.visibility</p:attrName>
                                        </p:attrNameLst>
                                      </p:cBhvr>
                                      <p:to>
                                        <p:strVal val="visible"/>
                                      </p:to>
                                    </p:set>
                                    <p:anim calcmode="lin" valueType="num">
                                      <p:cBhvr additive="base">
                                        <p:cTn id="45" dur="1500" fill="hold"/>
                                        <p:tgtEl>
                                          <p:spTgt spid="64"/>
                                        </p:tgtEl>
                                        <p:attrNameLst>
                                          <p:attrName>ppt_x</p:attrName>
                                        </p:attrNameLst>
                                      </p:cBhvr>
                                      <p:tavLst>
                                        <p:tav tm="0">
                                          <p:val>
                                            <p:strVal val="0-#ppt_w/2"/>
                                          </p:val>
                                        </p:tav>
                                        <p:tav tm="100000">
                                          <p:val>
                                            <p:strVal val="#ppt_x"/>
                                          </p:val>
                                        </p:tav>
                                      </p:tavLst>
                                    </p:anim>
                                    <p:anim calcmode="lin" valueType="num">
                                      <p:cBhvr additive="base">
                                        <p:cTn id="46" dur="1500" fill="hold"/>
                                        <p:tgtEl>
                                          <p:spTgt spid="64"/>
                                        </p:tgtEl>
                                        <p:attrNameLst>
                                          <p:attrName>ppt_y</p:attrName>
                                        </p:attrNameLst>
                                      </p:cBhvr>
                                      <p:tavLst>
                                        <p:tav tm="0">
                                          <p:val>
                                            <p:strVal val="#ppt_y"/>
                                          </p:val>
                                        </p:tav>
                                        <p:tav tm="100000">
                                          <p:val>
                                            <p:strVal val="#ppt_y"/>
                                          </p:val>
                                        </p:tav>
                                      </p:tavLst>
                                    </p:anim>
                                  </p:childTnLst>
                                </p:cTn>
                              </p:par>
                            </p:childTnLst>
                          </p:cTn>
                        </p:par>
                        <p:par>
                          <p:cTn id="47" fill="hold">
                            <p:stCondLst>
                              <p:cond delay="7750"/>
                            </p:stCondLst>
                            <p:childTnLst>
                              <p:par>
                                <p:cTn id="48" presetID="26" presetClass="emph" presetSubtype="0" fill="hold" nodeType="afterEffect">
                                  <p:stCondLst>
                                    <p:cond delay="0"/>
                                  </p:stCondLst>
                                  <p:childTnLst>
                                    <p:animEffect transition="out" filter="fade">
                                      <p:cBhvr>
                                        <p:cTn id="49" dur="1000" tmFilter="0, 0; .2, .5; .8, .5; 1, 0"/>
                                        <p:tgtEl>
                                          <p:spTgt spid="64"/>
                                        </p:tgtEl>
                                      </p:cBhvr>
                                    </p:animEffect>
                                    <p:animScale>
                                      <p:cBhvr>
                                        <p:cTn id="50" dur="500" autoRev="1" fill="hold"/>
                                        <p:tgtEl>
                                          <p:spTgt spid="6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1" repeatCount="indefinite" fill="remove" display="0">
                  <p:stCondLst>
                    <p:cond delay="indefinite"/>
                  </p:stCondLst>
                  <p:endCondLst>
                    <p:cond evt="onStopAudio" delay="0">
                      <p:tgtEl>
                        <p:sldTgt/>
                      </p:tgtEl>
                    </p:cond>
                  </p:endCondLst>
                </p:cTn>
                <p:tgtEl>
                  <p:spTgt spid="72"/>
                </p:tgtEl>
              </p:cMediaNode>
            </p:audio>
          </p:childTnLst>
        </p:cTn>
      </p:par>
    </p:tnLst>
    <p:bldLst>
      <p:bldP spid="57" grpId="0"/>
      <p:bldP spid="58" grpId="0" animBg="1"/>
      <p:bldP spid="59" grpId="0"/>
      <p:bldP spid="6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8" y="1"/>
            <a:ext cx="12209461" cy="974430"/>
            <a:chOff x="-19048" y="1"/>
            <a:chExt cx="12209461" cy="974430"/>
          </a:xfrm>
        </p:grpSpPr>
        <p:grpSp>
          <p:nvGrpSpPr>
            <p:cNvPr id="4" name="组合 3"/>
            <p:cNvGrpSpPr/>
            <p:nvPr/>
          </p:nvGrpSpPr>
          <p:grpSpPr>
            <a:xfrm>
              <a:off x="-19048" y="274169"/>
              <a:ext cx="12209461" cy="657079"/>
              <a:chOff x="-19048" y="530361"/>
              <a:chExt cx="12209461" cy="657079"/>
            </a:xfrm>
          </p:grpSpPr>
          <p:sp>
            <p:nvSpPr>
              <p:cNvPr id="2" name="矩形 1"/>
              <p:cNvSpPr/>
              <p:nvPr/>
            </p:nvSpPr>
            <p:spPr>
              <a:xfrm>
                <a:off x="-19048" y="1141721"/>
                <a:ext cx="12209461"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2572395" y="530361"/>
                <a:ext cx="3262432" cy="461666"/>
              </a:xfrm>
              <a:prstGeom prst="rect">
                <a:avLst/>
              </a:prstGeom>
              <a:noFill/>
            </p:spPr>
            <p:txBody>
              <a:bodyPr wrap="non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点击输入相关文字标题</a:t>
                </a:r>
              </a:p>
            </p:txBody>
          </p:sp>
        </p:grpSp>
        <p:pic>
          <p:nvPicPr>
            <p:cNvPr id="9"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48" y="1"/>
              <a:ext cx="2438398" cy="97443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7" name="直接连接符 6"/>
          <p:cNvCxnSpPr/>
          <p:nvPr/>
        </p:nvCxnSpPr>
        <p:spPr>
          <a:xfrm rot="5400000">
            <a:off x="6028723" y="3971735"/>
            <a:ext cx="3571189"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11 Rectángulo"/>
          <p:cNvSpPr/>
          <p:nvPr/>
        </p:nvSpPr>
        <p:spPr>
          <a:xfrm>
            <a:off x="8157139" y="2186140"/>
            <a:ext cx="3164004" cy="1261824"/>
          </a:xfrm>
          <a:prstGeom prst="rect">
            <a:avLst/>
          </a:prstGeom>
          <a:noFill/>
          <a:ln>
            <a:solidFill>
              <a:srgbClr val="C00000"/>
            </a:solidFill>
          </a:ln>
          <a:effectLst/>
        </p:spPr>
        <p:style>
          <a:lnRef idx="3">
            <a:schemeClr val="lt1"/>
          </a:lnRef>
          <a:fillRef idx="1">
            <a:schemeClr val="accent4"/>
          </a:fillRef>
          <a:effectRef idx="1">
            <a:schemeClr val="accent4"/>
          </a:effectRef>
          <a:fontRef idx="minor">
            <a:schemeClr val="lt1"/>
          </a:fontRef>
        </p:style>
        <p:txBody>
          <a:bodyPr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sz="2100" kern="0"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2100" kern="0" dirty="0">
              <a:solidFill>
                <a:schemeClr val="bg1">
                  <a:lumMod val="50000"/>
                </a:schemeClr>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400" kern="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400" kern="0"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1" name="组合 10"/>
          <p:cNvGrpSpPr/>
          <p:nvPr/>
        </p:nvGrpSpPr>
        <p:grpSpPr>
          <a:xfrm>
            <a:off x="8157139" y="3746813"/>
            <a:ext cx="2921752" cy="1992173"/>
            <a:chOff x="503238" y="2612182"/>
            <a:chExt cx="2191599" cy="1493785"/>
          </a:xfrm>
        </p:grpSpPr>
        <p:sp>
          <p:nvSpPr>
            <p:cNvPr id="12" name="矩形 11"/>
            <p:cNvSpPr/>
            <p:nvPr/>
          </p:nvSpPr>
          <p:spPr>
            <a:xfrm>
              <a:off x="503238" y="2612182"/>
              <a:ext cx="831105" cy="276935"/>
            </a:xfrm>
            <a:prstGeom prst="rect">
              <a:avLst/>
            </a:prstGeom>
          </p:spPr>
          <p:txBody>
            <a:bodyPr wrap="none">
              <a:spAutoFit/>
            </a:bodyPr>
            <a:lstStyle/>
            <a:p>
              <a:pPr lvl="0" eaLnBrk="0" fontAlgn="base" hangingPunct="0">
                <a:spcBef>
                  <a:spcPct val="0"/>
                </a:spcBef>
                <a:spcAft>
                  <a:spcPct val="0"/>
                </a:spcAft>
                <a:defRPr/>
              </a:pPr>
              <a:r>
                <a:rPr lang="zh-CN" altLang="en-US" kern="0"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503238" y="2905916"/>
              <a:ext cx="2191599" cy="1200051"/>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p>
          </p:txBody>
        </p:sp>
      </p:grpSp>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0101" y="2186140"/>
            <a:ext cx="6503509" cy="3552846"/>
          </a:xfrm>
          <a:prstGeom prst="rect">
            <a:avLst/>
          </a:prstGeom>
          <a:noFill/>
          <a:ln w="9525">
            <a:solidFill>
              <a:schemeClr val="bg2">
                <a:lumMod val="60000"/>
                <a:lumOff val="4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889642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500"/>
                                        <p:tgtEl>
                                          <p:spTgt spid="10"/>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up)">
                                      <p:cBhvr>
                                        <p:cTn id="20" dur="500"/>
                                        <p:tgtEl>
                                          <p:spTgt spid="7"/>
                                        </p:tgtEl>
                                      </p:cBhvr>
                                    </p:animEffect>
                                  </p:childTnLst>
                                </p:cTn>
                              </p:par>
                            </p:childTnLst>
                          </p:cTn>
                        </p:par>
                        <p:par>
                          <p:cTn id="21" fill="hold">
                            <p:stCondLst>
                              <p:cond delay="2000"/>
                            </p:stCondLst>
                            <p:childTnLst>
                              <p:par>
                                <p:cTn id="22" presetID="14" presetClass="entr" presetSubtype="10"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randombar(horizontal)">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8" y="1"/>
            <a:ext cx="12209461" cy="974430"/>
            <a:chOff x="-19048" y="1"/>
            <a:chExt cx="12209461" cy="974430"/>
          </a:xfrm>
        </p:grpSpPr>
        <p:grpSp>
          <p:nvGrpSpPr>
            <p:cNvPr id="4" name="组合 3"/>
            <p:cNvGrpSpPr/>
            <p:nvPr/>
          </p:nvGrpSpPr>
          <p:grpSpPr>
            <a:xfrm>
              <a:off x="-19048" y="274169"/>
              <a:ext cx="12209461" cy="657079"/>
              <a:chOff x="-19048" y="530361"/>
              <a:chExt cx="12209461" cy="657079"/>
            </a:xfrm>
          </p:grpSpPr>
          <p:sp>
            <p:nvSpPr>
              <p:cNvPr id="2" name="矩形 1"/>
              <p:cNvSpPr/>
              <p:nvPr/>
            </p:nvSpPr>
            <p:spPr>
              <a:xfrm>
                <a:off x="-19048" y="1141721"/>
                <a:ext cx="12209461"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2572395" y="530361"/>
                <a:ext cx="3262432" cy="461666"/>
              </a:xfrm>
              <a:prstGeom prst="rect">
                <a:avLst/>
              </a:prstGeom>
              <a:noFill/>
            </p:spPr>
            <p:txBody>
              <a:bodyPr wrap="non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点击输入相关文字标题</a:t>
                </a:r>
              </a:p>
            </p:txBody>
          </p:sp>
        </p:grpSp>
        <p:pic>
          <p:nvPicPr>
            <p:cNvPr id="9"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48" y="1"/>
              <a:ext cx="2438398" cy="9744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组合 2"/>
          <p:cNvGrpSpPr/>
          <p:nvPr/>
        </p:nvGrpSpPr>
        <p:grpSpPr>
          <a:xfrm>
            <a:off x="536590" y="2570098"/>
            <a:ext cx="11224751" cy="2842335"/>
            <a:chOff x="703860" y="1131590"/>
            <a:chExt cx="7946846" cy="2012303"/>
          </a:xfrm>
        </p:grpSpPr>
        <p:grpSp>
          <p:nvGrpSpPr>
            <p:cNvPr id="7" name="组合 6"/>
            <p:cNvGrpSpPr/>
            <p:nvPr/>
          </p:nvGrpSpPr>
          <p:grpSpPr>
            <a:xfrm>
              <a:off x="2597569" y="1131590"/>
              <a:ext cx="2265718" cy="810252"/>
              <a:chOff x="3666731" y="1984470"/>
              <a:chExt cx="2636520" cy="1447800"/>
            </a:xfrm>
            <a:solidFill>
              <a:srgbClr val="FFC000"/>
            </a:solidFill>
          </p:grpSpPr>
          <p:sp>
            <p:nvSpPr>
              <p:cNvPr id="10" name="任意多边形 22"/>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bg1">
                      <a:lumMod val="50000"/>
                    </a:schemeClr>
                  </a:solidFill>
                  <a:latin typeface="Arial" panose="020B0604020202020204" pitchFamily="34" charset="0"/>
                  <a:ea typeface="微软雅黑" pitchFamily="34" charset="-122"/>
                  <a:cs typeface="Arial" panose="020B0604020202020204" pitchFamily="34" charset="0"/>
                </a:endParaRPr>
              </a:p>
            </p:txBody>
          </p:sp>
          <p:sp>
            <p:nvSpPr>
              <p:cNvPr id="11" name="文本框 35"/>
              <p:cNvSpPr txBox="1"/>
              <p:nvPr/>
            </p:nvSpPr>
            <p:spPr>
              <a:xfrm>
                <a:off x="3971727" y="2484496"/>
                <a:ext cx="2230360" cy="447754"/>
              </a:xfrm>
              <a:prstGeom prst="rect">
                <a:avLst/>
              </a:prstGeom>
              <a:noFill/>
            </p:spPr>
            <p:txBody>
              <a:bodyPr wrap="square" rtlCol="0" anchor="ctr">
                <a:spAutoFit/>
              </a:bodyPr>
              <a:lstStyle/>
              <a:p>
                <a:pPr algn="ctr"/>
                <a:r>
                  <a:rPr lang="zh-CN" altLang="en-US" sz="1700" b="1" dirty="0">
                    <a:solidFill>
                      <a:schemeClr val="bg1">
                        <a:lumMod val="50000"/>
                      </a:schemeClr>
                    </a:solidFill>
                    <a:latin typeface="Arial" panose="020B0604020202020204" pitchFamily="34" charset="0"/>
                    <a:ea typeface="微软雅黑" pitchFamily="34" charset="-122"/>
                    <a:cs typeface="Arial" panose="020B0604020202020204" pitchFamily="34" charset="0"/>
                  </a:rPr>
                  <a:t>第二季度</a:t>
                </a:r>
                <a:endParaRPr lang="zh-CN" altLang="en-US" sz="1700" b="1" baseline="-3000" dirty="0">
                  <a:solidFill>
                    <a:schemeClr val="bg1">
                      <a:lumMod val="50000"/>
                    </a:schemeClr>
                  </a:solidFill>
                  <a:latin typeface="Arial" panose="020B0604020202020204" pitchFamily="34" charset="0"/>
                  <a:ea typeface="微软雅黑" pitchFamily="34" charset="-122"/>
                  <a:cs typeface="Arial" panose="020B0604020202020204" pitchFamily="34" charset="0"/>
                </a:endParaRPr>
              </a:p>
            </p:txBody>
          </p:sp>
        </p:grpSp>
        <p:grpSp>
          <p:nvGrpSpPr>
            <p:cNvPr id="12" name="组合 11"/>
            <p:cNvGrpSpPr/>
            <p:nvPr/>
          </p:nvGrpSpPr>
          <p:grpSpPr>
            <a:xfrm>
              <a:off x="703860" y="1131590"/>
              <a:ext cx="2265718" cy="810252"/>
              <a:chOff x="1436370" y="1984470"/>
              <a:chExt cx="2636520" cy="1447800"/>
            </a:xfrm>
            <a:solidFill>
              <a:srgbClr val="FF0000"/>
            </a:solidFill>
          </p:grpSpPr>
          <p:sp>
            <p:nvSpPr>
              <p:cNvPr id="13" name="任意多边形 25"/>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bg1">
                      <a:lumMod val="50000"/>
                    </a:schemeClr>
                  </a:solidFill>
                  <a:latin typeface="Arial" panose="020B0604020202020204" pitchFamily="34" charset="0"/>
                  <a:ea typeface="微软雅黑" pitchFamily="34" charset="-122"/>
                  <a:cs typeface="Arial" panose="020B0604020202020204" pitchFamily="34" charset="0"/>
                </a:endParaRPr>
              </a:p>
            </p:txBody>
          </p:sp>
          <p:sp>
            <p:nvSpPr>
              <p:cNvPr id="14" name="文本框 43"/>
              <p:cNvSpPr txBox="1"/>
              <p:nvPr/>
            </p:nvSpPr>
            <p:spPr>
              <a:xfrm>
                <a:off x="1709209" y="2468229"/>
                <a:ext cx="2293960" cy="480282"/>
              </a:xfrm>
              <a:prstGeom prst="rect">
                <a:avLst/>
              </a:prstGeom>
              <a:noFill/>
            </p:spPr>
            <p:txBody>
              <a:bodyPr wrap="square" rtlCol="0" anchor="ctr">
                <a:spAutoFit/>
              </a:bodyPr>
              <a:lstStyle/>
              <a:p>
                <a:pPr algn="ctr">
                  <a:lnSpc>
                    <a:spcPct val="120000"/>
                  </a:lnSpc>
                </a:pPr>
                <a:r>
                  <a:rPr lang="zh-CN" altLang="en-US" sz="1700" b="1" dirty="0">
                    <a:solidFill>
                      <a:schemeClr val="bg1">
                        <a:lumMod val="50000"/>
                      </a:schemeClr>
                    </a:solidFill>
                    <a:latin typeface="Arial" panose="020B0604020202020204" pitchFamily="34" charset="0"/>
                    <a:ea typeface="微软雅黑" pitchFamily="34" charset="-122"/>
                    <a:cs typeface="Arial" panose="020B0604020202020204" pitchFamily="34" charset="0"/>
                  </a:rPr>
                  <a:t>第一季度</a:t>
                </a:r>
                <a:endParaRPr lang="zh-CN" altLang="en-US" sz="1700" b="1" baseline="-3000" dirty="0">
                  <a:solidFill>
                    <a:schemeClr val="bg1">
                      <a:lumMod val="50000"/>
                    </a:schemeClr>
                  </a:solidFill>
                  <a:latin typeface="Arial" panose="020B0604020202020204" pitchFamily="34" charset="0"/>
                  <a:ea typeface="微软雅黑" pitchFamily="34" charset="-122"/>
                  <a:cs typeface="Arial" panose="020B0604020202020204" pitchFamily="34" charset="0"/>
                </a:endParaRPr>
              </a:p>
            </p:txBody>
          </p:sp>
        </p:grpSp>
        <p:grpSp>
          <p:nvGrpSpPr>
            <p:cNvPr id="15" name="组合 14"/>
            <p:cNvGrpSpPr/>
            <p:nvPr/>
          </p:nvGrpSpPr>
          <p:grpSpPr>
            <a:xfrm>
              <a:off x="6384988" y="1131590"/>
              <a:ext cx="2265718" cy="810252"/>
              <a:chOff x="8127453" y="1984470"/>
              <a:chExt cx="2636520" cy="1447800"/>
            </a:xfrm>
            <a:solidFill>
              <a:srgbClr val="FFC000"/>
            </a:solidFill>
          </p:grpSpPr>
          <p:sp>
            <p:nvSpPr>
              <p:cNvPr id="16" name="任意多边形 28"/>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bg1">
                      <a:lumMod val="50000"/>
                    </a:schemeClr>
                  </a:solidFill>
                  <a:latin typeface="Arial" panose="020B0604020202020204" pitchFamily="34" charset="0"/>
                  <a:ea typeface="微软雅黑" pitchFamily="34" charset="-122"/>
                  <a:cs typeface="Arial" panose="020B0604020202020204" pitchFamily="34" charset="0"/>
                </a:endParaRPr>
              </a:p>
            </p:txBody>
          </p:sp>
          <p:sp>
            <p:nvSpPr>
              <p:cNvPr id="17" name="文本框 46"/>
              <p:cNvSpPr txBox="1"/>
              <p:nvPr/>
            </p:nvSpPr>
            <p:spPr>
              <a:xfrm>
                <a:off x="8439016" y="2468229"/>
                <a:ext cx="2230360" cy="480282"/>
              </a:xfrm>
              <a:prstGeom prst="rect">
                <a:avLst/>
              </a:prstGeom>
              <a:noFill/>
            </p:spPr>
            <p:txBody>
              <a:bodyPr wrap="square" rtlCol="0" anchor="ctr">
                <a:spAutoFit/>
              </a:bodyPr>
              <a:lstStyle/>
              <a:p>
                <a:pPr algn="ctr">
                  <a:lnSpc>
                    <a:spcPct val="120000"/>
                  </a:lnSpc>
                </a:pPr>
                <a:r>
                  <a:rPr lang="zh-CN" altLang="en-US" sz="1700" b="1" dirty="0">
                    <a:solidFill>
                      <a:schemeClr val="bg1">
                        <a:lumMod val="50000"/>
                      </a:schemeClr>
                    </a:solidFill>
                    <a:latin typeface="Arial" panose="020B0604020202020204" pitchFamily="34" charset="0"/>
                    <a:ea typeface="微软雅黑" pitchFamily="34" charset="-122"/>
                    <a:cs typeface="Arial" panose="020B0604020202020204" pitchFamily="34" charset="0"/>
                  </a:rPr>
                  <a:t>第四季度</a:t>
                </a:r>
                <a:endParaRPr lang="zh-CN" altLang="en-US" sz="1700" b="1" baseline="-3000" dirty="0">
                  <a:solidFill>
                    <a:schemeClr val="bg1">
                      <a:lumMod val="50000"/>
                    </a:schemeClr>
                  </a:solidFill>
                  <a:latin typeface="Arial" panose="020B0604020202020204" pitchFamily="34" charset="0"/>
                  <a:ea typeface="微软雅黑" pitchFamily="34" charset="-122"/>
                  <a:cs typeface="Arial" panose="020B0604020202020204" pitchFamily="34" charset="0"/>
                </a:endParaRPr>
              </a:p>
            </p:txBody>
          </p:sp>
        </p:grpSp>
        <p:grpSp>
          <p:nvGrpSpPr>
            <p:cNvPr id="18" name="组合 17"/>
            <p:cNvGrpSpPr/>
            <p:nvPr/>
          </p:nvGrpSpPr>
          <p:grpSpPr>
            <a:xfrm>
              <a:off x="4491279" y="1131590"/>
              <a:ext cx="2265718" cy="810252"/>
              <a:chOff x="5897092" y="1984470"/>
              <a:chExt cx="2636520" cy="1447800"/>
            </a:xfrm>
            <a:solidFill>
              <a:srgbClr val="FF0000"/>
            </a:solidFill>
          </p:grpSpPr>
          <p:sp>
            <p:nvSpPr>
              <p:cNvPr id="19" name="任意多边形 32"/>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b="1" dirty="0">
                  <a:solidFill>
                    <a:schemeClr val="bg1">
                      <a:lumMod val="50000"/>
                    </a:schemeClr>
                  </a:solidFill>
                  <a:latin typeface="Arial" panose="020B0604020202020204" pitchFamily="34" charset="0"/>
                  <a:ea typeface="微软雅黑" pitchFamily="34" charset="-122"/>
                  <a:cs typeface="Arial" panose="020B0604020202020204" pitchFamily="34" charset="0"/>
                </a:endParaRPr>
              </a:p>
            </p:txBody>
          </p:sp>
          <p:sp>
            <p:nvSpPr>
              <p:cNvPr id="20" name="文本框 49"/>
              <p:cNvSpPr txBox="1"/>
              <p:nvPr/>
            </p:nvSpPr>
            <p:spPr>
              <a:xfrm>
                <a:off x="6227710" y="2468233"/>
                <a:ext cx="2205654" cy="480282"/>
              </a:xfrm>
              <a:prstGeom prst="rect">
                <a:avLst/>
              </a:prstGeom>
              <a:noFill/>
            </p:spPr>
            <p:txBody>
              <a:bodyPr wrap="square" rtlCol="0" anchor="ctr">
                <a:spAutoFit/>
              </a:bodyPr>
              <a:lstStyle/>
              <a:p>
                <a:pPr algn="ctr">
                  <a:lnSpc>
                    <a:spcPct val="120000"/>
                  </a:lnSpc>
                </a:pPr>
                <a:r>
                  <a:rPr lang="zh-CN" altLang="en-US" sz="1700" b="1" dirty="0">
                    <a:solidFill>
                      <a:schemeClr val="bg1">
                        <a:lumMod val="50000"/>
                      </a:schemeClr>
                    </a:solidFill>
                    <a:latin typeface="Arial" panose="020B0604020202020204" pitchFamily="34" charset="0"/>
                    <a:ea typeface="微软雅黑" pitchFamily="34" charset="-122"/>
                    <a:cs typeface="Arial" panose="020B0604020202020204" pitchFamily="34" charset="0"/>
                  </a:rPr>
                  <a:t>第三季度</a:t>
                </a:r>
                <a:endParaRPr lang="zh-CN" altLang="en-US" sz="1700" b="1" baseline="-3000" dirty="0">
                  <a:solidFill>
                    <a:schemeClr val="bg1">
                      <a:lumMod val="50000"/>
                    </a:schemeClr>
                  </a:solidFill>
                  <a:latin typeface="Arial" panose="020B0604020202020204" pitchFamily="34" charset="0"/>
                  <a:ea typeface="微软雅黑" pitchFamily="34" charset="-122"/>
                  <a:cs typeface="Arial" panose="020B0604020202020204" pitchFamily="34" charset="0"/>
                </a:endParaRPr>
              </a:p>
            </p:txBody>
          </p:sp>
        </p:grpSp>
        <p:sp>
          <p:nvSpPr>
            <p:cNvPr id="21" name="矩形 20"/>
            <p:cNvSpPr/>
            <p:nvPr/>
          </p:nvSpPr>
          <p:spPr>
            <a:xfrm>
              <a:off x="1338807" y="2189985"/>
              <a:ext cx="873826" cy="208120"/>
            </a:xfrm>
            <a:prstGeom prst="rect">
              <a:avLst/>
            </a:prstGeom>
          </p:spPr>
          <p:txBody>
            <a:bodyPr wrap="none" lIns="77762" tIns="38881" rIns="77762" bIns="38881">
              <a:spAutoFit/>
            </a:bodyPr>
            <a:lstStyle/>
            <a:p>
              <a:pPr algn="ctr"/>
              <a:r>
                <a:rPr lang="zh-CN" altLang="en-US" sz="1400" b="1" dirty="0">
                  <a:solidFill>
                    <a:schemeClr val="bg1">
                      <a:lumMod val="50000"/>
                    </a:schemeClr>
                  </a:solidFill>
                  <a:latin typeface="微软雅黑" pitchFamily="34" charset="-122"/>
                  <a:ea typeface="微软雅黑" pitchFamily="34" charset="-122"/>
                </a:rPr>
                <a:t>单击添加标题</a:t>
              </a:r>
              <a:endParaRPr lang="en-US" altLang="zh-CN" sz="1400" b="1" dirty="0">
                <a:solidFill>
                  <a:schemeClr val="bg1">
                    <a:lumMod val="50000"/>
                  </a:schemeClr>
                </a:solidFill>
                <a:latin typeface="微软雅黑" pitchFamily="34" charset="-122"/>
                <a:ea typeface="微软雅黑" pitchFamily="34" charset="-122"/>
              </a:endParaRPr>
            </a:p>
          </p:txBody>
        </p:sp>
        <p:sp>
          <p:nvSpPr>
            <p:cNvPr id="22" name="矩形 21"/>
            <p:cNvSpPr>
              <a:spLocks noChangeArrowheads="1"/>
            </p:cNvSpPr>
            <p:nvPr/>
          </p:nvSpPr>
          <p:spPr bwMode="auto">
            <a:xfrm>
              <a:off x="933221" y="2617642"/>
              <a:ext cx="1690267" cy="52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olidFill>
                    <a:schemeClr val="bg1">
                      <a:lumMod val="50000"/>
                    </a:schemeClr>
                  </a:solidFill>
                  <a:sym typeface="微软雅黑" pitchFamily="34" charset="-122"/>
                </a:rPr>
                <a:t>在此录入上述图表的描述说明，在此录入上述图表的描述说明，在此录入上述图表的描述说明。</a:t>
              </a:r>
            </a:p>
          </p:txBody>
        </p:sp>
        <p:sp>
          <p:nvSpPr>
            <p:cNvPr id="23" name="矩形 22"/>
            <p:cNvSpPr/>
            <p:nvPr/>
          </p:nvSpPr>
          <p:spPr>
            <a:xfrm>
              <a:off x="3258903" y="2189985"/>
              <a:ext cx="873826" cy="208120"/>
            </a:xfrm>
            <a:prstGeom prst="rect">
              <a:avLst/>
            </a:prstGeom>
          </p:spPr>
          <p:txBody>
            <a:bodyPr wrap="none" lIns="77762" tIns="38881" rIns="77762" bIns="38881">
              <a:spAutoFit/>
            </a:bodyPr>
            <a:lstStyle/>
            <a:p>
              <a:pPr algn="ctr"/>
              <a:r>
                <a:rPr lang="zh-CN" altLang="en-US" sz="1400" b="1" dirty="0">
                  <a:solidFill>
                    <a:schemeClr val="bg1">
                      <a:lumMod val="50000"/>
                    </a:schemeClr>
                  </a:solidFill>
                  <a:latin typeface="微软雅黑" pitchFamily="34" charset="-122"/>
                  <a:ea typeface="微软雅黑" pitchFamily="34" charset="-122"/>
                </a:rPr>
                <a:t>单击添加标题</a:t>
              </a:r>
              <a:endParaRPr lang="en-US" altLang="zh-CN" sz="1400" b="1" dirty="0">
                <a:solidFill>
                  <a:schemeClr val="bg1">
                    <a:lumMod val="50000"/>
                  </a:schemeClr>
                </a:solidFill>
                <a:latin typeface="微软雅黑" pitchFamily="34" charset="-122"/>
                <a:ea typeface="微软雅黑" pitchFamily="34" charset="-122"/>
              </a:endParaRPr>
            </a:p>
          </p:txBody>
        </p:sp>
        <p:sp>
          <p:nvSpPr>
            <p:cNvPr id="24" name="矩形 47"/>
            <p:cNvSpPr>
              <a:spLocks noChangeArrowheads="1"/>
            </p:cNvSpPr>
            <p:nvPr/>
          </p:nvSpPr>
          <p:spPr bwMode="auto">
            <a:xfrm>
              <a:off x="2891120" y="2617642"/>
              <a:ext cx="1661454" cy="52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olidFill>
                    <a:schemeClr val="bg1">
                      <a:lumMod val="50000"/>
                    </a:schemeClr>
                  </a:solidFill>
                  <a:sym typeface="微软雅黑" pitchFamily="34" charset="-122"/>
                </a:rPr>
                <a:t>在此录入上述图表的描述说明，在此录入上述图表的描述说明，在此录入上述图表的描述说明。</a:t>
              </a:r>
            </a:p>
          </p:txBody>
        </p:sp>
        <p:sp>
          <p:nvSpPr>
            <p:cNvPr id="25" name="矩形 24"/>
            <p:cNvSpPr/>
            <p:nvPr/>
          </p:nvSpPr>
          <p:spPr>
            <a:xfrm>
              <a:off x="5179000" y="2189985"/>
              <a:ext cx="873826" cy="208120"/>
            </a:xfrm>
            <a:prstGeom prst="rect">
              <a:avLst/>
            </a:prstGeom>
          </p:spPr>
          <p:txBody>
            <a:bodyPr wrap="none" lIns="77762" tIns="38881" rIns="77762" bIns="38881">
              <a:spAutoFit/>
            </a:bodyPr>
            <a:lstStyle/>
            <a:p>
              <a:pPr algn="ctr"/>
              <a:r>
                <a:rPr lang="zh-CN" altLang="en-US" sz="1400" b="1" dirty="0">
                  <a:solidFill>
                    <a:schemeClr val="bg1">
                      <a:lumMod val="50000"/>
                    </a:schemeClr>
                  </a:solidFill>
                  <a:latin typeface="微软雅黑" pitchFamily="34" charset="-122"/>
                  <a:ea typeface="微软雅黑" pitchFamily="34" charset="-122"/>
                </a:rPr>
                <a:t>单击添加标题</a:t>
              </a:r>
              <a:endParaRPr lang="en-US" altLang="zh-CN" sz="1400" b="1" dirty="0">
                <a:solidFill>
                  <a:schemeClr val="bg1">
                    <a:lumMod val="50000"/>
                  </a:schemeClr>
                </a:solidFill>
                <a:latin typeface="微软雅黑" pitchFamily="34" charset="-122"/>
                <a:ea typeface="微软雅黑" pitchFamily="34" charset="-122"/>
              </a:endParaRPr>
            </a:p>
          </p:txBody>
        </p:sp>
        <p:sp>
          <p:nvSpPr>
            <p:cNvPr id="26" name="矩形 47"/>
            <p:cNvSpPr>
              <a:spLocks noChangeArrowheads="1"/>
            </p:cNvSpPr>
            <p:nvPr/>
          </p:nvSpPr>
          <p:spPr bwMode="auto">
            <a:xfrm>
              <a:off x="4820208" y="2617642"/>
              <a:ext cx="1676731" cy="52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olidFill>
                    <a:schemeClr val="bg1">
                      <a:lumMod val="50000"/>
                    </a:schemeClr>
                  </a:solidFill>
                  <a:sym typeface="微软雅黑" pitchFamily="34" charset="-122"/>
                </a:rPr>
                <a:t>在此录入上述图表的描述说明，在此录入上述图表的描述说明，在此录入上述图表的描述说明。</a:t>
              </a:r>
            </a:p>
          </p:txBody>
        </p:sp>
        <p:sp>
          <p:nvSpPr>
            <p:cNvPr id="27" name="矩形 26"/>
            <p:cNvSpPr/>
            <p:nvPr/>
          </p:nvSpPr>
          <p:spPr>
            <a:xfrm>
              <a:off x="7099096" y="2189985"/>
              <a:ext cx="873826" cy="208120"/>
            </a:xfrm>
            <a:prstGeom prst="rect">
              <a:avLst/>
            </a:prstGeom>
          </p:spPr>
          <p:txBody>
            <a:bodyPr wrap="none" lIns="77762" tIns="38881" rIns="77762" bIns="38881">
              <a:spAutoFit/>
            </a:bodyPr>
            <a:lstStyle/>
            <a:p>
              <a:pPr algn="ctr"/>
              <a:r>
                <a:rPr lang="zh-CN" altLang="en-US" sz="1400" b="1" dirty="0">
                  <a:solidFill>
                    <a:schemeClr val="bg1">
                      <a:lumMod val="50000"/>
                    </a:schemeClr>
                  </a:solidFill>
                  <a:latin typeface="微软雅黑" pitchFamily="34" charset="-122"/>
                  <a:ea typeface="微软雅黑" pitchFamily="34" charset="-122"/>
                </a:rPr>
                <a:t>单击添加标题</a:t>
              </a:r>
              <a:endParaRPr lang="en-US" altLang="zh-CN" sz="1400" b="1" dirty="0">
                <a:solidFill>
                  <a:schemeClr val="bg1">
                    <a:lumMod val="50000"/>
                  </a:schemeClr>
                </a:solidFill>
                <a:latin typeface="微软雅黑" pitchFamily="34" charset="-122"/>
                <a:ea typeface="微软雅黑" pitchFamily="34" charset="-122"/>
              </a:endParaRPr>
            </a:p>
          </p:txBody>
        </p:sp>
        <p:sp>
          <p:nvSpPr>
            <p:cNvPr id="28" name="矩形 47"/>
            <p:cNvSpPr>
              <a:spLocks noChangeArrowheads="1"/>
            </p:cNvSpPr>
            <p:nvPr/>
          </p:nvSpPr>
          <p:spPr bwMode="auto">
            <a:xfrm>
              <a:off x="6764572" y="2617642"/>
              <a:ext cx="1661127" cy="526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olidFill>
                    <a:schemeClr val="bg1">
                      <a:lumMod val="50000"/>
                    </a:schemeClr>
                  </a:solidFill>
                  <a:sym typeface="微软雅黑" pitchFamily="34" charset="-122"/>
                </a:rPr>
                <a:t>在此录入上述图表的描述说明，在此录入上述图表的描述说明，在此录入上述图表的描述说明。</a:t>
              </a:r>
            </a:p>
          </p:txBody>
        </p:sp>
      </p:grpSp>
    </p:spTree>
    <p:extLst>
      <p:ext uri="{BB962C8B-B14F-4D97-AF65-F5344CB8AC3E}">
        <p14:creationId xmlns:p14="http://schemas.microsoft.com/office/powerpoint/2010/main" val="336692505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8" y="1"/>
            <a:ext cx="12209461" cy="974430"/>
            <a:chOff x="-19048" y="1"/>
            <a:chExt cx="12209461" cy="974430"/>
          </a:xfrm>
        </p:grpSpPr>
        <p:grpSp>
          <p:nvGrpSpPr>
            <p:cNvPr id="4" name="组合 3"/>
            <p:cNvGrpSpPr/>
            <p:nvPr/>
          </p:nvGrpSpPr>
          <p:grpSpPr>
            <a:xfrm>
              <a:off x="-19048" y="274169"/>
              <a:ext cx="12209461" cy="657079"/>
              <a:chOff x="-19048" y="530361"/>
              <a:chExt cx="12209461" cy="657079"/>
            </a:xfrm>
          </p:grpSpPr>
          <p:sp>
            <p:nvSpPr>
              <p:cNvPr id="2" name="矩形 1"/>
              <p:cNvSpPr/>
              <p:nvPr/>
            </p:nvSpPr>
            <p:spPr>
              <a:xfrm>
                <a:off x="-19048" y="1141721"/>
                <a:ext cx="12209461"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2572395" y="530361"/>
                <a:ext cx="3262432" cy="461666"/>
              </a:xfrm>
              <a:prstGeom prst="rect">
                <a:avLst/>
              </a:prstGeom>
              <a:noFill/>
            </p:spPr>
            <p:txBody>
              <a:bodyPr wrap="non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点击输入相关文字标题</a:t>
                </a:r>
              </a:p>
            </p:txBody>
          </p:sp>
        </p:grpSp>
        <p:pic>
          <p:nvPicPr>
            <p:cNvPr id="9"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48" y="1"/>
              <a:ext cx="2438398" cy="97443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矩形 6"/>
          <p:cNvSpPr/>
          <p:nvPr/>
        </p:nvSpPr>
        <p:spPr>
          <a:xfrm>
            <a:off x="5003156" y="1687892"/>
            <a:ext cx="2102493" cy="4770661"/>
          </a:xfrm>
          <a:prstGeom prst="rect">
            <a:avLst/>
          </a:prstGeom>
          <a:noFill/>
          <a:ln w="12700" cap="flat" cmpd="sng" algn="ctr">
            <a:solidFill>
              <a:srgbClr val="C00000"/>
            </a:solidFill>
            <a:prstDash val="solid"/>
            <a:miter lim="800000"/>
          </a:ln>
          <a:effectLst/>
        </p:spPr>
        <p:txBody>
          <a:bodyPr lIns="121917" tIns="60959" rIns="121917" bIns="60959" rtlCol="0" anchor="ctr"/>
          <a:lstStyle/>
          <a:p>
            <a:pPr algn="ctr" defTabSz="1219140">
              <a:defRPr/>
            </a:pPr>
            <a:endParaRPr lang="zh-CN" altLang="en-US" sz="3200" kern="0">
              <a:solidFill>
                <a:sysClr val="window" lastClr="FFFFFF"/>
              </a:solidFill>
              <a:latin typeface="Calibri"/>
              <a:ea typeface="宋体"/>
            </a:endParaRPr>
          </a:p>
        </p:txBody>
      </p:sp>
      <p:sp>
        <p:nvSpPr>
          <p:cNvPr id="10" name="矩形 9"/>
          <p:cNvSpPr/>
          <p:nvPr/>
        </p:nvSpPr>
        <p:spPr>
          <a:xfrm>
            <a:off x="7105648" y="2502314"/>
            <a:ext cx="2102493" cy="3956240"/>
          </a:xfrm>
          <a:prstGeom prst="rect">
            <a:avLst/>
          </a:prstGeom>
          <a:noFill/>
          <a:ln w="12700" cap="flat" cmpd="sng" algn="ctr">
            <a:solidFill>
              <a:srgbClr val="C00000"/>
            </a:solidFill>
            <a:prstDash val="solid"/>
            <a:miter lim="800000"/>
          </a:ln>
          <a:effectLst/>
        </p:spPr>
        <p:txBody>
          <a:bodyPr lIns="121917" tIns="60959" rIns="121917" bIns="60959" rtlCol="0" anchor="ctr"/>
          <a:lstStyle/>
          <a:p>
            <a:pPr algn="ctr" defTabSz="1219140">
              <a:defRPr/>
            </a:pPr>
            <a:endParaRPr lang="zh-CN" altLang="en-US" sz="3200" kern="0">
              <a:solidFill>
                <a:sysClr val="window" lastClr="FFFFFF"/>
              </a:solidFill>
              <a:latin typeface="Calibri"/>
              <a:ea typeface="宋体"/>
            </a:endParaRPr>
          </a:p>
        </p:txBody>
      </p:sp>
      <p:sp>
        <p:nvSpPr>
          <p:cNvPr id="11" name="矩形 10"/>
          <p:cNvSpPr/>
          <p:nvPr/>
        </p:nvSpPr>
        <p:spPr>
          <a:xfrm>
            <a:off x="9208142" y="3138067"/>
            <a:ext cx="2102493" cy="3320487"/>
          </a:xfrm>
          <a:prstGeom prst="rect">
            <a:avLst/>
          </a:prstGeom>
          <a:noFill/>
          <a:ln w="12700" cap="flat" cmpd="sng" algn="ctr">
            <a:solidFill>
              <a:srgbClr val="C00000"/>
            </a:solidFill>
            <a:prstDash val="solid"/>
            <a:miter lim="800000"/>
          </a:ln>
          <a:effectLst/>
        </p:spPr>
        <p:txBody>
          <a:bodyPr lIns="121917" tIns="60959" rIns="121917" bIns="60959" rtlCol="0" anchor="ctr"/>
          <a:lstStyle/>
          <a:p>
            <a:pPr algn="ctr" defTabSz="1219140">
              <a:defRPr/>
            </a:pPr>
            <a:endParaRPr lang="zh-CN" altLang="en-US" sz="3200" kern="0">
              <a:solidFill>
                <a:sysClr val="window" lastClr="FFFFFF"/>
              </a:solidFill>
              <a:latin typeface="Calibri"/>
              <a:ea typeface="宋体"/>
            </a:endParaRPr>
          </a:p>
        </p:txBody>
      </p:sp>
      <p:sp>
        <p:nvSpPr>
          <p:cNvPr id="12" name="Freeform 10"/>
          <p:cNvSpPr>
            <a:spLocks noEditPoints="1"/>
          </p:cNvSpPr>
          <p:nvPr/>
        </p:nvSpPr>
        <p:spPr bwMode="auto">
          <a:xfrm>
            <a:off x="7761870" y="2925953"/>
            <a:ext cx="790052" cy="877372"/>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noFill/>
          <a:ln>
            <a:solidFill>
              <a:srgbClr val="C00000"/>
            </a:solidFill>
          </a:ln>
        </p:spPr>
        <p:txBody>
          <a:bodyPr vert="horz" wrap="square" lIns="121917" tIns="60959" rIns="121917" bIns="60959" numCol="1" anchor="t" anchorCtr="0" compatLnSpc="1">
            <a:prstTxWarp prst="textNoShape">
              <a:avLst/>
            </a:prstTxWarp>
          </a:bodyPr>
          <a:lstStyle/>
          <a:p>
            <a:pPr defTabSz="1219140">
              <a:defRPr/>
            </a:pPr>
            <a:endParaRPr lang="zh-CN" altLang="en-US" sz="3200" kern="0">
              <a:solidFill>
                <a:sysClr val="windowText" lastClr="000000"/>
              </a:solidFill>
            </a:endParaRPr>
          </a:p>
        </p:txBody>
      </p:sp>
      <p:sp>
        <p:nvSpPr>
          <p:cNvPr id="13" name="Freeform 14"/>
          <p:cNvSpPr>
            <a:spLocks noEditPoints="1"/>
          </p:cNvSpPr>
          <p:nvPr/>
        </p:nvSpPr>
        <p:spPr bwMode="auto">
          <a:xfrm>
            <a:off x="5513487" y="2383579"/>
            <a:ext cx="1081832" cy="754489"/>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noFill/>
          <a:ln>
            <a:solidFill>
              <a:srgbClr val="C00000"/>
            </a:solidFill>
          </a:ln>
        </p:spPr>
        <p:txBody>
          <a:bodyPr vert="horz" wrap="square" lIns="121917" tIns="60959" rIns="121917" bIns="60959" numCol="1" anchor="t" anchorCtr="0" compatLnSpc="1">
            <a:prstTxWarp prst="textNoShape">
              <a:avLst/>
            </a:prstTxWarp>
          </a:bodyPr>
          <a:lstStyle/>
          <a:p>
            <a:pPr defTabSz="1219140">
              <a:defRPr/>
            </a:pPr>
            <a:endParaRPr lang="zh-CN" altLang="en-US" sz="3200" kern="0">
              <a:solidFill>
                <a:sysClr val="windowText" lastClr="000000"/>
              </a:solidFill>
            </a:endParaRPr>
          </a:p>
        </p:txBody>
      </p:sp>
      <p:sp>
        <p:nvSpPr>
          <p:cNvPr id="14" name="Freeform 18"/>
          <p:cNvSpPr>
            <a:spLocks noChangeAspect="1" noEditPoints="1"/>
          </p:cNvSpPr>
          <p:nvPr/>
        </p:nvSpPr>
        <p:spPr bwMode="auto">
          <a:xfrm>
            <a:off x="9869245" y="3497279"/>
            <a:ext cx="780288" cy="862425"/>
          </a:xfrm>
          <a:custGeom>
            <a:avLst/>
            <a:gdLst>
              <a:gd name="T0" fmla="*/ 70 w 80"/>
              <a:gd name="T1" fmla="*/ 82 h 89"/>
              <a:gd name="T2" fmla="*/ 57 w 80"/>
              <a:gd name="T3" fmla="*/ 78 h 89"/>
              <a:gd name="T4" fmla="*/ 54 w 80"/>
              <a:gd name="T5" fmla="*/ 63 h 89"/>
              <a:gd name="T6" fmla="*/ 54 w 80"/>
              <a:gd name="T7" fmla="*/ 51 h 89"/>
              <a:gd name="T8" fmla="*/ 60 w 80"/>
              <a:gd name="T9" fmla="*/ 66 h 89"/>
              <a:gd name="T10" fmla="*/ 66 w 80"/>
              <a:gd name="T11" fmla="*/ 66 h 89"/>
              <a:gd name="T12" fmla="*/ 64 w 80"/>
              <a:gd name="T13" fmla="*/ 53 h 89"/>
              <a:gd name="T14" fmla="*/ 54 w 80"/>
              <a:gd name="T15" fmla="*/ 33 h 89"/>
              <a:gd name="T16" fmla="*/ 54 w 80"/>
              <a:gd name="T17" fmla="*/ 12 h 89"/>
              <a:gd name="T18" fmla="*/ 57 w 80"/>
              <a:gd name="T19" fmla="*/ 7 h 89"/>
              <a:gd name="T20" fmla="*/ 70 w 80"/>
              <a:gd name="T21" fmla="*/ 11 h 89"/>
              <a:gd name="T22" fmla="*/ 79 w 80"/>
              <a:gd name="T23" fmla="*/ 34 h 89"/>
              <a:gd name="T24" fmla="*/ 66 w 80"/>
              <a:gd name="T25" fmla="*/ 22 h 89"/>
              <a:gd name="T26" fmla="*/ 61 w 80"/>
              <a:gd name="T27" fmla="*/ 23 h 89"/>
              <a:gd name="T28" fmla="*/ 66 w 80"/>
              <a:gd name="T29" fmla="*/ 37 h 89"/>
              <a:gd name="T30" fmla="*/ 80 w 80"/>
              <a:gd name="T31" fmla="*/ 57 h 89"/>
              <a:gd name="T32" fmla="*/ 70 w 80"/>
              <a:gd name="T33" fmla="*/ 78 h 89"/>
              <a:gd name="T34" fmla="*/ 48 w 80"/>
              <a:gd name="T35" fmla="*/ 0 h 89"/>
              <a:gd name="T36" fmla="*/ 48 w 80"/>
              <a:gd name="T37" fmla="*/ 26 h 89"/>
              <a:gd name="T38" fmla="*/ 48 w 80"/>
              <a:gd name="T39" fmla="*/ 56 h 89"/>
              <a:gd name="T40" fmla="*/ 48 w 80"/>
              <a:gd name="T41" fmla="*/ 78 h 89"/>
              <a:gd name="T42" fmla="*/ 45 w 80"/>
              <a:gd name="T43" fmla="*/ 89 h 89"/>
              <a:gd name="T44" fmla="*/ 0 w 80"/>
              <a:gd name="T45" fmla="*/ 45 h 89"/>
              <a:gd name="T46" fmla="*/ 45 w 80"/>
              <a:gd name="T47" fmla="*/ 0 h 89"/>
              <a:gd name="T48" fmla="*/ 29 w 80"/>
              <a:gd name="T49" fmla="*/ 61 h 89"/>
              <a:gd name="T50" fmla="*/ 38 w 80"/>
              <a:gd name="T51" fmla="*/ 75 h 89"/>
              <a:gd name="T52" fmla="*/ 21 w 80"/>
              <a:gd name="T53" fmla="*/ 59 h 89"/>
              <a:gd name="T54" fmla="*/ 13 w 80"/>
              <a:gd name="T55" fmla="*/ 54 h 89"/>
              <a:gd name="T56" fmla="*/ 27 w 80"/>
              <a:gd name="T57" fmla="*/ 74 h 89"/>
              <a:gd name="T58" fmla="*/ 13 w 80"/>
              <a:gd name="T59" fmla="*/ 35 h 89"/>
              <a:gd name="T60" fmla="*/ 21 w 80"/>
              <a:gd name="T61" fmla="*/ 31 h 89"/>
              <a:gd name="T62" fmla="*/ 21 w 80"/>
              <a:gd name="T63" fmla="*/ 21 h 89"/>
              <a:gd name="T64" fmla="*/ 29 w 80"/>
              <a:gd name="T65" fmla="*/ 28 h 89"/>
              <a:gd name="T66" fmla="*/ 38 w 80"/>
              <a:gd name="T67" fmla="*/ 14 h 89"/>
              <a:gd name="T68" fmla="*/ 29 w 80"/>
              <a:gd name="T69" fmla="*/ 28 h 89"/>
              <a:gd name="T70" fmla="*/ 27 w 80"/>
              <a:gd name="T71" fmla="*/ 36 h 89"/>
              <a:gd name="T72" fmla="*/ 27 w 80"/>
              <a:gd name="T73" fmla="*/ 53 h 89"/>
              <a:gd name="T74" fmla="*/ 38 w 80"/>
              <a:gd name="T75" fmla="*/ 34 h 89"/>
              <a:gd name="T76" fmla="*/ 14 w 80"/>
              <a:gd name="T77" fmla="*/ 45 h 89"/>
              <a:gd name="T78" fmla="*/ 20 w 80"/>
              <a:gd name="T79" fmla="*/ 4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 h="89">
                <a:moveTo>
                  <a:pt x="70" y="78"/>
                </a:moveTo>
                <a:cubicBezTo>
                  <a:pt x="70" y="82"/>
                  <a:pt x="70" y="82"/>
                  <a:pt x="70" y="82"/>
                </a:cubicBezTo>
                <a:cubicBezTo>
                  <a:pt x="57" y="82"/>
                  <a:pt x="57" y="82"/>
                  <a:pt x="57" y="82"/>
                </a:cubicBezTo>
                <a:cubicBezTo>
                  <a:pt x="57" y="78"/>
                  <a:pt x="57" y="78"/>
                  <a:pt x="57" y="78"/>
                </a:cubicBezTo>
                <a:cubicBezTo>
                  <a:pt x="56" y="77"/>
                  <a:pt x="55" y="77"/>
                  <a:pt x="54" y="77"/>
                </a:cubicBezTo>
                <a:cubicBezTo>
                  <a:pt x="54" y="63"/>
                  <a:pt x="54" y="63"/>
                  <a:pt x="54" y="63"/>
                </a:cubicBezTo>
                <a:cubicBezTo>
                  <a:pt x="54" y="56"/>
                  <a:pt x="54" y="56"/>
                  <a:pt x="54" y="56"/>
                </a:cubicBezTo>
                <a:cubicBezTo>
                  <a:pt x="54" y="51"/>
                  <a:pt x="54" y="51"/>
                  <a:pt x="54" y="51"/>
                </a:cubicBezTo>
                <a:cubicBezTo>
                  <a:pt x="60" y="51"/>
                  <a:pt x="60" y="51"/>
                  <a:pt x="60" y="51"/>
                </a:cubicBezTo>
                <a:cubicBezTo>
                  <a:pt x="60" y="66"/>
                  <a:pt x="60" y="66"/>
                  <a:pt x="60" y="66"/>
                </a:cubicBezTo>
                <a:cubicBezTo>
                  <a:pt x="60" y="68"/>
                  <a:pt x="61" y="69"/>
                  <a:pt x="63" y="69"/>
                </a:cubicBezTo>
                <a:cubicBezTo>
                  <a:pt x="65" y="69"/>
                  <a:pt x="66" y="68"/>
                  <a:pt x="66" y="66"/>
                </a:cubicBezTo>
                <a:cubicBezTo>
                  <a:pt x="66" y="59"/>
                  <a:pt x="66" y="59"/>
                  <a:pt x="66" y="59"/>
                </a:cubicBezTo>
                <a:cubicBezTo>
                  <a:pt x="66" y="57"/>
                  <a:pt x="65" y="55"/>
                  <a:pt x="64" y="53"/>
                </a:cubicBezTo>
                <a:cubicBezTo>
                  <a:pt x="63" y="52"/>
                  <a:pt x="59" y="49"/>
                  <a:pt x="54" y="43"/>
                </a:cubicBezTo>
                <a:cubicBezTo>
                  <a:pt x="54" y="33"/>
                  <a:pt x="54" y="33"/>
                  <a:pt x="54" y="33"/>
                </a:cubicBezTo>
                <a:cubicBezTo>
                  <a:pt x="54" y="26"/>
                  <a:pt x="54" y="26"/>
                  <a:pt x="54" y="26"/>
                </a:cubicBezTo>
                <a:cubicBezTo>
                  <a:pt x="54" y="12"/>
                  <a:pt x="54" y="12"/>
                  <a:pt x="54" y="12"/>
                </a:cubicBezTo>
                <a:cubicBezTo>
                  <a:pt x="55" y="12"/>
                  <a:pt x="56" y="11"/>
                  <a:pt x="57" y="11"/>
                </a:cubicBezTo>
                <a:cubicBezTo>
                  <a:pt x="57" y="7"/>
                  <a:pt x="57" y="7"/>
                  <a:pt x="57" y="7"/>
                </a:cubicBezTo>
                <a:cubicBezTo>
                  <a:pt x="70" y="7"/>
                  <a:pt x="70" y="7"/>
                  <a:pt x="70" y="7"/>
                </a:cubicBezTo>
                <a:cubicBezTo>
                  <a:pt x="70" y="11"/>
                  <a:pt x="70" y="11"/>
                  <a:pt x="70" y="11"/>
                </a:cubicBezTo>
                <a:cubicBezTo>
                  <a:pt x="76" y="13"/>
                  <a:pt x="79" y="16"/>
                  <a:pt x="79" y="22"/>
                </a:cubicBezTo>
                <a:cubicBezTo>
                  <a:pt x="79" y="34"/>
                  <a:pt x="79" y="34"/>
                  <a:pt x="79" y="34"/>
                </a:cubicBezTo>
                <a:cubicBezTo>
                  <a:pt x="66" y="34"/>
                  <a:pt x="66" y="34"/>
                  <a:pt x="66" y="34"/>
                </a:cubicBezTo>
                <a:cubicBezTo>
                  <a:pt x="66" y="22"/>
                  <a:pt x="66" y="22"/>
                  <a:pt x="66" y="22"/>
                </a:cubicBezTo>
                <a:cubicBezTo>
                  <a:pt x="66" y="20"/>
                  <a:pt x="65" y="20"/>
                  <a:pt x="63" y="20"/>
                </a:cubicBezTo>
                <a:cubicBezTo>
                  <a:pt x="62" y="20"/>
                  <a:pt x="61" y="21"/>
                  <a:pt x="61" y="23"/>
                </a:cubicBezTo>
                <a:cubicBezTo>
                  <a:pt x="61" y="28"/>
                  <a:pt x="61" y="28"/>
                  <a:pt x="61" y="28"/>
                </a:cubicBezTo>
                <a:cubicBezTo>
                  <a:pt x="61" y="30"/>
                  <a:pt x="63" y="33"/>
                  <a:pt x="66" y="37"/>
                </a:cubicBezTo>
                <a:cubicBezTo>
                  <a:pt x="73" y="43"/>
                  <a:pt x="77" y="47"/>
                  <a:pt x="78" y="50"/>
                </a:cubicBezTo>
                <a:cubicBezTo>
                  <a:pt x="80" y="52"/>
                  <a:pt x="80" y="54"/>
                  <a:pt x="80" y="57"/>
                </a:cubicBezTo>
                <a:cubicBezTo>
                  <a:pt x="80" y="65"/>
                  <a:pt x="80" y="65"/>
                  <a:pt x="80" y="65"/>
                </a:cubicBezTo>
                <a:cubicBezTo>
                  <a:pt x="80" y="72"/>
                  <a:pt x="77" y="77"/>
                  <a:pt x="70" y="78"/>
                </a:cubicBezTo>
                <a:close/>
                <a:moveTo>
                  <a:pt x="45" y="0"/>
                </a:moveTo>
                <a:cubicBezTo>
                  <a:pt x="46" y="0"/>
                  <a:pt x="47" y="0"/>
                  <a:pt x="48" y="0"/>
                </a:cubicBezTo>
                <a:cubicBezTo>
                  <a:pt x="48" y="11"/>
                  <a:pt x="48" y="11"/>
                  <a:pt x="48" y="11"/>
                </a:cubicBezTo>
                <a:cubicBezTo>
                  <a:pt x="48" y="26"/>
                  <a:pt x="48" y="26"/>
                  <a:pt x="48" y="26"/>
                </a:cubicBezTo>
                <a:cubicBezTo>
                  <a:pt x="48" y="33"/>
                  <a:pt x="48" y="33"/>
                  <a:pt x="48" y="33"/>
                </a:cubicBezTo>
                <a:cubicBezTo>
                  <a:pt x="48" y="56"/>
                  <a:pt x="48" y="56"/>
                  <a:pt x="48" y="56"/>
                </a:cubicBezTo>
                <a:cubicBezTo>
                  <a:pt x="48" y="63"/>
                  <a:pt x="48" y="63"/>
                  <a:pt x="48" y="63"/>
                </a:cubicBezTo>
                <a:cubicBezTo>
                  <a:pt x="48" y="78"/>
                  <a:pt x="48" y="78"/>
                  <a:pt x="48" y="78"/>
                </a:cubicBezTo>
                <a:cubicBezTo>
                  <a:pt x="48" y="89"/>
                  <a:pt x="48" y="89"/>
                  <a:pt x="48" y="89"/>
                </a:cubicBezTo>
                <a:cubicBezTo>
                  <a:pt x="47" y="89"/>
                  <a:pt x="46" y="89"/>
                  <a:pt x="45" y="89"/>
                </a:cubicBezTo>
                <a:cubicBezTo>
                  <a:pt x="33" y="89"/>
                  <a:pt x="22" y="84"/>
                  <a:pt x="13" y="76"/>
                </a:cubicBezTo>
                <a:cubicBezTo>
                  <a:pt x="5" y="68"/>
                  <a:pt x="0" y="57"/>
                  <a:pt x="0" y="45"/>
                </a:cubicBezTo>
                <a:cubicBezTo>
                  <a:pt x="0" y="32"/>
                  <a:pt x="5" y="21"/>
                  <a:pt x="13" y="13"/>
                </a:cubicBezTo>
                <a:cubicBezTo>
                  <a:pt x="22" y="5"/>
                  <a:pt x="33" y="0"/>
                  <a:pt x="45" y="0"/>
                </a:cubicBezTo>
                <a:close/>
                <a:moveTo>
                  <a:pt x="38" y="63"/>
                </a:moveTo>
                <a:cubicBezTo>
                  <a:pt x="35" y="62"/>
                  <a:pt x="32" y="62"/>
                  <a:pt x="29" y="61"/>
                </a:cubicBezTo>
                <a:cubicBezTo>
                  <a:pt x="31" y="65"/>
                  <a:pt x="32" y="68"/>
                  <a:pt x="34" y="70"/>
                </a:cubicBezTo>
                <a:cubicBezTo>
                  <a:pt x="35" y="72"/>
                  <a:pt x="37" y="74"/>
                  <a:pt x="38" y="75"/>
                </a:cubicBezTo>
                <a:cubicBezTo>
                  <a:pt x="38" y="63"/>
                  <a:pt x="38" y="63"/>
                  <a:pt x="38" y="63"/>
                </a:cubicBezTo>
                <a:close/>
                <a:moveTo>
                  <a:pt x="21" y="59"/>
                </a:moveTo>
                <a:cubicBezTo>
                  <a:pt x="21" y="59"/>
                  <a:pt x="21" y="59"/>
                  <a:pt x="21" y="59"/>
                </a:cubicBezTo>
                <a:cubicBezTo>
                  <a:pt x="18" y="57"/>
                  <a:pt x="15" y="56"/>
                  <a:pt x="13" y="54"/>
                </a:cubicBezTo>
                <a:cubicBezTo>
                  <a:pt x="14" y="60"/>
                  <a:pt x="17" y="65"/>
                  <a:pt x="21" y="69"/>
                </a:cubicBezTo>
                <a:cubicBezTo>
                  <a:pt x="23" y="70"/>
                  <a:pt x="25" y="72"/>
                  <a:pt x="27" y="74"/>
                </a:cubicBezTo>
                <a:cubicBezTo>
                  <a:pt x="25" y="69"/>
                  <a:pt x="23" y="64"/>
                  <a:pt x="21" y="59"/>
                </a:cubicBezTo>
                <a:close/>
                <a:moveTo>
                  <a:pt x="13" y="35"/>
                </a:moveTo>
                <a:cubicBezTo>
                  <a:pt x="15" y="34"/>
                  <a:pt x="18" y="32"/>
                  <a:pt x="21" y="31"/>
                </a:cubicBezTo>
                <a:cubicBezTo>
                  <a:pt x="21" y="31"/>
                  <a:pt x="21" y="31"/>
                  <a:pt x="21" y="31"/>
                </a:cubicBezTo>
                <a:cubicBezTo>
                  <a:pt x="23" y="25"/>
                  <a:pt x="25" y="20"/>
                  <a:pt x="27" y="16"/>
                </a:cubicBezTo>
                <a:cubicBezTo>
                  <a:pt x="25" y="17"/>
                  <a:pt x="23" y="19"/>
                  <a:pt x="21" y="21"/>
                </a:cubicBezTo>
                <a:cubicBezTo>
                  <a:pt x="17" y="25"/>
                  <a:pt x="14" y="30"/>
                  <a:pt x="13" y="35"/>
                </a:cubicBezTo>
                <a:close/>
                <a:moveTo>
                  <a:pt x="29" y="28"/>
                </a:moveTo>
                <a:cubicBezTo>
                  <a:pt x="32" y="28"/>
                  <a:pt x="35" y="27"/>
                  <a:pt x="38" y="27"/>
                </a:cubicBezTo>
                <a:cubicBezTo>
                  <a:pt x="38" y="14"/>
                  <a:pt x="38" y="14"/>
                  <a:pt x="38" y="14"/>
                </a:cubicBezTo>
                <a:cubicBezTo>
                  <a:pt x="37" y="15"/>
                  <a:pt x="35" y="17"/>
                  <a:pt x="34" y="19"/>
                </a:cubicBezTo>
                <a:cubicBezTo>
                  <a:pt x="32" y="22"/>
                  <a:pt x="31" y="25"/>
                  <a:pt x="29" y="28"/>
                </a:cubicBezTo>
                <a:close/>
                <a:moveTo>
                  <a:pt x="38" y="34"/>
                </a:moveTo>
                <a:cubicBezTo>
                  <a:pt x="34" y="34"/>
                  <a:pt x="31" y="35"/>
                  <a:pt x="27" y="36"/>
                </a:cubicBezTo>
                <a:cubicBezTo>
                  <a:pt x="27" y="39"/>
                  <a:pt x="27" y="42"/>
                  <a:pt x="27" y="45"/>
                </a:cubicBezTo>
                <a:cubicBezTo>
                  <a:pt x="27" y="48"/>
                  <a:pt x="27" y="51"/>
                  <a:pt x="27" y="53"/>
                </a:cubicBezTo>
                <a:cubicBezTo>
                  <a:pt x="31" y="54"/>
                  <a:pt x="34" y="55"/>
                  <a:pt x="38" y="56"/>
                </a:cubicBezTo>
                <a:cubicBezTo>
                  <a:pt x="38" y="34"/>
                  <a:pt x="38" y="34"/>
                  <a:pt x="38" y="34"/>
                </a:cubicBezTo>
                <a:close/>
                <a:moveTo>
                  <a:pt x="20" y="39"/>
                </a:moveTo>
                <a:cubicBezTo>
                  <a:pt x="16" y="41"/>
                  <a:pt x="14" y="43"/>
                  <a:pt x="14" y="45"/>
                </a:cubicBezTo>
                <a:cubicBezTo>
                  <a:pt x="14" y="47"/>
                  <a:pt x="16" y="49"/>
                  <a:pt x="20" y="50"/>
                </a:cubicBezTo>
                <a:cubicBezTo>
                  <a:pt x="20" y="49"/>
                  <a:pt x="20" y="47"/>
                  <a:pt x="20" y="45"/>
                </a:cubicBezTo>
                <a:cubicBezTo>
                  <a:pt x="20" y="43"/>
                  <a:pt x="20" y="41"/>
                  <a:pt x="20" y="39"/>
                </a:cubicBezTo>
                <a:close/>
              </a:path>
            </a:pathLst>
          </a:custGeom>
          <a:noFill/>
          <a:ln>
            <a:solidFill>
              <a:srgbClr val="C00000"/>
            </a:solidFill>
          </a:ln>
        </p:spPr>
        <p:txBody>
          <a:bodyPr vert="horz" wrap="square" lIns="121917" tIns="60959" rIns="121917" bIns="60959" numCol="1" anchor="t" anchorCtr="0" compatLnSpc="1">
            <a:prstTxWarp prst="textNoShape">
              <a:avLst/>
            </a:prstTxWarp>
          </a:bodyPr>
          <a:lstStyle/>
          <a:p>
            <a:pPr defTabSz="1219140">
              <a:defRPr/>
            </a:pPr>
            <a:endParaRPr lang="zh-CN" altLang="en-US" sz="3200" kern="0">
              <a:solidFill>
                <a:sysClr val="windowText" lastClr="000000"/>
              </a:solidFill>
            </a:endParaRPr>
          </a:p>
        </p:txBody>
      </p:sp>
      <p:sp>
        <p:nvSpPr>
          <p:cNvPr id="15" name="矩形 14"/>
          <p:cNvSpPr/>
          <p:nvPr/>
        </p:nvSpPr>
        <p:spPr>
          <a:xfrm>
            <a:off x="5129577" y="4216065"/>
            <a:ext cx="1849649" cy="2256513"/>
          </a:xfrm>
          <a:prstGeom prst="rect">
            <a:avLst/>
          </a:prstGeom>
        </p:spPr>
        <p:txBody>
          <a:bodyPr wrap="square" lIns="121917" tIns="60959" rIns="121917" bIns="60959">
            <a:spAutoFit/>
          </a:bodyPr>
          <a:lstStyle/>
          <a:p>
            <a:pPr lvl="0">
              <a:lnSpc>
                <a:spcPct val="130000"/>
              </a:lnSpc>
            </a:pPr>
            <a:r>
              <a:rPr lang="zh-CN" altLang="zh-CN" sz="1333" dirty="0">
                <a:solidFill>
                  <a:schemeClr val="bg1">
                    <a:lumMod val="50000"/>
                  </a:schemeClr>
                </a:solidFill>
                <a:latin typeface="微软雅黑"/>
              </a:rPr>
              <a:t>点击此处添加文本信息。标题数字等都可以通过点击和重新输入进行更改，顶部</a:t>
            </a:r>
            <a:r>
              <a:rPr lang="en-US" altLang="zh-CN" sz="1333" dirty="0">
                <a:solidFill>
                  <a:schemeClr val="bg1">
                    <a:lumMod val="50000"/>
                  </a:schemeClr>
                </a:solidFill>
                <a:latin typeface="微软雅黑"/>
              </a:rPr>
              <a:t>“</a:t>
            </a:r>
            <a:r>
              <a:rPr lang="zh-CN" altLang="zh-CN" sz="1333" dirty="0">
                <a:solidFill>
                  <a:schemeClr val="bg1">
                    <a:lumMod val="50000"/>
                  </a:schemeClr>
                </a:solidFill>
                <a:latin typeface="微软雅黑"/>
              </a:rPr>
              <a:t>开始</a:t>
            </a:r>
            <a:r>
              <a:rPr lang="en-US" altLang="zh-CN" sz="1333" dirty="0">
                <a:solidFill>
                  <a:schemeClr val="bg1">
                    <a:lumMod val="50000"/>
                  </a:schemeClr>
                </a:solidFill>
                <a:latin typeface="微软雅黑"/>
              </a:rPr>
              <a:t>”</a:t>
            </a:r>
            <a:r>
              <a:rPr lang="zh-CN" altLang="zh-CN" sz="1333" dirty="0">
                <a:solidFill>
                  <a:schemeClr val="bg1">
                    <a:lumMod val="50000"/>
                  </a:schemeClr>
                </a:solidFill>
                <a:latin typeface="微软雅黑"/>
              </a:rPr>
              <a:t>面板中可以对字体、字号、颜色、行距等进行修改。</a:t>
            </a:r>
            <a:endParaRPr lang="en-US" altLang="zh-CN" sz="1600" kern="0" dirty="0">
              <a:solidFill>
                <a:schemeClr val="bg1">
                  <a:lumMod val="50000"/>
                </a:schemeClr>
              </a:solidFill>
            </a:endParaRPr>
          </a:p>
        </p:txBody>
      </p:sp>
      <p:sp>
        <p:nvSpPr>
          <p:cNvPr id="16" name="文本框 11"/>
          <p:cNvSpPr txBox="1"/>
          <p:nvPr/>
        </p:nvSpPr>
        <p:spPr>
          <a:xfrm>
            <a:off x="5290898" y="3326992"/>
            <a:ext cx="1527014" cy="451340"/>
          </a:xfrm>
          <a:prstGeom prst="rect">
            <a:avLst/>
          </a:prstGeom>
          <a:noFill/>
        </p:spPr>
        <p:txBody>
          <a:bodyPr wrap="none" lIns="121917" tIns="60959" rIns="121917" bIns="60959" rtlCol="0">
            <a:spAutoFit/>
          </a:bodyPr>
          <a:lstStyle/>
          <a:p>
            <a:pPr algn="ctr" defTabSz="1219140">
              <a:defRPr/>
            </a:pPr>
            <a:r>
              <a:rPr lang="en-US" altLang="zh-CN" sz="2133" b="1" kern="0" dirty="0">
                <a:solidFill>
                  <a:schemeClr val="bg1">
                    <a:lumMod val="50000"/>
                  </a:schemeClr>
                </a:solidFill>
              </a:rPr>
              <a:t>CLICK</a:t>
            </a:r>
            <a:r>
              <a:rPr lang="zh-CN" altLang="en-US" sz="2133" b="1" kern="0" dirty="0">
                <a:solidFill>
                  <a:schemeClr val="bg1">
                    <a:lumMod val="50000"/>
                  </a:schemeClr>
                </a:solidFill>
              </a:rPr>
              <a:t> </a:t>
            </a:r>
            <a:r>
              <a:rPr lang="en-US" altLang="zh-CN" sz="2133" b="1" kern="0" dirty="0">
                <a:solidFill>
                  <a:schemeClr val="bg1">
                    <a:lumMod val="50000"/>
                  </a:schemeClr>
                </a:solidFill>
              </a:rPr>
              <a:t>HERE</a:t>
            </a:r>
            <a:endParaRPr lang="zh-CN" altLang="en-US" sz="2133" b="1" kern="0" dirty="0">
              <a:solidFill>
                <a:schemeClr val="bg1">
                  <a:lumMod val="50000"/>
                </a:schemeClr>
              </a:solidFill>
            </a:endParaRPr>
          </a:p>
        </p:txBody>
      </p:sp>
      <p:sp>
        <p:nvSpPr>
          <p:cNvPr id="17" name="文本框 12"/>
          <p:cNvSpPr txBox="1"/>
          <p:nvPr/>
        </p:nvSpPr>
        <p:spPr>
          <a:xfrm>
            <a:off x="5266050" y="3641390"/>
            <a:ext cx="1576708" cy="410431"/>
          </a:xfrm>
          <a:prstGeom prst="rect">
            <a:avLst/>
          </a:prstGeom>
          <a:noFill/>
        </p:spPr>
        <p:txBody>
          <a:bodyPr wrap="none" lIns="121917" tIns="60959" rIns="121917" bIns="60959" rtlCol="0">
            <a:spAutoFit/>
          </a:bodyPr>
          <a:lstStyle/>
          <a:p>
            <a:pPr algn="ctr" defTabSz="1219140">
              <a:defRPr/>
            </a:pPr>
            <a:r>
              <a:rPr lang="en-US" altLang="zh-CN" sz="1867" kern="0" dirty="0">
                <a:solidFill>
                  <a:schemeClr val="bg1">
                    <a:lumMod val="50000"/>
                  </a:schemeClr>
                </a:solidFill>
              </a:rPr>
              <a:t>TO</a:t>
            </a:r>
            <a:r>
              <a:rPr lang="zh-CN" altLang="en-US" sz="1867" kern="0" dirty="0">
                <a:solidFill>
                  <a:schemeClr val="bg1">
                    <a:lumMod val="50000"/>
                  </a:schemeClr>
                </a:solidFill>
              </a:rPr>
              <a:t> </a:t>
            </a:r>
            <a:r>
              <a:rPr lang="en-US" altLang="zh-CN" sz="1867" kern="0" dirty="0">
                <a:solidFill>
                  <a:schemeClr val="bg1">
                    <a:lumMod val="50000"/>
                  </a:schemeClr>
                </a:solidFill>
              </a:rPr>
              <a:t>ADD</a:t>
            </a:r>
            <a:r>
              <a:rPr lang="zh-CN" altLang="en-US" sz="1867" kern="0" dirty="0">
                <a:solidFill>
                  <a:schemeClr val="bg1">
                    <a:lumMod val="50000"/>
                  </a:schemeClr>
                </a:solidFill>
              </a:rPr>
              <a:t> </a:t>
            </a:r>
            <a:r>
              <a:rPr lang="en-US" altLang="zh-CN" sz="1867" kern="0" dirty="0">
                <a:solidFill>
                  <a:schemeClr val="bg1">
                    <a:lumMod val="50000"/>
                  </a:schemeClr>
                </a:solidFill>
              </a:rPr>
              <a:t>TITLE</a:t>
            </a:r>
            <a:endParaRPr lang="zh-CN" altLang="en-US" sz="1867" kern="0" dirty="0">
              <a:solidFill>
                <a:schemeClr val="bg1">
                  <a:lumMod val="50000"/>
                </a:schemeClr>
              </a:solidFill>
            </a:endParaRPr>
          </a:p>
        </p:txBody>
      </p:sp>
      <p:sp>
        <p:nvSpPr>
          <p:cNvPr id="18" name="矩形 17"/>
          <p:cNvSpPr/>
          <p:nvPr/>
        </p:nvSpPr>
        <p:spPr>
          <a:xfrm>
            <a:off x="7232072" y="4904799"/>
            <a:ext cx="1849649" cy="1189811"/>
          </a:xfrm>
          <a:prstGeom prst="rect">
            <a:avLst/>
          </a:prstGeom>
        </p:spPr>
        <p:txBody>
          <a:bodyPr wrap="square" lIns="121917" tIns="60959" rIns="121917" bIns="60959">
            <a:spAutoFit/>
          </a:bodyPr>
          <a:lstStyle/>
          <a:p>
            <a:pPr lvl="0">
              <a:lnSpc>
                <a:spcPct val="130000"/>
              </a:lnSpc>
            </a:pPr>
            <a:r>
              <a:rPr lang="zh-CN" altLang="zh-CN" sz="1333" dirty="0">
                <a:solidFill>
                  <a:schemeClr val="bg1">
                    <a:lumMod val="50000"/>
                  </a:schemeClr>
                </a:solidFill>
                <a:latin typeface="微软雅黑"/>
              </a:rPr>
              <a:t>点击此处添加文本信息。标题数字等都可以通过点击和重新输入进行更改。</a:t>
            </a:r>
            <a:endParaRPr lang="en-US" altLang="zh-CN" sz="1600" kern="0" dirty="0">
              <a:solidFill>
                <a:schemeClr val="bg1">
                  <a:lumMod val="50000"/>
                </a:schemeClr>
              </a:solidFill>
            </a:endParaRPr>
          </a:p>
        </p:txBody>
      </p:sp>
      <p:sp>
        <p:nvSpPr>
          <p:cNvPr id="19" name="文本框 14"/>
          <p:cNvSpPr txBox="1"/>
          <p:nvPr/>
        </p:nvSpPr>
        <p:spPr>
          <a:xfrm>
            <a:off x="7393389" y="4015726"/>
            <a:ext cx="1527014" cy="451340"/>
          </a:xfrm>
          <a:prstGeom prst="rect">
            <a:avLst/>
          </a:prstGeom>
          <a:noFill/>
        </p:spPr>
        <p:txBody>
          <a:bodyPr wrap="none" lIns="121917" tIns="60959" rIns="121917" bIns="60959" rtlCol="0">
            <a:spAutoFit/>
          </a:bodyPr>
          <a:lstStyle/>
          <a:p>
            <a:pPr algn="ctr" defTabSz="1219140">
              <a:defRPr/>
            </a:pPr>
            <a:r>
              <a:rPr lang="en-US" altLang="zh-CN" sz="2133" b="1" kern="0" dirty="0">
                <a:solidFill>
                  <a:schemeClr val="bg1">
                    <a:lumMod val="50000"/>
                  </a:schemeClr>
                </a:solidFill>
              </a:rPr>
              <a:t>CLICK</a:t>
            </a:r>
            <a:r>
              <a:rPr lang="zh-CN" altLang="en-US" sz="2133" b="1" kern="0" dirty="0">
                <a:solidFill>
                  <a:schemeClr val="bg1">
                    <a:lumMod val="50000"/>
                  </a:schemeClr>
                </a:solidFill>
              </a:rPr>
              <a:t> </a:t>
            </a:r>
            <a:r>
              <a:rPr lang="en-US" altLang="zh-CN" sz="2133" b="1" kern="0" dirty="0">
                <a:solidFill>
                  <a:schemeClr val="bg1">
                    <a:lumMod val="50000"/>
                  </a:schemeClr>
                </a:solidFill>
              </a:rPr>
              <a:t>HERE</a:t>
            </a:r>
            <a:endParaRPr lang="zh-CN" altLang="en-US" sz="2133" b="1" kern="0" dirty="0">
              <a:solidFill>
                <a:schemeClr val="bg1">
                  <a:lumMod val="50000"/>
                </a:schemeClr>
              </a:solidFill>
            </a:endParaRPr>
          </a:p>
        </p:txBody>
      </p:sp>
      <p:sp>
        <p:nvSpPr>
          <p:cNvPr id="20" name="文本框 15"/>
          <p:cNvSpPr txBox="1"/>
          <p:nvPr/>
        </p:nvSpPr>
        <p:spPr>
          <a:xfrm>
            <a:off x="7368540" y="4330124"/>
            <a:ext cx="1576708" cy="410431"/>
          </a:xfrm>
          <a:prstGeom prst="rect">
            <a:avLst/>
          </a:prstGeom>
          <a:noFill/>
        </p:spPr>
        <p:txBody>
          <a:bodyPr wrap="none" lIns="121917" tIns="60959" rIns="121917" bIns="60959" rtlCol="0">
            <a:spAutoFit/>
          </a:bodyPr>
          <a:lstStyle/>
          <a:p>
            <a:pPr algn="ctr" defTabSz="1219140">
              <a:defRPr/>
            </a:pPr>
            <a:r>
              <a:rPr lang="en-US" altLang="zh-CN" sz="1867" kern="0" dirty="0">
                <a:solidFill>
                  <a:schemeClr val="bg1">
                    <a:lumMod val="50000"/>
                  </a:schemeClr>
                </a:solidFill>
              </a:rPr>
              <a:t>TO</a:t>
            </a:r>
            <a:r>
              <a:rPr lang="zh-CN" altLang="en-US" sz="1867" kern="0" dirty="0">
                <a:solidFill>
                  <a:schemeClr val="bg1">
                    <a:lumMod val="50000"/>
                  </a:schemeClr>
                </a:solidFill>
              </a:rPr>
              <a:t> </a:t>
            </a:r>
            <a:r>
              <a:rPr lang="en-US" altLang="zh-CN" sz="1867" kern="0" dirty="0">
                <a:solidFill>
                  <a:schemeClr val="bg1">
                    <a:lumMod val="50000"/>
                  </a:schemeClr>
                </a:solidFill>
              </a:rPr>
              <a:t>ADD</a:t>
            </a:r>
            <a:r>
              <a:rPr lang="zh-CN" altLang="en-US" sz="1867" kern="0" dirty="0">
                <a:solidFill>
                  <a:schemeClr val="bg1">
                    <a:lumMod val="50000"/>
                  </a:schemeClr>
                </a:solidFill>
              </a:rPr>
              <a:t> </a:t>
            </a:r>
            <a:r>
              <a:rPr lang="en-US" altLang="zh-CN" sz="1867" kern="0" dirty="0">
                <a:solidFill>
                  <a:schemeClr val="bg1">
                    <a:lumMod val="50000"/>
                  </a:schemeClr>
                </a:solidFill>
              </a:rPr>
              <a:t>TITLE</a:t>
            </a:r>
            <a:endParaRPr lang="zh-CN" altLang="en-US" sz="1867" kern="0" dirty="0">
              <a:solidFill>
                <a:schemeClr val="bg1">
                  <a:lumMod val="50000"/>
                </a:schemeClr>
              </a:solidFill>
            </a:endParaRPr>
          </a:p>
        </p:txBody>
      </p:sp>
      <p:sp>
        <p:nvSpPr>
          <p:cNvPr id="21" name="矩形 20"/>
          <p:cNvSpPr/>
          <p:nvPr/>
        </p:nvSpPr>
        <p:spPr>
          <a:xfrm>
            <a:off x="9332876" y="5363953"/>
            <a:ext cx="1849649" cy="923136"/>
          </a:xfrm>
          <a:prstGeom prst="rect">
            <a:avLst/>
          </a:prstGeom>
        </p:spPr>
        <p:txBody>
          <a:bodyPr wrap="square" lIns="121917" tIns="60959" rIns="121917" bIns="60959">
            <a:spAutoFit/>
          </a:bodyPr>
          <a:lstStyle/>
          <a:p>
            <a:pPr lvl="0">
              <a:lnSpc>
                <a:spcPct val="130000"/>
              </a:lnSpc>
            </a:pPr>
            <a:r>
              <a:rPr lang="zh-CN" altLang="zh-CN" sz="1333" dirty="0">
                <a:solidFill>
                  <a:schemeClr val="bg1">
                    <a:lumMod val="50000"/>
                  </a:schemeClr>
                </a:solidFill>
                <a:latin typeface="微软雅黑"/>
              </a:rPr>
              <a:t>标题数字等都可以通过点击和重新输入进行更改</a:t>
            </a:r>
            <a:r>
              <a:rPr lang="zh-CN" altLang="en-US" sz="1333" dirty="0">
                <a:solidFill>
                  <a:schemeClr val="bg1">
                    <a:lumMod val="50000"/>
                  </a:schemeClr>
                </a:solidFill>
                <a:latin typeface="微软雅黑"/>
              </a:rPr>
              <a:t>。</a:t>
            </a:r>
            <a:endParaRPr lang="en-US" altLang="zh-CN" sz="1600" kern="0" dirty="0">
              <a:solidFill>
                <a:schemeClr val="bg1">
                  <a:lumMod val="50000"/>
                </a:schemeClr>
              </a:solidFill>
            </a:endParaRPr>
          </a:p>
        </p:txBody>
      </p:sp>
      <p:sp>
        <p:nvSpPr>
          <p:cNvPr id="22" name="文本框 17"/>
          <p:cNvSpPr txBox="1"/>
          <p:nvPr/>
        </p:nvSpPr>
        <p:spPr>
          <a:xfrm>
            <a:off x="9494191" y="4474881"/>
            <a:ext cx="1527014" cy="451340"/>
          </a:xfrm>
          <a:prstGeom prst="rect">
            <a:avLst/>
          </a:prstGeom>
          <a:noFill/>
        </p:spPr>
        <p:txBody>
          <a:bodyPr wrap="none" lIns="121917" tIns="60959" rIns="121917" bIns="60959" rtlCol="0">
            <a:spAutoFit/>
          </a:bodyPr>
          <a:lstStyle/>
          <a:p>
            <a:pPr algn="ctr" defTabSz="1219140">
              <a:defRPr/>
            </a:pPr>
            <a:r>
              <a:rPr lang="en-US" altLang="zh-CN" sz="2133" b="1" kern="0" dirty="0">
                <a:solidFill>
                  <a:schemeClr val="bg1">
                    <a:lumMod val="50000"/>
                  </a:schemeClr>
                </a:solidFill>
              </a:rPr>
              <a:t>CLICK</a:t>
            </a:r>
            <a:r>
              <a:rPr lang="zh-CN" altLang="en-US" sz="2133" b="1" kern="0" dirty="0">
                <a:solidFill>
                  <a:schemeClr val="bg1">
                    <a:lumMod val="50000"/>
                  </a:schemeClr>
                </a:solidFill>
              </a:rPr>
              <a:t> </a:t>
            </a:r>
            <a:r>
              <a:rPr lang="en-US" altLang="zh-CN" sz="2133" b="1" kern="0" dirty="0">
                <a:solidFill>
                  <a:schemeClr val="bg1">
                    <a:lumMod val="50000"/>
                  </a:schemeClr>
                </a:solidFill>
              </a:rPr>
              <a:t>HERE</a:t>
            </a:r>
            <a:endParaRPr lang="zh-CN" altLang="en-US" sz="2133" b="1" kern="0" dirty="0">
              <a:solidFill>
                <a:schemeClr val="bg1">
                  <a:lumMod val="50000"/>
                </a:schemeClr>
              </a:solidFill>
            </a:endParaRPr>
          </a:p>
        </p:txBody>
      </p:sp>
      <p:sp>
        <p:nvSpPr>
          <p:cNvPr id="23" name="文本框 18"/>
          <p:cNvSpPr txBox="1"/>
          <p:nvPr/>
        </p:nvSpPr>
        <p:spPr>
          <a:xfrm>
            <a:off x="9469343" y="4789280"/>
            <a:ext cx="1576708" cy="410431"/>
          </a:xfrm>
          <a:prstGeom prst="rect">
            <a:avLst/>
          </a:prstGeom>
          <a:noFill/>
        </p:spPr>
        <p:txBody>
          <a:bodyPr wrap="none" lIns="121917" tIns="60959" rIns="121917" bIns="60959" rtlCol="0">
            <a:spAutoFit/>
          </a:bodyPr>
          <a:lstStyle/>
          <a:p>
            <a:pPr algn="ctr" defTabSz="1219140">
              <a:defRPr/>
            </a:pPr>
            <a:r>
              <a:rPr lang="en-US" altLang="zh-CN" sz="1867" kern="0" dirty="0">
                <a:solidFill>
                  <a:schemeClr val="bg1">
                    <a:lumMod val="50000"/>
                  </a:schemeClr>
                </a:solidFill>
              </a:rPr>
              <a:t>TO</a:t>
            </a:r>
            <a:r>
              <a:rPr lang="zh-CN" altLang="en-US" sz="1867" kern="0" dirty="0">
                <a:solidFill>
                  <a:schemeClr val="bg1">
                    <a:lumMod val="50000"/>
                  </a:schemeClr>
                </a:solidFill>
              </a:rPr>
              <a:t> </a:t>
            </a:r>
            <a:r>
              <a:rPr lang="en-US" altLang="zh-CN" sz="1867" kern="0" dirty="0">
                <a:solidFill>
                  <a:schemeClr val="bg1">
                    <a:lumMod val="50000"/>
                  </a:schemeClr>
                </a:solidFill>
              </a:rPr>
              <a:t>ADD</a:t>
            </a:r>
            <a:r>
              <a:rPr lang="zh-CN" altLang="en-US" sz="1867" kern="0" dirty="0">
                <a:solidFill>
                  <a:schemeClr val="bg1">
                    <a:lumMod val="50000"/>
                  </a:schemeClr>
                </a:solidFill>
              </a:rPr>
              <a:t> </a:t>
            </a:r>
            <a:r>
              <a:rPr lang="en-US" altLang="zh-CN" sz="1867" kern="0" dirty="0">
                <a:solidFill>
                  <a:schemeClr val="bg1">
                    <a:lumMod val="50000"/>
                  </a:schemeClr>
                </a:solidFill>
              </a:rPr>
              <a:t>TITLE</a:t>
            </a:r>
            <a:endParaRPr lang="zh-CN" altLang="en-US" sz="1867" kern="0" dirty="0">
              <a:solidFill>
                <a:schemeClr val="bg1">
                  <a:lumMod val="50000"/>
                </a:schemeClr>
              </a:solidFill>
            </a:endParaRPr>
          </a:p>
        </p:txBody>
      </p:sp>
      <p:sp>
        <p:nvSpPr>
          <p:cNvPr id="24" name="矩形 23"/>
          <p:cNvSpPr/>
          <p:nvPr/>
        </p:nvSpPr>
        <p:spPr>
          <a:xfrm>
            <a:off x="802029" y="2383579"/>
            <a:ext cx="3654523" cy="1189811"/>
          </a:xfrm>
          <a:prstGeom prst="rect">
            <a:avLst/>
          </a:prstGeom>
        </p:spPr>
        <p:txBody>
          <a:bodyPr wrap="square" lIns="121917" tIns="60959" rIns="121917" bIns="60959">
            <a:spAutoFit/>
          </a:bodyPr>
          <a:lstStyle/>
          <a:p>
            <a:pPr lvl="0">
              <a:lnSpc>
                <a:spcPct val="130000"/>
              </a:lnSpc>
            </a:pPr>
            <a:r>
              <a:rPr lang="zh-CN" altLang="zh-CN" sz="1333" dirty="0">
                <a:solidFill>
                  <a:schemeClr val="bg1">
                    <a:lumMod val="50000"/>
                  </a:schemeClr>
                </a:solidFill>
                <a:latin typeface="微软雅黑"/>
              </a:rPr>
              <a:t>点击此处添加文本信息。</a:t>
            </a:r>
            <a:endParaRPr lang="en-US" altLang="zh-CN" sz="1333" dirty="0">
              <a:solidFill>
                <a:schemeClr val="bg1">
                  <a:lumMod val="50000"/>
                </a:schemeClr>
              </a:solidFill>
              <a:latin typeface="微软雅黑"/>
            </a:endParaRPr>
          </a:p>
          <a:p>
            <a:pPr lvl="0">
              <a:lnSpc>
                <a:spcPct val="130000"/>
              </a:lnSpc>
            </a:pPr>
            <a:r>
              <a:rPr lang="zh-CN" altLang="zh-CN" sz="1333" dirty="0">
                <a:solidFill>
                  <a:schemeClr val="bg1">
                    <a:lumMod val="50000"/>
                  </a:schemeClr>
                </a:solidFill>
                <a:latin typeface="微软雅黑"/>
              </a:rPr>
              <a:t>标题数字等都可以通过点击和重新输入进行更改，顶部</a:t>
            </a:r>
            <a:r>
              <a:rPr lang="en-US" altLang="zh-CN" sz="1333" dirty="0">
                <a:solidFill>
                  <a:schemeClr val="bg1">
                    <a:lumMod val="50000"/>
                  </a:schemeClr>
                </a:solidFill>
                <a:latin typeface="微软雅黑"/>
              </a:rPr>
              <a:t>“</a:t>
            </a:r>
            <a:r>
              <a:rPr lang="zh-CN" altLang="zh-CN" sz="1333" dirty="0">
                <a:solidFill>
                  <a:schemeClr val="bg1">
                    <a:lumMod val="50000"/>
                  </a:schemeClr>
                </a:solidFill>
                <a:latin typeface="微软雅黑"/>
              </a:rPr>
              <a:t>开始</a:t>
            </a:r>
            <a:r>
              <a:rPr lang="en-US" altLang="zh-CN" sz="1333" dirty="0">
                <a:solidFill>
                  <a:schemeClr val="bg1">
                    <a:lumMod val="50000"/>
                  </a:schemeClr>
                </a:solidFill>
                <a:latin typeface="微软雅黑"/>
              </a:rPr>
              <a:t>”</a:t>
            </a:r>
            <a:r>
              <a:rPr lang="zh-CN" altLang="zh-CN" sz="1333" dirty="0">
                <a:solidFill>
                  <a:schemeClr val="bg1">
                    <a:lumMod val="50000"/>
                  </a:schemeClr>
                </a:solidFill>
                <a:latin typeface="微软雅黑"/>
              </a:rPr>
              <a:t>面板中可以对字体、字号、颜色、行距等进行修改。</a:t>
            </a:r>
            <a:endParaRPr lang="en-US" altLang="zh-CN" sz="1600" kern="0" dirty="0">
              <a:solidFill>
                <a:schemeClr val="bg1">
                  <a:lumMod val="50000"/>
                </a:schemeClr>
              </a:solidFill>
            </a:endParaRPr>
          </a:p>
        </p:txBody>
      </p:sp>
      <p:sp>
        <p:nvSpPr>
          <p:cNvPr id="25" name="矩形 24"/>
          <p:cNvSpPr/>
          <p:nvPr/>
        </p:nvSpPr>
        <p:spPr>
          <a:xfrm>
            <a:off x="802031" y="3733583"/>
            <a:ext cx="3650715" cy="1189811"/>
          </a:xfrm>
          <a:prstGeom prst="rect">
            <a:avLst/>
          </a:prstGeom>
        </p:spPr>
        <p:txBody>
          <a:bodyPr wrap="square" lIns="121917" tIns="60959" rIns="121917" bIns="60959">
            <a:spAutoFit/>
          </a:bodyPr>
          <a:lstStyle/>
          <a:p>
            <a:pPr lvl="0">
              <a:lnSpc>
                <a:spcPct val="130000"/>
              </a:lnSpc>
            </a:pPr>
            <a:r>
              <a:rPr lang="zh-CN" altLang="zh-CN" sz="1333" dirty="0">
                <a:solidFill>
                  <a:schemeClr val="bg1">
                    <a:lumMod val="50000"/>
                  </a:schemeClr>
                </a:solidFill>
                <a:latin typeface="微软雅黑"/>
              </a:rPr>
              <a:t>点击此处添加文本信息。</a:t>
            </a:r>
            <a:endParaRPr lang="en-US" altLang="zh-CN" sz="1333" dirty="0">
              <a:solidFill>
                <a:schemeClr val="bg1">
                  <a:lumMod val="50000"/>
                </a:schemeClr>
              </a:solidFill>
              <a:latin typeface="微软雅黑"/>
            </a:endParaRPr>
          </a:p>
          <a:p>
            <a:pPr lvl="0">
              <a:lnSpc>
                <a:spcPct val="130000"/>
              </a:lnSpc>
            </a:pPr>
            <a:r>
              <a:rPr lang="zh-CN" altLang="zh-CN" sz="1333" dirty="0">
                <a:solidFill>
                  <a:schemeClr val="bg1">
                    <a:lumMod val="50000"/>
                  </a:schemeClr>
                </a:solidFill>
                <a:latin typeface="微软雅黑"/>
              </a:rPr>
              <a:t>标题数字等都可以通过点击和重新输入进行更改，顶部</a:t>
            </a:r>
            <a:r>
              <a:rPr lang="en-US" altLang="zh-CN" sz="1333" dirty="0">
                <a:solidFill>
                  <a:schemeClr val="bg1">
                    <a:lumMod val="50000"/>
                  </a:schemeClr>
                </a:solidFill>
                <a:latin typeface="微软雅黑"/>
              </a:rPr>
              <a:t>“</a:t>
            </a:r>
            <a:r>
              <a:rPr lang="zh-CN" altLang="zh-CN" sz="1333" dirty="0">
                <a:solidFill>
                  <a:schemeClr val="bg1">
                    <a:lumMod val="50000"/>
                  </a:schemeClr>
                </a:solidFill>
                <a:latin typeface="微软雅黑"/>
              </a:rPr>
              <a:t>开始</a:t>
            </a:r>
            <a:r>
              <a:rPr lang="en-US" altLang="zh-CN" sz="1333" dirty="0">
                <a:solidFill>
                  <a:schemeClr val="bg1">
                    <a:lumMod val="50000"/>
                  </a:schemeClr>
                </a:solidFill>
                <a:latin typeface="微软雅黑"/>
              </a:rPr>
              <a:t>”</a:t>
            </a:r>
            <a:r>
              <a:rPr lang="zh-CN" altLang="zh-CN" sz="1333" dirty="0">
                <a:solidFill>
                  <a:schemeClr val="bg1">
                    <a:lumMod val="50000"/>
                  </a:schemeClr>
                </a:solidFill>
                <a:latin typeface="微软雅黑"/>
              </a:rPr>
              <a:t>面板中可以对字体、字号、颜色、行距等进行修改。</a:t>
            </a:r>
            <a:endParaRPr lang="en-US" altLang="zh-CN" sz="1600" kern="0" dirty="0">
              <a:solidFill>
                <a:schemeClr val="bg1">
                  <a:lumMod val="50000"/>
                </a:schemeClr>
              </a:solidFill>
            </a:endParaRPr>
          </a:p>
        </p:txBody>
      </p:sp>
      <p:sp>
        <p:nvSpPr>
          <p:cNvPr id="26" name="矩形 25"/>
          <p:cNvSpPr/>
          <p:nvPr/>
        </p:nvSpPr>
        <p:spPr>
          <a:xfrm>
            <a:off x="802031" y="5083586"/>
            <a:ext cx="3650715" cy="1189811"/>
          </a:xfrm>
          <a:prstGeom prst="rect">
            <a:avLst/>
          </a:prstGeom>
        </p:spPr>
        <p:txBody>
          <a:bodyPr wrap="square" lIns="121917" tIns="60959" rIns="121917" bIns="60959">
            <a:spAutoFit/>
          </a:bodyPr>
          <a:lstStyle/>
          <a:p>
            <a:pPr lvl="0">
              <a:lnSpc>
                <a:spcPct val="130000"/>
              </a:lnSpc>
            </a:pPr>
            <a:r>
              <a:rPr lang="en-US" altLang="zh-CN" sz="1333" kern="0" dirty="0">
                <a:solidFill>
                  <a:schemeClr val="bg1">
                    <a:lumMod val="50000"/>
                  </a:schemeClr>
                </a:solidFill>
              </a:rPr>
              <a:t>By</a:t>
            </a:r>
            <a:r>
              <a:rPr lang="zh-CN" altLang="zh-CN" sz="1333" dirty="0">
                <a:solidFill>
                  <a:schemeClr val="bg1">
                    <a:lumMod val="50000"/>
                  </a:schemeClr>
                </a:solidFill>
                <a:latin typeface="微软雅黑"/>
              </a:rPr>
              <a:t>点击此处添加文本信息。</a:t>
            </a:r>
            <a:endParaRPr lang="en-US" altLang="zh-CN" sz="1333" dirty="0">
              <a:solidFill>
                <a:schemeClr val="bg1">
                  <a:lumMod val="50000"/>
                </a:schemeClr>
              </a:solidFill>
              <a:latin typeface="微软雅黑"/>
            </a:endParaRPr>
          </a:p>
          <a:p>
            <a:pPr lvl="0">
              <a:lnSpc>
                <a:spcPct val="130000"/>
              </a:lnSpc>
            </a:pPr>
            <a:r>
              <a:rPr lang="zh-CN" altLang="zh-CN" sz="1333" dirty="0">
                <a:solidFill>
                  <a:schemeClr val="bg1">
                    <a:lumMod val="50000"/>
                  </a:schemeClr>
                </a:solidFill>
                <a:latin typeface="微软雅黑"/>
              </a:rPr>
              <a:t>标题数字等都可以通过点击和重新输入进行更改，顶部</a:t>
            </a:r>
            <a:r>
              <a:rPr lang="en-US" altLang="zh-CN" sz="1333" dirty="0">
                <a:solidFill>
                  <a:schemeClr val="bg1">
                    <a:lumMod val="50000"/>
                  </a:schemeClr>
                </a:solidFill>
                <a:latin typeface="微软雅黑"/>
              </a:rPr>
              <a:t>“</a:t>
            </a:r>
            <a:r>
              <a:rPr lang="zh-CN" altLang="zh-CN" sz="1333" dirty="0">
                <a:solidFill>
                  <a:schemeClr val="bg1">
                    <a:lumMod val="50000"/>
                  </a:schemeClr>
                </a:solidFill>
                <a:latin typeface="微软雅黑"/>
              </a:rPr>
              <a:t>开始</a:t>
            </a:r>
            <a:r>
              <a:rPr lang="en-US" altLang="zh-CN" sz="1333" dirty="0">
                <a:solidFill>
                  <a:schemeClr val="bg1">
                    <a:lumMod val="50000"/>
                  </a:schemeClr>
                </a:solidFill>
                <a:latin typeface="微软雅黑"/>
              </a:rPr>
              <a:t>”</a:t>
            </a:r>
            <a:r>
              <a:rPr lang="zh-CN" altLang="zh-CN" sz="1333" dirty="0">
                <a:solidFill>
                  <a:schemeClr val="bg1">
                    <a:lumMod val="50000"/>
                  </a:schemeClr>
                </a:solidFill>
                <a:latin typeface="微软雅黑"/>
              </a:rPr>
              <a:t>面板中可以对字体、字号、颜色、行距等进行修改。</a:t>
            </a:r>
            <a:endParaRPr lang="en-US" altLang="zh-CN" sz="1600" kern="0" dirty="0">
              <a:solidFill>
                <a:schemeClr val="bg1">
                  <a:lumMod val="50000"/>
                </a:schemeClr>
              </a:solidFill>
            </a:endParaRPr>
          </a:p>
        </p:txBody>
      </p:sp>
    </p:spTree>
    <p:extLst>
      <p:ext uri="{BB962C8B-B14F-4D97-AF65-F5344CB8AC3E}">
        <p14:creationId xmlns:p14="http://schemas.microsoft.com/office/powerpoint/2010/main" val="361654923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50"/>
                                        <p:tgtEl>
                                          <p:spTgt spid="7"/>
                                        </p:tgtEl>
                                      </p:cBhvr>
                                    </p:animEffec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50"/>
                                        <p:tgtEl>
                                          <p:spTgt spid="10"/>
                                        </p:tgtEl>
                                      </p:cBhvr>
                                    </p:animEffect>
                                    <p:anim calcmode="lin" valueType="num">
                                      <p:cBhvr>
                                        <p:cTn id="18" dur="250" fill="hold"/>
                                        <p:tgtEl>
                                          <p:spTgt spid="10"/>
                                        </p:tgtEl>
                                        <p:attrNameLst>
                                          <p:attrName>ppt_x</p:attrName>
                                        </p:attrNameLst>
                                      </p:cBhvr>
                                      <p:tavLst>
                                        <p:tav tm="0">
                                          <p:val>
                                            <p:strVal val="#ppt_x"/>
                                          </p:val>
                                        </p:tav>
                                        <p:tav tm="100000">
                                          <p:val>
                                            <p:strVal val="#ppt_x"/>
                                          </p:val>
                                        </p:tav>
                                      </p:tavLst>
                                    </p:anim>
                                    <p:anim calcmode="lin" valueType="num">
                                      <p:cBhvr>
                                        <p:cTn id="19" dur="25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250"/>
                                        <p:tgtEl>
                                          <p:spTgt spid="11"/>
                                        </p:tgtEl>
                                      </p:cBhvr>
                                    </p:animEffect>
                                    <p:anim calcmode="lin" valueType="num">
                                      <p:cBhvr>
                                        <p:cTn id="24" dur="250" fill="hold"/>
                                        <p:tgtEl>
                                          <p:spTgt spid="11"/>
                                        </p:tgtEl>
                                        <p:attrNameLst>
                                          <p:attrName>ppt_x</p:attrName>
                                        </p:attrNameLst>
                                      </p:cBhvr>
                                      <p:tavLst>
                                        <p:tav tm="0">
                                          <p:val>
                                            <p:strVal val="#ppt_x"/>
                                          </p:val>
                                        </p:tav>
                                        <p:tav tm="100000">
                                          <p:val>
                                            <p:strVal val="#ppt_x"/>
                                          </p:val>
                                        </p:tav>
                                      </p:tavLst>
                                    </p:anim>
                                    <p:anim calcmode="lin" valueType="num">
                                      <p:cBhvr>
                                        <p:cTn id="25" dur="25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nodePh="1">
                                  <p:stCondLst>
                                    <p:cond delay="0"/>
                                  </p:stCondLst>
                                  <p:endCondLst>
                                    <p:cond evt="begin" delay="0">
                                      <p:tn val="27"/>
                                    </p:cond>
                                  </p:endCondLst>
                                  <p:childTnLst>
                                    <p:set>
                                      <p:cBhvr>
                                        <p:cTn id="28" dur="1" fill="hold">
                                          <p:stCondLst>
                                            <p:cond delay="0"/>
                                          </p:stCondLst>
                                        </p:cTn>
                                        <p:tgtEl>
                                          <p:spTgt spid="12"/>
                                        </p:tgtEl>
                                        <p:attrNameLst>
                                          <p:attrName>style.visibility</p:attrName>
                                        </p:attrNameLst>
                                      </p:cBhvr>
                                      <p:to>
                                        <p:strVal val="visible"/>
                                      </p:to>
                                    </p:set>
                                    <p:animEffect transition="in" filter="fade">
                                      <p:cBhvr>
                                        <p:cTn id="29" dur="250"/>
                                        <p:tgtEl>
                                          <p:spTgt spid="12"/>
                                        </p:tgtEl>
                                      </p:cBhvr>
                                    </p:animEffect>
                                    <p:anim calcmode="lin" valueType="num">
                                      <p:cBhvr>
                                        <p:cTn id="30" dur="250" fill="hold"/>
                                        <p:tgtEl>
                                          <p:spTgt spid="12"/>
                                        </p:tgtEl>
                                        <p:attrNameLst>
                                          <p:attrName>ppt_x</p:attrName>
                                        </p:attrNameLst>
                                      </p:cBhvr>
                                      <p:tavLst>
                                        <p:tav tm="0">
                                          <p:val>
                                            <p:strVal val="#ppt_x"/>
                                          </p:val>
                                        </p:tav>
                                        <p:tav tm="100000">
                                          <p:val>
                                            <p:strVal val="#ppt_x"/>
                                          </p:val>
                                        </p:tav>
                                      </p:tavLst>
                                    </p:anim>
                                    <p:anim calcmode="lin" valueType="num">
                                      <p:cBhvr>
                                        <p:cTn id="31" dur="25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nodePh="1">
                                  <p:stCondLst>
                                    <p:cond delay="0"/>
                                  </p:stCondLst>
                                  <p:endCondLst>
                                    <p:cond evt="begin" delay="0">
                                      <p:tn val="33"/>
                                    </p:cond>
                                  </p:endCondLst>
                                  <p:childTnLst>
                                    <p:set>
                                      <p:cBhvr>
                                        <p:cTn id="34" dur="1" fill="hold">
                                          <p:stCondLst>
                                            <p:cond delay="0"/>
                                          </p:stCondLst>
                                        </p:cTn>
                                        <p:tgtEl>
                                          <p:spTgt spid="13"/>
                                        </p:tgtEl>
                                        <p:attrNameLst>
                                          <p:attrName>style.visibility</p:attrName>
                                        </p:attrNameLst>
                                      </p:cBhvr>
                                      <p:to>
                                        <p:strVal val="visible"/>
                                      </p:to>
                                    </p:set>
                                    <p:animEffect transition="in" filter="fade">
                                      <p:cBhvr>
                                        <p:cTn id="35" dur="250"/>
                                        <p:tgtEl>
                                          <p:spTgt spid="13"/>
                                        </p:tgtEl>
                                      </p:cBhvr>
                                    </p:animEffect>
                                    <p:anim calcmode="lin" valueType="num">
                                      <p:cBhvr>
                                        <p:cTn id="36" dur="250" fill="hold"/>
                                        <p:tgtEl>
                                          <p:spTgt spid="13"/>
                                        </p:tgtEl>
                                        <p:attrNameLst>
                                          <p:attrName>ppt_x</p:attrName>
                                        </p:attrNameLst>
                                      </p:cBhvr>
                                      <p:tavLst>
                                        <p:tav tm="0">
                                          <p:val>
                                            <p:strVal val="#ppt_x"/>
                                          </p:val>
                                        </p:tav>
                                        <p:tav tm="100000">
                                          <p:val>
                                            <p:strVal val="#ppt_x"/>
                                          </p:val>
                                        </p:tav>
                                      </p:tavLst>
                                    </p:anim>
                                    <p:anim calcmode="lin" valueType="num">
                                      <p:cBhvr>
                                        <p:cTn id="37" dur="250" fill="hold"/>
                                        <p:tgtEl>
                                          <p:spTgt spid="13"/>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nodePh="1">
                                  <p:stCondLst>
                                    <p:cond delay="0"/>
                                  </p:stCondLst>
                                  <p:endCondLst>
                                    <p:cond evt="begin" delay="0">
                                      <p:tn val="39"/>
                                    </p:cond>
                                  </p:endCondLst>
                                  <p:childTnLst>
                                    <p:set>
                                      <p:cBhvr>
                                        <p:cTn id="40" dur="1" fill="hold">
                                          <p:stCondLst>
                                            <p:cond delay="0"/>
                                          </p:stCondLst>
                                        </p:cTn>
                                        <p:tgtEl>
                                          <p:spTgt spid="14"/>
                                        </p:tgtEl>
                                        <p:attrNameLst>
                                          <p:attrName>style.visibility</p:attrName>
                                        </p:attrNameLst>
                                      </p:cBhvr>
                                      <p:to>
                                        <p:strVal val="visible"/>
                                      </p:to>
                                    </p:set>
                                    <p:animEffect transition="in" filter="fade">
                                      <p:cBhvr>
                                        <p:cTn id="41" dur="250"/>
                                        <p:tgtEl>
                                          <p:spTgt spid="14"/>
                                        </p:tgtEl>
                                      </p:cBhvr>
                                    </p:animEffect>
                                    <p:anim calcmode="lin" valueType="num">
                                      <p:cBhvr>
                                        <p:cTn id="42" dur="250" fill="hold"/>
                                        <p:tgtEl>
                                          <p:spTgt spid="14"/>
                                        </p:tgtEl>
                                        <p:attrNameLst>
                                          <p:attrName>ppt_x</p:attrName>
                                        </p:attrNameLst>
                                      </p:cBhvr>
                                      <p:tavLst>
                                        <p:tav tm="0">
                                          <p:val>
                                            <p:strVal val="#ppt_x"/>
                                          </p:val>
                                        </p:tav>
                                        <p:tav tm="100000">
                                          <p:val>
                                            <p:strVal val="#ppt_x"/>
                                          </p:val>
                                        </p:tav>
                                      </p:tavLst>
                                    </p:anim>
                                    <p:anim calcmode="lin" valueType="num">
                                      <p:cBhvr>
                                        <p:cTn id="43" dur="250" fill="hold"/>
                                        <p:tgtEl>
                                          <p:spTgt spid="14"/>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250"/>
                                        <p:tgtEl>
                                          <p:spTgt spid="15"/>
                                        </p:tgtEl>
                                      </p:cBhvr>
                                    </p:animEffect>
                                    <p:anim calcmode="lin" valueType="num">
                                      <p:cBhvr>
                                        <p:cTn id="48" dur="250" fill="hold"/>
                                        <p:tgtEl>
                                          <p:spTgt spid="15"/>
                                        </p:tgtEl>
                                        <p:attrNameLst>
                                          <p:attrName>ppt_x</p:attrName>
                                        </p:attrNameLst>
                                      </p:cBhvr>
                                      <p:tavLst>
                                        <p:tav tm="0">
                                          <p:val>
                                            <p:strVal val="#ppt_x"/>
                                          </p:val>
                                        </p:tav>
                                        <p:tav tm="100000">
                                          <p:val>
                                            <p:strVal val="#ppt_x"/>
                                          </p:val>
                                        </p:tav>
                                      </p:tavLst>
                                    </p:anim>
                                    <p:anim calcmode="lin" valueType="num">
                                      <p:cBhvr>
                                        <p:cTn id="49" dur="250" fill="hold"/>
                                        <p:tgtEl>
                                          <p:spTgt spid="15"/>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250"/>
                                        <p:tgtEl>
                                          <p:spTgt spid="16"/>
                                        </p:tgtEl>
                                      </p:cBhvr>
                                    </p:animEffect>
                                    <p:anim calcmode="lin" valueType="num">
                                      <p:cBhvr>
                                        <p:cTn id="54" dur="250" fill="hold"/>
                                        <p:tgtEl>
                                          <p:spTgt spid="16"/>
                                        </p:tgtEl>
                                        <p:attrNameLst>
                                          <p:attrName>ppt_x</p:attrName>
                                        </p:attrNameLst>
                                      </p:cBhvr>
                                      <p:tavLst>
                                        <p:tav tm="0">
                                          <p:val>
                                            <p:strVal val="#ppt_x"/>
                                          </p:val>
                                        </p:tav>
                                        <p:tav tm="100000">
                                          <p:val>
                                            <p:strVal val="#ppt_x"/>
                                          </p:val>
                                        </p:tav>
                                      </p:tavLst>
                                    </p:anim>
                                    <p:anim calcmode="lin" valueType="num">
                                      <p:cBhvr>
                                        <p:cTn id="55" dur="250" fill="hold"/>
                                        <p:tgtEl>
                                          <p:spTgt spid="16"/>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250"/>
                                        <p:tgtEl>
                                          <p:spTgt spid="17"/>
                                        </p:tgtEl>
                                      </p:cBhvr>
                                    </p:animEffect>
                                    <p:anim calcmode="lin" valueType="num">
                                      <p:cBhvr>
                                        <p:cTn id="60" dur="250" fill="hold"/>
                                        <p:tgtEl>
                                          <p:spTgt spid="17"/>
                                        </p:tgtEl>
                                        <p:attrNameLst>
                                          <p:attrName>ppt_x</p:attrName>
                                        </p:attrNameLst>
                                      </p:cBhvr>
                                      <p:tavLst>
                                        <p:tav tm="0">
                                          <p:val>
                                            <p:strVal val="#ppt_x"/>
                                          </p:val>
                                        </p:tav>
                                        <p:tav tm="100000">
                                          <p:val>
                                            <p:strVal val="#ppt_x"/>
                                          </p:val>
                                        </p:tav>
                                      </p:tavLst>
                                    </p:anim>
                                    <p:anim calcmode="lin" valueType="num">
                                      <p:cBhvr>
                                        <p:cTn id="61" dur="250" fill="hold"/>
                                        <p:tgtEl>
                                          <p:spTgt spid="17"/>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250"/>
                                        <p:tgtEl>
                                          <p:spTgt spid="18"/>
                                        </p:tgtEl>
                                      </p:cBhvr>
                                    </p:animEffect>
                                    <p:anim calcmode="lin" valueType="num">
                                      <p:cBhvr>
                                        <p:cTn id="66" dur="250" fill="hold"/>
                                        <p:tgtEl>
                                          <p:spTgt spid="18"/>
                                        </p:tgtEl>
                                        <p:attrNameLst>
                                          <p:attrName>ppt_x</p:attrName>
                                        </p:attrNameLst>
                                      </p:cBhvr>
                                      <p:tavLst>
                                        <p:tav tm="0">
                                          <p:val>
                                            <p:strVal val="#ppt_x"/>
                                          </p:val>
                                        </p:tav>
                                        <p:tav tm="100000">
                                          <p:val>
                                            <p:strVal val="#ppt_x"/>
                                          </p:val>
                                        </p:tav>
                                      </p:tavLst>
                                    </p:anim>
                                    <p:anim calcmode="lin" valueType="num">
                                      <p:cBhvr>
                                        <p:cTn id="67" dur="250" fill="hold"/>
                                        <p:tgtEl>
                                          <p:spTgt spid="18"/>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250"/>
                                        <p:tgtEl>
                                          <p:spTgt spid="19"/>
                                        </p:tgtEl>
                                      </p:cBhvr>
                                    </p:animEffect>
                                    <p:anim calcmode="lin" valueType="num">
                                      <p:cBhvr>
                                        <p:cTn id="72" dur="250" fill="hold"/>
                                        <p:tgtEl>
                                          <p:spTgt spid="19"/>
                                        </p:tgtEl>
                                        <p:attrNameLst>
                                          <p:attrName>ppt_x</p:attrName>
                                        </p:attrNameLst>
                                      </p:cBhvr>
                                      <p:tavLst>
                                        <p:tav tm="0">
                                          <p:val>
                                            <p:strVal val="#ppt_x"/>
                                          </p:val>
                                        </p:tav>
                                        <p:tav tm="100000">
                                          <p:val>
                                            <p:strVal val="#ppt_x"/>
                                          </p:val>
                                        </p:tav>
                                      </p:tavLst>
                                    </p:anim>
                                    <p:anim calcmode="lin" valueType="num">
                                      <p:cBhvr>
                                        <p:cTn id="73" dur="250" fill="hold"/>
                                        <p:tgtEl>
                                          <p:spTgt spid="19"/>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250"/>
                                        <p:tgtEl>
                                          <p:spTgt spid="20"/>
                                        </p:tgtEl>
                                      </p:cBhvr>
                                    </p:animEffect>
                                    <p:anim calcmode="lin" valueType="num">
                                      <p:cBhvr>
                                        <p:cTn id="78" dur="250" fill="hold"/>
                                        <p:tgtEl>
                                          <p:spTgt spid="20"/>
                                        </p:tgtEl>
                                        <p:attrNameLst>
                                          <p:attrName>ppt_x</p:attrName>
                                        </p:attrNameLst>
                                      </p:cBhvr>
                                      <p:tavLst>
                                        <p:tav tm="0">
                                          <p:val>
                                            <p:strVal val="#ppt_x"/>
                                          </p:val>
                                        </p:tav>
                                        <p:tav tm="100000">
                                          <p:val>
                                            <p:strVal val="#ppt_x"/>
                                          </p:val>
                                        </p:tav>
                                      </p:tavLst>
                                    </p:anim>
                                    <p:anim calcmode="lin" valueType="num">
                                      <p:cBhvr>
                                        <p:cTn id="79" dur="250" fill="hold"/>
                                        <p:tgtEl>
                                          <p:spTgt spid="20"/>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250"/>
                                        <p:tgtEl>
                                          <p:spTgt spid="21"/>
                                        </p:tgtEl>
                                      </p:cBhvr>
                                    </p:animEffect>
                                    <p:anim calcmode="lin" valueType="num">
                                      <p:cBhvr>
                                        <p:cTn id="84" dur="250" fill="hold"/>
                                        <p:tgtEl>
                                          <p:spTgt spid="21"/>
                                        </p:tgtEl>
                                        <p:attrNameLst>
                                          <p:attrName>ppt_x</p:attrName>
                                        </p:attrNameLst>
                                      </p:cBhvr>
                                      <p:tavLst>
                                        <p:tav tm="0">
                                          <p:val>
                                            <p:strVal val="#ppt_x"/>
                                          </p:val>
                                        </p:tav>
                                        <p:tav tm="100000">
                                          <p:val>
                                            <p:strVal val="#ppt_x"/>
                                          </p:val>
                                        </p:tav>
                                      </p:tavLst>
                                    </p:anim>
                                    <p:anim calcmode="lin" valueType="num">
                                      <p:cBhvr>
                                        <p:cTn id="85" dur="250" fill="hold"/>
                                        <p:tgtEl>
                                          <p:spTgt spid="21"/>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250"/>
                                        <p:tgtEl>
                                          <p:spTgt spid="22"/>
                                        </p:tgtEl>
                                      </p:cBhvr>
                                    </p:animEffect>
                                    <p:anim calcmode="lin" valueType="num">
                                      <p:cBhvr>
                                        <p:cTn id="90" dur="250" fill="hold"/>
                                        <p:tgtEl>
                                          <p:spTgt spid="22"/>
                                        </p:tgtEl>
                                        <p:attrNameLst>
                                          <p:attrName>ppt_x</p:attrName>
                                        </p:attrNameLst>
                                      </p:cBhvr>
                                      <p:tavLst>
                                        <p:tav tm="0">
                                          <p:val>
                                            <p:strVal val="#ppt_x"/>
                                          </p:val>
                                        </p:tav>
                                        <p:tav tm="100000">
                                          <p:val>
                                            <p:strVal val="#ppt_x"/>
                                          </p:val>
                                        </p:tav>
                                      </p:tavLst>
                                    </p:anim>
                                    <p:anim calcmode="lin" valueType="num">
                                      <p:cBhvr>
                                        <p:cTn id="91" dur="250" fill="hold"/>
                                        <p:tgtEl>
                                          <p:spTgt spid="22"/>
                                        </p:tgtEl>
                                        <p:attrNameLst>
                                          <p:attrName>ppt_y</p:attrName>
                                        </p:attrNameLst>
                                      </p:cBhvr>
                                      <p:tavLst>
                                        <p:tav tm="0">
                                          <p:val>
                                            <p:strVal val="#ppt_y+.1"/>
                                          </p:val>
                                        </p:tav>
                                        <p:tav tm="100000">
                                          <p:val>
                                            <p:strVal val="#ppt_y"/>
                                          </p:val>
                                        </p:tav>
                                      </p:tavLst>
                                    </p:anim>
                                  </p:childTnLst>
                                </p:cTn>
                              </p:par>
                            </p:childTnLst>
                          </p:cTn>
                        </p:par>
                        <p:par>
                          <p:cTn id="92" fill="hold">
                            <p:stCondLst>
                              <p:cond delay="4000"/>
                            </p:stCondLst>
                            <p:childTnLst>
                              <p:par>
                                <p:cTn id="93" presetID="42" presetClass="entr" presetSubtype="0" fill="hold" grpId="0" nodeType="after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fade">
                                      <p:cBhvr>
                                        <p:cTn id="95" dur="250"/>
                                        <p:tgtEl>
                                          <p:spTgt spid="23"/>
                                        </p:tgtEl>
                                      </p:cBhvr>
                                    </p:animEffect>
                                    <p:anim calcmode="lin" valueType="num">
                                      <p:cBhvr>
                                        <p:cTn id="96" dur="250" fill="hold"/>
                                        <p:tgtEl>
                                          <p:spTgt spid="23"/>
                                        </p:tgtEl>
                                        <p:attrNameLst>
                                          <p:attrName>ppt_x</p:attrName>
                                        </p:attrNameLst>
                                      </p:cBhvr>
                                      <p:tavLst>
                                        <p:tav tm="0">
                                          <p:val>
                                            <p:strVal val="#ppt_x"/>
                                          </p:val>
                                        </p:tav>
                                        <p:tav tm="100000">
                                          <p:val>
                                            <p:strVal val="#ppt_x"/>
                                          </p:val>
                                        </p:tav>
                                      </p:tavLst>
                                    </p:anim>
                                    <p:anim calcmode="lin" valueType="num">
                                      <p:cBhvr>
                                        <p:cTn id="97" dur="250" fill="hold"/>
                                        <p:tgtEl>
                                          <p:spTgt spid="23"/>
                                        </p:tgtEl>
                                        <p:attrNameLst>
                                          <p:attrName>ppt_y</p:attrName>
                                        </p:attrNameLst>
                                      </p:cBhvr>
                                      <p:tavLst>
                                        <p:tav tm="0">
                                          <p:val>
                                            <p:strVal val="#ppt_y+.1"/>
                                          </p:val>
                                        </p:tav>
                                        <p:tav tm="100000">
                                          <p:val>
                                            <p:strVal val="#ppt_y"/>
                                          </p:val>
                                        </p:tav>
                                      </p:tavLst>
                                    </p:anim>
                                  </p:childTnLst>
                                </p:cTn>
                              </p:par>
                            </p:childTnLst>
                          </p:cTn>
                        </p:par>
                        <p:par>
                          <p:cTn id="98" fill="hold">
                            <p:stCondLst>
                              <p:cond delay="4250"/>
                            </p:stCondLst>
                            <p:childTnLst>
                              <p:par>
                                <p:cTn id="99" presetID="42" presetClass="entr" presetSubtype="0" fill="hold" grpId="0" nodeType="after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fade">
                                      <p:cBhvr>
                                        <p:cTn id="101" dur="250"/>
                                        <p:tgtEl>
                                          <p:spTgt spid="24"/>
                                        </p:tgtEl>
                                      </p:cBhvr>
                                    </p:animEffect>
                                    <p:anim calcmode="lin" valueType="num">
                                      <p:cBhvr>
                                        <p:cTn id="102" dur="250" fill="hold"/>
                                        <p:tgtEl>
                                          <p:spTgt spid="24"/>
                                        </p:tgtEl>
                                        <p:attrNameLst>
                                          <p:attrName>ppt_x</p:attrName>
                                        </p:attrNameLst>
                                      </p:cBhvr>
                                      <p:tavLst>
                                        <p:tav tm="0">
                                          <p:val>
                                            <p:strVal val="#ppt_x"/>
                                          </p:val>
                                        </p:tav>
                                        <p:tav tm="100000">
                                          <p:val>
                                            <p:strVal val="#ppt_x"/>
                                          </p:val>
                                        </p:tav>
                                      </p:tavLst>
                                    </p:anim>
                                    <p:anim calcmode="lin" valueType="num">
                                      <p:cBhvr>
                                        <p:cTn id="103" dur="250" fill="hold"/>
                                        <p:tgtEl>
                                          <p:spTgt spid="24"/>
                                        </p:tgtEl>
                                        <p:attrNameLst>
                                          <p:attrName>ppt_y</p:attrName>
                                        </p:attrNameLst>
                                      </p:cBhvr>
                                      <p:tavLst>
                                        <p:tav tm="0">
                                          <p:val>
                                            <p:strVal val="#ppt_y+.1"/>
                                          </p:val>
                                        </p:tav>
                                        <p:tav tm="100000">
                                          <p:val>
                                            <p:strVal val="#ppt_y"/>
                                          </p:val>
                                        </p:tav>
                                      </p:tavLst>
                                    </p:anim>
                                  </p:childTnLst>
                                </p:cTn>
                              </p:par>
                            </p:childTnLst>
                          </p:cTn>
                        </p:par>
                        <p:par>
                          <p:cTn id="104" fill="hold">
                            <p:stCondLst>
                              <p:cond delay="4500"/>
                            </p:stCondLst>
                            <p:childTnLst>
                              <p:par>
                                <p:cTn id="105" presetID="42" presetClass="entr" presetSubtype="0" fill="hold" grpId="0" nodeType="afterEffect">
                                  <p:stCondLst>
                                    <p:cond delay="0"/>
                                  </p:stCondLst>
                                  <p:childTnLst>
                                    <p:set>
                                      <p:cBhvr>
                                        <p:cTn id="106" dur="1" fill="hold">
                                          <p:stCondLst>
                                            <p:cond delay="0"/>
                                          </p:stCondLst>
                                        </p:cTn>
                                        <p:tgtEl>
                                          <p:spTgt spid="25"/>
                                        </p:tgtEl>
                                        <p:attrNameLst>
                                          <p:attrName>style.visibility</p:attrName>
                                        </p:attrNameLst>
                                      </p:cBhvr>
                                      <p:to>
                                        <p:strVal val="visible"/>
                                      </p:to>
                                    </p:set>
                                    <p:animEffect transition="in" filter="fade">
                                      <p:cBhvr>
                                        <p:cTn id="107" dur="250"/>
                                        <p:tgtEl>
                                          <p:spTgt spid="25"/>
                                        </p:tgtEl>
                                      </p:cBhvr>
                                    </p:animEffect>
                                    <p:anim calcmode="lin" valueType="num">
                                      <p:cBhvr>
                                        <p:cTn id="108" dur="250" fill="hold"/>
                                        <p:tgtEl>
                                          <p:spTgt spid="25"/>
                                        </p:tgtEl>
                                        <p:attrNameLst>
                                          <p:attrName>ppt_x</p:attrName>
                                        </p:attrNameLst>
                                      </p:cBhvr>
                                      <p:tavLst>
                                        <p:tav tm="0">
                                          <p:val>
                                            <p:strVal val="#ppt_x"/>
                                          </p:val>
                                        </p:tav>
                                        <p:tav tm="100000">
                                          <p:val>
                                            <p:strVal val="#ppt_x"/>
                                          </p:val>
                                        </p:tav>
                                      </p:tavLst>
                                    </p:anim>
                                    <p:anim calcmode="lin" valueType="num">
                                      <p:cBhvr>
                                        <p:cTn id="109" dur="250" fill="hold"/>
                                        <p:tgtEl>
                                          <p:spTgt spid="25"/>
                                        </p:tgtEl>
                                        <p:attrNameLst>
                                          <p:attrName>ppt_y</p:attrName>
                                        </p:attrNameLst>
                                      </p:cBhvr>
                                      <p:tavLst>
                                        <p:tav tm="0">
                                          <p:val>
                                            <p:strVal val="#ppt_y+.1"/>
                                          </p:val>
                                        </p:tav>
                                        <p:tav tm="100000">
                                          <p:val>
                                            <p:strVal val="#ppt_y"/>
                                          </p:val>
                                        </p:tav>
                                      </p:tavLst>
                                    </p:anim>
                                  </p:childTnLst>
                                </p:cTn>
                              </p:par>
                            </p:childTnLst>
                          </p:cTn>
                        </p:par>
                        <p:par>
                          <p:cTn id="110" fill="hold">
                            <p:stCondLst>
                              <p:cond delay="4750"/>
                            </p:stCondLst>
                            <p:childTnLst>
                              <p:par>
                                <p:cTn id="111" presetID="42" presetClass="entr" presetSubtype="0" fill="hold" grpId="0" nodeType="afterEffect">
                                  <p:stCondLst>
                                    <p:cond delay="0"/>
                                  </p:stCondLst>
                                  <p:childTnLst>
                                    <p:set>
                                      <p:cBhvr>
                                        <p:cTn id="112" dur="1" fill="hold">
                                          <p:stCondLst>
                                            <p:cond delay="0"/>
                                          </p:stCondLst>
                                        </p:cTn>
                                        <p:tgtEl>
                                          <p:spTgt spid="26"/>
                                        </p:tgtEl>
                                        <p:attrNameLst>
                                          <p:attrName>style.visibility</p:attrName>
                                        </p:attrNameLst>
                                      </p:cBhvr>
                                      <p:to>
                                        <p:strVal val="visible"/>
                                      </p:to>
                                    </p:set>
                                    <p:animEffect transition="in" filter="fade">
                                      <p:cBhvr>
                                        <p:cTn id="113" dur="250"/>
                                        <p:tgtEl>
                                          <p:spTgt spid="26"/>
                                        </p:tgtEl>
                                      </p:cBhvr>
                                    </p:animEffect>
                                    <p:anim calcmode="lin" valueType="num">
                                      <p:cBhvr>
                                        <p:cTn id="114" dur="250" fill="hold"/>
                                        <p:tgtEl>
                                          <p:spTgt spid="26"/>
                                        </p:tgtEl>
                                        <p:attrNameLst>
                                          <p:attrName>ppt_x</p:attrName>
                                        </p:attrNameLst>
                                      </p:cBhvr>
                                      <p:tavLst>
                                        <p:tav tm="0">
                                          <p:val>
                                            <p:strVal val="#ppt_x"/>
                                          </p:val>
                                        </p:tav>
                                        <p:tav tm="100000">
                                          <p:val>
                                            <p:strVal val="#ppt_x"/>
                                          </p:val>
                                        </p:tav>
                                      </p:tavLst>
                                    </p:anim>
                                    <p:anim calcmode="lin" valueType="num">
                                      <p:cBhvr>
                                        <p:cTn id="115" dur="2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8" y="1"/>
            <a:ext cx="12209461" cy="974430"/>
            <a:chOff x="-19048" y="1"/>
            <a:chExt cx="12209461" cy="974430"/>
          </a:xfrm>
        </p:grpSpPr>
        <p:grpSp>
          <p:nvGrpSpPr>
            <p:cNvPr id="4" name="组合 3"/>
            <p:cNvGrpSpPr/>
            <p:nvPr/>
          </p:nvGrpSpPr>
          <p:grpSpPr>
            <a:xfrm>
              <a:off x="-19048" y="274169"/>
              <a:ext cx="12209461" cy="657079"/>
              <a:chOff x="-19048" y="530361"/>
              <a:chExt cx="12209461" cy="657079"/>
            </a:xfrm>
          </p:grpSpPr>
          <p:sp>
            <p:nvSpPr>
              <p:cNvPr id="2" name="矩形 1"/>
              <p:cNvSpPr/>
              <p:nvPr/>
            </p:nvSpPr>
            <p:spPr>
              <a:xfrm>
                <a:off x="-19048" y="1141721"/>
                <a:ext cx="12209461"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2572395" y="530361"/>
                <a:ext cx="3262432" cy="461666"/>
              </a:xfrm>
              <a:prstGeom prst="rect">
                <a:avLst/>
              </a:prstGeom>
              <a:noFill/>
            </p:spPr>
            <p:txBody>
              <a:bodyPr wrap="non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点击输入相关文字标题</a:t>
                </a:r>
              </a:p>
            </p:txBody>
          </p:sp>
        </p:grpSp>
        <p:pic>
          <p:nvPicPr>
            <p:cNvPr id="9"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48" y="1"/>
              <a:ext cx="2438398" cy="9744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组合 6"/>
          <p:cNvGrpSpPr/>
          <p:nvPr/>
        </p:nvGrpSpPr>
        <p:grpSpPr>
          <a:xfrm>
            <a:off x="4091255" y="1601836"/>
            <a:ext cx="3934848" cy="2623232"/>
            <a:chOff x="4091255" y="1349605"/>
            <a:chExt cx="3934848" cy="2623232"/>
          </a:xfrm>
          <a:noFill/>
        </p:grpSpPr>
        <p:graphicFrame>
          <p:nvGraphicFramePr>
            <p:cNvPr id="10" name="图表 9"/>
            <p:cNvGraphicFramePr/>
            <p:nvPr>
              <p:extLst>
                <p:ext uri="{D42A27DB-BD31-4B8C-83A1-F6EECF244321}">
                  <p14:modId xmlns:p14="http://schemas.microsoft.com/office/powerpoint/2010/main" val="2648694130"/>
                </p:ext>
              </p:extLst>
            </p:nvPr>
          </p:nvGraphicFramePr>
          <p:xfrm>
            <a:off x="4091255" y="1349605"/>
            <a:ext cx="3934848" cy="2623232"/>
          </p:xfrm>
          <a:graphic>
            <a:graphicData uri="http://schemas.openxmlformats.org/drawingml/2006/chart">
              <c:chart xmlns:c="http://schemas.openxmlformats.org/drawingml/2006/chart" xmlns:r="http://schemas.openxmlformats.org/officeDocument/2006/relationships" r:id="rId4"/>
            </a:graphicData>
          </a:graphic>
        </p:graphicFrame>
        <p:sp>
          <p:nvSpPr>
            <p:cNvPr id="11" name="文本框 290"/>
            <p:cNvSpPr txBox="1"/>
            <p:nvPr/>
          </p:nvSpPr>
          <p:spPr>
            <a:xfrm>
              <a:off x="5510292" y="2215082"/>
              <a:ext cx="1136850" cy="646331"/>
            </a:xfrm>
            <a:prstGeom prst="rect">
              <a:avLst/>
            </a:prstGeom>
            <a:grpFill/>
          </p:spPr>
          <p:txBody>
            <a:bodyPr wrap="none" rtlCol="0">
              <a:spAutoFit/>
            </a:bodyPr>
            <a:lstStyle/>
            <a:p>
              <a:r>
                <a:rPr lang="en-US" altLang="zh-CN" sz="3600" dirty="0">
                  <a:solidFill>
                    <a:schemeClr val="bg1">
                      <a:lumMod val="50000"/>
                    </a:schemeClr>
                  </a:solidFill>
                  <a:latin typeface="微软雅黑 Light" panose="020B0502040204020203" pitchFamily="34" charset="-122"/>
                  <a:ea typeface="微软雅黑 Light" panose="020B0502040204020203" pitchFamily="34" charset="-122"/>
                </a:rPr>
                <a:t>70%</a:t>
              </a:r>
              <a:endParaRPr lang="zh-CN" altLang="en-US" sz="36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2" name="文本框 291"/>
            <p:cNvSpPr txBox="1"/>
            <p:nvPr/>
          </p:nvSpPr>
          <p:spPr>
            <a:xfrm>
              <a:off x="5496121" y="2712487"/>
              <a:ext cx="1200650" cy="307777"/>
            </a:xfrm>
            <a:prstGeom prst="rect">
              <a:avLst/>
            </a:prstGeom>
            <a:grpFill/>
          </p:spPr>
          <p:txBody>
            <a:bodyPr wrap="none" rtlCol="0">
              <a:spAutoFit/>
            </a:bodyPr>
            <a:lstStyle/>
            <a:p>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Information</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grpSp>
      <p:grpSp>
        <p:nvGrpSpPr>
          <p:cNvPr id="13" name="组合 12"/>
          <p:cNvGrpSpPr/>
          <p:nvPr/>
        </p:nvGrpSpPr>
        <p:grpSpPr>
          <a:xfrm>
            <a:off x="455677" y="1601836"/>
            <a:ext cx="3934848" cy="2623232"/>
            <a:chOff x="455677" y="1349605"/>
            <a:chExt cx="3934848" cy="2623232"/>
          </a:xfrm>
          <a:noFill/>
        </p:grpSpPr>
        <p:graphicFrame>
          <p:nvGraphicFramePr>
            <p:cNvPr id="14" name="图表 13"/>
            <p:cNvGraphicFramePr/>
            <p:nvPr>
              <p:extLst>
                <p:ext uri="{D42A27DB-BD31-4B8C-83A1-F6EECF244321}">
                  <p14:modId xmlns:p14="http://schemas.microsoft.com/office/powerpoint/2010/main" val="2023087627"/>
                </p:ext>
              </p:extLst>
            </p:nvPr>
          </p:nvGraphicFramePr>
          <p:xfrm>
            <a:off x="455677" y="1349605"/>
            <a:ext cx="3934848" cy="2623232"/>
          </p:xfrm>
          <a:graphic>
            <a:graphicData uri="http://schemas.openxmlformats.org/drawingml/2006/chart">
              <c:chart xmlns:c="http://schemas.openxmlformats.org/drawingml/2006/chart" xmlns:r="http://schemas.openxmlformats.org/officeDocument/2006/relationships" r:id="rId5"/>
            </a:graphicData>
          </a:graphic>
        </p:graphicFrame>
        <p:sp>
          <p:nvSpPr>
            <p:cNvPr id="15" name="文本框 294"/>
            <p:cNvSpPr txBox="1"/>
            <p:nvPr/>
          </p:nvSpPr>
          <p:spPr>
            <a:xfrm>
              <a:off x="1874714" y="2215082"/>
              <a:ext cx="1136850" cy="646331"/>
            </a:xfrm>
            <a:prstGeom prst="rect">
              <a:avLst/>
            </a:prstGeom>
            <a:grpFill/>
          </p:spPr>
          <p:txBody>
            <a:bodyPr wrap="none" rtlCol="0">
              <a:spAutoFit/>
            </a:bodyPr>
            <a:lstStyle/>
            <a:p>
              <a:r>
                <a:rPr lang="en-US" altLang="zh-CN" sz="3600" dirty="0">
                  <a:solidFill>
                    <a:schemeClr val="bg1">
                      <a:lumMod val="50000"/>
                    </a:schemeClr>
                  </a:solidFill>
                  <a:latin typeface="微软雅黑 Light" panose="020B0502040204020203" pitchFamily="34" charset="-122"/>
                  <a:ea typeface="微软雅黑 Light" panose="020B0502040204020203" pitchFamily="34" charset="-122"/>
                </a:rPr>
                <a:t>30%</a:t>
              </a:r>
              <a:endParaRPr lang="zh-CN" altLang="en-US" sz="36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16" name="文本框 295"/>
            <p:cNvSpPr txBox="1"/>
            <p:nvPr/>
          </p:nvSpPr>
          <p:spPr>
            <a:xfrm>
              <a:off x="1860543" y="2712487"/>
              <a:ext cx="1200650" cy="307777"/>
            </a:xfrm>
            <a:prstGeom prst="rect">
              <a:avLst/>
            </a:prstGeom>
            <a:grpFill/>
          </p:spPr>
          <p:txBody>
            <a:bodyPr wrap="none" rtlCol="0">
              <a:spAutoFit/>
            </a:bodyPr>
            <a:lstStyle/>
            <a:p>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Information</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grpSp>
      <p:grpSp>
        <p:nvGrpSpPr>
          <p:cNvPr id="17" name="组合 16"/>
          <p:cNvGrpSpPr/>
          <p:nvPr/>
        </p:nvGrpSpPr>
        <p:grpSpPr>
          <a:xfrm>
            <a:off x="7726833" y="1601836"/>
            <a:ext cx="3934848" cy="2623232"/>
            <a:chOff x="7726833" y="1349605"/>
            <a:chExt cx="3934848" cy="2623232"/>
          </a:xfrm>
          <a:noFill/>
        </p:grpSpPr>
        <p:graphicFrame>
          <p:nvGraphicFramePr>
            <p:cNvPr id="18" name="图表 17"/>
            <p:cNvGraphicFramePr/>
            <p:nvPr>
              <p:extLst>
                <p:ext uri="{D42A27DB-BD31-4B8C-83A1-F6EECF244321}">
                  <p14:modId xmlns:p14="http://schemas.microsoft.com/office/powerpoint/2010/main" val="530848985"/>
                </p:ext>
              </p:extLst>
            </p:nvPr>
          </p:nvGraphicFramePr>
          <p:xfrm>
            <a:off x="7726833" y="1349605"/>
            <a:ext cx="3934848" cy="2623232"/>
          </p:xfrm>
          <a:graphic>
            <a:graphicData uri="http://schemas.openxmlformats.org/drawingml/2006/chart">
              <c:chart xmlns:c="http://schemas.openxmlformats.org/drawingml/2006/chart" xmlns:r="http://schemas.openxmlformats.org/officeDocument/2006/relationships" r:id="rId6"/>
            </a:graphicData>
          </a:graphic>
        </p:graphicFrame>
        <p:sp>
          <p:nvSpPr>
            <p:cNvPr id="19" name="文本框 298"/>
            <p:cNvSpPr txBox="1"/>
            <p:nvPr/>
          </p:nvSpPr>
          <p:spPr>
            <a:xfrm>
              <a:off x="9181543" y="2215082"/>
              <a:ext cx="1136850" cy="646331"/>
            </a:xfrm>
            <a:prstGeom prst="rect">
              <a:avLst/>
            </a:prstGeom>
            <a:grpFill/>
          </p:spPr>
          <p:txBody>
            <a:bodyPr wrap="none" rtlCol="0">
              <a:spAutoFit/>
            </a:bodyPr>
            <a:lstStyle/>
            <a:p>
              <a:r>
                <a:rPr lang="en-US" altLang="zh-CN" sz="3600" dirty="0">
                  <a:solidFill>
                    <a:schemeClr val="bg1">
                      <a:lumMod val="50000"/>
                    </a:schemeClr>
                  </a:solidFill>
                  <a:latin typeface="微软雅黑 Light" panose="020B0502040204020203" pitchFamily="34" charset="-122"/>
                  <a:ea typeface="微软雅黑 Light" panose="020B0502040204020203" pitchFamily="34" charset="-122"/>
                </a:rPr>
                <a:t>20%</a:t>
              </a:r>
              <a:endParaRPr lang="zh-CN" altLang="en-US" sz="36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0" name="文本框 299"/>
            <p:cNvSpPr txBox="1"/>
            <p:nvPr/>
          </p:nvSpPr>
          <p:spPr>
            <a:xfrm>
              <a:off x="9167372" y="2712487"/>
              <a:ext cx="1200650" cy="307777"/>
            </a:xfrm>
            <a:prstGeom prst="rect">
              <a:avLst/>
            </a:prstGeom>
            <a:grpFill/>
          </p:spPr>
          <p:txBody>
            <a:bodyPr wrap="none" rtlCol="0">
              <a:spAutoFit/>
            </a:bodyPr>
            <a:lstStyle/>
            <a:p>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Information</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grpSp>
      <p:grpSp>
        <p:nvGrpSpPr>
          <p:cNvPr id="21" name="组合 20"/>
          <p:cNvGrpSpPr/>
          <p:nvPr/>
        </p:nvGrpSpPr>
        <p:grpSpPr>
          <a:xfrm>
            <a:off x="1174092" y="4366561"/>
            <a:ext cx="2498018" cy="1906718"/>
            <a:chOff x="1174092" y="4114330"/>
            <a:chExt cx="2498018" cy="1906718"/>
          </a:xfrm>
        </p:grpSpPr>
        <p:grpSp>
          <p:nvGrpSpPr>
            <p:cNvPr id="22" name="组合 21"/>
            <p:cNvGrpSpPr/>
            <p:nvPr/>
          </p:nvGrpSpPr>
          <p:grpSpPr>
            <a:xfrm>
              <a:off x="2150093" y="4114330"/>
              <a:ext cx="546016" cy="546016"/>
              <a:chOff x="2150093" y="4269844"/>
              <a:chExt cx="546016" cy="546016"/>
            </a:xfrm>
          </p:grpSpPr>
          <p:sp>
            <p:nvSpPr>
              <p:cNvPr id="25" name="椭圆 24"/>
              <p:cNvSpPr/>
              <p:nvPr/>
            </p:nvSpPr>
            <p:spPr>
              <a:xfrm>
                <a:off x="2150093" y="4269844"/>
                <a:ext cx="546016" cy="54601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6" name="Freeform 266"/>
              <p:cNvSpPr>
                <a:spLocks noEditPoints="1"/>
              </p:cNvSpPr>
              <p:nvPr/>
            </p:nvSpPr>
            <p:spPr bwMode="auto">
              <a:xfrm>
                <a:off x="2232601" y="4399977"/>
                <a:ext cx="381000" cy="285750"/>
              </a:xfrm>
              <a:custGeom>
                <a:avLst/>
                <a:gdLst>
                  <a:gd name="T0" fmla="*/ 3 w 108"/>
                  <a:gd name="T1" fmla="*/ 54 h 81"/>
                  <a:gd name="T2" fmla="*/ 21 w 108"/>
                  <a:gd name="T3" fmla="*/ 47 h 81"/>
                  <a:gd name="T4" fmla="*/ 26 w 108"/>
                  <a:gd name="T5" fmla="*/ 43 h 81"/>
                  <a:gd name="T6" fmla="*/ 35 w 108"/>
                  <a:gd name="T7" fmla="*/ 62 h 81"/>
                  <a:gd name="T8" fmla="*/ 43 w 108"/>
                  <a:gd name="T9" fmla="*/ 43 h 81"/>
                  <a:gd name="T10" fmla="*/ 48 w 108"/>
                  <a:gd name="T11" fmla="*/ 47 h 81"/>
                  <a:gd name="T12" fmla="*/ 60 w 108"/>
                  <a:gd name="T13" fmla="*/ 51 h 81"/>
                  <a:gd name="T14" fmla="*/ 61 w 108"/>
                  <a:gd name="T15" fmla="*/ 50 h 81"/>
                  <a:gd name="T16" fmla="*/ 72 w 108"/>
                  <a:gd name="T17" fmla="*/ 46 h 81"/>
                  <a:gd name="T18" fmla="*/ 84 w 108"/>
                  <a:gd name="T19" fmla="*/ 60 h 81"/>
                  <a:gd name="T20" fmla="*/ 96 w 108"/>
                  <a:gd name="T21" fmla="*/ 46 h 81"/>
                  <a:gd name="T22" fmla="*/ 105 w 108"/>
                  <a:gd name="T23" fmla="*/ 48 h 81"/>
                  <a:gd name="T24" fmla="*/ 108 w 108"/>
                  <a:gd name="T25" fmla="*/ 71 h 81"/>
                  <a:gd name="T26" fmla="*/ 70 w 108"/>
                  <a:gd name="T27" fmla="*/ 71 h 81"/>
                  <a:gd name="T28" fmla="*/ 70 w 108"/>
                  <a:gd name="T29" fmla="*/ 81 h 81"/>
                  <a:gd name="T30" fmla="*/ 0 w 108"/>
                  <a:gd name="T31" fmla="*/ 81 h 81"/>
                  <a:gd name="T32" fmla="*/ 3 w 108"/>
                  <a:gd name="T33" fmla="*/ 54 h 81"/>
                  <a:gd name="T34" fmla="*/ 74 w 108"/>
                  <a:gd name="T35" fmla="*/ 26 h 81"/>
                  <a:gd name="T36" fmla="*/ 94 w 108"/>
                  <a:gd name="T37" fmla="*/ 24 h 81"/>
                  <a:gd name="T38" fmla="*/ 92 w 108"/>
                  <a:gd name="T39" fmla="*/ 37 h 81"/>
                  <a:gd name="T40" fmla="*/ 89 w 108"/>
                  <a:gd name="T41" fmla="*/ 41 h 81"/>
                  <a:gd name="T42" fmla="*/ 99 w 108"/>
                  <a:gd name="T43" fmla="*/ 42 h 81"/>
                  <a:gd name="T44" fmla="*/ 98 w 108"/>
                  <a:gd name="T45" fmla="*/ 31 h 81"/>
                  <a:gd name="T46" fmla="*/ 69 w 108"/>
                  <a:gd name="T47" fmla="*/ 31 h 81"/>
                  <a:gd name="T48" fmla="*/ 68 w 108"/>
                  <a:gd name="T49" fmla="*/ 42 h 81"/>
                  <a:gd name="T50" fmla="*/ 78 w 108"/>
                  <a:gd name="T51" fmla="*/ 41 h 81"/>
                  <a:gd name="T52" fmla="*/ 75 w 108"/>
                  <a:gd name="T53" fmla="*/ 37 h 81"/>
                  <a:gd name="T54" fmla="*/ 74 w 108"/>
                  <a:gd name="T55" fmla="*/ 26 h 81"/>
                  <a:gd name="T56" fmla="*/ 74 w 108"/>
                  <a:gd name="T57" fmla="*/ 26 h 81"/>
                  <a:gd name="T58" fmla="*/ 22 w 108"/>
                  <a:gd name="T59" fmla="*/ 30 h 81"/>
                  <a:gd name="T60" fmla="*/ 23 w 108"/>
                  <a:gd name="T61" fmla="*/ 15 h 81"/>
                  <a:gd name="T62" fmla="*/ 47 w 108"/>
                  <a:gd name="T63" fmla="*/ 15 h 81"/>
                  <a:gd name="T64" fmla="*/ 48 w 108"/>
                  <a:gd name="T65" fmla="*/ 31 h 81"/>
                  <a:gd name="T66" fmla="*/ 52 w 108"/>
                  <a:gd name="T67" fmla="*/ 25 h 81"/>
                  <a:gd name="T68" fmla="*/ 50 w 108"/>
                  <a:gd name="T69" fmla="*/ 8 h 81"/>
                  <a:gd name="T70" fmla="*/ 20 w 108"/>
                  <a:gd name="T71" fmla="*/ 6 h 81"/>
                  <a:gd name="T72" fmla="*/ 18 w 108"/>
                  <a:gd name="T73" fmla="*/ 27 h 81"/>
                  <a:gd name="T74" fmla="*/ 22 w 108"/>
                  <a:gd name="T75"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23" name="矩形 22"/>
            <p:cNvSpPr/>
            <p:nvPr/>
          </p:nvSpPr>
          <p:spPr>
            <a:xfrm>
              <a:off x="1174092" y="5088485"/>
              <a:ext cx="2498018" cy="932563"/>
            </a:xfrm>
            <a:prstGeom prst="rect">
              <a:avLst/>
            </a:prstGeom>
          </p:spPr>
          <p:txBody>
            <a:bodyPr wrap="square">
              <a:spAutoFit/>
            </a:bodyPr>
            <a:lstStyle/>
            <a:p>
              <a:pPr algn="ctr">
                <a:lnSpc>
                  <a:spcPct val="130000"/>
                </a:lnSpc>
              </a:pP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机身完全停稳后，旅客解开安全带，从行李架中取出皮包和上衣等物。</a:t>
              </a:r>
            </a:p>
          </p:txBody>
        </p:sp>
        <p:sp>
          <p:nvSpPr>
            <p:cNvPr id="24" name="文本框 303"/>
            <p:cNvSpPr txBox="1"/>
            <p:nvPr/>
          </p:nvSpPr>
          <p:spPr>
            <a:xfrm>
              <a:off x="1858746" y="4710598"/>
              <a:ext cx="1107996" cy="369332"/>
            </a:xfrm>
            <a:prstGeom prst="rect">
              <a:avLst/>
            </a:prstGeom>
            <a:noFill/>
          </p:spPr>
          <p:txBody>
            <a:bodyPr wrap="none" rtlCol="0">
              <a:spAutoFit/>
            </a:bodyPr>
            <a:lstStyle/>
            <a:p>
              <a:pPr algn="ctr"/>
              <a:r>
                <a:rPr lang="zh-CN" altLang="en-US" dirty="0">
                  <a:solidFill>
                    <a:schemeClr val="bg1">
                      <a:lumMod val="50000"/>
                    </a:schemeClr>
                  </a:solidFill>
                  <a:latin typeface="微软雅黑 Light" panose="020B0502040204020203" pitchFamily="34" charset="-122"/>
                  <a:ea typeface="微软雅黑 Light" panose="020B0502040204020203" pitchFamily="34" charset="-122"/>
                </a:rPr>
                <a:t>文字内容</a:t>
              </a:r>
            </a:p>
          </p:txBody>
        </p:sp>
      </p:grpSp>
      <p:grpSp>
        <p:nvGrpSpPr>
          <p:cNvPr id="27" name="组合 26"/>
          <p:cNvGrpSpPr/>
          <p:nvPr/>
        </p:nvGrpSpPr>
        <p:grpSpPr>
          <a:xfrm>
            <a:off x="4604010" y="4366561"/>
            <a:ext cx="2909338" cy="1906718"/>
            <a:chOff x="4604010" y="4114330"/>
            <a:chExt cx="2909338" cy="1906718"/>
          </a:xfrm>
        </p:grpSpPr>
        <p:grpSp>
          <p:nvGrpSpPr>
            <p:cNvPr id="28" name="组合 27"/>
            <p:cNvGrpSpPr/>
            <p:nvPr/>
          </p:nvGrpSpPr>
          <p:grpSpPr>
            <a:xfrm>
              <a:off x="5785671" y="4114330"/>
              <a:ext cx="546016" cy="546016"/>
              <a:chOff x="5785671" y="4269844"/>
              <a:chExt cx="546016" cy="546016"/>
            </a:xfrm>
          </p:grpSpPr>
          <p:sp>
            <p:nvSpPr>
              <p:cNvPr id="31" name="椭圆 30"/>
              <p:cNvSpPr/>
              <p:nvPr/>
            </p:nvSpPr>
            <p:spPr>
              <a:xfrm>
                <a:off x="5785671" y="4269844"/>
                <a:ext cx="546016" cy="54601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2" name="Freeform 247"/>
              <p:cNvSpPr>
                <a:spLocks noEditPoints="1"/>
              </p:cNvSpPr>
              <p:nvPr/>
            </p:nvSpPr>
            <p:spPr bwMode="auto">
              <a:xfrm>
                <a:off x="5908660" y="4393627"/>
                <a:ext cx="300038" cy="298450"/>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1 h 85"/>
                  <a:gd name="T16" fmla="*/ 21 w 85"/>
                  <a:gd name="T17" fmla="*/ 61 h 85"/>
                  <a:gd name="T18" fmla="*/ 21 w 85"/>
                  <a:gd name="T19" fmla="*/ 68 h 85"/>
                  <a:gd name="T20" fmla="*/ 27 w 85"/>
                  <a:gd name="T21" fmla="*/ 68 h 85"/>
                  <a:gd name="T22" fmla="*/ 27 w 85"/>
                  <a:gd name="T23" fmla="*/ 61 h 85"/>
                  <a:gd name="T24" fmla="*/ 30 w 85"/>
                  <a:gd name="T25" fmla="*/ 61 h 85"/>
                  <a:gd name="T26" fmla="*/ 30 w 85"/>
                  <a:gd name="T27" fmla="*/ 57 h 85"/>
                  <a:gd name="T28" fmla="*/ 54 w 85"/>
                  <a:gd name="T29" fmla="*/ 57 h 85"/>
                  <a:gd name="T30" fmla="*/ 54 w 85"/>
                  <a:gd name="T31" fmla="*/ 61 h 85"/>
                  <a:gd name="T32" fmla="*/ 57 w 85"/>
                  <a:gd name="T33" fmla="*/ 61 h 85"/>
                  <a:gd name="T34" fmla="*/ 57 w 85"/>
                  <a:gd name="T35" fmla="*/ 68 h 85"/>
                  <a:gd name="T36" fmla="*/ 63 w 85"/>
                  <a:gd name="T37" fmla="*/ 68 h 85"/>
                  <a:gd name="T38" fmla="*/ 63 w 85"/>
                  <a:gd name="T39" fmla="*/ 61 h 85"/>
                  <a:gd name="T40" fmla="*/ 66 w 85"/>
                  <a:gd name="T41" fmla="*/ 61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29" name="矩形 28"/>
            <p:cNvSpPr/>
            <p:nvPr/>
          </p:nvSpPr>
          <p:spPr>
            <a:xfrm>
              <a:off x="4604010" y="5088485"/>
              <a:ext cx="2909338" cy="932563"/>
            </a:xfrm>
            <a:prstGeom prst="rect">
              <a:avLst/>
            </a:prstGeom>
          </p:spPr>
          <p:txBody>
            <a:bodyPr wrap="square">
              <a:spAutoFit/>
            </a:bodyPr>
            <a:lstStyle/>
            <a:p>
              <a:pPr algn="ctr">
                <a:lnSpc>
                  <a:spcPct val="130000"/>
                </a:lnSpc>
              </a:pP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而我，仿佛依然置身于那片草地之中，呼吸着草的芬芳，感受着风的轻柔，谛听着鸟的鸣啭。</a:t>
              </a:r>
            </a:p>
          </p:txBody>
        </p:sp>
        <p:sp>
          <p:nvSpPr>
            <p:cNvPr id="30" name="文本框 309"/>
            <p:cNvSpPr txBox="1"/>
            <p:nvPr/>
          </p:nvSpPr>
          <p:spPr>
            <a:xfrm>
              <a:off x="5555019" y="4710598"/>
              <a:ext cx="1107996" cy="369332"/>
            </a:xfrm>
            <a:prstGeom prst="rect">
              <a:avLst/>
            </a:prstGeom>
            <a:noFill/>
          </p:spPr>
          <p:txBody>
            <a:bodyPr wrap="none" rtlCol="0">
              <a:spAutoFit/>
            </a:bodyPr>
            <a:lstStyle/>
            <a:p>
              <a:pPr algn="ctr"/>
              <a:r>
                <a:rPr lang="zh-CN" altLang="en-US" dirty="0">
                  <a:solidFill>
                    <a:schemeClr val="bg1">
                      <a:lumMod val="50000"/>
                    </a:schemeClr>
                  </a:solidFill>
                  <a:latin typeface="微软雅黑 Light" panose="020B0502040204020203" pitchFamily="34" charset="-122"/>
                  <a:ea typeface="微软雅黑 Light" panose="020B0502040204020203" pitchFamily="34" charset="-122"/>
                </a:rPr>
                <a:t>文字内容</a:t>
              </a:r>
            </a:p>
          </p:txBody>
        </p:sp>
      </p:grpSp>
      <p:grpSp>
        <p:nvGrpSpPr>
          <p:cNvPr id="33" name="组合 32"/>
          <p:cNvGrpSpPr/>
          <p:nvPr/>
        </p:nvGrpSpPr>
        <p:grpSpPr>
          <a:xfrm>
            <a:off x="8235482" y="4366561"/>
            <a:ext cx="2917550" cy="1600801"/>
            <a:chOff x="8235482" y="4114330"/>
            <a:chExt cx="2917550" cy="1600801"/>
          </a:xfrm>
        </p:grpSpPr>
        <p:grpSp>
          <p:nvGrpSpPr>
            <p:cNvPr id="34" name="组合 33"/>
            <p:cNvGrpSpPr/>
            <p:nvPr/>
          </p:nvGrpSpPr>
          <p:grpSpPr>
            <a:xfrm>
              <a:off x="9421249" y="4114330"/>
              <a:ext cx="546016" cy="546016"/>
              <a:chOff x="9456922" y="4269844"/>
              <a:chExt cx="546016" cy="546016"/>
            </a:xfrm>
          </p:grpSpPr>
          <p:sp>
            <p:nvSpPr>
              <p:cNvPr id="37" name="椭圆 36"/>
              <p:cNvSpPr/>
              <p:nvPr/>
            </p:nvSpPr>
            <p:spPr>
              <a:xfrm>
                <a:off x="9456922" y="4269844"/>
                <a:ext cx="546016" cy="54601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8" name="Freeform 257"/>
              <p:cNvSpPr>
                <a:spLocks noEditPoints="1"/>
              </p:cNvSpPr>
              <p:nvPr/>
            </p:nvSpPr>
            <p:spPr bwMode="auto">
              <a:xfrm>
                <a:off x="9564036" y="4369021"/>
                <a:ext cx="331788" cy="347663"/>
              </a:xfrm>
              <a:custGeom>
                <a:avLst/>
                <a:gdLst>
                  <a:gd name="T0" fmla="*/ 160 w 209"/>
                  <a:gd name="T1" fmla="*/ 28 h 219"/>
                  <a:gd name="T2" fmla="*/ 169 w 209"/>
                  <a:gd name="T3" fmla="*/ 9 h 219"/>
                  <a:gd name="T4" fmla="*/ 140 w 209"/>
                  <a:gd name="T5" fmla="*/ 17 h 219"/>
                  <a:gd name="T6" fmla="*/ 7 w 209"/>
                  <a:gd name="T7" fmla="*/ 148 h 219"/>
                  <a:gd name="T8" fmla="*/ 29 w 209"/>
                  <a:gd name="T9" fmla="*/ 208 h 219"/>
                  <a:gd name="T10" fmla="*/ 29 w 209"/>
                  <a:gd name="T11" fmla="*/ 159 h 219"/>
                  <a:gd name="T12" fmla="*/ 100 w 209"/>
                  <a:gd name="T13" fmla="*/ 108 h 219"/>
                  <a:gd name="T14" fmla="*/ 109 w 209"/>
                  <a:gd name="T15" fmla="*/ 86 h 219"/>
                  <a:gd name="T16" fmla="*/ 80 w 209"/>
                  <a:gd name="T17" fmla="*/ 97 h 219"/>
                  <a:gd name="T18" fmla="*/ 71 w 209"/>
                  <a:gd name="T19" fmla="*/ 93 h 219"/>
                  <a:gd name="T20" fmla="*/ 109 w 209"/>
                  <a:gd name="T21" fmla="*/ 77 h 219"/>
                  <a:gd name="T22" fmla="*/ 124 w 209"/>
                  <a:gd name="T23" fmla="*/ 86 h 219"/>
                  <a:gd name="T24" fmla="*/ 124 w 209"/>
                  <a:gd name="T25" fmla="*/ 17 h 219"/>
                  <a:gd name="T26" fmla="*/ 169 w 209"/>
                  <a:gd name="T27" fmla="*/ 0 h 219"/>
                  <a:gd name="T28" fmla="*/ 171 w 209"/>
                  <a:gd name="T29" fmla="*/ 0 h 219"/>
                  <a:gd name="T30" fmla="*/ 209 w 209"/>
                  <a:gd name="T31" fmla="*/ 17 h 219"/>
                  <a:gd name="T32" fmla="*/ 160 w 209"/>
                  <a:gd name="T33" fmla="*/ 175 h 219"/>
                  <a:gd name="T34" fmla="*/ 146 w 209"/>
                  <a:gd name="T35" fmla="*/ 168 h 219"/>
                  <a:gd name="T36" fmla="*/ 100 w 209"/>
                  <a:gd name="T37" fmla="*/ 197 h 219"/>
                  <a:gd name="T38" fmla="*/ 82 w 209"/>
                  <a:gd name="T39" fmla="*/ 188 h 219"/>
                  <a:gd name="T40" fmla="*/ 35 w 209"/>
                  <a:gd name="T41" fmla="*/ 219 h 219"/>
                  <a:gd name="T42" fmla="*/ 2 w 209"/>
                  <a:gd name="T43" fmla="*/ 204 h 219"/>
                  <a:gd name="T44" fmla="*/ 0 w 209"/>
                  <a:gd name="T45" fmla="*/ 202 h 219"/>
                  <a:gd name="T46" fmla="*/ 0 w 209"/>
                  <a:gd name="T47" fmla="*/ 139 h 219"/>
                  <a:gd name="T48" fmla="*/ 42 w 209"/>
                  <a:gd name="T49" fmla="*/ 122 h 219"/>
                  <a:gd name="T50" fmla="*/ 44 w 209"/>
                  <a:gd name="T51" fmla="*/ 122 h 219"/>
                  <a:gd name="T52" fmla="*/ 82 w 209"/>
                  <a:gd name="T53" fmla="*/ 139 h 219"/>
                  <a:gd name="T54" fmla="*/ 93 w 209"/>
                  <a:gd name="T55" fmla="*/ 186 h 219"/>
                  <a:gd name="T56" fmla="*/ 71 w 209"/>
                  <a:gd name="T57" fmla="*/ 108 h 219"/>
                  <a:gd name="T58" fmla="*/ 64 w 209"/>
                  <a:gd name="T59" fmla="*/ 131 h 219"/>
                  <a:gd name="T60" fmla="*/ 64 w 209"/>
                  <a:gd name="T61" fmla="*/ 97 h 219"/>
                  <a:gd name="T62" fmla="*/ 131 w 209"/>
                  <a:gd name="T63" fmla="*/ 88 h 219"/>
                  <a:gd name="T64" fmla="*/ 146 w 209"/>
                  <a:gd name="T65" fmla="*/ 97 h 219"/>
                  <a:gd name="T66" fmla="*/ 153 w 209"/>
                  <a:gd name="T67" fmla="*/ 164 h 219"/>
                  <a:gd name="T68" fmla="*/ 131 w 209"/>
                  <a:gd name="T69" fmla="*/ 28 h 219"/>
                  <a:gd name="T70" fmla="*/ 131 w 209"/>
                  <a:gd name="T71" fmla="*/ 88 h 219"/>
                  <a:gd name="T72" fmla="*/ 35 w 209"/>
                  <a:gd name="T73" fmla="*/ 148 h 219"/>
                  <a:gd name="T74" fmla="*/ 44 w 209"/>
                  <a:gd name="T75" fmla="*/ 128 h 219"/>
                  <a:gd name="T76" fmla="*/ 15 w 209"/>
                  <a:gd name="T77" fmla="*/ 139 h 219"/>
                  <a:gd name="T78" fmla="*/ 162 w 209"/>
                  <a:gd name="T79" fmla="*/ 35 h 219"/>
                  <a:gd name="T80" fmla="*/ 160 w 209"/>
                  <a:gd name="T81" fmla="*/ 3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9" h="219">
                    <a:moveTo>
                      <a:pt x="140" y="17"/>
                    </a:moveTo>
                    <a:lnTo>
                      <a:pt x="160" y="28"/>
                    </a:lnTo>
                    <a:lnTo>
                      <a:pt x="189" y="17"/>
                    </a:lnTo>
                    <a:lnTo>
                      <a:pt x="169" y="9"/>
                    </a:lnTo>
                    <a:lnTo>
                      <a:pt x="140" y="17"/>
                    </a:lnTo>
                    <a:lnTo>
                      <a:pt x="140" y="17"/>
                    </a:lnTo>
                    <a:close/>
                    <a:moveTo>
                      <a:pt x="29" y="159"/>
                    </a:moveTo>
                    <a:lnTo>
                      <a:pt x="7" y="148"/>
                    </a:lnTo>
                    <a:lnTo>
                      <a:pt x="7" y="199"/>
                    </a:lnTo>
                    <a:lnTo>
                      <a:pt x="29" y="208"/>
                    </a:lnTo>
                    <a:lnTo>
                      <a:pt x="29" y="159"/>
                    </a:lnTo>
                    <a:lnTo>
                      <a:pt x="29" y="159"/>
                    </a:lnTo>
                    <a:close/>
                    <a:moveTo>
                      <a:pt x="80" y="97"/>
                    </a:moveTo>
                    <a:lnTo>
                      <a:pt x="100" y="108"/>
                    </a:lnTo>
                    <a:lnTo>
                      <a:pt x="129" y="95"/>
                    </a:lnTo>
                    <a:lnTo>
                      <a:pt x="109" y="86"/>
                    </a:lnTo>
                    <a:lnTo>
                      <a:pt x="80" y="97"/>
                    </a:lnTo>
                    <a:lnTo>
                      <a:pt x="80" y="97"/>
                    </a:lnTo>
                    <a:close/>
                    <a:moveTo>
                      <a:pt x="64" y="97"/>
                    </a:moveTo>
                    <a:lnTo>
                      <a:pt x="71" y="93"/>
                    </a:lnTo>
                    <a:lnTo>
                      <a:pt x="106" y="80"/>
                    </a:lnTo>
                    <a:lnTo>
                      <a:pt x="109" y="77"/>
                    </a:lnTo>
                    <a:lnTo>
                      <a:pt x="109" y="80"/>
                    </a:lnTo>
                    <a:lnTo>
                      <a:pt x="124" y="86"/>
                    </a:lnTo>
                    <a:lnTo>
                      <a:pt x="124" y="24"/>
                    </a:lnTo>
                    <a:lnTo>
                      <a:pt x="124" y="17"/>
                    </a:lnTo>
                    <a:lnTo>
                      <a:pt x="131" y="15"/>
                    </a:lnTo>
                    <a:lnTo>
                      <a:pt x="169" y="0"/>
                    </a:lnTo>
                    <a:lnTo>
                      <a:pt x="169" y="0"/>
                    </a:lnTo>
                    <a:lnTo>
                      <a:pt x="171" y="0"/>
                    </a:lnTo>
                    <a:lnTo>
                      <a:pt x="200" y="15"/>
                    </a:lnTo>
                    <a:lnTo>
                      <a:pt x="209" y="17"/>
                    </a:lnTo>
                    <a:lnTo>
                      <a:pt x="209" y="157"/>
                    </a:lnTo>
                    <a:lnTo>
                      <a:pt x="160" y="175"/>
                    </a:lnTo>
                    <a:lnTo>
                      <a:pt x="155" y="173"/>
                    </a:lnTo>
                    <a:lnTo>
                      <a:pt x="146" y="168"/>
                    </a:lnTo>
                    <a:lnTo>
                      <a:pt x="146" y="179"/>
                    </a:lnTo>
                    <a:lnTo>
                      <a:pt x="100" y="197"/>
                    </a:lnTo>
                    <a:lnTo>
                      <a:pt x="93" y="195"/>
                    </a:lnTo>
                    <a:lnTo>
                      <a:pt x="82" y="188"/>
                    </a:lnTo>
                    <a:lnTo>
                      <a:pt x="82" y="204"/>
                    </a:lnTo>
                    <a:lnTo>
                      <a:pt x="35" y="219"/>
                    </a:lnTo>
                    <a:lnTo>
                      <a:pt x="31" y="217"/>
                    </a:lnTo>
                    <a:lnTo>
                      <a:pt x="2" y="204"/>
                    </a:lnTo>
                    <a:lnTo>
                      <a:pt x="0" y="204"/>
                    </a:lnTo>
                    <a:lnTo>
                      <a:pt x="0" y="202"/>
                    </a:lnTo>
                    <a:lnTo>
                      <a:pt x="0" y="144"/>
                    </a:lnTo>
                    <a:lnTo>
                      <a:pt x="0" y="139"/>
                    </a:lnTo>
                    <a:lnTo>
                      <a:pt x="7" y="135"/>
                    </a:lnTo>
                    <a:lnTo>
                      <a:pt x="42" y="122"/>
                    </a:lnTo>
                    <a:lnTo>
                      <a:pt x="44" y="119"/>
                    </a:lnTo>
                    <a:lnTo>
                      <a:pt x="44" y="122"/>
                    </a:lnTo>
                    <a:lnTo>
                      <a:pt x="75" y="135"/>
                    </a:lnTo>
                    <a:lnTo>
                      <a:pt x="82" y="139"/>
                    </a:lnTo>
                    <a:lnTo>
                      <a:pt x="82" y="182"/>
                    </a:lnTo>
                    <a:lnTo>
                      <a:pt x="93" y="186"/>
                    </a:lnTo>
                    <a:lnTo>
                      <a:pt x="93" y="117"/>
                    </a:lnTo>
                    <a:lnTo>
                      <a:pt x="71" y="108"/>
                    </a:lnTo>
                    <a:lnTo>
                      <a:pt x="71" y="133"/>
                    </a:lnTo>
                    <a:lnTo>
                      <a:pt x="64" y="131"/>
                    </a:lnTo>
                    <a:lnTo>
                      <a:pt x="64" y="102"/>
                    </a:lnTo>
                    <a:lnTo>
                      <a:pt x="64" y="97"/>
                    </a:lnTo>
                    <a:lnTo>
                      <a:pt x="64" y="97"/>
                    </a:lnTo>
                    <a:close/>
                    <a:moveTo>
                      <a:pt x="131" y="88"/>
                    </a:moveTo>
                    <a:lnTo>
                      <a:pt x="140" y="93"/>
                    </a:lnTo>
                    <a:lnTo>
                      <a:pt x="146" y="97"/>
                    </a:lnTo>
                    <a:lnTo>
                      <a:pt x="146" y="162"/>
                    </a:lnTo>
                    <a:lnTo>
                      <a:pt x="153" y="164"/>
                    </a:lnTo>
                    <a:lnTo>
                      <a:pt x="153" y="40"/>
                    </a:lnTo>
                    <a:lnTo>
                      <a:pt x="131" y="28"/>
                    </a:lnTo>
                    <a:lnTo>
                      <a:pt x="131" y="88"/>
                    </a:lnTo>
                    <a:lnTo>
                      <a:pt x="131" y="88"/>
                    </a:lnTo>
                    <a:close/>
                    <a:moveTo>
                      <a:pt x="15" y="139"/>
                    </a:moveTo>
                    <a:lnTo>
                      <a:pt x="35" y="148"/>
                    </a:lnTo>
                    <a:lnTo>
                      <a:pt x="64" y="137"/>
                    </a:lnTo>
                    <a:lnTo>
                      <a:pt x="44" y="128"/>
                    </a:lnTo>
                    <a:lnTo>
                      <a:pt x="15" y="139"/>
                    </a:lnTo>
                    <a:lnTo>
                      <a:pt x="15" y="139"/>
                    </a:lnTo>
                    <a:close/>
                    <a:moveTo>
                      <a:pt x="160" y="35"/>
                    </a:moveTo>
                    <a:lnTo>
                      <a:pt x="162" y="35"/>
                    </a:lnTo>
                    <a:lnTo>
                      <a:pt x="160" y="35"/>
                    </a:lnTo>
                    <a:lnTo>
                      <a:pt x="160" y="35"/>
                    </a:lnTo>
                    <a:lnTo>
                      <a:pt x="160" y="3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35" name="矩形 34"/>
            <p:cNvSpPr/>
            <p:nvPr/>
          </p:nvSpPr>
          <p:spPr>
            <a:xfrm>
              <a:off x="8235482" y="5088485"/>
              <a:ext cx="2917550" cy="626646"/>
            </a:xfrm>
            <a:prstGeom prst="rect">
              <a:avLst/>
            </a:prstGeom>
            <a:solidFill>
              <a:srgbClr val="F1F1F1">
                <a:alpha val="52000"/>
              </a:srgbClr>
            </a:solidFill>
          </p:spPr>
          <p:txBody>
            <a:bodyPr wrap="square" rtlCol="0">
              <a:spAutoFit/>
            </a:bodyPr>
            <a:lstStyle/>
            <a:p>
              <a:pPr algn="ctr">
                <a:lnSpc>
                  <a:spcPct val="130000"/>
                </a:lnSpc>
              </a:pP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那位空姐又走了过来，在我身边坐下，问我是否需要帮助。</a:t>
              </a:r>
            </a:p>
          </p:txBody>
        </p:sp>
        <p:sp>
          <p:nvSpPr>
            <p:cNvPr id="36" name="文本框 315"/>
            <p:cNvSpPr txBox="1"/>
            <p:nvPr/>
          </p:nvSpPr>
          <p:spPr>
            <a:xfrm>
              <a:off x="9181455" y="4710598"/>
              <a:ext cx="1107996" cy="369332"/>
            </a:xfrm>
            <a:prstGeom prst="rect">
              <a:avLst/>
            </a:prstGeom>
            <a:noFill/>
          </p:spPr>
          <p:txBody>
            <a:bodyPr wrap="none" rtlCol="0">
              <a:spAutoFit/>
            </a:bodyPr>
            <a:lstStyle/>
            <a:p>
              <a:pPr algn="ctr"/>
              <a:r>
                <a:rPr lang="zh-CN" altLang="en-US" dirty="0">
                  <a:solidFill>
                    <a:schemeClr val="bg1">
                      <a:lumMod val="50000"/>
                    </a:schemeClr>
                  </a:solidFill>
                  <a:latin typeface="微软雅黑 Light" panose="020B0502040204020203" pitchFamily="34" charset="-122"/>
                  <a:ea typeface="微软雅黑 Light" panose="020B0502040204020203" pitchFamily="34" charset="-122"/>
                </a:rPr>
                <a:t>文字内容</a:t>
              </a:r>
            </a:p>
          </p:txBody>
        </p:sp>
      </p:grpSp>
    </p:spTree>
    <p:extLst>
      <p:ext uri="{BB962C8B-B14F-4D97-AF65-F5344CB8AC3E}">
        <p14:creationId xmlns:p14="http://schemas.microsoft.com/office/powerpoint/2010/main" val="395530456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1" presetClass="entr" presetSubtype="1" fill="hold" nodeType="withEffect">
                                  <p:stCondLst>
                                    <p:cond delay="800"/>
                                  </p:stCondLst>
                                  <p:childTnLst>
                                    <p:set>
                                      <p:cBhvr>
                                        <p:cTn id="9" dur="1" fill="hold">
                                          <p:stCondLst>
                                            <p:cond delay="0"/>
                                          </p:stCondLst>
                                        </p:cTn>
                                        <p:tgtEl>
                                          <p:spTgt spid="13"/>
                                        </p:tgtEl>
                                        <p:attrNameLst>
                                          <p:attrName>style.visibility</p:attrName>
                                        </p:attrNameLst>
                                      </p:cBhvr>
                                      <p:to>
                                        <p:strVal val="visible"/>
                                      </p:to>
                                    </p:set>
                                    <p:animEffect transition="in" filter="wheel(1)">
                                      <p:cBhvr>
                                        <p:cTn id="10" dur="500"/>
                                        <p:tgtEl>
                                          <p:spTgt spid="13"/>
                                        </p:tgtEl>
                                      </p:cBhvr>
                                    </p:animEffect>
                                  </p:childTnLst>
                                </p:cTn>
                              </p:par>
                              <p:par>
                                <p:cTn id="11" presetID="21" presetClass="entr" presetSubtype="1" fill="hold" nodeType="withEffect">
                                  <p:stCondLst>
                                    <p:cond delay="100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500"/>
                                        <p:tgtEl>
                                          <p:spTgt spid="7"/>
                                        </p:tgtEl>
                                      </p:cBhvr>
                                    </p:animEffect>
                                  </p:childTnLst>
                                </p:cTn>
                              </p:par>
                              <p:par>
                                <p:cTn id="14" presetID="21" presetClass="entr" presetSubtype="1" fill="hold" nodeType="withEffect">
                                  <p:stCondLst>
                                    <p:cond delay="1200"/>
                                  </p:stCondLst>
                                  <p:childTnLst>
                                    <p:set>
                                      <p:cBhvr>
                                        <p:cTn id="15" dur="1" fill="hold">
                                          <p:stCondLst>
                                            <p:cond delay="0"/>
                                          </p:stCondLst>
                                        </p:cTn>
                                        <p:tgtEl>
                                          <p:spTgt spid="17"/>
                                        </p:tgtEl>
                                        <p:attrNameLst>
                                          <p:attrName>style.visibility</p:attrName>
                                        </p:attrNameLst>
                                      </p:cBhvr>
                                      <p:to>
                                        <p:strVal val="visible"/>
                                      </p:to>
                                    </p:set>
                                    <p:animEffect transition="in" filter="wheel(1)">
                                      <p:cBhvr>
                                        <p:cTn id="16" dur="500"/>
                                        <p:tgtEl>
                                          <p:spTgt spid="17"/>
                                        </p:tgtEl>
                                      </p:cBhvr>
                                    </p:animEffect>
                                  </p:childTnLst>
                                </p:cTn>
                              </p:par>
                              <p:par>
                                <p:cTn id="17" presetID="2" presetClass="entr" presetSubtype="4" decel="100000" fill="hold" nodeType="withEffect">
                                  <p:stCondLst>
                                    <p:cond delay="15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170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par>
                                <p:cTn id="25" presetID="2" presetClass="entr" presetSubtype="4" decel="100000" fill="hold" nodeType="withEffect">
                                  <p:stCondLst>
                                    <p:cond delay="19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3" name="组合 12"/>
          <p:cNvGrpSpPr/>
          <p:nvPr/>
        </p:nvGrpSpPr>
        <p:grpSpPr>
          <a:xfrm>
            <a:off x="9597628" y="124545"/>
            <a:ext cx="2249922" cy="1633558"/>
            <a:chOff x="6935916" y="343637"/>
            <a:chExt cx="1713877" cy="1135367"/>
          </a:xfrm>
        </p:grpSpPr>
        <p:pic>
          <p:nvPicPr>
            <p:cNvPr id="14" name="Picture 4" descr="C:\Users\Administrator\Desktop\线稿长城11.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C:\Users\Administrator\Desktop\线稿长城11.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15000"/>
                      </a14:imgEffect>
                    </a14:imgLayer>
                  </a14:imgProps>
                </a:ex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pic>
        <p:nvPicPr>
          <p:cNvPr id="16" name="Picture 3" descr="F:\PPT加油\5. PS素材\四讲四有\烈士简约背景 可用\PPT尺寸.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048" y="1"/>
            <a:ext cx="3671921" cy="1467369"/>
          </a:xfrm>
          <a:prstGeom prst="rect">
            <a:avLst/>
          </a:prstGeom>
          <a:noFill/>
          <a:extLst>
            <a:ext uri="{909E8E84-426E-40DD-AFC4-6F175D3DCCD1}">
              <a14:hiddenFill xmlns:a14="http://schemas.microsoft.com/office/drawing/2010/main">
                <a:solidFill>
                  <a:srgbClr val="FFFFFF"/>
                </a:solidFill>
              </a14:hiddenFill>
            </a:ext>
          </a:extLst>
        </p:spPr>
      </p:pic>
      <p:sp>
        <p:nvSpPr>
          <p:cNvPr id="72" name="标题 1"/>
          <p:cNvSpPr txBox="1">
            <a:spLocks/>
          </p:cNvSpPr>
          <p:nvPr/>
        </p:nvSpPr>
        <p:spPr>
          <a:xfrm>
            <a:off x="2603759" y="2536198"/>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4800" b="1" spc="300" dirty="0">
                <a:solidFill>
                  <a:srgbClr val="C00000"/>
                </a:solidFill>
                <a:latin typeface="微软雅黑" pitchFamily="34" charset="-122"/>
                <a:ea typeface="微软雅黑" pitchFamily="34" charset="-122"/>
              </a:rPr>
              <a:t>点击加入你标题</a:t>
            </a:r>
          </a:p>
        </p:txBody>
      </p:sp>
      <p:sp>
        <p:nvSpPr>
          <p:cNvPr id="73" name="副标题 2"/>
          <p:cNvSpPr txBox="1">
            <a:spLocks/>
          </p:cNvSpPr>
          <p:nvPr/>
        </p:nvSpPr>
        <p:spPr>
          <a:xfrm>
            <a:off x="2929816" y="3678114"/>
            <a:ext cx="63500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gn="ctr">
              <a:defRPr/>
            </a:pPr>
            <a:r>
              <a:rPr lang="zh-CN" altLang="en-US" sz="1600" dirty="0">
                <a:solidFill>
                  <a:schemeClr val="bg1">
                    <a:lumMod val="50000"/>
                  </a:schemeClr>
                </a:solidFill>
                <a:latin typeface="微软雅黑" pitchFamily="34" charset="-122"/>
                <a:ea typeface="微软雅黑" pitchFamily="34" charset="-122"/>
              </a:rPr>
              <a:t>简洁大气</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易编辑</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任意替换内容</a:t>
            </a:r>
          </a:p>
        </p:txBody>
      </p:sp>
      <p:cxnSp>
        <p:nvCxnSpPr>
          <p:cNvPr id="74" name="直接连接符 73"/>
          <p:cNvCxnSpPr>
            <a:cxnSpLocks/>
          </p:cNvCxnSpPr>
          <p:nvPr/>
        </p:nvCxnSpPr>
        <p:spPr>
          <a:xfrm>
            <a:off x="3565330" y="3475116"/>
            <a:ext cx="5157683"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5498845" y="1058205"/>
            <a:ext cx="1255419" cy="1198796"/>
            <a:chOff x="5034786" y="1937792"/>
            <a:chExt cx="1060738" cy="780147"/>
          </a:xfrm>
          <a:solidFill>
            <a:srgbClr val="C00000"/>
          </a:solidFill>
        </p:grpSpPr>
        <p:sp>
          <p:nvSpPr>
            <p:cNvPr id="76" name="文本框 2"/>
            <p:cNvSpPr txBox="1"/>
            <p:nvPr/>
          </p:nvSpPr>
          <p:spPr>
            <a:xfrm>
              <a:off x="5034786" y="1937792"/>
              <a:ext cx="1060738" cy="780147"/>
            </a:xfrm>
            <a:prstGeom prst="rect">
              <a:avLst/>
            </a:prstGeom>
            <a:grpFill/>
            <a:ln w="19050">
              <a:noFill/>
            </a:ln>
            <a:effectLst/>
          </p:spPr>
          <p:txBody>
            <a:bodyPr wrap="square" rtlCol="0">
              <a:spAutoFit/>
            </a:bodyPr>
            <a:lstStyle/>
            <a:p>
              <a:pPr algn="ctr"/>
              <a:endParaRPr lang="zh-CN" altLang="en-US" sz="5400" dirty="0">
                <a:solidFill>
                  <a:schemeClr val="bg1"/>
                </a:solidFill>
                <a:latin typeface="张海山锐线体简" panose="02000000000000000000" pitchFamily="2" charset="-122"/>
                <a:ea typeface="张海山锐线体简" panose="02000000000000000000" pitchFamily="2" charset="-122"/>
              </a:endParaRPr>
            </a:p>
          </p:txBody>
        </p:sp>
        <p:sp>
          <p:nvSpPr>
            <p:cNvPr id="77" name="_14"/>
            <p:cNvSpPr txBox="1">
              <a:spLocks noChangeArrowheads="1"/>
            </p:cNvSpPr>
            <p:nvPr/>
          </p:nvSpPr>
          <p:spPr bwMode="auto">
            <a:xfrm>
              <a:off x="5066369" y="2051902"/>
              <a:ext cx="1029155" cy="517697"/>
            </a:xfrm>
            <a:prstGeom prst="rect">
              <a:avLst/>
            </a:prstGeom>
            <a:grpFill/>
            <a:ln w="9525">
              <a:noFill/>
              <a:miter lim="800000"/>
              <a:headEnd/>
              <a:tailEnd/>
            </a:ln>
            <a:effectLs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4400" b="1" spc="600" dirty="0">
                  <a:solidFill>
                    <a:schemeClr val="bg1"/>
                  </a:solidFill>
                  <a:latin typeface="微软雅黑" panose="020B0503020204020204" pitchFamily="34" charset="-122"/>
                  <a:ea typeface="微软雅黑" panose="020B0503020204020204" pitchFamily="34" charset="-122"/>
                </a:rPr>
                <a:t>03</a:t>
              </a:r>
              <a:endParaRPr lang="zh-CN" altLang="zh-CN" sz="4400" b="1" spc="6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2242482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750"/>
                                        <p:tgtEl>
                                          <p:spTgt spid="11"/>
                                        </p:tgtEl>
                                      </p:cBhvr>
                                    </p:animEffect>
                                  </p:childTnLst>
                                </p:cTn>
                              </p:par>
                            </p:childTnLst>
                          </p:cTn>
                        </p:par>
                        <p:par>
                          <p:cTn id="8" fill="hold">
                            <p:stCondLst>
                              <p:cond delay="750"/>
                            </p:stCondLst>
                            <p:childTnLst>
                              <p:par>
                                <p:cTn id="9" presetID="2" presetClass="entr" presetSubtype="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500" fill="hold"/>
                                        <p:tgtEl>
                                          <p:spTgt spid="13"/>
                                        </p:tgtEl>
                                        <p:attrNameLst>
                                          <p:attrName>ppt_x</p:attrName>
                                        </p:attrNameLst>
                                      </p:cBhvr>
                                      <p:tavLst>
                                        <p:tav tm="0">
                                          <p:val>
                                            <p:strVal val="1+#ppt_w/2"/>
                                          </p:val>
                                        </p:tav>
                                        <p:tav tm="100000">
                                          <p:val>
                                            <p:strVal val="#ppt_x"/>
                                          </p:val>
                                        </p:tav>
                                      </p:tavLst>
                                    </p:anim>
                                    <p:anim calcmode="lin" valueType="num">
                                      <p:cBhvr additive="base">
                                        <p:cTn id="12" dur="15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2250"/>
                            </p:stCondLst>
                            <p:childTnLst>
                              <p:par>
                                <p:cTn id="14" presetID="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1500" fill="hold"/>
                                        <p:tgtEl>
                                          <p:spTgt spid="16"/>
                                        </p:tgtEl>
                                        <p:attrNameLst>
                                          <p:attrName>ppt_x</p:attrName>
                                        </p:attrNameLst>
                                      </p:cBhvr>
                                      <p:tavLst>
                                        <p:tav tm="0">
                                          <p:val>
                                            <p:strVal val="0-#ppt_w/2"/>
                                          </p:val>
                                        </p:tav>
                                        <p:tav tm="100000">
                                          <p:val>
                                            <p:strVal val="#ppt_x"/>
                                          </p:val>
                                        </p:tav>
                                      </p:tavLst>
                                    </p:anim>
                                    <p:anim calcmode="lin" valueType="num">
                                      <p:cBhvr additive="base">
                                        <p:cTn id="17" dur="1500" fill="hold"/>
                                        <p:tgtEl>
                                          <p:spTgt spid="16"/>
                                        </p:tgtEl>
                                        <p:attrNameLst>
                                          <p:attrName>ppt_y</p:attrName>
                                        </p:attrNameLst>
                                      </p:cBhvr>
                                      <p:tavLst>
                                        <p:tav tm="0">
                                          <p:val>
                                            <p:strVal val="#ppt_y"/>
                                          </p:val>
                                        </p:tav>
                                        <p:tav tm="100000">
                                          <p:val>
                                            <p:strVal val="#ppt_y"/>
                                          </p:val>
                                        </p:tav>
                                      </p:tavLst>
                                    </p:anim>
                                  </p:childTnLst>
                                </p:cTn>
                              </p:par>
                            </p:childTnLst>
                          </p:cTn>
                        </p:par>
                        <p:par>
                          <p:cTn id="18" fill="hold">
                            <p:stCondLst>
                              <p:cond delay="3750"/>
                            </p:stCondLst>
                            <p:childTnLst>
                              <p:par>
                                <p:cTn id="19" presetID="26" presetClass="emph" presetSubtype="0" fill="hold" nodeType="afterEffect">
                                  <p:stCondLst>
                                    <p:cond delay="0"/>
                                  </p:stCondLst>
                                  <p:childTnLst>
                                    <p:animEffect transition="out" filter="fade">
                                      <p:cBhvr>
                                        <p:cTn id="20" dur="1000" tmFilter="0, 0; .2, .5; .8, .5; 1, 0"/>
                                        <p:tgtEl>
                                          <p:spTgt spid="16"/>
                                        </p:tgtEl>
                                      </p:cBhvr>
                                    </p:animEffect>
                                    <p:animScale>
                                      <p:cBhvr>
                                        <p:cTn id="21" dur="500" autoRev="1" fill="hold"/>
                                        <p:tgtEl>
                                          <p:spTgt spid="16"/>
                                        </p:tgtEl>
                                      </p:cBhvr>
                                      <p:by x="105000" y="105000"/>
                                    </p:animScale>
                                  </p:childTnLst>
                                </p:cTn>
                              </p:par>
                              <p:par>
                                <p:cTn id="22" presetID="42" presetClass="entr" presetSubtype="0" fill="hold" grpId="0" nodeType="with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500"/>
                                        <p:tgtEl>
                                          <p:spTgt spid="72"/>
                                        </p:tgtEl>
                                      </p:cBhvr>
                                    </p:animEffect>
                                    <p:anim calcmode="lin" valueType="num">
                                      <p:cBhvr>
                                        <p:cTn id="25" dur="500" fill="hold"/>
                                        <p:tgtEl>
                                          <p:spTgt spid="72"/>
                                        </p:tgtEl>
                                        <p:attrNameLst>
                                          <p:attrName>ppt_x</p:attrName>
                                        </p:attrNameLst>
                                      </p:cBhvr>
                                      <p:tavLst>
                                        <p:tav tm="0">
                                          <p:val>
                                            <p:strVal val="#ppt_x"/>
                                          </p:val>
                                        </p:tav>
                                        <p:tav tm="100000">
                                          <p:val>
                                            <p:strVal val="#ppt_x"/>
                                          </p:val>
                                        </p:tav>
                                      </p:tavLst>
                                    </p:anim>
                                    <p:anim calcmode="lin" valueType="num">
                                      <p:cBhvr>
                                        <p:cTn id="26" dur="500" fill="hold"/>
                                        <p:tgtEl>
                                          <p:spTgt spid="7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5"/>
                                        </p:tgtEl>
                                        <p:attrNameLst>
                                          <p:attrName>style.visibility</p:attrName>
                                        </p:attrNameLst>
                                      </p:cBhvr>
                                      <p:to>
                                        <p:strVal val="visible"/>
                                      </p:to>
                                    </p:set>
                                    <p:animEffect transition="in" filter="fade">
                                      <p:cBhvr>
                                        <p:cTn id="29" dur="1000"/>
                                        <p:tgtEl>
                                          <p:spTgt spid="75"/>
                                        </p:tgtEl>
                                      </p:cBhvr>
                                    </p:animEffect>
                                    <p:anim calcmode="lin" valueType="num">
                                      <p:cBhvr>
                                        <p:cTn id="30" dur="1000" fill="hold"/>
                                        <p:tgtEl>
                                          <p:spTgt spid="75"/>
                                        </p:tgtEl>
                                        <p:attrNameLst>
                                          <p:attrName>ppt_x</p:attrName>
                                        </p:attrNameLst>
                                      </p:cBhvr>
                                      <p:tavLst>
                                        <p:tav tm="0">
                                          <p:val>
                                            <p:strVal val="#ppt_x"/>
                                          </p:val>
                                        </p:tav>
                                        <p:tav tm="100000">
                                          <p:val>
                                            <p:strVal val="#ppt_x"/>
                                          </p:val>
                                        </p:tav>
                                      </p:tavLst>
                                    </p:anim>
                                    <p:anim calcmode="lin" valueType="num">
                                      <p:cBhvr>
                                        <p:cTn id="31" dur="1000" fill="hold"/>
                                        <p:tgtEl>
                                          <p:spTgt spid="75"/>
                                        </p:tgtEl>
                                        <p:attrNameLst>
                                          <p:attrName>ppt_y</p:attrName>
                                        </p:attrNameLst>
                                      </p:cBhvr>
                                      <p:tavLst>
                                        <p:tav tm="0">
                                          <p:val>
                                            <p:strVal val="#ppt_y+.1"/>
                                          </p:val>
                                        </p:tav>
                                        <p:tav tm="100000">
                                          <p:val>
                                            <p:strVal val="#ppt_y"/>
                                          </p:val>
                                        </p:tav>
                                      </p:tavLst>
                                    </p:anim>
                                  </p:childTnLst>
                                </p:cTn>
                              </p:par>
                            </p:childTnLst>
                          </p:cTn>
                        </p:par>
                        <p:par>
                          <p:cTn id="32" fill="hold">
                            <p:stCondLst>
                              <p:cond delay="4750"/>
                            </p:stCondLst>
                            <p:childTnLst>
                              <p:par>
                                <p:cTn id="33" presetID="42" presetClass="entr" presetSubtype="0" fill="hold" nodeType="after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500"/>
                                        <p:tgtEl>
                                          <p:spTgt spid="74"/>
                                        </p:tgtEl>
                                      </p:cBhvr>
                                    </p:animEffect>
                                    <p:anim calcmode="lin" valueType="num">
                                      <p:cBhvr>
                                        <p:cTn id="36" dur="500" fill="hold"/>
                                        <p:tgtEl>
                                          <p:spTgt spid="74"/>
                                        </p:tgtEl>
                                        <p:attrNameLst>
                                          <p:attrName>ppt_x</p:attrName>
                                        </p:attrNameLst>
                                      </p:cBhvr>
                                      <p:tavLst>
                                        <p:tav tm="0">
                                          <p:val>
                                            <p:strVal val="#ppt_x"/>
                                          </p:val>
                                        </p:tav>
                                        <p:tav tm="100000">
                                          <p:val>
                                            <p:strVal val="#ppt_x"/>
                                          </p:val>
                                        </p:tav>
                                      </p:tavLst>
                                    </p:anim>
                                    <p:anim calcmode="lin" valueType="num">
                                      <p:cBhvr>
                                        <p:cTn id="37" dur="500" fill="hold"/>
                                        <p:tgtEl>
                                          <p:spTgt spid="74"/>
                                        </p:tgtEl>
                                        <p:attrNameLst>
                                          <p:attrName>ppt_y</p:attrName>
                                        </p:attrNameLst>
                                      </p:cBhvr>
                                      <p:tavLst>
                                        <p:tav tm="0">
                                          <p:val>
                                            <p:strVal val="#ppt_y+.1"/>
                                          </p:val>
                                        </p:tav>
                                        <p:tav tm="100000">
                                          <p:val>
                                            <p:strVal val="#ppt_y"/>
                                          </p:val>
                                        </p:tav>
                                      </p:tavLst>
                                    </p:anim>
                                  </p:childTnLst>
                                </p:cTn>
                              </p:par>
                            </p:childTnLst>
                          </p:cTn>
                        </p:par>
                        <p:par>
                          <p:cTn id="38" fill="hold">
                            <p:stCondLst>
                              <p:cond delay="5250"/>
                            </p:stCondLst>
                            <p:childTnLst>
                              <p:par>
                                <p:cTn id="39" presetID="42" presetClass="entr" presetSubtype="0" fill="hold" grpId="0" nodeType="afterEffect">
                                  <p:stCondLst>
                                    <p:cond delay="0"/>
                                  </p:stCondLst>
                                  <p:childTnLst>
                                    <p:set>
                                      <p:cBhvr>
                                        <p:cTn id="40" dur="1" fill="hold">
                                          <p:stCondLst>
                                            <p:cond delay="0"/>
                                          </p:stCondLst>
                                        </p:cTn>
                                        <p:tgtEl>
                                          <p:spTgt spid="73"/>
                                        </p:tgtEl>
                                        <p:attrNameLst>
                                          <p:attrName>style.visibility</p:attrName>
                                        </p:attrNameLst>
                                      </p:cBhvr>
                                      <p:to>
                                        <p:strVal val="visible"/>
                                      </p:to>
                                    </p:set>
                                    <p:animEffect transition="in" filter="fade">
                                      <p:cBhvr>
                                        <p:cTn id="41" dur="500"/>
                                        <p:tgtEl>
                                          <p:spTgt spid="73"/>
                                        </p:tgtEl>
                                      </p:cBhvr>
                                    </p:animEffect>
                                    <p:anim calcmode="lin" valueType="num">
                                      <p:cBhvr>
                                        <p:cTn id="42" dur="500" fill="hold"/>
                                        <p:tgtEl>
                                          <p:spTgt spid="73"/>
                                        </p:tgtEl>
                                        <p:attrNameLst>
                                          <p:attrName>ppt_x</p:attrName>
                                        </p:attrNameLst>
                                      </p:cBhvr>
                                      <p:tavLst>
                                        <p:tav tm="0">
                                          <p:val>
                                            <p:strVal val="#ppt_x"/>
                                          </p:val>
                                        </p:tav>
                                        <p:tav tm="100000">
                                          <p:val>
                                            <p:strVal val="#ppt_x"/>
                                          </p:val>
                                        </p:tav>
                                      </p:tavLst>
                                    </p:anim>
                                    <p:anim calcmode="lin" valueType="num">
                                      <p:cBhvr>
                                        <p:cTn id="43"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8" y="1"/>
            <a:ext cx="12209461" cy="974430"/>
            <a:chOff x="-19048" y="1"/>
            <a:chExt cx="12209461" cy="974430"/>
          </a:xfrm>
        </p:grpSpPr>
        <p:grpSp>
          <p:nvGrpSpPr>
            <p:cNvPr id="4" name="组合 3"/>
            <p:cNvGrpSpPr/>
            <p:nvPr/>
          </p:nvGrpSpPr>
          <p:grpSpPr>
            <a:xfrm>
              <a:off x="-19048" y="274169"/>
              <a:ext cx="12209461" cy="657079"/>
              <a:chOff x="-19048" y="530361"/>
              <a:chExt cx="12209461" cy="657079"/>
            </a:xfrm>
          </p:grpSpPr>
          <p:sp>
            <p:nvSpPr>
              <p:cNvPr id="2" name="矩形 1"/>
              <p:cNvSpPr/>
              <p:nvPr/>
            </p:nvSpPr>
            <p:spPr>
              <a:xfrm>
                <a:off x="-19048" y="1141721"/>
                <a:ext cx="12209461"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2572395" y="530361"/>
                <a:ext cx="3262432" cy="461666"/>
              </a:xfrm>
              <a:prstGeom prst="rect">
                <a:avLst/>
              </a:prstGeom>
              <a:noFill/>
            </p:spPr>
            <p:txBody>
              <a:bodyPr wrap="non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点击输入相关文字标题</a:t>
                </a:r>
              </a:p>
            </p:txBody>
          </p:sp>
        </p:grpSp>
        <p:pic>
          <p:nvPicPr>
            <p:cNvPr id="9"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48" y="1"/>
              <a:ext cx="2438398" cy="9744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组合 6"/>
          <p:cNvGrpSpPr/>
          <p:nvPr/>
        </p:nvGrpSpPr>
        <p:grpSpPr>
          <a:xfrm>
            <a:off x="5352133" y="2475290"/>
            <a:ext cx="719907" cy="720167"/>
            <a:chOff x="3635896" y="1427745"/>
            <a:chExt cx="540000" cy="540000"/>
          </a:xfrm>
          <a:solidFill>
            <a:srgbClr val="C00000"/>
          </a:solidFill>
        </p:grpSpPr>
        <p:sp>
          <p:nvSpPr>
            <p:cNvPr id="10" name="矩形 9"/>
            <p:cNvSpPr/>
            <p:nvPr/>
          </p:nvSpPr>
          <p:spPr>
            <a:xfrm>
              <a:off x="3635896" y="1427745"/>
              <a:ext cx="540000" cy="540000"/>
            </a:xfrm>
            <a:prstGeom prst="rect">
              <a:avLst/>
            </a:prstGeom>
            <a:grpFill/>
            <a:ln w="12700" cap="flat" cmpd="sng" algn="ctr">
              <a:noFill/>
              <a:prstDash val="solid"/>
            </a:ln>
            <a:effectLst/>
          </p:spPr>
          <p:txBody>
            <a:bodyPr rtlCol="0" anchor="ctr"/>
            <a:lstStyle/>
            <a:p>
              <a:pPr marL="0" marR="0" lvl="0" indent="0" algn="ctr" defTabSz="1218936"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dirty="0">
                <a:ln>
                  <a:noFill/>
                </a:ln>
                <a:solidFill>
                  <a:srgbClr val="FFFFFF"/>
                </a:solidFill>
                <a:effectLst/>
                <a:uLnTx/>
                <a:uFillTx/>
                <a:latin typeface="Impact" panose="020B0806030902050204" pitchFamily="34" charset="0"/>
                <a:ea typeface="微软雅黑"/>
                <a:cs typeface="+mn-cs"/>
              </a:endParaRPr>
            </a:p>
          </p:txBody>
        </p:sp>
        <p:sp>
          <p:nvSpPr>
            <p:cNvPr id="11" name="TextBox 45"/>
            <p:cNvSpPr txBox="1"/>
            <p:nvPr/>
          </p:nvSpPr>
          <p:spPr>
            <a:xfrm>
              <a:off x="3635896" y="1513122"/>
              <a:ext cx="540000" cy="369247"/>
            </a:xfrm>
            <a:prstGeom prst="rect">
              <a:avLst/>
            </a:prstGeom>
            <a:grpFill/>
            <a:ln>
              <a:noFill/>
            </a:ln>
          </p:spPr>
          <p:txBody>
            <a:bodyPr wrap="square" rtlCol="0" anchor="ctr" anchorCtr="0">
              <a:spAutoFit/>
            </a:bodyPr>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rgbClr val="FFFFFF"/>
                  </a:solidFill>
                  <a:effectLst/>
                  <a:uLnTx/>
                  <a:uFillTx/>
                  <a:latin typeface="Impact" panose="020B0806030902050204" pitchFamily="34" charset="0"/>
                  <a:ea typeface="微软雅黑"/>
                </a:rPr>
                <a:t>01</a:t>
              </a:r>
              <a:endParaRPr kumimoji="0" lang="zh-CN" altLang="en-US" sz="2600" b="0" i="0" u="none" strike="noStrike" kern="0" cap="none" spc="0" normalizeH="0" baseline="0" noProof="0" dirty="0">
                <a:ln>
                  <a:noFill/>
                </a:ln>
                <a:solidFill>
                  <a:srgbClr val="FFFFFF"/>
                </a:solidFill>
                <a:effectLst/>
                <a:uLnTx/>
                <a:uFillTx/>
                <a:latin typeface="Impact" panose="020B0806030902050204" pitchFamily="34" charset="0"/>
                <a:ea typeface="微软雅黑"/>
              </a:endParaRPr>
            </a:p>
          </p:txBody>
        </p:sp>
      </p:grpSp>
      <p:sp>
        <p:nvSpPr>
          <p:cNvPr id="12" name="矩形 11"/>
          <p:cNvSpPr/>
          <p:nvPr/>
        </p:nvSpPr>
        <p:spPr>
          <a:xfrm>
            <a:off x="6202650" y="2475290"/>
            <a:ext cx="5485363" cy="720167"/>
          </a:xfrm>
          <a:prstGeom prst="rect">
            <a:avLst/>
          </a:prstGeom>
          <a:noFill/>
          <a:ln w="19050" cap="flat" cmpd="sng" algn="ctr">
            <a:solidFill>
              <a:srgbClr val="A92F2F"/>
            </a:solidFill>
            <a:prstDash val="solid"/>
          </a:ln>
          <a:effectLst/>
        </p:spPr>
        <p:txBody>
          <a:bodyPr lIns="121891" tIns="60945" rIns="121891" bIns="60945" rtlCol="0" anchor="ctr"/>
          <a:lstStyle/>
          <a:p>
            <a:pPr marL="0" marR="0" lvl="0" indent="0" defTabSz="1218936"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bg1">
                    <a:lumMod val="50000"/>
                  </a:schemeClr>
                </a:solidFill>
                <a:effectLst/>
                <a:uLnTx/>
                <a:uFillTx/>
                <a:latin typeface="Impact" panose="020B0806030902050204" pitchFamily="34" charset="0"/>
                <a:ea typeface="微软雅黑"/>
                <a:cs typeface="+mn-cs"/>
              </a:rPr>
              <a:t>深入学习贯彻习近平总书记系列重要讲话精神</a:t>
            </a:r>
          </a:p>
        </p:txBody>
      </p:sp>
      <p:grpSp>
        <p:nvGrpSpPr>
          <p:cNvPr id="13" name="组合 12"/>
          <p:cNvGrpSpPr/>
          <p:nvPr/>
        </p:nvGrpSpPr>
        <p:grpSpPr>
          <a:xfrm>
            <a:off x="5352133" y="3288861"/>
            <a:ext cx="719907" cy="720167"/>
            <a:chOff x="3635896" y="2037782"/>
            <a:chExt cx="540000" cy="540000"/>
          </a:xfrm>
          <a:solidFill>
            <a:srgbClr val="C00000"/>
          </a:solidFill>
        </p:grpSpPr>
        <p:sp>
          <p:nvSpPr>
            <p:cNvPr id="14" name="矩形 13"/>
            <p:cNvSpPr/>
            <p:nvPr/>
          </p:nvSpPr>
          <p:spPr>
            <a:xfrm>
              <a:off x="3635896" y="2037782"/>
              <a:ext cx="540000" cy="540000"/>
            </a:xfrm>
            <a:prstGeom prst="rect">
              <a:avLst/>
            </a:prstGeom>
            <a:grpFill/>
            <a:ln w="12700" cap="flat" cmpd="sng" algn="ctr">
              <a:noFill/>
              <a:prstDash val="solid"/>
            </a:ln>
            <a:effectLst/>
          </p:spPr>
          <p:txBody>
            <a:bodyPr rtlCol="0" anchor="ctr"/>
            <a:lstStyle/>
            <a:p>
              <a:pPr marL="0" marR="0" lvl="0" indent="0" algn="ctr" defTabSz="1218936"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dirty="0">
                <a:ln>
                  <a:noFill/>
                </a:ln>
                <a:solidFill>
                  <a:srgbClr val="FFFFFF"/>
                </a:solidFill>
                <a:effectLst/>
                <a:uLnTx/>
                <a:uFillTx/>
                <a:latin typeface="Impact" panose="020B0806030902050204" pitchFamily="34" charset="0"/>
                <a:ea typeface="微软雅黑"/>
                <a:cs typeface="+mn-cs"/>
              </a:endParaRPr>
            </a:p>
          </p:txBody>
        </p:sp>
        <p:sp>
          <p:nvSpPr>
            <p:cNvPr id="15" name="TextBox 45"/>
            <p:cNvSpPr txBox="1"/>
            <p:nvPr/>
          </p:nvSpPr>
          <p:spPr>
            <a:xfrm>
              <a:off x="3635896" y="2123159"/>
              <a:ext cx="540000" cy="369247"/>
            </a:xfrm>
            <a:prstGeom prst="rect">
              <a:avLst/>
            </a:prstGeom>
            <a:grpFill/>
            <a:ln>
              <a:noFill/>
            </a:ln>
          </p:spPr>
          <p:txBody>
            <a:bodyPr wrap="square" rtlCol="0" anchor="ctr" anchorCtr="0">
              <a:spAutoFit/>
            </a:bodyPr>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rgbClr val="FFFFFF"/>
                  </a:solidFill>
                  <a:effectLst/>
                  <a:uLnTx/>
                  <a:uFillTx/>
                  <a:latin typeface="Impact" panose="020B0806030902050204" pitchFamily="34" charset="0"/>
                  <a:ea typeface="微软雅黑"/>
                </a:rPr>
                <a:t>02</a:t>
              </a:r>
              <a:endParaRPr kumimoji="0" lang="zh-CN" altLang="en-US" sz="2600" b="0" i="0" u="none" strike="noStrike" kern="0" cap="none" spc="0" normalizeH="0" baseline="0" noProof="0" dirty="0">
                <a:ln>
                  <a:noFill/>
                </a:ln>
                <a:solidFill>
                  <a:srgbClr val="FFFFFF"/>
                </a:solidFill>
                <a:effectLst/>
                <a:uLnTx/>
                <a:uFillTx/>
                <a:latin typeface="Impact" panose="020B0806030902050204" pitchFamily="34" charset="0"/>
                <a:ea typeface="微软雅黑"/>
              </a:endParaRPr>
            </a:p>
          </p:txBody>
        </p:sp>
      </p:grpSp>
      <p:sp>
        <p:nvSpPr>
          <p:cNvPr id="16" name="矩形 15"/>
          <p:cNvSpPr/>
          <p:nvPr/>
        </p:nvSpPr>
        <p:spPr>
          <a:xfrm>
            <a:off x="6202653" y="3288861"/>
            <a:ext cx="5485359" cy="720167"/>
          </a:xfrm>
          <a:prstGeom prst="rect">
            <a:avLst/>
          </a:prstGeom>
          <a:noFill/>
          <a:ln w="19050" cap="flat" cmpd="sng" algn="ctr">
            <a:solidFill>
              <a:srgbClr val="A92F2F"/>
            </a:solidFill>
            <a:prstDash val="solid"/>
          </a:ln>
          <a:effectLst/>
        </p:spPr>
        <p:txBody>
          <a:bodyPr lIns="121891" tIns="60945" rIns="121891" bIns="60945" rtlCol="0" anchor="ctr"/>
          <a:lstStyle/>
          <a:p>
            <a:pPr marL="0" marR="0" lvl="0" indent="0" defTabSz="1218936"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bg1">
                    <a:lumMod val="50000"/>
                  </a:schemeClr>
                </a:solidFill>
                <a:effectLst/>
                <a:uLnTx/>
                <a:uFillTx/>
                <a:latin typeface="Impact" panose="020B0806030902050204" pitchFamily="34" charset="0"/>
                <a:ea typeface="微软雅黑"/>
                <a:cs typeface="+mn-cs"/>
              </a:rPr>
              <a:t>推动全面从严治党向基层延伸</a:t>
            </a:r>
          </a:p>
        </p:txBody>
      </p:sp>
      <p:grpSp>
        <p:nvGrpSpPr>
          <p:cNvPr id="17" name="组合 16"/>
          <p:cNvGrpSpPr/>
          <p:nvPr/>
        </p:nvGrpSpPr>
        <p:grpSpPr>
          <a:xfrm>
            <a:off x="5352133" y="4102432"/>
            <a:ext cx="719907" cy="720167"/>
            <a:chOff x="3635896" y="2647819"/>
            <a:chExt cx="540000" cy="540000"/>
          </a:xfrm>
          <a:solidFill>
            <a:srgbClr val="C00000"/>
          </a:solidFill>
        </p:grpSpPr>
        <p:sp>
          <p:nvSpPr>
            <p:cNvPr id="18" name="矩形 17"/>
            <p:cNvSpPr/>
            <p:nvPr/>
          </p:nvSpPr>
          <p:spPr>
            <a:xfrm>
              <a:off x="3635896" y="2647819"/>
              <a:ext cx="540000" cy="540000"/>
            </a:xfrm>
            <a:prstGeom prst="rect">
              <a:avLst/>
            </a:prstGeom>
            <a:grpFill/>
            <a:ln w="12700" cap="flat" cmpd="sng" algn="ctr">
              <a:noFill/>
              <a:prstDash val="solid"/>
            </a:ln>
            <a:effectLst/>
          </p:spPr>
          <p:txBody>
            <a:bodyPr rtlCol="0" anchor="ctr"/>
            <a:lstStyle/>
            <a:p>
              <a:pPr marL="0" marR="0" lvl="0" indent="0" algn="ctr" defTabSz="1218936"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dirty="0">
                <a:ln>
                  <a:noFill/>
                </a:ln>
                <a:solidFill>
                  <a:srgbClr val="FFFFFF"/>
                </a:solidFill>
                <a:effectLst/>
                <a:uLnTx/>
                <a:uFillTx/>
                <a:latin typeface="Impact" panose="020B0806030902050204" pitchFamily="34" charset="0"/>
                <a:ea typeface="微软雅黑"/>
                <a:cs typeface="+mn-cs"/>
              </a:endParaRPr>
            </a:p>
          </p:txBody>
        </p:sp>
        <p:sp>
          <p:nvSpPr>
            <p:cNvPr id="19" name="TextBox 45"/>
            <p:cNvSpPr txBox="1"/>
            <p:nvPr/>
          </p:nvSpPr>
          <p:spPr>
            <a:xfrm>
              <a:off x="3635896" y="2733196"/>
              <a:ext cx="540000" cy="369247"/>
            </a:xfrm>
            <a:prstGeom prst="rect">
              <a:avLst/>
            </a:prstGeom>
            <a:grpFill/>
            <a:ln>
              <a:noFill/>
            </a:ln>
          </p:spPr>
          <p:txBody>
            <a:bodyPr wrap="square" rtlCol="0" anchor="ctr" anchorCtr="0">
              <a:spAutoFit/>
            </a:bodyPr>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rgbClr val="FFFFFF"/>
                  </a:solidFill>
                  <a:effectLst/>
                  <a:uLnTx/>
                  <a:uFillTx/>
                  <a:latin typeface="Impact" panose="020B0806030902050204" pitchFamily="34" charset="0"/>
                  <a:ea typeface="微软雅黑"/>
                </a:rPr>
                <a:t>03</a:t>
              </a:r>
              <a:endParaRPr kumimoji="0" lang="zh-CN" altLang="en-US" sz="2600" b="0" i="0" u="none" strike="noStrike" kern="0" cap="none" spc="0" normalizeH="0" baseline="0" noProof="0" dirty="0">
                <a:ln>
                  <a:noFill/>
                </a:ln>
                <a:solidFill>
                  <a:srgbClr val="FFFFFF"/>
                </a:solidFill>
                <a:effectLst/>
                <a:uLnTx/>
                <a:uFillTx/>
                <a:latin typeface="Impact" panose="020B0806030902050204" pitchFamily="34" charset="0"/>
                <a:ea typeface="微软雅黑"/>
              </a:endParaRPr>
            </a:p>
          </p:txBody>
        </p:sp>
      </p:grpSp>
      <p:sp>
        <p:nvSpPr>
          <p:cNvPr id="20" name="矩形 19"/>
          <p:cNvSpPr/>
          <p:nvPr/>
        </p:nvSpPr>
        <p:spPr>
          <a:xfrm>
            <a:off x="6202653" y="4102432"/>
            <a:ext cx="5485359" cy="720167"/>
          </a:xfrm>
          <a:prstGeom prst="rect">
            <a:avLst/>
          </a:prstGeom>
          <a:noFill/>
          <a:ln w="19050" cap="flat" cmpd="sng" algn="ctr">
            <a:solidFill>
              <a:srgbClr val="A92F2F"/>
            </a:solidFill>
            <a:prstDash val="solid"/>
          </a:ln>
          <a:effectLst/>
        </p:spPr>
        <p:txBody>
          <a:bodyPr lIns="121891" tIns="60945" rIns="121891" bIns="60945" rtlCol="0" anchor="ctr"/>
          <a:lstStyle/>
          <a:p>
            <a:pPr marL="0" marR="0" lvl="0" indent="0" defTabSz="1218936"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bg1">
                    <a:lumMod val="50000"/>
                  </a:schemeClr>
                </a:solidFill>
                <a:effectLst/>
                <a:uLnTx/>
                <a:uFillTx/>
                <a:latin typeface="Impact" panose="020B0806030902050204" pitchFamily="34" charset="0"/>
                <a:ea typeface="微软雅黑"/>
                <a:cs typeface="+mn-cs"/>
              </a:rPr>
              <a:t>巩固拓展党的群众路线教育实践活动和“三严三实”专题教育成果</a:t>
            </a:r>
          </a:p>
        </p:txBody>
      </p:sp>
      <p:grpSp>
        <p:nvGrpSpPr>
          <p:cNvPr id="21" name="组合 20"/>
          <p:cNvGrpSpPr/>
          <p:nvPr/>
        </p:nvGrpSpPr>
        <p:grpSpPr>
          <a:xfrm>
            <a:off x="5352133" y="4916003"/>
            <a:ext cx="719907" cy="720167"/>
            <a:chOff x="3635896" y="3257856"/>
            <a:chExt cx="540000" cy="540000"/>
          </a:xfrm>
          <a:solidFill>
            <a:srgbClr val="C00000"/>
          </a:solidFill>
        </p:grpSpPr>
        <p:sp>
          <p:nvSpPr>
            <p:cNvPr id="22" name="矩形 21"/>
            <p:cNvSpPr/>
            <p:nvPr/>
          </p:nvSpPr>
          <p:spPr>
            <a:xfrm>
              <a:off x="3635896" y="3257856"/>
              <a:ext cx="540000" cy="540000"/>
            </a:xfrm>
            <a:prstGeom prst="rect">
              <a:avLst/>
            </a:prstGeom>
            <a:grpFill/>
            <a:ln w="12700" cap="flat" cmpd="sng" algn="ctr">
              <a:noFill/>
              <a:prstDash val="solid"/>
            </a:ln>
            <a:effectLst/>
          </p:spPr>
          <p:txBody>
            <a:bodyPr rtlCol="0" anchor="ctr"/>
            <a:lstStyle/>
            <a:p>
              <a:pPr marL="0" marR="0" lvl="0" indent="0" algn="ctr" defTabSz="1218936" eaLnBrk="1" fontAlgn="auto" latinLnBrk="0" hangingPunct="1">
                <a:lnSpc>
                  <a:spcPct val="100000"/>
                </a:lnSpc>
                <a:spcBef>
                  <a:spcPts val="0"/>
                </a:spcBef>
                <a:spcAft>
                  <a:spcPts val="0"/>
                </a:spcAft>
                <a:buClrTx/>
                <a:buSzTx/>
                <a:buFontTx/>
                <a:buNone/>
                <a:tabLst/>
                <a:defRPr/>
              </a:pPr>
              <a:endParaRPr kumimoji="0" lang="zh-CN" altLang="en-US" sz="1900" b="0" i="0" u="none" strike="noStrike" kern="0" cap="none" spc="0" normalizeH="0" baseline="0" noProof="0" dirty="0">
                <a:ln>
                  <a:noFill/>
                </a:ln>
                <a:solidFill>
                  <a:srgbClr val="FFFFFF"/>
                </a:solidFill>
                <a:effectLst/>
                <a:uLnTx/>
                <a:uFillTx/>
                <a:latin typeface="Impact" panose="020B0806030902050204" pitchFamily="34" charset="0"/>
                <a:ea typeface="微软雅黑"/>
                <a:cs typeface="+mn-cs"/>
              </a:endParaRPr>
            </a:p>
          </p:txBody>
        </p:sp>
        <p:sp>
          <p:nvSpPr>
            <p:cNvPr id="23" name="TextBox 45"/>
            <p:cNvSpPr txBox="1"/>
            <p:nvPr/>
          </p:nvSpPr>
          <p:spPr>
            <a:xfrm>
              <a:off x="3635896" y="3343233"/>
              <a:ext cx="540000" cy="369247"/>
            </a:xfrm>
            <a:prstGeom prst="rect">
              <a:avLst/>
            </a:prstGeom>
            <a:grpFill/>
            <a:ln>
              <a:noFill/>
            </a:ln>
          </p:spPr>
          <p:txBody>
            <a:bodyPr wrap="square" rtlCol="0" anchor="ctr" anchorCtr="0">
              <a:spAutoFit/>
            </a:bodyPr>
            <a:lstStyle/>
            <a:p>
              <a:pPr marL="0" marR="0" lvl="0" indent="0" algn="ctr" defTabSz="1218936" eaLnBrk="1" fontAlgn="auto" latinLnBrk="0" hangingPunct="1">
                <a:lnSpc>
                  <a:spcPct val="100000"/>
                </a:lnSpc>
                <a:spcBef>
                  <a:spcPts val="0"/>
                </a:spcBef>
                <a:spcAft>
                  <a:spcPts val="0"/>
                </a:spcAft>
                <a:buClrTx/>
                <a:buSzTx/>
                <a:buFontTx/>
                <a:buNone/>
                <a:tabLst/>
                <a:defRPr/>
              </a:pPr>
              <a:r>
                <a:rPr kumimoji="0" lang="en-US" altLang="zh-CN" sz="2600" b="0" i="0" u="none" strike="noStrike" kern="0" cap="none" spc="0" normalizeH="0" baseline="0" noProof="0" dirty="0">
                  <a:ln>
                    <a:noFill/>
                  </a:ln>
                  <a:solidFill>
                    <a:srgbClr val="FFFFFF"/>
                  </a:solidFill>
                  <a:effectLst/>
                  <a:uLnTx/>
                  <a:uFillTx/>
                  <a:latin typeface="Impact" panose="020B0806030902050204" pitchFamily="34" charset="0"/>
                  <a:ea typeface="微软雅黑"/>
                </a:rPr>
                <a:t>04</a:t>
              </a:r>
              <a:endParaRPr kumimoji="0" lang="zh-CN" altLang="en-US" sz="2600" b="0" i="0" u="none" strike="noStrike" kern="0" cap="none" spc="0" normalizeH="0" baseline="0" noProof="0" dirty="0">
                <a:ln>
                  <a:noFill/>
                </a:ln>
                <a:solidFill>
                  <a:srgbClr val="FFFFFF"/>
                </a:solidFill>
                <a:effectLst/>
                <a:uLnTx/>
                <a:uFillTx/>
                <a:latin typeface="Impact" panose="020B0806030902050204" pitchFamily="34" charset="0"/>
                <a:ea typeface="微软雅黑"/>
              </a:endParaRPr>
            </a:p>
          </p:txBody>
        </p:sp>
      </p:grpSp>
      <p:sp>
        <p:nvSpPr>
          <p:cNvPr id="24" name="矩形 23"/>
          <p:cNvSpPr/>
          <p:nvPr/>
        </p:nvSpPr>
        <p:spPr>
          <a:xfrm>
            <a:off x="6202653" y="4916003"/>
            <a:ext cx="5485359" cy="720167"/>
          </a:xfrm>
          <a:prstGeom prst="rect">
            <a:avLst/>
          </a:prstGeom>
          <a:noFill/>
          <a:ln w="19050" cap="flat" cmpd="sng" algn="ctr">
            <a:solidFill>
              <a:srgbClr val="A92F2F"/>
            </a:solidFill>
            <a:prstDash val="solid"/>
          </a:ln>
          <a:effectLst/>
        </p:spPr>
        <p:txBody>
          <a:bodyPr lIns="121891" tIns="60945" rIns="121891" bIns="60945" rtlCol="0" anchor="ctr"/>
          <a:lstStyle/>
          <a:p>
            <a:pPr marL="0" marR="0" lvl="0" indent="0" defTabSz="1218936"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bg1">
                    <a:lumMod val="50000"/>
                  </a:schemeClr>
                </a:solidFill>
                <a:effectLst/>
                <a:uLnTx/>
                <a:uFillTx/>
                <a:latin typeface="Impact" panose="020B0806030902050204" pitchFamily="34" charset="0"/>
                <a:ea typeface="微软雅黑"/>
                <a:cs typeface="+mn-cs"/>
              </a:rPr>
              <a:t>进一步解决党员队伍在思想、组织、作风、纪律等方面存在的问题</a:t>
            </a:r>
          </a:p>
        </p:txBody>
      </p:sp>
      <p:sp>
        <p:nvSpPr>
          <p:cNvPr id="25" name="矩形 24"/>
          <p:cNvSpPr/>
          <p:nvPr/>
        </p:nvSpPr>
        <p:spPr bwMode="auto">
          <a:xfrm>
            <a:off x="507379" y="2475290"/>
            <a:ext cx="4634184" cy="3160880"/>
          </a:xfrm>
          <a:prstGeom prst="rect">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40288936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500" fill="hold"/>
                                        <p:tgtEl>
                                          <p:spTgt spid="7"/>
                                        </p:tgtEl>
                                        <p:attrNameLst>
                                          <p:attrName>ppt_w</p:attrName>
                                        </p:attrNameLst>
                                      </p:cBhvr>
                                      <p:tavLst>
                                        <p:tav tm="0">
                                          <p:val>
                                            <p:fltVal val="0"/>
                                          </p:val>
                                        </p:tav>
                                        <p:tav tm="100000">
                                          <p:val>
                                            <p:strVal val="#ppt_w"/>
                                          </p:val>
                                        </p:tav>
                                      </p:tavLst>
                                    </p:anim>
                                    <p:anim calcmode="lin" valueType="num">
                                      <p:cBhvr>
                                        <p:cTn id="12" dur="1500" fill="hold"/>
                                        <p:tgtEl>
                                          <p:spTgt spid="7"/>
                                        </p:tgtEl>
                                        <p:attrNameLst>
                                          <p:attrName>ppt_h</p:attrName>
                                        </p:attrNameLst>
                                      </p:cBhvr>
                                      <p:tavLst>
                                        <p:tav tm="0">
                                          <p:val>
                                            <p:fltVal val="0"/>
                                          </p:val>
                                        </p:tav>
                                        <p:tav tm="100000">
                                          <p:val>
                                            <p:strVal val="#ppt_h"/>
                                          </p:val>
                                        </p:tav>
                                      </p:tavLst>
                                    </p:anim>
                                    <p:anim calcmode="lin" valueType="num">
                                      <p:cBhvr>
                                        <p:cTn id="13" dur="1500" fill="hold"/>
                                        <p:tgtEl>
                                          <p:spTgt spid="7"/>
                                        </p:tgtEl>
                                        <p:attrNameLst>
                                          <p:attrName>style.rotation</p:attrName>
                                        </p:attrNameLst>
                                      </p:cBhvr>
                                      <p:tavLst>
                                        <p:tav tm="0">
                                          <p:val>
                                            <p:fltVal val="90"/>
                                          </p:val>
                                        </p:tav>
                                        <p:tav tm="100000">
                                          <p:val>
                                            <p:fltVal val="0"/>
                                          </p:val>
                                        </p:tav>
                                      </p:tavLst>
                                    </p:anim>
                                    <p:animEffect transition="in" filter="fade">
                                      <p:cBhvr>
                                        <p:cTn id="14" dur="1500"/>
                                        <p:tgtEl>
                                          <p:spTgt spid="7"/>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1250"/>
                                        <p:tgtEl>
                                          <p:spTgt spid="12"/>
                                        </p:tgtEl>
                                      </p:cBhvr>
                                    </p:animEffect>
                                  </p:childTnLst>
                                </p:cTn>
                              </p:par>
                            </p:childTnLst>
                          </p:cTn>
                        </p:par>
                        <p:par>
                          <p:cTn id="19" fill="hold">
                            <p:stCondLst>
                              <p:cond delay="3250"/>
                            </p:stCondLst>
                            <p:childTnLst>
                              <p:par>
                                <p:cTn id="20" presetID="31"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500" fill="hold"/>
                                        <p:tgtEl>
                                          <p:spTgt spid="13"/>
                                        </p:tgtEl>
                                        <p:attrNameLst>
                                          <p:attrName>ppt_w</p:attrName>
                                        </p:attrNameLst>
                                      </p:cBhvr>
                                      <p:tavLst>
                                        <p:tav tm="0">
                                          <p:val>
                                            <p:fltVal val="0"/>
                                          </p:val>
                                        </p:tav>
                                        <p:tav tm="100000">
                                          <p:val>
                                            <p:strVal val="#ppt_w"/>
                                          </p:val>
                                        </p:tav>
                                      </p:tavLst>
                                    </p:anim>
                                    <p:anim calcmode="lin" valueType="num">
                                      <p:cBhvr>
                                        <p:cTn id="23" dur="1500" fill="hold"/>
                                        <p:tgtEl>
                                          <p:spTgt spid="13"/>
                                        </p:tgtEl>
                                        <p:attrNameLst>
                                          <p:attrName>ppt_h</p:attrName>
                                        </p:attrNameLst>
                                      </p:cBhvr>
                                      <p:tavLst>
                                        <p:tav tm="0">
                                          <p:val>
                                            <p:fltVal val="0"/>
                                          </p:val>
                                        </p:tav>
                                        <p:tav tm="100000">
                                          <p:val>
                                            <p:strVal val="#ppt_h"/>
                                          </p:val>
                                        </p:tav>
                                      </p:tavLst>
                                    </p:anim>
                                    <p:anim calcmode="lin" valueType="num">
                                      <p:cBhvr>
                                        <p:cTn id="24" dur="1500" fill="hold"/>
                                        <p:tgtEl>
                                          <p:spTgt spid="13"/>
                                        </p:tgtEl>
                                        <p:attrNameLst>
                                          <p:attrName>style.rotation</p:attrName>
                                        </p:attrNameLst>
                                      </p:cBhvr>
                                      <p:tavLst>
                                        <p:tav tm="0">
                                          <p:val>
                                            <p:fltVal val="90"/>
                                          </p:val>
                                        </p:tav>
                                        <p:tav tm="100000">
                                          <p:val>
                                            <p:fltVal val="0"/>
                                          </p:val>
                                        </p:tav>
                                      </p:tavLst>
                                    </p:anim>
                                    <p:animEffect transition="in" filter="fade">
                                      <p:cBhvr>
                                        <p:cTn id="25" dur="1500"/>
                                        <p:tgtEl>
                                          <p:spTgt spid="13"/>
                                        </p:tgtEl>
                                      </p:cBhvr>
                                    </p:animEffect>
                                  </p:childTnLst>
                                </p:cTn>
                              </p:par>
                            </p:childTnLst>
                          </p:cTn>
                        </p:par>
                        <p:par>
                          <p:cTn id="26" fill="hold">
                            <p:stCondLst>
                              <p:cond delay="4750"/>
                            </p:stCondLst>
                            <p:childTnLst>
                              <p:par>
                                <p:cTn id="27" presetID="42"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250"/>
                                        <p:tgtEl>
                                          <p:spTgt spid="16"/>
                                        </p:tgtEl>
                                      </p:cBhvr>
                                    </p:animEffect>
                                    <p:anim calcmode="lin" valueType="num">
                                      <p:cBhvr>
                                        <p:cTn id="30" dur="1250" fill="hold"/>
                                        <p:tgtEl>
                                          <p:spTgt spid="16"/>
                                        </p:tgtEl>
                                        <p:attrNameLst>
                                          <p:attrName>ppt_x</p:attrName>
                                        </p:attrNameLst>
                                      </p:cBhvr>
                                      <p:tavLst>
                                        <p:tav tm="0">
                                          <p:val>
                                            <p:strVal val="#ppt_x"/>
                                          </p:val>
                                        </p:tav>
                                        <p:tav tm="100000">
                                          <p:val>
                                            <p:strVal val="#ppt_x"/>
                                          </p:val>
                                        </p:tav>
                                      </p:tavLst>
                                    </p:anim>
                                    <p:anim calcmode="lin" valueType="num">
                                      <p:cBhvr>
                                        <p:cTn id="31" dur="1250" fill="hold"/>
                                        <p:tgtEl>
                                          <p:spTgt spid="16"/>
                                        </p:tgtEl>
                                        <p:attrNameLst>
                                          <p:attrName>ppt_y</p:attrName>
                                        </p:attrNameLst>
                                      </p:cBhvr>
                                      <p:tavLst>
                                        <p:tav tm="0">
                                          <p:val>
                                            <p:strVal val="#ppt_y+.1"/>
                                          </p:val>
                                        </p:tav>
                                        <p:tav tm="100000">
                                          <p:val>
                                            <p:strVal val="#ppt_y"/>
                                          </p:val>
                                        </p:tav>
                                      </p:tavLst>
                                    </p:anim>
                                  </p:childTnLst>
                                </p:cTn>
                              </p:par>
                            </p:childTnLst>
                          </p:cTn>
                        </p:par>
                        <p:par>
                          <p:cTn id="32" fill="hold">
                            <p:stCondLst>
                              <p:cond delay="6000"/>
                            </p:stCondLst>
                            <p:childTnLst>
                              <p:par>
                                <p:cTn id="33" presetID="31" presetClass="entr" presetSubtype="0"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1500" fill="hold"/>
                                        <p:tgtEl>
                                          <p:spTgt spid="17"/>
                                        </p:tgtEl>
                                        <p:attrNameLst>
                                          <p:attrName>ppt_w</p:attrName>
                                        </p:attrNameLst>
                                      </p:cBhvr>
                                      <p:tavLst>
                                        <p:tav tm="0">
                                          <p:val>
                                            <p:fltVal val="0"/>
                                          </p:val>
                                        </p:tav>
                                        <p:tav tm="100000">
                                          <p:val>
                                            <p:strVal val="#ppt_w"/>
                                          </p:val>
                                        </p:tav>
                                      </p:tavLst>
                                    </p:anim>
                                    <p:anim calcmode="lin" valueType="num">
                                      <p:cBhvr>
                                        <p:cTn id="36" dur="1500" fill="hold"/>
                                        <p:tgtEl>
                                          <p:spTgt spid="17"/>
                                        </p:tgtEl>
                                        <p:attrNameLst>
                                          <p:attrName>ppt_h</p:attrName>
                                        </p:attrNameLst>
                                      </p:cBhvr>
                                      <p:tavLst>
                                        <p:tav tm="0">
                                          <p:val>
                                            <p:fltVal val="0"/>
                                          </p:val>
                                        </p:tav>
                                        <p:tav tm="100000">
                                          <p:val>
                                            <p:strVal val="#ppt_h"/>
                                          </p:val>
                                        </p:tav>
                                      </p:tavLst>
                                    </p:anim>
                                    <p:anim calcmode="lin" valueType="num">
                                      <p:cBhvr>
                                        <p:cTn id="37" dur="1500" fill="hold"/>
                                        <p:tgtEl>
                                          <p:spTgt spid="17"/>
                                        </p:tgtEl>
                                        <p:attrNameLst>
                                          <p:attrName>style.rotation</p:attrName>
                                        </p:attrNameLst>
                                      </p:cBhvr>
                                      <p:tavLst>
                                        <p:tav tm="0">
                                          <p:val>
                                            <p:fltVal val="90"/>
                                          </p:val>
                                        </p:tav>
                                        <p:tav tm="100000">
                                          <p:val>
                                            <p:fltVal val="0"/>
                                          </p:val>
                                        </p:tav>
                                      </p:tavLst>
                                    </p:anim>
                                    <p:animEffect transition="in" filter="fade">
                                      <p:cBhvr>
                                        <p:cTn id="38" dur="1500"/>
                                        <p:tgtEl>
                                          <p:spTgt spid="17"/>
                                        </p:tgtEl>
                                      </p:cBhvr>
                                    </p:animEffect>
                                  </p:childTnLst>
                                </p:cTn>
                              </p:par>
                            </p:childTnLst>
                          </p:cTn>
                        </p:par>
                        <p:par>
                          <p:cTn id="39" fill="hold">
                            <p:stCondLst>
                              <p:cond delay="7500"/>
                            </p:stCondLst>
                            <p:childTnLst>
                              <p:par>
                                <p:cTn id="40" presetID="16" presetClass="entr" presetSubtype="21"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barn(inVertical)">
                                      <p:cBhvr>
                                        <p:cTn id="42" dur="1250"/>
                                        <p:tgtEl>
                                          <p:spTgt spid="20"/>
                                        </p:tgtEl>
                                      </p:cBhvr>
                                    </p:animEffect>
                                  </p:childTnLst>
                                </p:cTn>
                              </p:par>
                            </p:childTnLst>
                          </p:cTn>
                        </p:par>
                        <p:par>
                          <p:cTn id="43" fill="hold">
                            <p:stCondLst>
                              <p:cond delay="8750"/>
                            </p:stCondLst>
                            <p:childTnLst>
                              <p:par>
                                <p:cTn id="44" presetID="31" presetClass="entr" presetSubtype="0"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1500" fill="hold"/>
                                        <p:tgtEl>
                                          <p:spTgt spid="21"/>
                                        </p:tgtEl>
                                        <p:attrNameLst>
                                          <p:attrName>ppt_w</p:attrName>
                                        </p:attrNameLst>
                                      </p:cBhvr>
                                      <p:tavLst>
                                        <p:tav tm="0">
                                          <p:val>
                                            <p:fltVal val="0"/>
                                          </p:val>
                                        </p:tav>
                                        <p:tav tm="100000">
                                          <p:val>
                                            <p:strVal val="#ppt_w"/>
                                          </p:val>
                                        </p:tav>
                                      </p:tavLst>
                                    </p:anim>
                                    <p:anim calcmode="lin" valueType="num">
                                      <p:cBhvr>
                                        <p:cTn id="47" dur="1500" fill="hold"/>
                                        <p:tgtEl>
                                          <p:spTgt spid="21"/>
                                        </p:tgtEl>
                                        <p:attrNameLst>
                                          <p:attrName>ppt_h</p:attrName>
                                        </p:attrNameLst>
                                      </p:cBhvr>
                                      <p:tavLst>
                                        <p:tav tm="0">
                                          <p:val>
                                            <p:fltVal val="0"/>
                                          </p:val>
                                        </p:tav>
                                        <p:tav tm="100000">
                                          <p:val>
                                            <p:strVal val="#ppt_h"/>
                                          </p:val>
                                        </p:tav>
                                      </p:tavLst>
                                    </p:anim>
                                    <p:anim calcmode="lin" valueType="num">
                                      <p:cBhvr>
                                        <p:cTn id="48" dur="1500" fill="hold"/>
                                        <p:tgtEl>
                                          <p:spTgt spid="21"/>
                                        </p:tgtEl>
                                        <p:attrNameLst>
                                          <p:attrName>style.rotation</p:attrName>
                                        </p:attrNameLst>
                                      </p:cBhvr>
                                      <p:tavLst>
                                        <p:tav tm="0">
                                          <p:val>
                                            <p:fltVal val="90"/>
                                          </p:val>
                                        </p:tav>
                                        <p:tav tm="100000">
                                          <p:val>
                                            <p:fltVal val="0"/>
                                          </p:val>
                                        </p:tav>
                                      </p:tavLst>
                                    </p:anim>
                                    <p:animEffect transition="in" filter="fade">
                                      <p:cBhvr>
                                        <p:cTn id="49" dur="1500"/>
                                        <p:tgtEl>
                                          <p:spTgt spid="21"/>
                                        </p:tgtEl>
                                      </p:cBhvr>
                                    </p:animEffect>
                                  </p:childTnLst>
                                </p:cTn>
                              </p:par>
                            </p:childTnLst>
                          </p:cTn>
                        </p:par>
                        <p:par>
                          <p:cTn id="50" fill="hold">
                            <p:stCondLst>
                              <p:cond delay="10250"/>
                            </p:stCondLst>
                            <p:childTnLst>
                              <p:par>
                                <p:cTn id="51" presetID="22" presetClass="entr" presetSubtype="8"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left)">
                                      <p:cBhvr>
                                        <p:cTn id="53" dur="750"/>
                                        <p:tgtEl>
                                          <p:spTgt spid="24"/>
                                        </p:tgtEl>
                                      </p:cBhvr>
                                    </p:animEffect>
                                  </p:childTnLst>
                                </p:cTn>
                              </p:par>
                              <p:par>
                                <p:cTn id="54" presetID="42" presetClass="entr" presetSubtype="0" fill="hold" grpId="0" nodeType="withEffect">
                                  <p:stCondLst>
                                    <p:cond delay="175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1000"/>
                                        <p:tgtEl>
                                          <p:spTgt spid="25"/>
                                        </p:tgtEl>
                                      </p:cBhvr>
                                    </p:animEffect>
                                    <p:anim calcmode="lin" valueType="num">
                                      <p:cBhvr>
                                        <p:cTn id="57" dur="1000" fill="hold"/>
                                        <p:tgtEl>
                                          <p:spTgt spid="25"/>
                                        </p:tgtEl>
                                        <p:attrNameLst>
                                          <p:attrName>ppt_x</p:attrName>
                                        </p:attrNameLst>
                                      </p:cBhvr>
                                      <p:tavLst>
                                        <p:tav tm="0">
                                          <p:val>
                                            <p:strVal val="#ppt_x"/>
                                          </p:val>
                                        </p:tav>
                                        <p:tav tm="100000">
                                          <p:val>
                                            <p:strVal val="#ppt_x"/>
                                          </p:val>
                                        </p:tav>
                                      </p:tavLst>
                                    </p:anim>
                                    <p:anim calcmode="lin" valueType="num">
                                      <p:cBhvr>
                                        <p:cTn id="5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6" grpId="0" animBg="1"/>
      <p:bldP spid="20" grpId="0" animBg="1"/>
      <p:bldP spid="24" grpId="0" animBg="1"/>
      <p:bldP spid="2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8" y="1"/>
            <a:ext cx="12209461" cy="974430"/>
            <a:chOff x="-19048" y="1"/>
            <a:chExt cx="12209461" cy="974430"/>
          </a:xfrm>
        </p:grpSpPr>
        <p:grpSp>
          <p:nvGrpSpPr>
            <p:cNvPr id="4" name="组合 3"/>
            <p:cNvGrpSpPr/>
            <p:nvPr/>
          </p:nvGrpSpPr>
          <p:grpSpPr>
            <a:xfrm>
              <a:off x="-19048" y="274169"/>
              <a:ext cx="12209461" cy="657079"/>
              <a:chOff x="-19048" y="530361"/>
              <a:chExt cx="12209461" cy="657079"/>
            </a:xfrm>
          </p:grpSpPr>
          <p:sp>
            <p:nvSpPr>
              <p:cNvPr id="2" name="矩形 1"/>
              <p:cNvSpPr/>
              <p:nvPr/>
            </p:nvSpPr>
            <p:spPr>
              <a:xfrm>
                <a:off x="-19048" y="1141721"/>
                <a:ext cx="12209461"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2572395" y="530361"/>
                <a:ext cx="3262432" cy="461666"/>
              </a:xfrm>
              <a:prstGeom prst="rect">
                <a:avLst/>
              </a:prstGeom>
              <a:noFill/>
            </p:spPr>
            <p:txBody>
              <a:bodyPr wrap="non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点击输入相关文字标题</a:t>
                </a:r>
              </a:p>
            </p:txBody>
          </p:sp>
        </p:grpSp>
        <p:pic>
          <p:nvPicPr>
            <p:cNvPr id="9" name="Picture 3" descr="F:\PPT加油\5. PS素材\四讲四有\烈士简约背景 可用\PPT尺寸.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9048" y="1"/>
              <a:ext cx="2438398" cy="97443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PA_淘宝店chenying0907出品 26"/>
          <p:cNvSpPr>
            <a:spLocks noChangeArrowheads="1"/>
          </p:cNvSpPr>
          <p:nvPr>
            <p:custDataLst>
              <p:tags r:id="rId1"/>
            </p:custDataLst>
          </p:nvPr>
        </p:nvSpPr>
        <p:spPr bwMode="auto">
          <a:xfrm>
            <a:off x="7747000" y="1559376"/>
            <a:ext cx="2489200" cy="4921250"/>
          </a:xfrm>
          <a:prstGeom prst="rect">
            <a:avLst/>
          </a:prstGeom>
          <a:noFill/>
          <a:ln>
            <a:solidFill>
              <a:srgbClr val="C00000"/>
            </a:solid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 name="PA_淘宝店chenying0907出品 25"/>
          <p:cNvSpPr>
            <a:spLocks noChangeArrowheads="1"/>
          </p:cNvSpPr>
          <p:nvPr>
            <p:custDataLst>
              <p:tags r:id="rId2"/>
            </p:custDataLst>
          </p:nvPr>
        </p:nvSpPr>
        <p:spPr bwMode="auto">
          <a:xfrm>
            <a:off x="4756150" y="1559376"/>
            <a:ext cx="2490788" cy="4921250"/>
          </a:xfrm>
          <a:prstGeom prst="rect">
            <a:avLst/>
          </a:prstGeom>
          <a:noFill/>
          <a:ln>
            <a:solidFill>
              <a:srgbClr val="C00000"/>
            </a:solid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 name="PA_淘宝店chenying0907出品 24"/>
          <p:cNvSpPr>
            <a:spLocks noChangeArrowheads="1"/>
          </p:cNvSpPr>
          <p:nvPr>
            <p:custDataLst>
              <p:tags r:id="rId3"/>
            </p:custDataLst>
          </p:nvPr>
        </p:nvSpPr>
        <p:spPr bwMode="auto">
          <a:xfrm>
            <a:off x="1778000" y="1559376"/>
            <a:ext cx="2490788" cy="4921250"/>
          </a:xfrm>
          <a:prstGeom prst="rect">
            <a:avLst/>
          </a:prstGeom>
          <a:noFill/>
          <a:ln>
            <a:solidFill>
              <a:srgbClr val="C00000"/>
            </a:solid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2" name="淘宝店chenying0907出品 2"/>
          <p:cNvSpPr>
            <a:spLocks noChangeArrowheads="1"/>
          </p:cNvSpPr>
          <p:nvPr/>
        </p:nvSpPr>
        <p:spPr bwMode="auto">
          <a:xfrm>
            <a:off x="1893072" y="3399289"/>
            <a:ext cx="2290506" cy="2574925"/>
          </a:xfrm>
          <a:prstGeom prst="rect">
            <a:avLst/>
          </a:prstGeom>
          <a:noFill/>
          <a:ln>
            <a:solidFill>
              <a:srgbClr val="C00000"/>
            </a:solid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sp>
        <p:nvSpPr>
          <p:cNvPr id="13" name="PA_淘宝店chenying0907出品 4"/>
          <p:cNvSpPr>
            <a:spLocks noChangeArrowheads="1"/>
          </p:cNvSpPr>
          <p:nvPr>
            <p:custDataLst>
              <p:tags r:id="rId4"/>
            </p:custDataLst>
          </p:nvPr>
        </p:nvSpPr>
        <p:spPr bwMode="auto">
          <a:xfrm>
            <a:off x="4872007" y="3399289"/>
            <a:ext cx="2288230" cy="2573338"/>
          </a:xfrm>
          <a:prstGeom prst="rect">
            <a:avLst/>
          </a:prstGeom>
          <a:noFill/>
          <a:ln w="12700">
            <a:solidFill>
              <a:srgbClr val="C00000"/>
            </a:solidFill>
            <a:bevel/>
            <a:headEnd/>
            <a:tailEnd/>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sp>
        <p:nvSpPr>
          <p:cNvPr id="14" name="淘宝店chenying0907出品 5"/>
          <p:cNvSpPr>
            <a:spLocks noChangeArrowheads="1"/>
          </p:cNvSpPr>
          <p:nvPr/>
        </p:nvSpPr>
        <p:spPr bwMode="auto">
          <a:xfrm rot="10800000">
            <a:off x="7835919" y="3399289"/>
            <a:ext cx="2289388" cy="2573338"/>
          </a:xfrm>
          <a:prstGeom prst="rect">
            <a:avLst/>
          </a:prstGeom>
          <a:noFill/>
          <a:ln>
            <a:solidFill>
              <a:srgbClr val="C00000"/>
            </a:solid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sp>
        <p:nvSpPr>
          <p:cNvPr id="15" name="PA_淘宝店chenying0907出品 1"/>
          <p:cNvSpPr>
            <a:spLocks noChangeArrowheads="1"/>
          </p:cNvSpPr>
          <p:nvPr>
            <p:custDataLst>
              <p:tags r:id="rId5"/>
            </p:custDataLst>
          </p:nvPr>
        </p:nvSpPr>
        <p:spPr bwMode="auto">
          <a:xfrm>
            <a:off x="2152650" y="4291464"/>
            <a:ext cx="1671638"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chemeClr val="bg1">
                  <a:lumMod val="50000"/>
                </a:schemeClr>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p>
        </p:txBody>
      </p:sp>
      <p:sp>
        <p:nvSpPr>
          <p:cNvPr id="16" name="PA_淘宝店chenying0907出品 19"/>
          <p:cNvSpPr>
            <a:spLocks noChangeArrowheads="1"/>
          </p:cNvSpPr>
          <p:nvPr>
            <p:custDataLst>
              <p:tags r:id="rId6"/>
            </p:custDataLst>
          </p:nvPr>
        </p:nvSpPr>
        <p:spPr bwMode="auto">
          <a:xfrm>
            <a:off x="2471738" y="3538989"/>
            <a:ext cx="11779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6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17" name="PA_淘宝店chenying0907出品 1"/>
          <p:cNvSpPr>
            <a:spLocks noChangeArrowheads="1"/>
          </p:cNvSpPr>
          <p:nvPr>
            <p:custDataLst>
              <p:tags r:id="rId7"/>
            </p:custDataLst>
          </p:nvPr>
        </p:nvSpPr>
        <p:spPr bwMode="auto">
          <a:xfrm>
            <a:off x="5159375" y="4305751"/>
            <a:ext cx="1671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chemeClr val="bg1">
                  <a:lumMod val="50000"/>
                </a:schemeClr>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p>
        </p:txBody>
      </p:sp>
      <p:sp>
        <p:nvSpPr>
          <p:cNvPr id="18" name="PA_淘宝店chenying0907出品 21"/>
          <p:cNvSpPr>
            <a:spLocks noChangeArrowheads="1"/>
          </p:cNvSpPr>
          <p:nvPr>
            <p:custDataLst>
              <p:tags r:id="rId8"/>
            </p:custDataLst>
          </p:nvPr>
        </p:nvSpPr>
        <p:spPr bwMode="auto">
          <a:xfrm>
            <a:off x="5451475" y="3553276"/>
            <a:ext cx="11763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6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19" name="PA_淘宝店chenying0907出品 1"/>
          <p:cNvSpPr>
            <a:spLocks noChangeArrowheads="1"/>
          </p:cNvSpPr>
          <p:nvPr>
            <p:custDataLst>
              <p:tags r:id="rId9"/>
            </p:custDataLst>
          </p:nvPr>
        </p:nvSpPr>
        <p:spPr bwMode="auto">
          <a:xfrm>
            <a:off x="8047038" y="4291464"/>
            <a:ext cx="1671637"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endParaRPr lang="en-US" altLang="zh-CN" sz="1400">
              <a:solidFill>
                <a:schemeClr val="bg1">
                  <a:lumMod val="50000"/>
                </a:schemeClr>
              </a:solidFill>
              <a:latin typeface="Franklin Gothic Book" pitchFamily="2" charset="0"/>
              <a:ea typeface="微软雅黑" panose="020B0503020204020204" pitchFamily="34" charset="-122"/>
              <a:sym typeface="Franklin Gothic Book" pitchFamily="2" charset="0"/>
            </a:endParaRP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a:t>
            </a:r>
          </a:p>
        </p:txBody>
      </p:sp>
      <p:sp>
        <p:nvSpPr>
          <p:cNvPr id="20" name="PA_淘宝店chenying0907出品 23"/>
          <p:cNvSpPr>
            <a:spLocks noChangeArrowheads="1"/>
          </p:cNvSpPr>
          <p:nvPr>
            <p:custDataLst>
              <p:tags r:id="rId10"/>
            </p:custDataLst>
          </p:nvPr>
        </p:nvSpPr>
        <p:spPr bwMode="auto">
          <a:xfrm>
            <a:off x="8324850" y="3538989"/>
            <a:ext cx="11779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6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21" name="PA_淘宝店chenying0907出品 17"/>
          <p:cNvSpPr>
            <a:spLocks noChangeArrowheads="1"/>
          </p:cNvSpPr>
          <p:nvPr>
            <p:custDataLst>
              <p:tags r:id="rId11"/>
            </p:custDataLst>
          </p:nvPr>
        </p:nvSpPr>
        <p:spPr bwMode="auto">
          <a:xfrm>
            <a:off x="2019300" y="1756226"/>
            <a:ext cx="2009775"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8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8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PA_淘宝店chenying0907出品 27"/>
          <p:cNvSpPr>
            <a:spLocks noChangeArrowheads="1"/>
          </p:cNvSpPr>
          <p:nvPr>
            <p:custDataLst>
              <p:tags r:id="rId12"/>
            </p:custDataLst>
          </p:nvPr>
        </p:nvSpPr>
        <p:spPr bwMode="auto">
          <a:xfrm>
            <a:off x="5207000" y="1764164"/>
            <a:ext cx="1795463"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8800" b="1"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8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PA_淘宝店chenying0907出品 28"/>
          <p:cNvSpPr>
            <a:spLocks noChangeArrowheads="1"/>
          </p:cNvSpPr>
          <p:nvPr>
            <p:custDataLst>
              <p:tags r:id="rId13"/>
            </p:custDataLst>
          </p:nvPr>
        </p:nvSpPr>
        <p:spPr bwMode="auto">
          <a:xfrm>
            <a:off x="8181975" y="1818139"/>
            <a:ext cx="161925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8800" b="1">
                <a:solidFill>
                  <a:schemeClr val="bg1">
                    <a:lumMod val="50000"/>
                  </a:schemeClr>
                </a:solidFill>
                <a:latin typeface="微软雅黑" panose="020B0503020204020204" pitchFamily="34" charset="-122"/>
                <a:ea typeface="微软雅黑" panose="020B0503020204020204" pitchFamily="34" charset="-122"/>
              </a:rPr>
              <a:t>03</a:t>
            </a:r>
            <a:endParaRPr lang="zh-CN" altLang="en-US" sz="8800" b="1">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2135046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16" presetClass="entr" presetSubtype="21" fill="hold" grpId="0" nodeType="withEffect" nodePh="1">
                                  <p:stCondLst>
                                    <p:cond delay="0"/>
                                  </p:stCondLst>
                                  <p:endCondLst>
                                    <p:cond evt="begin" delay="0">
                                      <p:tn val="8"/>
                                    </p:cond>
                                  </p:end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10" presetClass="entr" presetSubtype="0" fill="hold" grpId="0" nodeType="withEffect" nodePh="1">
                                  <p:stCondLst>
                                    <p:cond delay="200"/>
                                  </p:stCondLst>
                                  <p:endCondLst>
                                    <p:cond evt="begin" delay="0">
                                      <p:tn val="11"/>
                                    </p:cond>
                                  </p:end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nodePh="1">
                                  <p:stCondLst>
                                    <p:cond delay="400"/>
                                  </p:stCondLst>
                                  <p:endCondLst>
                                    <p:cond evt="begin" delay="0">
                                      <p:tn val="14"/>
                                    </p:cond>
                                  </p:end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12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par>
                                <p:cTn id="23" presetID="10" presetClass="entr" presetSubtype="0" fill="hold" grpId="0" nodeType="withEffect">
                                  <p:stCondLst>
                                    <p:cond delay="140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par>
                                <p:cTn id="26" presetID="10" presetClass="entr" presetSubtype="0" fill="hold" grpId="0" nodeType="withEffect">
                                  <p:stCondLst>
                                    <p:cond delay="160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180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22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grpId="0" nodeType="withEffect">
                                  <p:stCondLst>
                                    <p:cond delay="240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260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barn(inVertical)">
                                      <p:cBhvr>
                                        <p:cTn id="4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3" grpId="0" animBg="1" autoUpdateAnimBg="0"/>
      <p:bldP spid="15" grpId="0"/>
      <p:bldP spid="16" grpId="0"/>
      <p:bldP spid="17" grpId="0"/>
      <p:bldP spid="18" grpId="0"/>
      <p:bldP spid="19" grpId="0"/>
      <p:bldP spid="20" grpId="0"/>
      <p:bldP spid="21"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8" y="1"/>
            <a:ext cx="12209461" cy="974430"/>
            <a:chOff x="-19048" y="1"/>
            <a:chExt cx="12209461" cy="974430"/>
          </a:xfrm>
        </p:grpSpPr>
        <p:grpSp>
          <p:nvGrpSpPr>
            <p:cNvPr id="4" name="组合 3"/>
            <p:cNvGrpSpPr/>
            <p:nvPr/>
          </p:nvGrpSpPr>
          <p:grpSpPr>
            <a:xfrm>
              <a:off x="-19048" y="274169"/>
              <a:ext cx="12209461" cy="657079"/>
              <a:chOff x="-19048" y="530361"/>
              <a:chExt cx="12209461" cy="657079"/>
            </a:xfrm>
          </p:grpSpPr>
          <p:sp>
            <p:nvSpPr>
              <p:cNvPr id="2" name="矩形 1"/>
              <p:cNvSpPr/>
              <p:nvPr/>
            </p:nvSpPr>
            <p:spPr>
              <a:xfrm>
                <a:off x="-19048" y="1141721"/>
                <a:ext cx="12209461"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2572395" y="530361"/>
                <a:ext cx="3262432" cy="461666"/>
              </a:xfrm>
              <a:prstGeom prst="rect">
                <a:avLst/>
              </a:prstGeom>
              <a:noFill/>
            </p:spPr>
            <p:txBody>
              <a:bodyPr wrap="non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点击输入相关文字标题</a:t>
                </a:r>
              </a:p>
            </p:txBody>
          </p:sp>
        </p:grpSp>
        <p:pic>
          <p:nvPicPr>
            <p:cNvPr id="9"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48" y="1"/>
              <a:ext cx="2438398" cy="9744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组合 2"/>
          <p:cNvGrpSpPr/>
          <p:nvPr/>
        </p:nvGrpSpPr>
        <p:grpSpPr>
          <a:xfrm>
            <a:off x="1700532" y="2391366"/>
            <a:ext cx="8837208" cy="3210399"/>
            <a:chOff x="2293114" y="2301797"/>
            <a:chExt cx="7473950" cy="2715151"/>
          </a:xfrm>
        </p:grpSpPr>
        <p:sp>
          <p:nvSpPr>
            <p:cNvPr id="7" name="Freeform 3"/>
            <p:cNvSpPr>
              <a:spLocks/>
            </p:cNvSpPr>
            <p:nvPr/>
          </p:nvSpPr>
          <p:spPr bwMode="auto">
            <a:xfrm>
              <a:off x="2293114" y="2597072"/>
              <a:ext cx="2160588"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0" y="111"/>
                    <a:pt x="310" y="111"/>
                  </a:cubicBezTo>
                  <a:close/>
                </a:path>
              </a:pathLst>
            </a:custGeom>
            <a:noFill/>
            <a:ln w="9525">
              <a:solidFill>
                <a:srgbClr val="C00000"/>
              </a:solidFill>
              <a:round/>
              <a:headEnd/>
              <a:tailEnd/>
            </a:ln>
            <a:extLst/>
          </p:spPr>
          <p:txBody>
            <a:bodyPr/>
            <a:lstStyle/>
            <a:p>
              <a:endParaRPr lang="zh-CN" altLang="en-US">
                <a:solidFill>
                  <a:schemeClr val="bg1">
                    <a:lumMod val="50000"/>
                  </a:schemeClr>
                </a:solidFill>
              </a:endParaRPr>
            </a:p>
          </p:txBody>
        </p:sp>
        <p:sp>
          <p:nvSpPr>
            <p:cNvPr id="10" name="Freeform 4"/>
            <p:cNvSpPr>
              <a:spLocks/>
            </p:cNvSpPr>
            <p:nvPr/>
          </p:nvSpPr>
          <p:spPr bwMode="auto">
            <a:xfrm>
              <a:off x="4064764" y="3673397"/>
              <a:ext cx="2160588" cy="1076325"/>
            </a:xfrm>
            <a:custGeom>
              <a:avLst/>
              <a:gdLst>
                <a:gd name="T0" fmla="*/ 310 w 621"/>
                <a:gd name="T1" fmla="*/ 199 h 310"/>
                <a:gd name="T2" fmla="*/ 111 w 621"/>
                <a:gd name="T3" fmla="*/ 0 h 310"/>
                <a:gd name="T4" fmla="*/ 0 w 621"/>
                <a:gd name="T5" fmla="*/ 0 h 310"/>
                <a:gd name="T6" fmla="*/ 310 w 621"/>
                <a:gd name="T7" fmla="*/ 310 h 310"/>
                <a:gd name="T8" fmla="*/ 621 w 621"/>
                <a:gd name="T9" fmla="*/ 0 h 310"/>
                <a:gd name="T10" fmla="*/ 509 w 621"/>
                <a:gd name="T11" fmla="*/ 0 h 310"/>
                <a:gd name="T12" fmla="*/ 310 w 621"/>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99"/>
                  </a:moveTo>
                  <a:cubicBezTo>
                    <a:pt x="200" y="199"/>
                    <a:pt x="111" y="110"/>
                    <a:pt x="111" y="0"/>
                  </a:cubicBezTo>
                  <a:cubicBezTo>
                    <a:pt x="0" y="0"/>
                    <a:pt x="0" y="0"/>
                    <a:pt x="0" y="0"/>
                  </a:cubicBezTo>
                  <a:cubicBezTo>
                    <a:pt x="0" y="171"/>
                    <a:pt x="139" y="310"/>
                    <a:pt x="310" y="310"/>
                  </a:cubicBezTo>
                  <a:cubicBezTo>
                    <a:pt x="482" y="310"/>
                    <a:pt x="621" y="171"/>
                    <a:pt x="621" y="0"/>
                  </a:cubicBezTo>
                  <a:cubicBezTo>
                    <a:pt x="509" y="0"/>
                    <a:pt x="509" y="0"/>
                    <a:pt x="509" y="0"/>
                  </a:cubicBezTo>
                  <a:cubicBezTo>
                    <a:pt x="509" y="110"/>
                    <a:pt x="420" y="199"/>
                    <a:pt x="310" y="199"/>
                  </a:cubicBezTo>
                  <a:close/>
                </a:path>
              </a:pathLst>
            </a:custGeom>
            <a:noFill/>
            <a:ln>
              <a:solidFill>
                <a:srgbClr val="C00000"/>
              </a:solidFill>
            </a:ln>
            <a:extLst/>
          </p:spPr>
          <p:txBody>
            <a:bodyPr/>
            <a:lstStyle/>
            <a:p>
              <a:endParaRPr lang="zh-CN" altLang="en-US">
                <a:solidFill>
                  <a:schemeClr val="bg1">
                    <a:lumMod val="50000"/>
                  </a:schemeClr>
                </a:solidFill>
              </a:endParaRPr>
            </a:p>
          </p:txBody>
        </p:sp>
        <p:sp>
          <p:nvSpPr>
            <p:cNvPr id="11" name="Freeform 5"/>
            <p:cNvSpPr>
              <a:spLocks/>
            </p:cNvSpPr>
            <p:nvPr/>
          </p:nvSpPr>
          <p:spPr bwMode="auto">
            <a:xfrm>
              <a:off x="5834827" y="2597072"/>
              <a:ext cx="2162175"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1" y="111"/>
                    <a:pt x="310" y="111"/>
                  </a:cubicBezTo>
                  <a:close/>
                </a:path>
              </a:pathLst>
            </a:custGeom>
            <a:noFill/>
            <a:ln w="9525">
              <a:solidFill>
                <a:srgbClr val="C00000"/>
              </a:solidFill>
              <a:round/>
              <a:headEnd/>
              <a:tailEnd/>
            </a:ln>
            <a:extLst/>
          </p:spPr>
          <p:txBody>
            <a:bodyPr/>
            <a:lstStyle/>
            <a:p>
              <a:endParaRPr lang="zh-CN" altLang="en-US">
                <a:solidFill>
                  <a:schemeClr val="bg1">
                    <a:lumMod val="50000"/>
                  </a:schemeClr>
                </a:solidFill>
              </a:endParaRPr>
            </a:p>
          </p:txBody>
        </p:sp>
        <p:sp>
          <p:nvSpPr>
            <p:cNvPr id="12" name="Freeform 6"/>
            <p:cNvSpPr>
              <a:spLocks/>
            </p:cNvSpPr>
            <p:nvPr/>
          </p:nvSpPr>
          <p:spPr bwMode="auto">
            <a:xfrm>
              <a:off x="7609652" y="3673397"/>
              <a:ext cx="2157412" cy="1076325"/>
            </a:xfrm>
            <a:custGeom>
              <a:avLst/>
              <a:gdLst>
                <a:gd name="T0" fmla="*/ 310 w 620"/>
                <a:gd name="T1" fmla="*/ 199 h 310"/>
                <a:gd name="T2" fmla="*/ 111 w 620"/>
                <a:gd name="T3" fmla="*/ 0 h 310"/>
                <a:gd name="T4" fmla="*/ 0 w 620"/>
                <a:gd name="T5" fmla="*/ 0 h 310"/>
                <a:gd name="T6" fmla="*/ 310 w 620"/>
                <a:gd name="T7" fmla="*/ 310 h 310"/>
                <a:gd name="T8" fmla="*/ 620 w 620"/>
                <a:gd name="T9" fmla="*/ 0 h 310"/>
                <a:gd name="T10" fmla="*/ 509 w 620"/>
                <a:gd name="T11" fmla="*/ 0 h 310"/>
                <a:gd name="T12" fmla="*/ 310 w 620"/>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0" h="310">
                  <a:moveTo>
                    <a:pt x="310" y="199"/>
                  </a:moveTo>
                  <a:cubicBezTo>
                    <a:pt x="200" y="199"/>
                    <a:pt x="111" y="110"/>
                    <a:pt x="111" y="0"/>
                  </a:cubicBezTo>
                  <a:cubicBezTo>
                    <a:pt x="0" y="0"/>
                    <a:pt x="0" y="0"/>
                    <a:pt x="0" y="0"/>
                  </a:cubicBezTo>
                  <a:cubicBezTo>
                    <a:pt x="0" y="171"/>
                    <a:pt x="139" y="310"/>
                    <a:pt x="310" y="310"/>
                  </a:cubicBezTo>
                  <a:cubicBezTo>
                    <a:pt x="481" y="310"/>
                    <a:pt x="620" y="171"/>
                    <a:pt x="620" y="0"/>
                  </a:cubicBezTo>
                  <a:cubicBezTo>
                    <a:pt x="509" y="0"/>
                    <a:pt x="509" y="0"/>
                    <a:pt x="509" y="0"/>
                  </a:cubicBezTo>
                  <a:cubicBezTo>
                    <a:pt x="509" y="110"/>
                    <a:pt x="420" y="199"/>
                    <a:pt x="310" y="199"/>
                  </a:cubicBezTo>
                  <a:close/>
                </a:path>
              </a:pathLst>
            </a:custGeom>
            <a:noFill/>
            <a:ln>
              <a:solidFill>
                <a:srgbClr val="C00000"/>
              </a:solidFill>
            </a:ln>
            <a:extLst/>
          </p:spPr>
          <p:txBody>
            <a:bodyPr/>
            <a:lstStyle/>
            <a:p>
              <a:endParaRPr lang="zh-CN" altLang="en-US">
                <a:solidFill>
                  <a:schemeClr val="bg1">
                    <a:lumMod val="50000"/>
                  </a:schemeClr>
                </a:solidFill>
              </a:endParaRPr>
            </a:p>
          </p:txBody>
        </p:sp>
        <p:sp>
          <p:nvSpPr>
            <p:cNvPr id="13" name="Oval 7"/>
            <p:cNvSpPr>
              <a:spLocks noChangeAspect="1" noChangeArrowheads="1"/>
            </p:cNvSpPr>
            <p:nvPr/>
          </p:nvSpPr>
          <p:spPr bwMode="auto">
            <a:xfrm>
              <a:off x="3018602" y="3319385"/>
              <a:ext cx="715962" cy="719137"/>
            </a:xfrm>
            <a:prstGeom prst="ellipse">
              <a:avLst/>
            </a:prstGeom>
            <a:noFill/>
            <a:ln w="9525">
              <a:solidFill>
                <a:srgbClr val="C00000"/>
              </a:solidFill>
              <a:round/>
              <a:headEnd/>
              <a:tailEnd/>
            </a:ln>
            <a:extLst/>
          </p:spPr>
          <p:txBody>
            <a:bodyPr/>
            <a:lstStyle/>
            <a:p>
              <a:endParaRPr lang="zh-CN" altLang="en-US">
                <a:solidFill>
                  <a:schemeClr val="bg1">
                    <a:lumMod val="50000"/>
                  </a:schemeClr>
                </a:solidFill>
              </a:endParaRPr>
            </a:p>
          </p:txBody>
        </p:sp>
        <p:sp>
          <p:nvSpPr>
            <p:cNvPr id="14" name="Oval 8"/>
            <p:cNvSpPr>
              <a:spLocks noChangeAspect="1" noChangeArrowheads="1"/>
            </p:cNvSpPr>
            <p:nvPr/>
          </p:nvSpPr>
          <p:spPr bwMode="auto">
            <a:xfrm>
              <a:off x="4790252" y="3319385"/>
              <a:ext cx="715962" cy="719137"/>
            </a:xfrm>
            <a:prstGeom prst="ellipse">
              <a:avLst/>
            </a:prstGeom>
            <a:noFill/>
            <a:ln>
              <a:solidFill>
                <a:srgbClr val="C00000"/>
              </a:solidFill>
            </a:ln>
            <a:extLst/>
          </p:spPr>
          <p:txBody>
            <a:bodyPr/>
            <a:lstStyle/>
            <a:p>
              <a:endParaRPr lang="zh-CN" altLang="en-US">
                <a:solidFill>
                  <a:schemeClr val="bg1">
                    <a:lumMod val="50000"/>
                  </a:schemeClr>
                </a:solidFill>
              </a:endParaRPr>
            </a:p>
          </p:txBody>
        </p:sp>
        <p:sp>
          <p:nvSpPr>
            <p:cNvPr id="15" name="Oval 9"/>
            <p:cNvSpPr>
              <a:spLocks noChangeAspect="1" noChangeArrowheads="1"/>
            </p:cNvSpPr>
            <p:nvPr/>
          </p:nvSpPr>
          <p:spPr bwMode="auto">
            <a:xfrm>
              <a:off x="6560314" y="3319385"/>
              <a:ext cx="720725" cy="719137"/>
            </a:xfrm>
            <a:prstGeom prst="ellipse">
              <a:avLst/>
            </a:prstGeom>
            <a:noFill/>
            <a:ln w="9525">
              <a:solidFill>
                <a:srgbClr val="C00000"/>
              </a:solidFill>
              <a:round/>
              <a:headEnd/>
              <a:tailEnd/>
            </a:ln>
            <a:extLst/>
          </p:spPr>
          <p:txBody>
            <a:bodyPr/>
            <a:lstStyle/>
            <a:p>
              <a:endParaRPr lang="zh-CN" altLang="en-US">
                <a:solidFill>
                  <a:schemeClr val="bg1">
                    <a:lumMod val="50000"/>
                  </a:schemeClr>
                </a:solidFill>
              </a:endParaRPr>
            </a:p>
          </p:txBody>
        </p:sp>
        <p:sp>
          <p:nvSpPr>
            <p:cNvPr id="16" name="Oval 10"/>
            <p:cNvSpPr>
              <a:spLocks noChangeAspect="1" noChangeArrowheads="1"/>
            </p:cNvSpPr>
            <p:nvPr/>
          </p:nvSpPr>
          <p:spPr bwMode="auto">
            <a:xfrm>
              <a:off x="8335139" y="3319385"/>
              <a:ext cx="715963" cy="719137"/>
            </a:xfrm>
            <a:prstGeom prst="ellipse">
              <a:avLst/>
            </a:prstGeom>
            <a:noFill/>
            <a:ln>
              <a:solidFill>
                <a:srgbClr val="C00000"/>
              </a:solidFill>
            </a:ln>
            <a:extLst/>
          </p:spPr>
          <p:txBody>
            <a:bodyPr/>
            <a:lstStyle/>
            <a:p>
              <a:endParaRPr lang="zh-CN" altLang="en-US">
                <a:solidFill>
                  <a:schemeClr val="bg1">
                    <a:lumMod val="50000"/>
                  </a:schemeClr>
                </a:solidFill>
              </a:endParaRPr>
            </a:p>
          </p:txBody>
        </p:sp>
        <p:sp>
          <p:nvSpPr>
            <p:cNvPr id="17" name="Freeform 11"/>
            <p:cNvSpPr>
              <a:spLocks/>
            </p:cNvSpPr>
            <p:nvPr/>
          </p:nvSpPr>
          <p:spPr bwMode="auto">
            <a:xfrm>
              <a:off x="3277364" y="4229022"/>
              <a:ext cx="188913" cy="158750"/>
            </a:xfrm>
            <a:custGeom>
              <a:avLst/>
              <a:gdLst>
                <a:gd name="T0" fmla="*/ 119 w 119"/>
                <a:gd name="T1" fmla="*/ 0 h 100"/>
                <a:gd name="T2" fmla="*/ 60 w 119"/>
                <a:gd name="T3" fmla="*/ 100 h 100"/>
                <a:gd name="T4" fmla="*/ 0 w 119"/>
                <a:gd name="T5" fmla="*/ 0 h 100"/>
                <a:gd name="T6" fmla="*/ 119 w 119"/>
                <a:gd name="T7" fmla="*/ 0 h 100"/>
              </a:gdLst>
              <a:ahLst/>
              <a:cxnLst>
                <a:cxn ang="0">
                  <a:pos x="T0" y="T1"/>
                </a:cxn>
                <a:cxn ang="0">
                  <a:pos x="T2" y="T3"/>
                </a:cxn>
                <a:cxn ang="0">
                  <a:pos x="T4" y="T5"/>
                </a:cxn>
                <a:cxn ang="0">
                  <a:pos x="T6" y="T7"/>
                </a:cxn>
              </a:cxnLst>
              <a:rect l="0" t="0" r="r" b="b"/>
              <a:pathLst>
                <a:path w="119" h="100">
                  <a:moveTo>
                    <a:pt x="119" y="0"/>
                  </a:moveTo>
                  <a:lnTo>
                    <a:pt x="60" y="100"/>
                  </a:lnTo>
                  <a:lnTo>
                    <a:pt x="0" y="0"/>
                  </a:lnTo>
                  <a:lnTo>
                    <a:pt x="119"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18" name="Freeform 12"/>
            <p:cNvSpPr>
              <a:spLocks/>
            </p:cNvSpPr>
            <p:nvPr/>
          </p:nvSpPr>
          <p:spPr bwMode="auto">
            <a:xfrm>
              <a:off x="5049014" y="2952672"/>
              <a:ext cx="187325" cy="160338"/>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C00000"/>
            </a:solidFill>
            <a:ln>
              <a:noFill/>
            </a:ln>
            <a:extLst/>
          </p:spPr>
          <p:txBody>
            <a:bodyPr/>
            <a:lstStyle/>
            <a:p>
              <a:endParaRPr lang="zh-CN" altLang="en-US">
                <a:solidFill>
                  <a:schemeClr val="bg1">
                    <a:lumMod val="50000"/>
                  </a:schemeClr>
                </a:solidFill>
              </a:endParaRPr>
            </a:p>
          </p:txBody>
        </p:sp>
        <p:sp>
          <p:nvSpPr>
            <p:cNvPr id="19" name="Freeform 13"/>
            <p:cNvSpPr>
              <a:spLocks/>
            </p:cNvSpPr>
            <p:nvPr/>
          </p:nvSpPr>
          <p:spPr bwMode="auto">
            <a:xfrm>
              <a:off x="6823839" y="4229022"/>
              <a:ext cx="184150" cy="158750"/>
            </a:xfrm>
            <a:custGeom>
              <a:avLst/>
              <a:gdLst>
                <a:gd name="T0" fmla="*/ 116 w 116"/>
                <a:gd name="T1" fmla="*/ 0 h 100"/>
                <a:gd name="T2" fmla="*/ 57 w 116"/>
                <a:gd name="T3" fmla="*/ 100 h 100"/>
                <a:gd name="T4" fmla="*/ 0 w 116"/>
                <a:gd name="T5" fmla="*/ 0 h 100"/>
                <a:gd name="T6" fmla="*/ 116 w 116"/>
                <a:gd name="T7" fmla="*/ 0 h 100"/>
              </a:gdLst>
              <a:ahLst/>
              <a:cxnLst>
                <a:cxn ang="0">
                  <a:pos x="T0" y="T1"/>
                </a:cxn>
                <a:cxn ang="0">
                  <a:pos x="T2" y="T3"/>
                </a:cxn>
                <a:cxn ang="0">
                  <a:pos x="T4" y="T5"/>
                </a:cxn>
                <a:cxn ang="0">
                  <a:pos x="T6" y="T7"/>
                </a:cxn>
              </a:cxnLst>
              <a:rect l="0" t="0" r="r" b="b"/>
              <a:pathLst>
                <a:path w="116" h="100">
                  <a:moveTo>
                    <a:pt x="116" y="0"/>
                  </a:moveTo>
                  <a:lnTo>
                    <a:pt x="57" y="100"/>
                  </a:lnTo>
                  <a:lnTo>
                    <a:pt x="0" y="0"/>
                  </a:lnTo>
                  <a:lnTo>
                    <a:pt x="116" y="0"/>
                  </a:lnTo>
                  <a:close/>
                </a:path>
              </a:pathLst>
            </a:custGeom>
            <a:solidFill>
              <a:srgbClr val="C00000"/>
            </a:solidFill>
            <a:ln>
              <a:noFill/>
            </a:ln>
            <a:extLst/>
          </p:spPr>
          <p:txBody>
            <a:bodyPr/>
            <a:lstStyle/>
            <a:p>
              <a:endParaRPr lang="zh-CN" altLang="en-US">
                <a:solidFill>
                  <a:schemeClr val="bg1">
                    <a:lumMod val="50000"/>
                  </a:schemeClr>
                </a:solidFill>
              </a:endParaRPr>
            </a:p>
          </p:txBody>
        </p:sp>
        <p:sp>
          <p:nvSpPr>
            <p:cNvPr id="20" name="Freeform 14"/>
            <p:cNvSpPr>
              <a:spLocks/>
            </p:cNvSpPr>
            <p:nvPr/>
          </p:nvSpPr>
          <p:spPr bwMode="auto">
            <a:xfrm>
              <a:off x="8595489" y="2952672"/>
              <a:ext cx="187325" cy="160338"/>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C00000"/>
            </a:solidFill>
            <a:ln>
              <a:noFill/>
            </a:ln>
            <a:extLst/>
          </p:spPr>
          <p:txBody>
            <a:bodyPr/>
            <a:lstStyle/>
            <a:p>
              <a:endParaRPr lang="zh-CN" altLang="en-US">
                <a:solidFill>
                  <a:schemeClr val="bg1">
                    <a:lumMod val="50000"/>
                  </a:schemeClr>
                </a:solidFill>
              </a:endParaRPr>
            </a:p>
          </p:txBody>
        </p:sp>
        <p:sp>
          <p:nvSpPr>
            <p:cNvPr id="21" name="Text Box 15"/>
            <p:cNvSpPr txBox="1">
              <a:spLocks noChangeArrowheads="1"/>
            </p:cNvSpPr>
            <p:nvPr/>
          </p:nvSpPr>
          <p:spPr bwMode="auto">
            <a:xfrm>
              <a:off x="3205927" y="3519410"/>
              <a:ext cx="325437" cy="312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solidFill>
                    <a:schemeClr val="bg1">
                      <a:lumMod val="50000"/>
                    </a:schemeClr>
                  </a:solidFill>
                  <a:latin typeface="微软雅黑" pitchFamily="34" charset="-122"/>
                  <a:ea typeface="微软雅黑" pitchFamily="34" charset="-122"/>
                </a:rPr>
                <a:t>1</a:t>
              </a:r>
            </a:p>
          </p:txBody>
        </p:sp>
        <p:sp>
          <p:nvSpPr>
            <p:cNvPr id="22" name="Text Box 16"/>
            <p:cNvSpPr txBox="1">
              <a:spLocks noChangeArrowheads="1"/>
            </p:cNvSpPr>
            <p:nvPr/>
          </p:nvSpPr>
          <p:spPr bwMode="auto">
            <a:xfrm>
              <a:off x="4977577" y="3519410"/>
              <a:ext cx="325437" cy="312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solidFill>
                    <a:schemeClr val="bg1">
                      <a:lumMod val="50000"/>
                    </a:schemeClr>
                  </a:solidFill>
                  <a:latin typeface="微软雅黑" pitchFamily="34" charset="-122"/>
                  <a:ea typeface="微软雅黑" pitchFamily="34" charset="-122"/>
                </a:rPr>
                <a:t>2</a:t>
              </a:r>
            </a:p>
          </p:txBody>
        </p:sp>
        <p:sp>
          <p:nvSpPr>
            <p:cNvPr id="23" name="Text Box 17"/>
            <p:cNvSpPr txBox="1">
              <a:spLocks noChangeArrowheads="1"/>
            </p:cNvSpPr>
            <p:nvPr/>
          </p:nvSpPr>
          <p:spPr bwMode="auto">
            <a:xfrm>
              <a:off x="6761927" y="3519410"/>
              <a:ext cx="325437" cy="312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solidFill>
                    <a:schemeClr val="bg1">
                      <a:lumMod val="50000"/>
                    </a:schemeClr>
                  </a:solidFill>
                  <a:latin typeface="微软雅黑" pitchFamily="34" charset="-122"/>
                  <a:ea typeface="微软雅黑" pitchFamily="34" charset="-122"/>
                </a:rPr>
                <a:t>3</a:t>
              </a:r>
            </a:p>
          </p:txBody>
        </p:sp>
        <p:sp>
          <p:nvSpPr>
            <p:cNvPr id="24" name="Text Box 18"/>
            <p:cNvSpPr txBox="1">
              <a:spLocks noChangeArrowheads="1"/>
            </p:cNvSpPr>
            <p:nvPr/>
          </p:nvSpPr>
          <p:spPr bwMode="auto">
            <a:xfrm>
              <a:off x="8524052" y="3519410"/>
              <a:ext cx="325437" cy="312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a:solidFill>
                    <a:schemeClr val="bg1">
                      <a:lumMod val="50000"/>
                    </a:schemeClr>
                  </a:solidFill>
                  <a:latin typeface="微软雅黑" pitchFamily="34" charset="-122"/>
                  <a:ea typeface="微软雅黑" pitchFamily="34" charset="-122"/>
                </a:rPr>
                <a:t>4</a:t>
              </a:r>
            </a:p>
          </p:txBody>
        </p:sp>
        <p:sp>
          <p:nvSpPr>
            <p:cNvPr id="25" name="Text Box 38"/>
            <p:cNvSpPr txBox="1">
              <a:spLocks noChangeArrowheads="1"/>
            </p:cNvSpPr>
            <p:nvPr/>
          </p:nvSpPr>
          <p:spPr bwMode="auto">
            <a:xfrm>
              <a:off x="2628867" y="4470322"/>
              <a:ext cx="1487494" cy="546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chemeClr val="bg1">
                      <a:lumMod val="50000"/>
                    </a:schemeClr>
                  </a:solidFill>
                  <a:ea typeface="微软雅黑" pitchFamily="34" charset="-122"/>
                </a:rPr>
                <a:t>单击添加文本 单击添加文本</a:t>
              </a:r>
            </a:p>
            <a:p>
              <a:pPr algn="ctr">
                <a:lnSpc>
                  <a:spcPct val="120000"/>
                </a:lnSpc>
              </a:pPr>
              <a:r>
                <a:rPr lang="zh-CN" altLang="en-US" sz="1000">
                  <a:solidFill>
                    <a:schemeClr val="bg1">
                      <a:lumMod val="50000"/>
                    </a:schemeClr>
                  </a:solidFill>
                  <a:ea typeface="微软雅黑" pitchFamily="34" charset="-122"/>
                </a:rPr>
                <a:t>单击添加文本 单击添加文本</a:t>
              </a:r>
            </a:p>
            <a:p>
              <a:pPr algn="ctr">
                <a:lnSpc>
                  <a:spcPct val="120000"/>
                </a:lnSpc>
              </a:pPr>
              <a:r>
                <a:rPr lang="zh-CN" altLang="en-US" sz="1000">
                  <a:solidFill>
                    <a:schemeClr val="bg1">
                      <a:lumMod val="50000"/>
                    </a:schemeClr>
                  </a:solidFill>
                  <a:ea typeface="微软雅黑" pitchFamily="34" charset="-122"/>
                </a:rPr>
                <a:t>单击添加文本 单击添加文本</a:t>
              </a:r>
            </a:p>
          </p:txBody>
        </p:sp>
        <p:sp>
          <p:nvSpPr>
            <p:cNvPr id="26" name="Text Box 38"/>
            <p:cNvSpPr txBox="1">
              <a:spLocks noChangeArrowheads="1"/>
            </p:cNvSpPr>
            <p:nvPr/>
          </p:nvSpPr>
          <p:spPr bwMode="auto">
            <a:xfrm>
              <a:off x="4400517" y="2301797"/>
              <a:ext cx="1487494" cy="546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chemeClr val="bg1">
                      <a:lumMod val="50000"/>
                    </a:schemeClr>
                  </a:solidFill>
                  <a:ea typeface="微软雅黑" pitchFamily="34" charset="-122"/>
                </a:rPr>
                <a:t>单击添加文本 单击添加文本</a:t>
              </a:r>
            </a:p>
            <a:p>
              <a:pPr algn="ctr">
                <a:lnSpc>
                  <a:spcPct val="120000"/>
                </a:lnSpc>
              </a:pPr>
              <a:r>
                <a:rPr lang="zh-CN" altLang="en-US" sz="1000">
                  <a:solidFill>
                    <a:schemeClr val="bg1">
                      <a:lumMod val="50000"/>
                    </a:schemeClr>
                  </a:solidFill>
                  <a:ea typeface="微软雅黑" pitchFamily="34" charset="-122"/>
                </a:rPr>
                <a:t>单击添加文本 单击添加文本</a:t>
              </a:r>
            </a:p>
            <a:p>
              <a:pPr algn="ctr">
                <a:lnSpc>
                  <a:spcPct val="120000"/>
                </a:lnSpc>
              </a:pPr>
              <a:r>
                <a:rPr lang="zh-CN" altLang="en-US" sz="1000">
                  <a:solidFill>
                    <a:schemeClr val="bg1">
                      <a:lumMod val="50000"/>
                    </a:schemeClr>
                  </a:solidFill>
                  <a:ea typeface="微软雅黑" pitchFamily="34" charset="-122"/>
                </a:rPr>
                <a:t>单击添加文本 单击添加文本</a:t>
              </a:r>
            </a:p>
          </p:txBody>
        </p:sp>
        <p:sp>
          <p:nvSpPr>
            <p:cNvPr id="27" name="Text Box 38"/>
            <p:cNvSpPr txBox="1">
              <a:spLocks noChangeArrowheads="1"/>
            </p:cNvSpPr>
            <p:nvPr/>
          </p:nvSpPr>
          <p:spPr bwMode="auto">
            <a:xfrm>
              <a:off x="6172167" y="4470322"/>
              <a:ext cx="1487494" cy="546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chemeClr val="bg1">
                      <a:lumMod val="50000"/>
                    </a:schemeClr>
                  </a:solidFill>
                  <a:ea typeface="微软雅黑" pitchFamily="34" charset="-122"/>
                </a:rPr>
                <a:t>单击添加文本 单击添加文本</a:t>
              </a:r>
            </a:p>
            <a:p>
              <a:pPr algn="ctr">
                <a:lnSpc>
                  <a:spcPct val="120000"/>
                </a:lnSpc>
              </a:pPr>
              <a:r>
                <a:rPr lang="zh-CN" altLang="en-US" sz="1000">
                  <a:solidFill>
                    <a:schemeClr val="bg1">
                      <a:lumMod val="50000"/>
                    </a:schemeClr>
                  </a:solidFill>
                  <a:ea typeface="微软雅黑" pitchFamily="34" charset="-122"/>
                </a:rPr>
                <a:t>单击添加文本 单击添加文本</a:t>
              </a:r>
            </a:p>
            <a:p>
              <a:pPr algn="ctr">
                <a:lnSpc>
                  <a:spcPct val="120000"/>
                </a:lnSpc>
              </a:pPr>
              <a:r>
                <a:rPr lang="zh-CN" altLang="en-US" sz="1000">
                  <a:solidFill>
                    <a:schemeClr val="bg1">
                      <a:lumMod val="50000"/>
                    </a:schemeClr>
                  </a:solidFill>
                  <a:ea typeface="微软雅黑" pitchFamily="34" charset="-122"/>
                </a:rPr>
                <a:t>单击添加文本 单击添加文本</a:t>
              </a:r>
            </a:p>
          </p:txBody>
        </p:sp>
        <p:sp>
          <p:nvSpPr>
            <p:cNvPr id="28" name="Text Box 38"/>
            <p:cNvSpPr txBox="1">
              <a:spLocks noChangeArrowheads="1"/>
            </p:cNvSpPr>
            <p:nvPr/>
          </p:nvSpPr>
          <p:spPr bwMode="auto">
            <a:xfrm>
              <a:off x="7943817" y="2301797"/>
              <a:ext cx="1487494" cy="546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zh-CN" altLang="en-US" sz="1000">
                  <a:solidFill>
                    <a:schemeClr val="bg1">
                      <a:lumMod val="50000"/>
                    </a:schemeClr>
                  </a:solidFill>
                  <a:ea typeface="微软雅黑" pitchFamily="34" charset="-122"/>
                </a:rPr>
                <a:t>单击添加文本 单击添加文本</a:t>
              </a:r>
            </a:p>
            <a:p>
              <a:pPr algn="ctr">
                <a:lnSpc>
                  <a:spcPct val="120000"/>
                </a:lnSpc>
              </a:pPr>
              <a:r>
                <a:rPr lang="zh-CN" altLang="en-US" sz="1000">
                  <a:solidFill>
                    <a:schemeClr val="bg1">
                      <a:lumMod val="50000"/>
                    </a:schemeClr>
                  </a:solidFill>
                  <a:ea typeface="微软雅黑" pitchFamily="34" charset="-122"/>
                </a:rPr>
                <a:t>单击添加文本 单击添加文本</a:t>
              </a:r>
            </a:p>
            <a:p>
              <a:pPr algn="ctr">
                <a:lnSpc>
                  <a:spcPct val="120000"/>
                </a:lnSpc>
              </a:pPr>
              <a:r>
                <a:rPr lang="zh-CN" altLang="en-US" sz="1000">
                  <a:solidFill>
                    <a:schemeClr val="bg1">
                      <a:lumMod val="50000"/>
                    </a:schemeClr>
                  </a:solidFill>
                  <a:ea typeface="微软雅黑" pitchFamily="34" charset="-122"/>
                </a:rPr>
                <a:t>单击添加文本 单击添加文本</a:t>
              </a:r>
            </a:p>
          </p:txBody>
        </p:sp>
        <p:sp>
          <p:nvSpPr>
            <p:cNvPr id="29" name="WordArt 23"/>
            <p:cNvSpPr>
              <a:spLocks noChangeArrowheads="1" noChangeShapeType="1"/>
            </p:cNvSpPr>
            <p:nvPr/>
          </p:nvSpPr>
          <p:spPr bwMode="auto">
            <a:xfrm>
              <a:off x="2750314" y="2820910"/>
              <a:ext cx="1225550" cy="887412"/>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1451951"/>
                </a:avLst>
              </a:prstTxWarp>
            </a:bodyPr>
            <a:lstStyle/>
            <a:p>
              <a:pPr algn="ctr"/>
              <a:r>
                <a:rPr lang="zh-CN" altLang="en-US" sz="3600" kern="10">
                  <a:solidFill>
                    <a:schemeClr val="bg1">
                      <a:lumMod val="50000"/>
                    </a:schemeClr>
                  </a:solidFill>
                  <a:latin typeface="微软雅黑"/>
                  <a:ea typeface="微软雅黑"/>
                </a:rPr>
                <a:t>点击添加标题文本</a:t>
              </a:r>
            </a:p>
          </p:txBody>
        </p:sp>
        <p:sp>
          <p:nvSpPr>
            <p:cNvPr id="30" name="WordArt 24"/>
            <p:cNvSpPr>
              <a:spLocks noChangeArrowheads="1" noChangeShapeType="1"/>
            </p:cNvSpPr>
            <p:nvPr/>
          </p:nvSpPr>
          <p:spPr bwMode="auto">
            <a:xfrm>
              <a:off x="6314252" y="2816147"/>
              <a:ext cx="1225550" cy="885825"/>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1450813"/>
                </a:avLst>
              </a:prstTxWarp>
            </a:bodyPr>
            <a:lstStyle/>
            <a:p>
              <a:pPr algn="ctr"/>
              <a:r>
                <a:rPr lang="zh-CN" altLang="en-US" sz="3600" kern="10">
                  <a:solidFill>
                    <a:schemeClr val="bg1">
                      <a:lumMod val="50000"/>
                    </a:schemeClr>
                  </a:solidFill>
                  <a:latin typeface="微软雅黑"/>
                  <a:ea typeface="微软雅黑"/>
                </a:rPr>
                <a:t>点击添加标题文本</a:t>
              </a:r>
            </a:p>
          </p:txBody>
        </p:sp>
        <p:sp>
          <p:nvSpPr>
            <p:cNvPr id="31" name="WordArt 25"/>
            <p:cNvSpPr>
              <a:spLocks noChangeArrowheads="1" noChangeShapeType="1"/>
            </p:cNvSpPr>
            <p:nvPr/>
          </p:nvSpPr>
          <p:spPr bwMode="auto">
            <a:xfrm>
              <a:off x="4583877" y="3914697"/>
              <a:ext cx="1149350" cy="665163"/>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0"/>
                </a:avLst>
              </a:prstTxWarp>
            </a:bodyPr>
            <a:lstStyle/>
            <a:p>
              <a:pPr algn="ctr"/>
              <a:r>
                <a:rPr lang="zh-CN" altLang="en-US" sz="3600" kern="10">
                  <a:solidFill>
                    <a:schemeClr val="bg1">
                      <a:lumMod val="50000"/>
                    </a:schemeClr>
                  </a:solidFill>
                  <a:latin typeface="微软雅黑"/>
                  <a:ea typeface="微软雅黑"/>
                </a:rPr>
                <a:t>点击添加标题文本</a:t>
              </a:r>
            </a:p>
          </p:txBody>
        </p:sp>
        <p:sp>
          <p:nvSpPr>
            <p:cNvPr id="32" name="WordArt 26"/>
            <p:cNvSpPr>
              <a:spLocks noChangeArrowheads="1" noChangeShapeType="1"/>
            </p:cNvSpPr>
            <p:nvPr/>
          </p:nvSpPr>
          <p:spPr bwMode="auto">
            <a:xfrm>
              <a:off x="8162102" y="3940097"/>
              <a:ext cx="1117600" cy="646113"/>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0"/>
                </a:avLst>
              </a:prstTxWarp>
            </a:bodyPr>
            <a:lstStyle/>
            <a:p>
              <a:pPr algn="ctr"/>
              <a:r>
                <a:rPr lang="zh-CN" altLang="en-US" sz="3600" kern="10">
                  <a:solidFill>
                    <a:schemeClr val="bg1">
                      <a:lumMod val="50000"/>
                    </a:schemeClr>
                  </a:solidFill>
                  <a:latin typeface="微软雅黑"/>
                  <a:ea typeface="微软雅黑"/>
                </a:rPr>
                <a:t>点击添加标题文本</a:t>
              </a:r>
            </a:p>
          </p:txBody>
        </p:sp>
      </p:grpSp>
    </p:spTree>
    <p:extLst>
      <p:ext uri="{BB962C8B-B14F-4D97-AF65-F5344CB8AC3E}">
        <p14:creationId xmlns:p14="http://schemas.microsoft.com/office/powerpoint/2010/main" val="342891104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8" y="1"/>
            <a:ext cx="12209461" cy="974430"/>
            <a:chOff x="-19048" y="1"/>
            <a:chExt cx="12209461" cy="974430"/>
          </a:xfrm>
        </p:grpSpPr>
        <p:grpSp>
          <p:nvGrpSpPr>
            <p:cNvPr id="4" name="组合 3"/>
            <p:cNvGrpSpPr/>
            <p:nvPr/>
          </p:nvGrpSpPr>
          <p:grpSpPr>
            <a:xfrm>
              <a:off x="-19048" y="274169"/>
              <a:ext cx="12209461" cy="657079"/>
              <a:chOff x="-19048" y="530361"/>
              <a:chExt cx="12209461" cy="657079"/>
            </a:xfrm>
          </p:grpSpPr>
          <p:sp>
            <p:nvSpPr>
              <p:cNvPr id="2" name="矩形 1"/>
              <p:cNvSpPr/>
              <p:nvPr/>
            </p:nvSpPr>
            <p:spPr>
              <a:xfrm>
                <a:off x="-19048" y="1141721"/>
                <a:ext cx="12209461"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2572395" y="530361"/>
                <a:ext cx="3262432" cy="461666"/>
              </a:xfrm>
              <a:prstGeom prst="rect">
                <a:avLst/>
              </a:prstGeom>
              <a:noFill/>
            </p:spPr>
            <p:txBody>
              <a:bodyPr wrap="non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点击输入相关文字标题</a:t>
                </a:r>
              </a:p>
            </p:txBody>
          </p:sp>
        </p:grpSp>
        <p:pic>
          <p:nvPicPr>
            <p:cNvPr id="9"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48" y="1"/>
              <a:ext cx="2438398" cy="9744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组合 6"/>
          <p:cNvGrpSpPr/>
          <p:nvPr/>
        </p:nvGrpSpPr>
        <p:grpSpPr>
          <a:xfrm>
            <a:off x="1027437" y="1642127"/>
            <a:ext cx="10321367" cy="4709708"/>
            <a:chOff x="590809" y="1003878"/>
            <a:chExt cx="8446581" cy="3854233"/>
          </a:xfrm>
        </p:grpSpPr>
        <p:grpSp>
          <p:nvGrpSpPr>
            <p:cNvPr id="10" name="组合 9"/>
            <p:cNvGrpSpPr/>
            <p:nvPr/>
          </p:nvGrpSpPr>
          <p:grpSpPr>
            <a:xfrm>
              <a:off x="2873515" y="1003878"/>
              <a:ext cx="2065893" cy="1757721"/>
              <a:chOff x="2873515" y="1003877"/>
              <a:chExt cx="2065893" cy="1757720"/>
            </a:xfrm>
          </p:grpSpPr>
          <p:sp>
            <p:nvSpPr>
              <p:cNvPr id="53" name="任意多边形 73"/>
              <p:cNvSpPr/>
              <p:nvPr/>
            </p:nvSpPr>
            <p:spPr>
              <a:xfrm rot="5400000">
                <a:off x="3027602" y="849790"/>
                <a:ext cx="1757720" cy="2065893"/>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solidFill>
                    <a:schemeClr val="bg1">
                      <a:lumMod val="50000"/>
                    </a:schemeClr>
                  </a:solidFill>
                </a:endParaRPr>
              </a:p>
            </p:txBody>
          </p:sp>
          <p:grpSp>
            <p:nvGrpSpPr>
              <p:cNvPr id="54" name="组合 199"/>
              <p:cNvGrpSpPr>
                <a:grpSpLocks/>
              </p:cNvGrpSpPr>
              <p:nvPr/>
            </p:nvGrpSpPr>
            <p:grpSpPr bwMode="auto">
              <a:xfrm>
                <a:off x="3516576" y="1705213"/>
                <a:ext cx="464573" cy="416302"/>
                <a:chOff x="6942138" y="1422400"/>
                <a:chExt cx="357188" cy="323851"/>
              </a:xfrm>
            </p:grpSpPr>
            <p:sp>
              <p:nvSpPr>
                <p:cNvPr id="56" name="Freeform 31"/>
                <p:cNvSpPr>
                  <a:spLocks/>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57" name="Freeform 32"/>
                <p:cNvSpPr>
                  <a:spLocks/>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58" name="Freeform 33"/>
                <p:cNvSpPr>
                  <a:spLocks/>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59" name="Freeform 34"/>
                <p:cNvSpPr>
                  <a:spLocks/>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60" name="Freeform 35"/>
                <p:cNvSpPr>
                  <a:spLocks/>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61" name="Freeform 36"/>
                <p:cNvSpPr>
                  <a:spLocks/>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62" name="Freeform 37"/>
                <p:cNvSpPr>
                  <a:spLocks/>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grpSp>
          <p:sp>
            <p:nvSpPr>
              <p:cNvPr id="55" name="文本框 226"/>
              <p:cNvSpPr txBox="1">
                <a:spLocks noChangeArrowheads="1"/>
              </p:cNvSpPr>
              <p:nvPr/>
            </p:nvSpPr>
            <p:spPr bwMode="auto">
              <a:xfrm>
                <a:off x="3179855" y="2270284"/>
                <a:ext cx="846716" cy="261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dirty="0">
                    <a:solidFill>
                      <a:schemeClr val="bg1">
                        <a:lumMod val="50000"/>
                      </a:schemeClr>
                    </a:solidFill>
                    <a:latin typeface="Arial Unicode MS" pitchFamily="34" charset="-122"/>
                    <a:ea typeface="Arial Unicode MS" pitchFamily="34" charset="-122"/>
                    <a:cs typeface="Arial Unicode MS" pitchFamily="34" charset="-122"/>
                  </a:rPr>
                  <a:t>Title Here</a:t>
                </a:r>
                <a:endParaRPr lang="zh-CN" altLang="en-US" sz="1600" dirty="0">
                  <a:solidFill>
                    <a:schemeClr val="bg1">
                      <a:lumMod val="50000"/>
                    </a:schemeClr>
                  </a:solidFill>
                  <a:latin typeface="Arial Unicode MS" pitchFamily="34" charset="-122"/>
                  <a:ea typeface="Arial Unicode MS" pitchFamily="34" charset="-122"/>
                  <a:cs typeface="Arial Unicode MS" pitchFamily="34" charset="-122"/>
                </a:endParaRPr>
              </a:p>
            </p:txBody>
          </p:sp>
        </p:grpSp>
        <p:grpSp>
          <p:nvGrpSpPr>
            <p:cNvPr id="11" name="组合 10"/>
            <p:cNvGrpSpPr/>
            <p:nvPr/>
          </p:nvGrpSpPr>
          <p:grpSpPr>
            <a:xfrm>
              <a:off x="4983716" y="1011378"/>
              <a:ext cx="1778542" cy="2040256"/>
              <a:chOff x="4983715" y="1011377"/>
              <a:chExt cx="1778541" cy="2040255"/>
            </a:xfrm>
          </p:grpSpPr>
          <p:sp>
            <p:nvSpPr>
              <p:cNvPr id="45" name="任意多边形 65"/>
              <p:cNvSpPr/>
              <p:nvPr/>
            </p:nvSpPr>
            <p:spPr>
              <a:xfrm flipH="1" flipV="1">
                <a:off x="4983715" y="1011377"/>
                <a:ext cx="1778541" cy="204025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solidFill>
                    <a:schemeClr val="bg1">
                      <a:lumMod val="50000"/>
                    </a:schemeClr>
                  </a:solidFill>
                </a:endParaRPr>
              </a:p>
            </p:txBody>
          </p:sp>
          <p:grpSp>
            <p:nvGrpSpPr>
              <p:cNvPr id="46" name="组合 193"/>
              <p:cNvGrpSpPr>
                <a:grpSpLocks/>
              </p:cNvGrpSpPr>
              <p:nvPr/>
            </p:nvGrpSpPr>
            <p:grpSpPr bwMode="auto">
              <a:xfrm>
                <a:off x="5557151" y="1782723"/>
                <a:ext cx="431661" cy="356295"/>
                <a:chOff x="9478963" y="1489075"/>
                <a:chExt cx="307975" cy="257176"/>
              </a:xfrm>
            </p:grpSpPr>
            <p:sp>
              <p:nvSpPr>
                <p:cNvPr id="48" name="Freeform 26"/>
                <p:cNvSpPr>
                  <a:spLocks/>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49" name="Freeform 27"/>
                <p:cNvSpPr>
                  <a:spLocks/>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50" name="Freeform 28"/>
                <p:cNvSpPr>
                  <a:spLocks/>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51" name="Freeform 29"/>
                <p:cNvSpPr>
                  <a:spLocks/>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52" name="Freeform 30"/>
                <p:cNvSpPr>
                  <a:spLocks/>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grpSp>
          <p:sp>
            <p:nvSpPr>
              <p:cNvPr id="47" name="文本框 227"/>
              <p:cNvSpPr txBox="1">
                <a:spLocks noChangeArrowheads="1"/>
              </p:cNvSpPr>
              <p:nvPr/>
            </p:nvSpPr>
            <p:spPr bwMode="auto">
              <a:xfrm>
                <a:off x="5321700" y="2270284"/>
                <a:ext cx="846715" cy="261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lumMod val="50000"/>
                      </a:schemeClr>
                    </a:solidFill>
                    <a:latin typeface="Arial Unicode MS" pitchFamily="34" charset="-122"/>
                    <a:ea typeface="Arial Unicode MS" pitchFamily="34" charset="-122"/>
                    <a:cs typeface="Arial Unicode MS" pitchFamily="34" charset="-122"/>
                  </a:rPr>
                  <a:t>Title Here</a:t>
                </a:r>
                <a:endParaRPr lang="zh-CN" altLang="en-US" sz="1600">
                  <a:solidFill>
                    <a:schemeClr val="bg1">
                      <a:lumMod val="50000"/>
                    </a:schemeClr>
                  </a:solidFill>
                  <a:latin typeface="Arial Unicode MS" pitchFamily="34" charset="-122"/>
                  <a:ea typeface="Arial Unicode MS" pitchFamily="34" charset="-122"/>
                  <a:cs typeface="Arial Unicode MS" pitchFamily="34" charset="-122"/>
                </a:endParaRPr>
              </a:p>
            </p:txBody>
          </p:sp>
        </p:grpSp>
        <p:grpSp>
          <p:nvGrpSpPr>
            <p:cNvPr id="12" name="组合 11"/>
            <p:cNvGrpSpPr/>
            <p:nvPr/>
          </p:nvGrpSpPr>
          <p:grpSpPr>
            <a:xfrm>
              <a:off x="2810223" y="2814104"/>
              <a:ext cx="1779808" cy="2040256"/>
              <a:chOff x="2810223" y="2814102"/>
              <a:chExt cx="1779807" cy="2040255"/>
            </a:xfrm>
          </p:grpSpPr>
          <p:sp>
            <p:nvSpPr>
              <p:cNvPr id="32" name="任意多边形 52"/>
              <p:cNvSpPr/>
              <p:nvPr/>
            </p:nvSpPr>
            <p:spPr>
              <a:xfrm flipH="1">
                <a:off x="2810223" y="2814102"/>
                <a:ext cx="1779807" cy="204025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solidFill>
                    <a:schemeClr val="bg1">
                      <a:lumMod val="50000"/>
                    </a:schemeClr>
                  </a:solidFill>
                </a:endParaRPr>
              </a:p>
            </p:txBody>
          </p:sp>
          <p:grpSp>
            <p:nvGrpSpPr>
              <p:cNvPr id="33" name="组合 207"/>
              <p:cNvGrpSpPr>
                <a:grpSpLocks/>
              </p:cNvGrpSpPr>
              <p:nvPr/>
            </p:nvGrpSpPr>
            <p:grpSpPr bwMode="auto">
              <a:xfrm>
                <a:off x="3450751" y="3914240"/>
                <a:ext cx="596223" cy="418802"/>
                <a:chOff x="6934200" y="4259263"/>
                <a:chExt cx="373063" cy="265113"/>
              </a:xfrm>
            </p:grpSpPr>
            <p:sp>
              <p:nvSpPr>
                <p:cNvPr id="35" name="Oval 38"/>
                <p:cNvSpPr>
                  <a:spLocks noChangeArrowheads="1"/>
                </p:cNvSpPr>
                <p:nvPr/>
              </p:nvSpPr>
              <p:spPr bwMode="auto">
                <a:xfrm>
                  <a:off x="7094538" y="4395788"/>
                  <a:ext cx="52388" cy="52388"/>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chemeClr val="bg1">
                        <a:lumMod val="50000"/>
                      </a:schemeClr>
                    </a:solidFill>
                  </a:endParaRPr>
                </a:p>
              </p:txBody>
            </p:sp>
            <p:sp>
              <p:nvSpPr>
                <p:cNvPr id="36" name="Freeform 39"/>
                <p:cNvSpPr>
                  <a:spLocks/>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37" name="Oval 40"/>
                <p:cNvSpPr>
                  <a:spLocks noChangeArrowheads="1"/>
                </p:cNvSpPr>
                <p:nvPr/>
              </p:nvSpPr>
              <p:spPr bwMode="auto">
                <a:xfrm>
                  <a:off x="6958013" y="4395788"/>
                  <a:ext cx="50800" cy="52388"/>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chemeClr val="bg1">
                        <a:lumMod val="50000"/>
                      </a:schemeClr>
                    </a:solidFill>
                  </a:endParaRPr>
                </a:p>
              </p:txBody>
            </p:sp>
            <p:sp>
              <p:nvSpPr>
                <p:cNvPr id="38" name="Freeform 41"/>
                <p:cNvSpPr>
                  <a:spLocks/>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39" name="Oval 42"/>
                <p:cNvSpPr>
                  <a:spLocks noChangeArrowheads="1"/>
                </p:cNvSpPr>
                <p:nvPr/>
              </p:nvSpPr>
              <p:spPr bwMode="auto">
                <a:xfrm>
                  <a:off x="7234238" y="4395788"/>
                  <a:ext cx="49213" cy="52388"/>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chemeClr val="bg1">
                        <a:lumMod val="50000"/>
                      </a:schemeClr>
                    </a:solidFill>
                  </a:endParaRPr>
                </a:p>
              </p:txBody>
            </p:sp>
            <p:sp>
              <p:nvSpPr>
                <p:cNvPr id="40" name="Freeform 43"/>
                <p:cNvSpPr>
                  <a:spLocks/>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41" name="Oval 44"/>
                <p:cNvSpPr>
                  <a:spLocks noChangeArrowheads="1"/>
                </p:cNvSpPr>
                <p:nvPr/>
              </p:nvSpPr>
              <p:spPr bwMode="auto">
                <a:xfrm>
                  <a:off x="7026275" y="4259263"/>
                  <a:ext cx="52388" cy="52388"/>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chemeClr val="bg1">
                        <a:lumMod val="50000"/>
                      </a:schemeClr>
                    </a:solidFill>
                  </a:endParaRPr>
                </a:p>
              </p:txBody>
            </p:sp>
            <p:sp>
              <p:nvSpPr>
                <p:cNvPr id="42" name="Freeform 45"/>
                <p:cNvSpPr>
                  <a:spLocks/>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43" name="Oval 46"/>
                <p:cNvSpPr>
                  <a:spLocks noChangeArrowheads="1"/>
                </p:cNvSpPr>
                <p:nvPr/>
              </p:nvSpPr>
              <p:spPr bwMode="auto">
                <a:xfrm>
                  <a:off x="7162800" y="4259263"/>
                  <a:ext cx="52388" cy="52388"/>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chemeClr val="bg1">
                        <a:lumMod val="50000"/>
                      </a:schemeClr>
                    </a:solidFill>
                  </a:endParaRPr>
                </a:p>
              </p:txBody>
            </p:sp>
            <p:sp>
              <p:nvSpPr>
                <p:cNvPr id="44" name="Freeform 47"/>
                <p:cNvSpPr>
                  <a:spLocks/>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grpSp>
          <p:sp>
            <p:nvSpPr>
              <p:cNvPr id="34" name="文本框 228"/>
              <p:cNvSpPr txBox="1">
                <a:spLocks noChangeArrowheads="1"/>
              </p:cNvSpPr>
              <p:nvPr/>
            </p:nvSpPr>
            <p:spPr bwMode="auto">
              <a:xfrm>
                <a:off x="3179855" y="4441806"/>
                <a:ext cx="846715" cy="261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lumMod val="50000"/>
                      </a:schemeClr>
                    </a:solidFill>
                    <a:latin typeface="Arial Unicode MS" pitchFamily="34" charset="-122"/>
                    <a:ea typeface="Arial Unicode MS" pitchFamily="34" charset="-122"/>
                    <a:cs typeface="Arial Unicode MS" pitchFamily="34" charset="-122"/>
                  </a:rPr>
                  <a:t>Title Here</a:t>
                </a:r>
                <a:endParaRPr lang="zh-CN" altLang="en-US" sz="1600">
                  <a:solidFill>
                    <a:schemeClr val="bg1">
                      <a:lumMod val="50000"/>
                    </a:schemeClr>
                  </a:solidFill>
                  <a:latin typeface="Arial Unicode MS" pitchFamily="34" charset="-122"/>
                  <a:ea typeface="Arial Unicode MS" pitchFamily="34" charset="-122"/>
                  <a:cs typeface="Arial Unicode MS" pitchFamily="34" charset="-122"/>
                </a:endParaRPr>
              </a:p>
            </p:txBody>
          </p:sp>
        </p:grpSp>
        <p:grpSp>
          <p:nvGrpSpPr>
            <p:cNvPr id="13" name="组合 12"/>
            <p:cNvGrpSpPr/>
            <p:nvPr/>
          </p:nvGrpSpPr>
          <p:grpSpPr>
            <a:xfrm>
              <a:off x="4696363" y="3100390"/>
              <a:ext cx="2065893" cy="1757721"/>
              <a:chOff x="4696362" y="3100388"/>
              <a:chExt cx="2065893" cy="1757720"/>
            </a:xfrm>
          </p:grpSpPr>
          <p:sp>
            <p:nvSpPr>
              <p:cNvPr id="22" name="任意多边形 42"/>
              <p:cNvSpPr/>
              <p:nvPr/>
            </p:nvSpPr>
            <p:spPr>
              <a:xfrm rot="16200000" flipH="1">
                <a:off x="4850449" y="2946301"/>
                <a:ext cx="1757720" cy="2065893"/>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noFill/>
              <a:ln w="222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solidFill>
                    <a:schemeClr val="bg1">
                      <a:lumMod val="50000"/>
                    </a:schemeClr>
                  </a:solidFill>
                </a:endParaRPr>
              </a:p>
            </p:txBody>
          </p:sp>
          <p:grpSp>
            <p:nvGrpSpPr>
              <p:cNvPr id="23" name="组合 218"/>
              <p:cNvGrpSpPr>
                <a:grpSpLocks/>
              </p:cNvGrpSpPr>
              <p:nvPr/>
            </p:nvGrpSpPr>
            <p:grpSpPr bwMode="auto">
              <a:xfrm>
                <a:off x="5506517" y="3859233"/>
                <a:ext cx="532930" cy="531316"/>
                <a:chOff x="9488488" y="4192588"/>
                <a:chExt cx="341313" cy="344487"/>
              </a:xfrm>
            </p:grpSpPr>
            <p:sp>
              <p:nvSpPr>
                <p:cNvPr id="25" name="Freeform 48"/>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6" name="Freeform 49"/>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7" name="Freeform 50"/>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8" name="Oval 51"/>
                <p:cNvSpPr>
                  <a:spLocks noChangeArrowheads="1"/>
                </p:cNvSpPr>
                <p:nvPr/>
              </p:nvSpPr>
              <p:spPr bwMode="auto">
                <a:xfrm>
                  <a:off x="9617075" y="4329113"/>
                  <a:ext cx="84138" cy="84138"/>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chemeClr val="bg1">
                        <a:lumMod val="50000"/>
                      </a:schemeClr>
                    </a:solidFill>
                  </a:endParaRPr>
                </a:p>
              </p:txBody>
            </p:sp>
            <p:sp>
              <p:nvSpPr>
                <p:cNvPr id="29" name="Oval 52"/>
                <p:cNvSpPr>
                  <a:spLocks noChangeArrowheads="1"/>
                </p:cNvSpPr>
                <p:nvPr/>
              </p:nvSpPr>
              <p:spPr bwMode="auto">
                <a:xfrm>
                  <a:off x="9785350"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chemeClr val="bg1">
                        <a:lumMod val="50000"/>
                      </a:schemeClr>
                    </a:solidFill>
                  </a:endParaRPr>
                </a:p>
              </p:txBody>
            </p:sp>
            <p:sp>
              <p:nvSpPr>
                <p:cNvPr id="30" name="Oval 53"/>
                <p:cNvSpPr>
                  <a:spLocks noChangeArrowheads="1"/>
                </p:cNvSpPr>
                <p:nvPr/>
              </p:nvSpPr>
              <p:spPr bwMode="auto">
                <a:xfrm>
                  <a:off x="9491663" y="4413250"/>
                  <a:ext cx="41275" cy="428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chemeClr val="bg1">
                        <a:lumMod val="50000"/>
                      </a:schemeClr>
                    </a:solidFill>
                  </a:endParaRPr>
                </a:p>
              </p:txBody>
            </p:sp>
            <p:sp>
              <p:nvSpPr>
                <p:cNvPr id="31" name="Oval 54"/>
                <p:cNvSpPr>
                  <a:spLocks noChangeArrowheads="1"/>
                </p:cNvSpPr>
                <p:nvPr/>
              </p:nvSpPr>
              <p:spPr bwMode="auto">
                <a:xfrm>
                  <a:off x="9637713" y="4192588"/>
                  <a:ext cx="42863" cy="42863"/>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chemeClr val="bg1">
                        <a:lumMod val="50000"/>
                      </a:schemeClr>
                    </a:solidFill>
                  </a:endParaRPr>
                </a:p>
              </p:txBody>
            </p:sp>
          </p:grpSp>
          <p:sp>
            <p:nvSpPr>
              <p:cNvPr id="24" name="文本框 229"/>
              <p:cNvSpPr txBox="1">
                <a:spLocks noChangeArrowheads="1"/>
              </p:cNvSpPr>
              <p:nvPr/>
            </p:nvSpPr>
            <p:spPr bwMode="auto">
              <a:xfrm>
                <a:off x="5321700" y="4441806"/>
                <a:ext cx="846716" cy="261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600">
                    <a:solidFill>
                      <a:schemeClr val="bg1">
                        <a:lumMod val="50000"/>
                      </a:schemeClr>
                    </a:solidFill>
                    <a:latin typeface="Arial Unicode MS" pitchFamily="34" charset="-122"/>
                    <a:ea typeface="Arial Unicode MS" pitchFamily="34" charset="-122"/>
                    <a:cs typeface="Arial Unicode MS" pitchFamily="34" charset="-122"/>
                  </a:rPr>
                  <a:t>Title Here</a:t>
                </a:r>
                <a:endParaRPr lang="zh-CN" altLang="en-US" sz="1600">
                  <a:solidFill>
                    <a:schemeClr val="bg1">
                      <a:lumMod val="50000"/>
                    </a:schemeClr>
                  </a:solidFill>
                  <a:latin typeface="Arial Unicode MS" pitchFamily="34" charset="-122"/>
                  <a:ea typeface="Arial Unicode MS" pitchFamily="34" charset="-122"/>
                  <a:cs typeface="Arial Unicode MS" pitchFamily="34" charset="-122"/>
                </a:endParaRPr>
              </a:p>
            </p:txBody>
          </p:sp>
        </p:grpSp>
        <p:sp>
          <p:nvSpPr>
            <p:cNvPr id="14" name="文本框 20"/>
            <p:cNvSpPr txBox="1"/>
            <p:nvPr/>
          </p:nvSpPr>
          <p:spPr>
            <a:xfrm>
              <a:off x="1243855" y="1476202"/>
              <a:ext cx="959534" cy="311853"/>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15" name="矩形 47"/>
            <p:cNvSpPr>
              <a:spLocks noChangeArrowheads="1"/>
            </p:cNvSpPr>
            <p:nvPr/>
          </p:nvSpPr>
          <p:spPr bwMode="auto">
            <a:xfrm>
              <a:off x="590809" y="1831256"/>
              <a:ext cx="1821844" cy="377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6" name="文本框 20"/>
            <p:cNvSpPr txBox="1"/>
            <p:nvPr/>
          </p:nvSpPr>
          <p:spPr>
            <a:xfrm>
              <a:off x="1243855" y="3683820"/>
              <a:ext cx="959534" cy="311853"/>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17" name="矩形 47"/>
            <p:cNvSpPr>
              <a:spLocks noChangeArrowheads="1"/>
            </p:cNvSpPr>
            <p:nvPr/>
          </p:nvSpPr>
          <p:spPr bwMode="auto">
            <a:xfrm>
              <a:off x="590809" y="4038875"/>
              <a:ext cx="1821844" cy="377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8" name="文本框 20"/>
            <p:cNvSpPr txBox="1"/>
            <p:nvPr/>
          </p:nvSpPr>
          <p:spPr>
            <a:xfrm>
              <a:off x="7427915" y="1476202"/>
              <a:ext cx="959534" cy="311853"/>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19" name="矩形 47"/>
            <p:cNvSpPr>
              <a:spLocks noChangeArrowheads="1"/>
            </p:cNvSpPr>
            <p:nvPr/>
          </p:nvSpPr>
          <p:spPr bwMode="auto">
            <a:xfrm>
              <a:off x="7215546" y="1831256"/>
              <a:ext cx="1821844" cy="377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20" name="文本框 20"/>
            <p:cNvSpPr txBox="1"/>
            <p:nvPr/>
          </p:nvSpPr>
          <p:spPr>
            <a:xfrm>
              <a:off x="7427914" y="3683822"/>
              <a:ext cx="959534" cy="311853"/>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21" name="矩形 47"/>
            <p:cNvSpPr>
              <a:spLocks noChangeArrowheads="1"/>
            </p:cNvSpPr>
            <p:nvPr/>
          </p:nvSpPr>
          <p:spPr bwMode="auto">
            <a:xfrm>
              <a:off x="7215545" y="4038872"/>
              <a:ext cx="1821844" cy="377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spTree>
    <p:extLst>
      <p:ext uri="{BB962C8B-B14F-4D97-AF65-F5344CB8AC3E}">
        <p14:creationId xmlns:p14="http://schemas.microsoft.com/office/powerpoint/2010/main" val="21297715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8" y="1"/>
            <a:ext cx="12209461" cy="974430"/>
            <a:chOff x="-19048" y="1"/>
            <a:chExt cx="12209461" cy="974430"/>
          </a:xfrm>
        </p:grpSpPr>
        <p:grpSp>
          <p:nvGrpSpPr>
            <p:cNvPr id="4" name="组合 3"/>
            <p:cNvGrpSpPr/>
            <p:nvPr/>
          </p:nvGrpSpPr>
          <p:grpSpPr>
            <a:xfrm>
              <a:off x="-19048" y="274169"/>
              <a:ext cx="12209461" cy="657079"/>
              <a:chOff x="-19048" y="530361"/>
              <a:chExt cx="12209461" cy="657079"/>
            </a:xfrm>
          </p:grpSpPr>
          <p:sp>
            <p:nvSpPr>
              <p:cNvPr id="2" name="矩形 1"/>
              <p:cNvSpPr/>
              <p:nvPr/>
            </p:nvSpPr>
            <p:spPr>
              <a:xfrm>
                <a:off x="-19048" y="1141721"/>
                <a:ext cx="12209461"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2572395" y="530361"/>
                <a:ext cx="3262432" cy="461666"/>
              </a:xfrm>
              <a:prstGeom prst="rect">
                <a:avLst/>
              </a:prstGeom>
              <a:noFill/>
            </p:spPr>
            <p:txBody>
              <a:bodyPr wrap="non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点击输入相关文字标题</a:t>
                </a:r>
              </a:p>
            </p:txBody>
          </p:sp>
        </p:grpSp>
        <p:pic>
          <p:nvPicPr>
            <p:cNvPr id="9" name="Picture 3" descr="F:\PPT加油\5. PS素材\四讲四有\烈士简约背景 可用\PPT尺寸.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9048" y="1"/>
              <a:ext cx="2438398" cy="974430"/>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淘宝店chenying0907出品 6"/>
          <p:cNvSpPr>
            <a:spLocks noChangeArrowheads="1"/>
          </p:cNvSpPr>
          <p:nvPr/>
        </p:nvSpPr>
        <p:spPr bwMode="auto">
          <a:xfrm>
            <a:off x="4996908" y="2091043"/>
            <a:ext cx="3503764" cy="969962"/>
          </a:xfrm>
          <a:prstGeom prst="rect">
            <a:avLst/>
          </a:prstGeom>
          <a:noFill/>
          <a:ln w="12700">
            <a:solidFill>
              <a:srgbClr val="C00000"/>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sp>
        <p:nvSpPr>
          <p:cNvPr id="13" name="淘宝店chenying0907出品 10"/>
          <p:cNvSpPr>
            <a:spLocks noChangeArrowheads="1"/>
          </p:cNvSpPr>
          <p:nvPr/>
        </p:nvSpPr>
        <p:spPr bwMode="auto">
          <a:xfrm>
            <a:off x="4996908" y="3061006"/>
            <a:ext cx="4291581" cy="968374"/>
          </a:xfrm>
          <a:prstGeom prst="rect">
            <a:avLst/>
          </a:prstGeom>
          <a:noFill/>
          <a:ln w="12700">
            <a:solidFill>
              <a:srgbClr val="C00000"/>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sp>
        <p:nvSpPr>
          <p:cNvPr id="16" name="淘宝店chenying0907出品 13"/>
          <p:cNvSpPr>
            <a:spLocks noChangeArrowheads="1"/>
          </p:cNvSpPr>
          <p:nvPr/>
        </p:nvSpPr>
        <p:spPr bwMode="auto">
          <a:xfrm>
            <a:off x="4996908" y="4029951"/>
            <a:ext cx="4974159" cy="967804"/>
          </a:xfrm>
          <a:prstGeom prst="rect">
            <a:avLst/>
          </a:prstGeom>
          <a:noFill/>
          <a:ln w="12700">
            <a:solidFill>
              <a:srgbClr val="C00000"/>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sp>
        <p:nvSpPr>
          <p:cNvPr id="19" name="淘宝店chenying0907出品 17"/>
          <p:cNvSpPr>
            <a:spLocks noChangeArrowheads="1"/>
          </p:cNvSpPr>
          <p:nvPr/>
        </p:nvSpPr>
        <p:spPr bwMode="auto">
          <a:xfrm>
            <a:off x="4996908" y="4994580"/>
            <a:ext cx="5509089" cy="1000125"/>
          </a:xfrm>
          <a:prstGeom prst="rect">
            <a:avLst/>
          </a:prstGeom>
          <a:noFill/>
          <a:ln w="12700">
            <a:solidFill>
              <a:srgbClr val="C00000"/>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lumMod val="50000"/>
                </a:schemeClr>
              </a:solidFill>
              <a:latin typeface="宋体" panose="02010600030101010101" pitchFamily="2" charset="-122"/>
              <a:sym typeface="宋体" panose="02010600030101010101" pitchFamily="2" charset="-122"/>
            </a:endParaRPr>
          </a:p>
        </p:txBody>
      </p:sp>
      <p:sp>
        <p:nvSpPr>
          <p:cNvPr id="21" name="PA_淘宝店chenying0907出品 111"/>
          <p:cNvSpPr>
            <a:spLocks noChangeArrowheads="1"/>
          </p:cNvSpPr>
          <p:nvPr>
            <p:custDataLst>
              <p:tags r:id="rId1"/>
            </p:custDataLst>
          </p:nvPr>
        </p:nvSpPr>
        <p:spPr bwMode="auto">
          <a:xfrm>
            <a:off x="7682958" y="2222805"/>
            <a:ext cx="9525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PA_淘宝店chenying0907出品 112"/>
          <p:cNvSpPr>
            <a:spLocks noChangeArrowheads="1"/>
          </p:cNvSpPr>
          <p:nvPr>
            <p:custDataLst>
              <p:tags r:id="rId2"/>
            </p:custDataLst>
          </p:nvPr>
        </p:nvSpPr>
        <p:spPr bwMode="auto">
          <a:xfrm>
            <a:off x="8417971" y="3173718"/>
            <a:ext cx="9525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PA_淘宝店chenying0907出品 113"/>
          <p:cNvSpPr>
            <a:spLocks noChangeArrowheads="1"/>
          </p:cNvSpPr>
          <p:nvPr>
            <p:custDataLst>
              <p:tags r:id="rId3"/>
            </p:custDataLst>
          </p:nvPr>
        </p:nvSpPr>
        <p:spPr bwMode="auto">
          <a:xfrm>
            <a:off x="9129171" y="4175430"/>
            <a:ext cx="9525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PA_淘宝店chenying0907出品 114"/>
          <p:cNvSpPr>
            <a:spLocks noChangeArrowheads="1"/>
          </p:cNvSpPr>
          <p:nvPr>
            <p:custDataLst>
              <p:tags r:id="rId4"/>
            </p:custDataLst>
          </p:nvPr>
        </p:nvSpPr>
        <p:spPr bwMode="auto">
          <a:xfrm>
            <a:off x="9724483" y="5145393"/>
            <a:ext cx="9525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4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PA_淘宝店chenying0907出品 115"/>
          <p:cNvSpPr>
            <a:spLocks noChangeArrowheads="1"/>
          </p:cNvSpPr>
          <p:nvPr>
            <p:custDataLst>
              <p:tags r:id="rId5"/>
            </p:custDataLst>
          </p:nvPr>
        </p:nvSpPr>
        <p:spPr bwMode="auto">
          <a:xfrm>
            <a:off x="5469983" y="2283130"/>
            <a:ext cx="20685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solidFill>
                <a:schemeClr val="bg1">
                  <a:lumMod val="50000"/>
                </a:schemeClr>
              </a:solidFill>
              <a:latin typeface="Arial" panose="020B0604020202020204" pitchFamily="34" charset="0"/>
            </a:endParaRPr>
          </a:p>
        </p:txBody>
      </p:sp>
      <p:sp>
        <p:nvSpPr>
          <p:cNvPr id="26" name="PA_淘宝店chenying0907出品 116"/>
          <p:cNvSpPr>
            <a:spLocks noChangeArrowheads="1"/>
          </p:cNvSpPr>
          <p:nvPr>
            <p:custDataLst>
              <p:tags r:id="rId6"/>
            </p:custDataLst>
          </p:nvPr>
        </p:nvSpPr>
        <p:spPr bwMode="auto">
          <a:xfrm>
            <a:off x="5412833" y="3184830"/>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solidFill>
                <a:schemeClr val="bg1">
                  <a:lumMod val="50000"/>
                </a:schemeClr>
              </a:solidFill>
              <a:latin typeface="Arial" panose="020B0604020202020204" pitchFamily="34" charset="0"/>
            </a:endParaRPr>
          </a:p>
        </p:txBody>
      </p:sp>
      <p:sp>
        <p:nvSpPr>
          <p:cNvPr id="27" name="PA_淘宝店chenying0907出品 117"/>
          <p:cNvSpPr>
            <a:spLocks noChangeArrowheads="1"/>
          </p:cNvSpPr>
          <p:nvPr>
            <p:custDataLst>
              <p:tags r:id="rId7"/>
            </p:custDataLst>
          </p:nvPr>
        </p:nvSpPr>
        <p:spPr bwMode="auto">
          <a:xfrm>
            <a:off x="5412833" y="4150030"/>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solidFill>
                <a:schemeClr val="bg1">
                  <a:lumMod val="50000"/>
                </a:schemeClr>
              </a:solidFill>
              <a:latin typeface="Arial" panose="020B0604020202020204" pitchFamily="34" charset="0"/>
            </a:endParaRPr>
          </a:p>
        </p:txBody>
      </p:sp>
      <p:sp>
        <p:nvSpPr>
          <p:cNvPr id="28" name="PA_淘宝店chenying0907出品 118"/>
          <p:cNvSpPr>
            <a:spLocks noChangeArrowheads="1"/>
          </p:cNvSpPr>
          <p:nvPr>
            <p:custDataLst>
              <p:tags r:id="rId8"/>
            </p:custDataLst>
          </p:nvPr>
        </p:nvSpPr>
        <p:spPr bwMode="auto">
          <a:xfrm>
            <a:off x="5423946" y="5172380"/>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en-US" altLang="zh-CN"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solidFill>
                <a:schemeClr val="bg1">
                  <a:lumMod val="50000"/>
                </a:schemeClr>
              </a:solidFill>
              <a:latin typeface="Arial" panose="020B0604020202020204" pitchFamily="34" charset="0"/>
            </a:endParaRPr>
          </a:p>
        </p:txBody>
      </p:sp>
      <p:sp>
        <p:nvSpPr>
          <p:cNvPr id="29" name="PA_淘宝店chenying0907出品 29"/>
          <p:cNvSpPr>
            <a:spLocks noChangeArrowheads="1"/>
          </p:cNvSpPr>
          <p:nvPr>
            <p:custDataLst>
              <p:tags r:id="rId9"/>
            </p:custDataLst>
          </p:nvPr>
        </p:nvSpPr>
        <p:spPr bwMode="auto">
          <a:xfrm>
            <a:off x="2032598" y="219105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dirty="0">
              <a:solidFill>
                <a:schemeClr val="bg1">
                  <a:lumMod val="50000"/>
                </a:schemeClr>
              </a:solidFill>
              <a:latin typeface="Arial" panose="020B0604020202020204" pitchFamily="34" charset="0"/>
            </a:endParaRPr>
          </a:p>
        </p:txBody>
      </p:sp>
      <p:sp>
        <p:nvSpPr>
          <p:cNvPr id="30" name="PA_淘宝店chenying0907出品 29"/>
          <p:cNvSpPr>
            <a:spLocks noChangeArrowheads="1"/>
          </p:cNvSpPr>
          <p:nvPr>
            <p:custDataLst>
              <p:tags r:id="rId10"/>
            </p:custDataLst>
          </p:nvPr>
        </p:nvSpPr>
        <p:spPr bwMode="auto">
          <a:xfrm>
            <a:off x="2032598" y="316895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solidFill>
                <a:schemeClr val="bg1">
                  <a:lumMod val="50000"/>
                </a:schemeClr>
              </a:solidFill>
              <a:latin typeface="Arial" panose="020B0604020202020204" pitchFamily="34" charset="0"/>
            </a:endParaRPr>
          </a:p>
        </p:txBody>
      </p:sp>
      <p:sp>
        <p:nvSpPr>
          <p:cNvPr id="31" name="PA_淘宝店chenying0907出品 29"/>
          <p:cNvSpPr>
            <a:spLocks noChangeArrowheads="1"/>
          </p:cNvSpPr>
          <p:nvPr>
            <p:custDataLst>
              <p:tags r:id="rId11"/>
            </p:custDataLst>
          </p:nvPr>
        </p:nvSpPr>
        <p:spPr bwMode="auto">
          <a:xfrm>
            <a:off x="2032598" y="414685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solidFill>
                <a:schemeClr val="bg1">
                  <a:lumMod val="50000"/>
                </a:schemeClr>
              </a:solidFill>
              <a:latin typeface="Arial" panose="020B0604020202020204" pitchFamily="34" charset="0"/>
            </a:endParaRPr>
          </a:p>
        </p:txBody>
      </p:sp>
      <p:sp>
        <p:nvSpPr>
          <p:cNvPr id="32" name="PA_淘宝店chenying0907出品 29"/>
          <p:cNvSpPr>
            <a:spLocks noChangeArrowheads="1"/>
          </p:cNvSpPr>
          <p:nvPr>
            <p:custDataLst>
              <p:tags r:id="rId12"/>
            </p:custDataLst>
          </p:nvPr>
        </p:nvSpPr>
        <p:spPr bwMode="auto">
          <a:xfrm>
            <a:off x="2032598" y="5124755"/>
            <a:ext cx="2524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800">
              <a:solidFill>
                <a:schemeClr val="bg1">
                  <a:lumMod val="50000"/>
                </a:schemeClr>
              </a:solidFill>
              <a:latin typeface="Arial" panose="020B0604020202020204" pitchFamily="34" charset="0"/>
            </a:endParaRPr>
          </a:p>
        </p:txBody>
      </p:sp>
    </p:spTree>
    <p:extLst>
      <p:ext uri="{BB962C8B-B14F-4D97-AF65-F5344CB8AC3E}">
        <p14:creationId xmlns:p14="http://schemas.microsoft.com/office/powerpoint/2010/main" val="368050433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10" presetClass="entr" presetSubtype="0" fill="hold" grpId="0" nodeType="withEffect">
                                  <p:stCondLst>
                                    <p:cond delay="8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14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16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grpId="0" nodeType="withEffect">
                                  <p:stCondLst>
                                    <p:cond delay="200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220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40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p:stCondLst>
                                    <p:cond delay="60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par>
                                <p:cTn id="38" presetID="10" presetClass="entr" presetSubtype="0" fill="hold" grpId="0" nodeType="withEffect">
                                  <p:stCondLst>
                                    <p:cond delay="80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grpId="0" nodeType="withEffect">
                                  <p:stCondLst>
                                    <p:cond delay="100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P spid="31" grpId="0"/>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24" name="组合 23"/>
          <p:cNvGrpSpPr/>
          <p:nvPr/>
        </p:nvGrpSpPr>
        <p:grpSpPr>
          <a:xfrm>
            <a:off x="9597628" y="124545"/>
            <a:ext cx="2249922" cy="1633558"/>
            <a:chOff x="6935916" y="343637"/>
            <a:chExt cx="1713877" cy="1135367"/>
          </a:xfrm>
        </p:grpSpPr>
        <p:pic>
          <p:nvPicPr>
            <p:cNvPr id="28" name="Picture 4" descr="C:\Users\Administrator\Desktop\线稿长城1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C:\Users\Administrator\Desktop\线稿长城11.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15000"/>
                      </a14:imgEffect>
                    </a14:imgLayer>
                  </a14:imgProps>
                </a:ex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pic>
        <p:nvPicPr>
          <p:cNvPr id="30" name="Picture 3" descr="F:\PPT加油\5. PS素材\四讲四有\烈士简约背景 可用\PPT尺寸.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9048" y="1"/>
            <a:ext cx="3671921" cy="1467369"/>
          </a:xfrm>
          <a:prstGeom prst="rect">
            <a:avLst/>
          </a:prstGeom>
          <a:noFill/>
          <a:extLst>
            <a:ext uri="{909E8E84-426E-40DD-AFC4-6F175D3DCCD1}">
              <a14:hiddenFill xmlns:a14="http://schemas.microsoft.com/office/drawing/2010/main">
                <a:solidFill>
                  <a:srgbClr val="FFFFFF"/>
                </a:solidFill>
              </a14:hiddenFill>
            </a:ext>
          </a:extLst>
        </p:spPr>
      </p:pic>
      <p:sp>
        <p:nvSpPr>
          <p:cNvPr id="38" name="矩形 37"/>
          <p:cNvSpPr/>
          <p:nvPr/>
        </p:nvSpPr>
        <p:spPr>
          <a:xfrm flipH="1">
            <a:off x="2435801" y="1331797"/>
            <a:ext cx="1863264" cy="16021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9" name="文本框 283"/>
          <p:cNvSpPr txBox="1"/>
          <p:nvPr/>
        </p:nvSpPr>
        <p:spPr>
          <a:xfrm>
            <a:off x="2537861" y="1679445"/>
            <a:ext cx="1659144" cy="830997"/>
          </a:xfrm>
          <a:prstGeom prst="rect">
            <a:avLst/>
          </a:prstGeom>
          <a:noFill/>
        </p:spPr>
        <p:txBody>
          <a:bodyPr wrap="square" rtlCol="0">
            <a:spAutoFit/>
          </a:bodyPr>
          <a:lstStyle/>
          <a:p>
            <a:pPr algn="ctr"/>
            <a:r>
              <a:rPr lang="zh-CN" altLang="en-US" sz="4800" b="1" dirty="0">
                <a:solidFill>
                  <a:schemeClr val="bg1"/>
                </a:solidFill>
                <a:latin typeface="微软雅黑" pitchFamily="34" charset="-122"/>
                <a:ea typeface="微软雅黑" pitchFamily="34" charset="-122"/>
              </a:rPr>
              <a:t>目录</a:t>
            </a:r>
            <a:endParaRPr lang="en-US" altLang="zh-CN" sz="4800" dirty="0">
              <a:solidFill>
                <a:schemeClr val="bg1"/>
              </a:solidFill>
              <a:latin typeface="微软雅黑" pitchFamily="34" charset="-122"/>
              <a:ea typeface="微软雅黑" pitchFamily="34" charset="-122"/>
            </a:endParaRPr>
          </a:p>
        </p:txBody>
      </p:sp>
      <p:sp>
        <p:nvSpPr>
          <p:cNvPr id="40" name="TextBox 76"/>
          <p:cNvSpPr txBox="1"/>
          <p:nvPr/>
        </p:nvSpPr>
        <p:spPr>
          <a:xfrm>
            <a:off x="5903771" y="1236537"/>
            <a:ext cx="5032690" cy="461665"/>
          </a:xfrm>
          <a:prstGeom prst="rect">
            <a:avLst/>
          </a:prstGeom>
          <a:noFill/>
        </p:spPr>
        <p:txBody>
          <a:bodyPr wrap="square" rtlCol="0">
            <a:spAutoFit/>
          </a:bodyPr>
          <a:lstStyle/>
          <a:p>
            <a:r>
              <a:rPr lang="zh-CN" altLang="en-US" sz="2400" b="1" dirty="0">
                <a:solidFill>
                  <a:schemeClr val="bg1">
                    <a:lumMod val="50000"/>
                  </a:schemeClr>
                </a:solidFill>
                <a:latin typeface="微软雅黑" pitchFamily="34" charset="-122"/>
                <a:ea typeface="微软雅黑" pitchFamily="34" charset="-122"/>
              </a:rPr>
              <a:t>加入你的标题：</a:t>
            </a:r>
            <a:r>
              <a:rPr lang="zh-CN" altLang="en-US" dirty="0">
                <a:solidFill>
                  <a:schemeClr val="bg1">
                    <a:lumMod val="50000"/>
                  </a:schemeClr>
                </a:solidFill>
                <a:latin typeface="微软雅黑" pitchFamily="34" charset="-122"/>
                <a:ea typeface="微软雅黑" pitchFamily="34" charset="-122"/>
              </a:rPr>
              <a:t>此处添加说明</a:t>
            </a:r>
          </a:p>
        </p:txBody>
      </p:sp>
      <p:sp>
        <p:nvSpPr>
          <p:cNvPr id="41" name="TextBox 77"/>
          <p:cNvSpPr txBox="1"/>
          <p:nvPr/>
        </p:nvSpPr>
        <p:spPr>
          <a:xfrm>
            <a:off x="5889257" y="2002647"/>
            <a:ext cx="5032690" cy="461665"/>
          </a:xfrm>
          <a:prstGeom prst="rect">
            <a:avLst/>
          </a:prstGeom>
          <a:noFill/>
        </p:spPr>
        <p:txBody>
          <a:bodyPr wrap="square" rtlCol="0">
            <a:spAutoFit/>
          </a:bodyPr>
          <a:lstStyle/>
          <a:p>
            <a:pPr lvl="0"/>
            <a:r>
              <a:rPr lang="zh-CN" altLang="en-US" sz="2400" b="1" dirty="0">
                <a:solidFill>
                  <a:srgbClr val="FFFFFF">
                    <a:lumMod val="50000"/>
                  </a:srgbClr>
                </a:solidFill>
                <a:latin typeface="微软雅黑" pitchFamily="34" charset="-122"/>
                <a:ea typeface="微软雅黑" pitchFamily="34" charset="-122"/>
              </a:rPr>
              <a:t>加入你的标题：</a:t>
            </a:r>
            <a:r>
              <a:rPr lang="zh-CN" altLang="en-US" dirty="0">
                <a:solidFill>
                  <a:srgbClr val="FFFFFF">
                    <a:lumMod val="50000"/>
                  </a:srgbClr>
                </a:solidFill>
                <a:latin typeface="微软雅黑" pitchFamily="34" charset="-122"/>
                <a:ea typeface="微软雅黑" pitchFamily="34" charset="-122"/>
              </a:rPr>
              <a:t>此处添加说明</a:t>
            </a:r>
          </a:p>
        </p:txBody>
      </p:sp>
      <p:sp>
        <p:nvSpPr>
          <p:cNvPr id="42" name="TextBox 78"/>
          <p:cNvSpPr txBox="1"/>
          <p:nvPr/>
        </p:nvSpPr>
        <p:spPr>
          <a:xfrm>
            <a:off x="5905753" y="2770657"/>
            <a:ext cx="5032690" cy="461665"/>
          </a:xfrm>
          <a:prstGeom prst="rect">
            <a:avLst/>
          </a:prstGeom>
          <a:noFill/>
        </p:spPr>
        <p:txBody>
          <a:bodyPr wrap="square" rtlCol="0">
            <a:spAutoFit/>
          </a:bodyPr>
          <a:lstStyle/>
          <a:p>
            <a:pPr lvl="0"/>
            <a:r>
              <a:rPr lang="zh-CN" altLang="en-US" sz="2400" b="1" dirty="0">
                <a:solidFill>
                  <a:srgbClr val="FFFFFF">
                    <a:lumMod val="50000"/>
                  </a:srgbClr>
                </a:solidFill>
                <a:latin typeface="微软雅黑" pitchFamily="34" charset="-122"/>
                <a:ea typeface="微软雅黑" pitchFamily="34" charset="-122"/>
              </a:rPr>
              <a:t>加入你的标题：</a:t>
            </a:r>
            <a:r>
              <a:rPr lang="zh-CN" altLang="en-US" dirty="0">
                <a:solidFill>
                  <a:srgbClr val="FFFFFF">
                    <a:lumMod val="50000"/>
                  </a:srgbClr>
                </a:solidFill>
                <a:latin typeface="微软雅黑" pitchFamily="34" charset="-122"/>
                <a:ea typeface="微软雅黑" pitchFamily="34" charset="-122"/>
              </a:rPr>
              <a:t>此处添加说明</a:t>
            </a:r>
          </a:p>
        </p:txBody>
      </p:sp>
      <p:sp>
        <p:nvSpPr>
          <p:cNvPr id="43" name="TextBox 79"/>
          <p:cNvSpPr txBox="1"/>
          <p:nvPr/>
        </p:nvSpPr>
        <p:spPr>
          <a:xfrm>
            <a:off x="5891239" y="3533137"/>
            <a:ext cx="5032690" cy="461665"/>
          </a:xfrm>
          <a:prstGeom prst="rect">
            <a:avLst/>
          </a:prstGeom>
          <a:noFill/>
        </p:spPr>
        <p:txBody>
          <a:bodyPr wrap="square" rtlCol="0">
            <a:spAutoFit/>
          </a:bodyPr>
          <a:lstStyle/>
          <a:p>
            <a:pPr lvl="0"/>
            <a:r>
              <a:rPr lang="zh-CN" altLang="en-US" sz="2400" b="1" dirty="0">
                <a:solidFill>
                  <a:srgbClr val="FFFFFF">
                    <a:lumMod val="50000"/>
                  </a:srgbClr>
                </a:solidFill>
                <a:latin typeface="微软雅黑" pitchFamily="34" charset="-122"/>
                <a:ea typeface="微软雅黑" pitchFamily="34" charset="-122"/>
              </a:rPr>
              <a:t>加入你的标题：</a:t>
            </a:r>
            <a:r>
              <a:rPr lang="zh-CN" altLang="en-US" dirty="0">
                <a:solidFill>
                  <a:srgbClr val="FFFFFF">
                    <a:lumMod val="50000"/>
                  </a:srgbClr>
                </a:solidFill>
                <a:latin typeface="微软雅黑" pitchFamily="34" charset="-122"/>
                <a:ea typeface="微软雅黑" pitchFamily="34" charset="-122"/>
              </a:rPr>
              <a:t>此处添加说明</a:t>
            </a:r>
          </a:p>
        </p:txBody>
      </p:sp>
      <p:grpSp>
        <p:nvGrpSpPr>
          <p:cNvPr id="44" name="组合 43"/>
          <p:cNvGrpSpPr/>
          <p:nvPr/>
        </p:nvGrpSpPr>
        <p:grpSpPr>
          <a:xfrm>
            <a:off x="5124815" y="1181609"/>
            <a:ext cx="624684" cy="600549"/>
            <a:chOff x="2215144" y="982844"/>
            <a:chExt cx="1120898" cy="842780"/>
          </a:xfrm>
          <a:solidFill>
            <a:srgbClr val="C00000"/>
          </a:solidFill>
        </p:grpSpPr>
        <p:sp>
          <p:nvSpPr>
            <p:cNvPr id="45" name="平行四边形 44"/>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6" name="文本框 9"/>
            <p:cNvSpPr txBox="1"/>
            <p:nvPr/>
          </p:nvSpPr>
          <p:spPr>
            <a:xfrm>
              <a:off x="2245058" y="1046848"/>
              <a:ext cx="1066799" cy="734260"/>
            </a:xfrm>
            <a:prstGeom prst="rect">
              <a:avLst/>
            </a:prstGeom>
            <a:grpFill/>
          </p:spPr>
          <p:txBody>
            <a:bodyPr wrap="square" rtlCol="0">
              <a:spAutoFit/>
            </a:bodyPr>
            <a:lstStyle/>
            <a:p>
              <a:pPr algn="ctr"/>
              <a:r>
                <a:rPr lang="en-US" altLang="zh-CN" sz="2800" dirty="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47" name="组合 46"/>
          <p:cNvGrpSpPr/>
          <p:nvPr/>
        </p:nvGrpSpPr>
        <p:grpSpPr>
          <a:xfrm>
            <a:off x="5124815" y="2701215"/>
            <a:ext cx="624684" cy="600549"/>
            <a:chOff x="2215144" y="982844"/>
            <a:chExt cx="1120898" cy="842780"/>
          </a:xfrm>
          <a:solidFill>
            <a:srgbClr val="C00000"/>
          </a:solidFill>
        </p:grpSpPr>
        <p:sp>
          <p:nvSpPr>
            <p:cNvPr id="48" name="平行四边形 47"/>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9" name="文本框 9"/>
            <p:cNvSpPr txBox="1"/>
            <p:nvPr/>
          </p:nvSpPr>
          <p:spPr>
            <a:xfrm>
              <a:off x="2245058" y="1046848"/>
              <a:ext cx="1066799" cy="734260"/>
            </a:xfrm>
            <a:prstGeom prst="rect">
              <a:avLst/>
            </a:prstGeom>
            <a:grpFill/>
          </p:spPr>
          <p:txBody>
            <a:bodyPr wrap="square" rtlCol="0">
              <a:spAutoFit/>
            </a:bodyPr>
            <a:lstStyle/>
            <a:p>
              <a:pPr algn="ctr"/>
              <a:r>
                <a:rPr lang="en-US" altLang="zh-CN" sz="2800" dirty="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50" name="组合 49"/>
          <p:cNvGrpSpPr/>
          <p:nvPr/>
        </p:nvGrpSpPr>
        <p:grpSpPr>
          <a:xfrm>
            <a:off x="5126972" y="1933205"/>
            <a:ext cx="624684" cy="600549"/>
            <a:chOff x="2215144" y="982844"/>
            <a:chExt cx="1120898" cy="842780"/>
          </a:xfrm>
          <a:solidFill>
            <a:srgbClr val="C00000"/>
          </a:solidFill>
        </p:grpSpPr>
        <p:sp>
          <p:nvSpPr>
            <p:cNvPr id="51" name="平行四边形 50"/>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2" name="文本框 9"/>
            <p:cNvSpPr txBox="1"/>
            <p:nvPr/>
          </p:nvSpPr>
          <p:spPr>
            <a:xfrm>
              <a:off x="2245058" y="1046848"/>
              <a:ext cx="1066799" cy="734260"/>
            </a:xfrm>
            <a:prstGeom prst="rect">
              <a:avLst/>
            </a:prstGeom>
            <a:grpFill/>
          </p:spPr>
          <p:txBody>
            <a:bodyPr wrap="square" rtlCol="0">
              <a:spAutoFit/>
            </a:bodyPr>
            <a:lstStyle/>
            <a:p>
              <a:pPr algn="ctr"/>
              <a:r>
                <a:rPr lang="en-US" altLang="zh-CN" sz="2800" dirty="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53" name="组合 52"/>
          <p:cNvGrpSpPr/>
          <p:nvPr/>
        </p:nvGrpSpPr>
        <p:grpSpPr>
          <a:xfrm>
            <a:off x="5126972" y="3463695"/>
            <a:ext cx="624684" cy="600549"/>
            <a:chOff x="2215144" y="982844"/>
            <a:chExt cx="1120898" cy="842780"/>
          </a:xfrm>
          <a:solidFill>
            <a:srgbClr val="C00000"/>
          </a:solidFill>
        </p:grpSpPr>
        <p:sp>
          <p:nvSpPr>
            <p:cNvPr id="54" name="平行四边形 53"/>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5" name="文本框 9"/>
            <p:cNvSpPr txBox="1"/>
            <p:nvPr/>
          </p:nvSpPr>
          <p:spPr>
            <a:xfrm>
              <a:off x="2245058" y="1046848"/>
              <a:ext cx="1066799" cy="734260"/>
            </a:xfrm>
            <a:prstGeom prst="rect">
              <a:avLst/>
            </a:prstGeom>
            <a:grpFill/>
          </p:spPr>
          <p:txBody>
            <a:bodyPr wrap="square" rtlCol="0">
              <a:spAutoFit/>
            </a:bodyPr>
            <a:lstStyle/>
            <a:p>
              <a:pPr algn="ctr"/>
              <a:r>
                <a:rPr lang="en-US" altLang="zh-CN" sz="2800" dirty="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750"/>
                                        <p:tgtEl>
                                          <p:spTgt spid="23"/>
                                        </p:tgtEl>
                                      </p:cBhvr>
                                    </p:animEffect>
                                  </p:childTnLst>
                                </p:cTn>
                              </p:par>
                            </p:childTnLst>
                          </p:cTn>
                        </p:par>
                        <p:par>
                          <p:cTn id="8" fill="hold">
                            <p:stCondLst>
                              <p:cond delay="750"/>
                            </p:stCondLst>
                            <p:childTnLst>
                              <p:par>
                                <p:cTn id="9" presetID="2" presetClass="entr" presetSubtype="6"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500" fill="hold"/>
                                        <p:tgtEl>
                                          <p:spTgt spid="24"/>
                                        </p:tgtEl>
                                        <p:attrNameLst>
                                          <p:attrName>ppt_x</p:attrName>
                                        </p:attrNameLst>
                                      </p:cBhvr>
                                      <p:tavLst>
                                        <p:tav tm="0">
                                          <p:val>
                                            <p:strVal val="1+#ppt_w/2"/>
                                          </p:val>
                                        </p:tav>
                                        <p:tav tm="100000">
                                          <p:val>
                                            <p:strVal val="#ppt_x"/>
                                          </p:val>
                                        </p:tav>
                                      </p:tavLst>
                                    </p:anim>
                                    <p:anim calcmode="lin" valueType="num">
                                      <p:cBhvr additive="base">
                                        <p:cTn id="12" dur="1500" fill="hold"/>
                                        <p:tgtEl>
                                          <p:spTgt spid="24"/>
                                        </p:tgtEl>
                                        <p:attrNameLst>
                                          <p:attrName>ppt_y</p:attrName>
                                        </p:attrNameLst>
                                      </p:cBhvr>
                                      <p:tavLst>
                                        <p:tav tm="0">
                                          <p:val>
                                            <p:strVal val="1+#ppt_h/2"/>
                                          </p:val>
                                        </p:tav>
                                        <p:tav tm="100000">
                                          <p:val>
                                            <p:strVal val="#ppt_y"/>
                                          </p:val>
                                        </p:tav>
                                      </p:tavLst>
                                    </p:anim>
                                  </p:childTnLst>
                                </p:cTn>
                              </p:par>
                            </p:childTnLst>
                          </p:cTn>
                        </p:par>
                        <p:par>
                          <p:cTn id="13" fill="hold">
                            <p:stCondLst>
                              <p:cond delay="2250"/>
                            </p:stCondLst>
                            <p:childTnLst>
                              <p:par>
                                <p:cTn id="14" presetID="2" presetClass="entr" presetSubtype="8"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1500" fill="hold"/>
                                        <p:tgtEl>
                                          <p:spTgt spid="30"/>
                                        </p:tgtEl>
                                        <p:attrNameLst>
                                          <p:attrName>ppt_x</p:attrName>
                                        </p:attrNameLst>
                                      </p:cBhvr>
                                      <p:tavLst>
                                        <p:tav tm="0">
                                          <p:val>
                                            <p:strVal val="0-#ppt_w/2"/>
                                          </p:val>
                                        </p:tav>
                                        <p:tav tm="100000">
                                          <p:val>
                                            <p:strVal val="#ppt_x"/>
                                          </p:val>
                                        </p:tav>
                                      </p:tavLst>
                                    </p:anim>
                                    <p:anim calcmode="lin" valueType="num">
                                      <p:cBhvr additive="base">
                                        <p:cTn id="17" dur="1500" fill="hold"/>
                                        <p:tgtEl>
                                          <p:spTgt spid="30"/>
                                        </p:tgtEl>
                                        <p:attrNameLst>
                                          <p:attrName>ppt_y</p:attrName>
                                        </p:attrNameLst>
                                      </p:cBhvr>
                                      <p:tavLst>
                                        <p:tav tm="0">
                                          <p:val>
                                            <p:strVal val="#ppt_y"/>
                                          </p:val>
                                        </p:tav>
                                        <p:tav tm="100000">
                                          <p:val>
                                            <p:strVal val="#ppt_y"/>
                                          </p:val>
                                        </p:tav>
                                      </p:tavLst>
                                    </p:anim>
                                  </p:childTnLst>
                                </p:cTn>
                              </p:par>
                            </p:childTnLst>
                          </p:cTn>
                        </p:par>
                        <p:par>
                          <p:cTn id="18" fill="hold">
                            <p:stCondLst>
                              <p:cond delay="3750"/>
                            </p:stCondLst>
                            <p:childTnLst>
                              <p:par>
                                <p:cTn id="19" presetID="26" presetClass="emph" presetSubtype="0" fill="hold" nodeType="afterEffect">
                                  <p:stCondLst>
                                    <p:cond delay="0"/>
                                  </p:stCondLst>
                                  <p:childTnLst>
                                    <p:animEffect transition="out" filter="fade">
                                      <p:cBhvr>
                                        <p:cTn id="20" dur="1000" tmFilter="0, 0; .2, .5; .8, .5; 1, 0"/>
                                        <p:tgtEl>
                                          <p:spTgt spid="30"/>
                                        </p:tgtEl>
                                      </p:cBhvr>
                                    </p:animEffect>
                                    <p:animScale>
                                      <p:cBhvr>
                                        <p:cTn id="21" dur="500" autoRev="1" fill="hold"/>
                                        <p:tgtEl>
                                          <p:spTgt spid="30"/>
                                        </p:tgtEl>
                                      </p:cBhvr>
                                      <p:by x="105000" y="105000"/>
                                    </p:animScale>
                                  </p:childTnLst>
                                </p:cTn>
                              </p:par>
                              <p:par>
                                <p:cTn id="22" presetID="22" presetClass="entr" presetSubtype="1"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up)">
                                      <p:cBhvr>
                                        <p:cTn id="24" dur="500"/>
                                        <p:tgtEl>
                                          <p:spTgt spid="38"/>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childTnLst>
                          </p:cTn>
                        </p:par>
                        <p:par>
                          <p:cTn id="30" fill="hold">
                            <p:stCondLst>
                              <p:cond delay="4750"/>
                            </p:stCondLst>
                            <p:childTnLst>
                              <p:par>
                                <p:cTn id="31" presetID="2" presetClass="entr" presetSubtype="8"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500" fill="hold"/>
                                        <p:tgtEl>
                                          <p:spTgt spid="44"/>
                                        </p:tgtEl>
                                        <p:attrNameLst>
                                          <p:attrName>ppt_x</p:attrName>
                                        </p:attrNameLst>
                                      </p:cBhvr>
                                      <p:tavLst>
                                        <p:tav tm="0">
                                          <p:val>
                                            <p:strVal val="0-#ppt_w/2"/>
                                          </p:val>
                                        </p:tav>
                                        <p:tav tm="100000">
                                          <p:val>
                                            <p:strVal val="#ppt_x"/>
                                          </p:val>
                                        </p:tav>
                                      </p:tavLst>
                                    </p:anim>
                                    <p:anim calcmode="lin" valueType="num">
                                      <p:cBhvr additive="base">
                                        <p:cTn id="34" dur="500" fill="hold"/>
                                        <p:tgtEl>
                                          <p:spTgt spid="44"/>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500" fill="hold"/>
                                        <p:tgtEl>
                                          <p:spTgt spid="47"/>
                                        </p:tgtEl>
                                        <p:attrNameLst>
                                          <p:attrName>ppt_x</p:attrName>
                                        </p:attrNameLst>
                                      </p:cBhvr>
                                      <p:tavLst>
                                        <p:tav tm="0">
                                          <p:val>
                                            <p:strVal val="0-#ppt_w/2"/>
                                          </p:val>
                                        </p:tav>
                                        <p:tav tm="100000">
                                          <p:val>
                                            <p:strVal val="#ppt_x"/>
                                          </p:val>
                                        </p:tav>
                                      </p:tavLst>
                                    </p:anim>
                                    <p:anim calcmode="lin" valueType="num">
                                      <p:cBhvr additive="base">
                                        <p:cTn id="38" dur="500" fill="hold"/>
                                        <p:tgtEl>
                                          <p:spTgt spid="47"/>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50"/>
                                        </p:tgtEl>
                                        <p:attrNameLst>
                                          <p:attrName>style.visibility</p:attrName>
                                        </p:attrNameLst>
                                      </p:cBhvr>
                                      <p:to>
                                        <p:strVal val="visible"/>
                                      </p:to>
                                    </p:set>
                                    <p:anim calcmode="lin" valueType="num">
                                      <p:cBhvr additive="base">
                                        <p:cTn id="41" dur="500" fill="hold"/>
                                        <p:tgtEl>
                                          <p:spTgt spid="50"/>
                                        </p:tgtEl>
                                        <p:attrNameLst>
                                          <p:attrName>ppt_x</p:attrName>
                                        </p:attrNameLst>
                                      </p:cBhvr>
                                      <p:tavLst>
                                        <p:tav tm="0">
                                          <p:val>
                                            <p:strVal val="0-#ppt_w/2"/>
                                          </p:val>
                                        </p:tav>
                                        <p:tav tm="100000">
                                          <p:val>
                                            <p:strVal val="#ppt_x"/>
                                          </p:val>
                                        </p:tav>
                                      </p:tavLst>
                                    </p:anim>
                                    <p:anim calcmode="lin" valueType="num">
                                      <p:cBhvr additive="base">
                                        <p:cTn id="42" dur="500" fill="hold"/>
                                        <p:tgtEl>
                                          <p:spTgt spid="50"/>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53"/>
                                        </p:tgtEl>
                                        <p:attrNameLst>
                                          <p:attrName>style.visibility</p:attrName>
                                        </p:attrNameLst>
                                      </p:cBhvr>
                                      <p:to>
                                        <p:strVal val="visible"/>
                                      </p:to>
                                    </p:set>
                                    <p:anim calcmode="lin" valueType="num">
                                      <p:cBhvr additive="base">
                                        <p:cTn id="45" dur="500" fill="hold"/>
                                        <p:tgtEl>
                                          <p:spTgt spid="53"/>
                                        </p:tgtEl>
                                        <p:attrNameLst>
                                          <p:attrName>ppt_x</p:attrName>
                                        </p:attrNameLst>
                                      </p:cBhvr>
                                      <p:tavLst>
                                        <p:tav tm="0">
                                          <p:val>
                                            <p:strVal val="0-#ppt_w/2"/>
                                          </p:val>
                                        </p:tav>
                                        <p:tav tm="100000">
                                          <p:val>
                                            <p:strVal val="#ppt_x"/>
                                          </p:val>
                                        </p:tav>
                                      </p:tavLst>
                                    </p:anim>
                                    <p:anim calcmode="lin" valueType="num">
                                      <p:cBhvr additive="base">
                                        <p:cTn id="46" dur="500" fill="hold"/>
                                        <p:tgtEl>
                                          <p:spTgt spid="53"/>
                                        </p:tgtEl>
                                        <p:attrNameLst>
                                          <p:attrName>ppt_y</p:attrName>
                                        </p:attrNameLst>
                                      </p:cBhvr>
                                      <p:tavLst>
                                        <p:tav tm="0">
                                          <p:val>
                                            <p:strVal val="#ppt_y"/>
                                          </p:val>
                                        </p:tav>
                                        <p:tav tm="100000">
                                          <p:val>
                                            <p:strVal val="#ppt_y"/>
                                          </p:val>
                                        </p:tav>
                                      </p:tavLst>
                                    </p:anim>
                                  </p:childTnLst>
                                </p:cTn>
                              </p:par>
                            </p:childTnLst>
                          </p:cTn>
                        </p:par>
                        <p:par>
                          <p:cTn id="47" fill="hold">
                            <p:stCondLst>
                              <p:cond delay="525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1000"/>
                                        <p:tgtEl>
                                          <p:spTgt spid="4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fade">
                                      <p:cBhvr>
                                        <p:cTn id="53" dur="1000"/>
                                        <p:tgtEl>
                                          <p:spTgt spid="41"/>
                                        </p:tgtEl>
                                      </p:cBhvr>
                                    </p:animEffect>
                                  </p:childTnLst>
                                </p:cTn>
                              </p:par>
                              <p:par>
                                <p:cTn id="54" presetID="26" presetClass="emph" presetSubtype="0" fill="hold" grpId="1" nodeType="withEffect">
                                  <p:stCondLst>
                                    <p:cond delay="0"/>
                                  </p:stCondLst>
                                  <p:childTnLst>
                                    <p:animEffect transition="out" filter="fade">
                                      <p:cBhvr>
                                        <p:cTn id="55" dur="750" tmFilter="0, 0; .2, .5; .8, .5; 1, 0"/>
                                        <p:tgtEl>
                                          <p:spTgt spid="40"/>
                                        </p:tgtEl>
                                      </p:cBhvr>
                                    </p:animEffect>
                                    <p:animScale>
                                      <p:cBhvr>
                                        <p:cTn id="56" dur="375" autoRev="1" fill="hold"/>
                                        <p:tgtEl>
                                          <p:spTgt spid="40"/>
                                        </p:tgtEl>
                                      </p:cBhvr>
                                      <p:by x="105000" y="105000"/>
                                    </p:animScale>
                                  </p:childTnLst>
                                </p:cTn>
                              </p:par>
                              <p:par>
                                <p:cTn id="57" presetID="26" presetClass="emph" presetSubtype="0" fill="hold" grpId="1" nodeType="withEffect">
                                  <p:stCondLst>
                                    <p:cond delay="0"/>
                                  </p:stCondLst>
                                  <p:childTnLst>
                                    <p:animEffect transition="out" filter="fade">
                                      <p:cBhvr>
                                        <p:cTn id="58" dur="750" tmFilter="0, 0; .2, .5; .8, .5; 1, 0"/>
                                        <p:tgtEl>
                                          <p:spTgt spid="41"/>
                                        </p:tgtEl>
                                      </p:cBhvr>
                                    </p:animEffect>
                                    <p:animScale>
                                      <p:cBhvr>
                                        <p:cTn id="59" dur="375" autoRev="1" fill="hold"/>
                                        <p:tgtEl>
                                          <p:spTgt spid="41"/>
                                        </p:tgtEl>
                                      </p:cBhvr>
                                      <p:by x="105000" y="105000"/>
                                    </p:animScale>
                                  </p:childTnLst>
                                </p:cTn>
                              </p:par>
                              <p:par>
                                <p:cTn id="60" presetID="10" presetClass="entr" presetSubtype="0"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1000"/>
                                        <p:tgtEl>
                                          <p:spTgt spid="4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1000"/>
                                        <p:tgtEl>
                                          <p:spTgt spid="43"/>
                                        </p:tgtEl>
                                      </p:cBhvr>
                                    </p:animEffect>
                                  </p:childTnLst>
                                </p:cTn>
                              </p:par>
                              <p:par>
                                <p:cTn id="66" presetID="26" presetClass="emph" presetSubtype="0" fill="hold" grpId="1" nodeType="withEffect">
                                  <p:stCondLst>
                                    <p:cond delay="0"/>
                                  </p:stCondLst>
                                  <p:childTnLst>
                                    <p:animEffect transition="out" filter="fade">
                                      <p:cBhvr>
                                        <p:cTn id="67" dur="750" tmFilter="0, 0; .2, .5; .8, .5; 1, 0"/>
                                        <p:tgtEl>
                                          <p:spTgt spid="42"/>
                                        </p:tgtEl>
                                      </p:cBhvr>
                                    </p:animEffect>
                                    <p:animScale>
                                      <p:cBhvr>
                                        <p:cTn id="68" dur="375" autoRev="1" fill="hold"/>
                                        <p:tgtEl>
                                          <p:spTgt spid="42"/>
                                        </p:tgtEl>
                                      </p:cBhvr>
                                      <p:by x="105000" y="105000"/>
                                    </p:animScale>
                                  </p:childTnLst>
                                </p:cTn>
                              </p:par>
                              <p:par>
                                <p:cTn id="69" presetID="26" presetClass="emph" presetSubtype="0" fill="hold" grpId="1" nodeType="withEffect">
                                  <p:stCondLst>
                                    <p:cond delay="0"/>
                                  </p:stCondLst>
                                  <p:childTnLst>
                                    <p:animEffect transition="out" filter="fade">
                                      <p:cBhvr>
                                        <p:cTn id="70" dur="750" tmFilter="0, 0; .2, .5; .8, .5; 1, 0"/>
                                        <p:tgtEl>
                                          <p:spTgt spid="43"/>
                                        </p:tgtEl>
                                      </p:cBhvr>
                                    </p:animEffect>
                                    <p:animScale>
                                      <p:cBhvr>
                                        <p:cTn id="71" dur="375" autoRev="1" fill="hold"/>
                                        <p:tgtEl>
                                          <p:spTgt spid="4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0" grpId="0"/>
      <p:bldP spid="40" grpId="1"/>
      <p:bldP spid="41" grpId="0"/>
      <p:bldP spid="41" grpId="1"/>
      <p:bldP spid="42" grpId="0"/>
      <p:bldP spid="42" grpId="1"/>
      <p:bldP spid="43" grpId="0"/>
      <p:bldP spid="43"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3" name="组合 12"/>
          <p:cNvGrpSpPr/>
          <p:nvPr/>
        </p:nvGrpSpPr>
        <p:grpSpPr>
          <a:xfrm>
            <a:off x="9597628" y="124545"/>
            <a:ext cx="2249922" cy="1633558"/>
            <a:chOff x="6935916" y="343637"/>
            <a:chExt cx="1713877" cy="1135367"/>
          </a:xfrm>
        </p:grpSpPr>
        <p:pic>
          <p:nvPicPr>
            <p:cNvPr id="14" name="Picture 4" descr="C:\Users\Administrator\Desktop\线稿长城11.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C:\Users\Administrator\Desktop\线稿长城11.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15000"/>
                      </a14:imgEffect>
                    </a14:imgLayer>
                  </a14:imgProps>
                </a:ex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pic>
        <p:nvPicPr>
          <p:cNvPr id="16" name="Picture 3" descr="F:\PPT加油\5. PS素材\四讲四有\烈士简约背景 可用\PPT尺寸.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048" y="1"/>
            <a:ext cx="3671921" cy="1467369"/>
          </a:xfrm>
          <a:prstGeom prst="rect">
            <a:avLst/>
          </a:prstGeom>
          <a:noFill/>
          <a:extLst>
            <a:ext uri="{909E8E84-426E-40DD-AFC4-6F175D3DCCD1}">
              <a14:hiddenFill xmlns:a14="http://schemas.microsoft.com/office/drawing/2010/main">
                <a:solidFill>
                  <a:srgbClr val="FFFFFF"/>
                </a:solidFill>
              </a14:hiddenFill>
            </a:ext>
          </a:extLst>
        </p:spPr>
      </p:pic>
      <p:sp>
        <p:nvSpPr>
          <p:cNvPr id="72" name="标题 1"/>
          <p:cNvSpPr txBox="1">
            <a:spLocks/>
          </p:cNvSpPr>
          <p:nvPr/>
        </p:nvSpPr>
        <p:spPr>
          <a:xfrm>
            <a:off x="2603759" y="2536198"/>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4800" b="1" spc="300" dirty="0">
                <a:solidFill>
                  <a:srgbClr val="C00000"/>
                </a:solidFill>
                <a:latin typeface="微软雅黑" pitchFamily="34" charset="-122"/>
                <a:ea typeface="微软雅黑" pitchFamily="34" charset="-122"/>
              </a:rPr>
              <a:t>点击加入你标题</a:t>
            </a:r>
          </a:p>
        </p:txBody>
      </p:sp>
      <p:sp>
        <p:nvSpPr>
          <p:cNvPr id="73" name="副标题 2"/>
          <p:cNvSpPr txBox="1">
            <a:spLocks/>
          </p:cNvSpPr>
          <p:nvPr/>
        </p:nvSpPr>
        <p:spPr>
          <a:xfrm>
            <a:off x="2929816" y="3678114"/>
            <a:ext cx="63500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gn="ctr">
              <a:defRPr/>
            </a:pPr>
            <a:r>
              <a:rPr lang="zh-CN" altLang="en-US" sz="1600" dirty="0">
                <a:solidFill>
                  <a:schemeClr val="bg1">
                    <a:lumMod val="50000"/>
                  </a:schemeClr>
                </a:solidFill>
                <a:latin typeface="微软雅黑" pitchFamily="34" charset="-122"/>
                <a:ea typeface="微软雅黑" pitchFamily="34" charset="-122"/>
              </a:rPr>
              <a:t>简洁大气</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易编辑</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任意替换内容</a:t>
            </a:r>
          </a:p>
        </p:txBody>
      </p:sp>
      <p:cxnSp>
        <p:nvCxnSpPr>
          <p:cNvPr id="74" name="直接连接符 73"/>
          <p:cNvCxnSpPr>
            <a:cxnSpLocks/>
          </p:cNvCxnSpPr>
          <p:nvPr/>
        </p:nvCxnSpPr>
        <p:spPr>
          <a:xfrm>
            <a:off x="3565330" y="3475116"/>
            <a:ext cx="5157683"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5498845" y="1058205"/>
            <a:ext cx="1255419" cy="1198796"/>
            <a:chOff x="5034786" y="1937792"/>
            <a:chExt cx="1060738" cy="780147"/>
          </a:xfrm>
          <a:solidFill>
            <a:srgbClr val="C00000"/>
          </a:solidFill>
        </p:grpSpPr>
        <p:sp>
          <p:nvSpPr>
            <p:cNvPr id="76" name="文本框 2"/>
            <p:cNvSpPr txBox="1"/>
            <p:nvPr/>
          </p:nvSpPr>
          <p:spPr>
            <a:xfrm>
              <a:off x="5034786" y="1937792"/>
              <a:ext cx="1060738" cy="780147"/>
            </a:xfrm>
            <a:prstGeom prst="rect">
              <a:avLst/>
            </a:prstGeom>
            <a:grpFill/>
            <a:ln w="19050">
              <a:noFill/>
            </a:ln>
            <a:effectLst/>
          </p:spPr>
          <p:txBody>
            <a:bodyPr wrap="square" rtlCol="0">
              <a:spAutoFit/>
            </a:bodyPr>
            <a:lstStyle/>
            <a:p>
              <a:pPr algn="ctr"/>
              <a:endParaRPr lang="zh-CN" altLang="en-US" sz="5400" dirty="0">
                <a:solidFill>
                  <a:schemeClr val="bg1"/>
                </a:solidFill>
                <a:latin typeface="张海山锐线体简" panose="02000000000000000000" pitchFamily="2" charset="-122"/>
                <a:ea typeface="张海山锐线体简" panose="02000000000000000000" pitchFamily="2" charset="-122"/>
              </a:endParaRPr>
            </a:p>
          </p:txBody>
        </p:sp>
        <p:sp>
          <p:nvSpPr>
            <p:cNvPr id="77" name="_14"/>
            <p:cNvSpPr txBox="1">
              <a:spLocks noChangeArrowheads="1"/>
            </p:cNvSpPr>
            <p:nvPr/>
          </p:nvSpPr>
          <p:spPr bwMode="auto">
            <a:xfrm>
              <a:off x="5066369" y="2051902"/>
              <a:ext cx="1029155" cy="517697"/>
            </a:xfrm>
            <a:prstGeom prst="rect">
              <a:avLst/>
            </a:prstGeom>
            <a:grpFill/>
            <a:ln w="9525">
              <a:noFill/>
              <a:miter lim="800000"/>
              <a:headEnd/>
              <a:tailEnd/>
            </a:ln>
            <a:effectLs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4400" b="1" spc="600" dirty="0">
                  <a:solidFill>
                    <a:schemeClr val="bg1"/>
                  </a:solidFill>
                  <a:latin typeface="微软雅黑" panose="020B0503020204020204" pitchFamily="34" charset="-122"/>
                  <a:ea typeface="微软雅黑" panose="020B0503020204020204" pitchFamily="34" charset="-122"/>
                </a:rPr>
                <a:t>04</a:t>
              </a:r>
              <a:endParaRPr lang="zh-CN" altLang="zh-CN" sz="4400" b="1" spc="6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3831716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750"/>
                                        <p:tgtEl>
                                          <p:spTgt spid="11"/>
                                        </p:tgtEl>
                                      </p:cBhvr>
                                    </p:animEffect>
                                  </p:childTnLst>
                                </p:cTn>
                              </p:par>
                            </p:childTnLst>
                          </p:cTn>
                        </p:par>
                        <p:par>
                          <p:cTn id="8" fill="hold">
                            <p:stCondLst>
                              <p:cond delay="750"/>
                            </p:stCondLst>
                            <p:childTnLst>
                              <p:par>
                                <p:cTn id="9" presetID="2" presetClass="entr" presetSubtype="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500" fill="hold"/>
                                        <p:tgtEl>
                                          <p:spTgt spid="13"/>
                                        </p:tgtEl>
                                        <p:attrNameLst>
                                          <p:attrName>ppt_x</p:attrName>
                                        </p:attrNameLst>
                                      </p:cBhvr>
                                      <p:tavLst>
                                        <p:tav tm="0">
                                          <p:val>
                                            <p:strVal val="1+#ppt_w/2"/>
                                          </p:val>
                                        </p:tav>
                                        <p:tav tm="100000">
                                          <p:val>
                                            <p:strVal val="#ppt_x"/>
                                          </p:val>
                                        </p:tav>
                                      </p:tavLst>
                                    </p:anim>
                                    <p:anim calcmode="lin" valueType="num">
                                      <p:cBhvr additive="base">
                                        <p:cTn id="12" dur="15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2250"/>
                            </p:stCondLst>
                            <p:childTnLst>
                              <p:par>
                                <p:cTn id="14" presetID="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1500" fill="hold"/>
                                        <p:tgtEl>
                                          <p:spTgt spid="16"/>
                                        </p:tgtEl>
                                        <p:attrNameLst>
                                          <p:attrName>ppt_x</p:attrName>
                                        </p:attrNameLst>
                                      </p:cBhvr>
                                      <p:tavLst>
                                        <p:tav tm="0">
                                          <p:val>
                                            <p:strVal val="0-#ppt_w/2"/>
                                          </p:val>
                                        </p:tav>
                                        <p:tav tm="100000">
                                          <p:val>
                                            <p:strVal val="#ppt_x"/>
                                          </p:val>
                                        </p:tav>
                                      </p:tavLst>
                                    </p:anim>
                                    <p:anim calcmode="lin" valueType="num">
                                      <p:cBhvr additive="base">
                                        <p:cTn id="17" dur="1500" fill="hold"/>
                                        <p:tgtEl>
                                          <p:spTgt spid="16"/>
                                        </p:tgtEl>
                                        <p:attrNameLst>
                                          <p:attrName>ppt_y</p:attrName>
                                        </p:attrNameLst>
                                      </p:cBhvr>
                                      <p:tavLst>
                                        <p:tav tm="0">
                                          <p:val>
                                            <p:strVal val="#ppt_y"/>
                                          </p:val>
                                        </p:tav>
                                        <p:tav tm="100000">
                                          <p:val>
                                            <p:strVal val="#ppt_y"/>
                                          </p:val>
                                        </p:tav>
                                      </p:tavLst>
                                    </p:anim>
                                  </p:childTnLst>
                                </p:cTn>
                              </p:par>
                            </p:childTnLst>
                          </p:cTn>
                        </p:par>
                        <p:par>
                          <p:cTn id="18" fill="hold">
                            <p:stCondLst>
                              <p:cond delay="3750"/>
                            </p:stCondLst>
                            <p:childTnLst>
                              <p:par>
                                <p:cTn id="19" presetID="26" presetClass="emph" presetSubtype="0" fill="hold" nodeType="afterEffect">
                                  <p:stCondLst>
                                    <p:cond delay="0"/>
                                  </p:stCondLst>
                                  <p:childTnLst>
                                    <p:animEffect transition="out" filter="fade">
                                      <p:cBhvr>
                                        <p:cTn id="20" dur="1000" tmFilter="0, 0; .2, .5; .8, .5; 1, 0"/>
                                        <p:tgtEl>
                                          <p:spTgt spid="16"/>
                                        </p:tgtEl>
                                      </p:cBhvr>
                                    </p:animEffect>
                                    <p:animScale>
                                      <p:cBhvr>
                                        <p:cTn id="21" dur="500" autoRev="1" fill="hold"/>
                                        <p:tgtEl>
                                          <p:spTgt spid="16"/>
                                        </p:tgtEl>
                                      </p:cBhvr>
                                      <p:by x="105000" y="105000"/>
                                    </p:animScale>
                                  </p:childTnLst>
                                </p:cTn>
                              </p:par>
                              <p:par>
                                <p:cTn id="22" presetID="42" presetClass="entr" presetSubtype="0" fill="hold" grpId="0" nodeType="with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500"/>
                                        <p:tgtEl>
                                          <p:spTgt spid="72"/>
                                        </p:tgtEl>
                                      </p:cBhvr>
                                    </p:animEffect>
                                    <p:anim calcmode="lin" valueType="num">
                                      <p:cBhvr>
                                        <p:cTn id="25" dur="500" fill="hold"/>
                                        <p:tgtEl>
                                          <p:spTgt spid="72"/>
                                        </p:tgtEl>
                                        <p:attrNameLst>
                                          <p:attrName>ppt_x</p:attrName>
                                        </p:attrNameLst>
                                      </p:cBhvr>
                                      <p:tavLst>
                                        <p:tav tm="0">
                                          <p:val>
                                            <p:strVal val="#ppt_x"/>
                                          </p:val>
                                        </p:tav>
                                        <p:tav tm="100000">
                                          <p:val>
                                            <p:strVal val="#ppt_x"/>
                                          </p:val>
                                        </p:tav>
                                      </p:tavLst>
                                    </p:anim>
                                    <p:anim calcmode="lin" valueType="num">
                                      <p:cBhvr>
                                        <p:cTn id="26" dur="500" fill="hold"/>
                                        <p:tgtEl>
                                          <p:spTgt spid="7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5"/>
                                        </p:tgtEl>
                                        <p:attrNameLst>
                                          <p:attrName>style.visibility</p:attrName>
                                        </p:attrNameLst>
                                      </p:cBhvr>
                                      <p:to>
                                        <p:strVal val="visible"/>
                                      </p:to>
                                    </p:set>
                                    <p:animEffect transition="in" filter="fade">
                                      <p:cBhvr>
                                        <p:cTn id="29" dur="1000"/>
                                        <p:tgtEl>
                                          <p:spTgt spid="75"/>
                                        </p:tgtEl>
                                      </p:cBhvr>
                                    </p:animEffect>
                                    <p:anim calcmode="lin" valueType="num">
                                      <p:cBhvr>
                                        <p:cTn id="30" dur="1000" fill="hold"/>
                                        <p:tgtEl>
                                          <p:spTgt spid="75"/>
                                        </p:tgtEl>
                                        <p:attrNameLst>
                                          <p:attrName>ppt_x</p:attrName>
                                        </p:attrNameLst>
                                      </p:cBhvr>
                                      <p:tavLst>
                                        <p:tav tm="0">
                                          <p:val>
                                            <p:strVal val="#ppt_x"/>
                                          </p:val>
                                        </p:tav>
                                        <p:tav tm="100000">
                                          <p:val>
                                            <p:strVal val="#ppt_x"/>
                                          </p:val>
                                        </p:tav>
                                      </p:tavLst>
                                    </p:anim>
                                    <p:anim calcmode="lin" valueType="num">
                                      <p:cBhvr>
                                        <p:cTn id="31" dur="1000" fill="hold"/>
                                        <p:tgtEl>
                                          <p:spTgt spid="75"/>
                                        </p:tgtEl>
                                        <p:attrNameLst>
                                          <p:attrName>ppt_y</p:attrName>
                                        </p:attrNameLst>
                                      </p:cBhvr>
                                      <p:tavLst>
                                        <p:tav tm="0">
                                          <p:val>
                                            <p:strVal val="#ppt_y+.1"/>
                                          </p:val>
                                        </p:tav>
                                        <p:tav tm="100000">
                                          <p:val>
                                            <p:strVal val="#ppt_y"/>
                                          </p:val>
                                        </p:tav>
                                      </p:tavLst>
                                    </p:anim>
                                  </p:childTnLst>
                                </p:cTn>
                              </p:par>
                            </p:childTnLst>
                          </p:cTn>
                        </p:par>
                        <p:par>
                          <p:cTn id="32" fill="hold">
                            <p:stCondLst>
                              <p:cond delay="4750"/>
                            </p:stCondLst>
                            <p:childTnLst>
                              <p:par>
                                <p:cTn id="33" presetID="42" presetClass="entr" presetSubtype="0" fill="hold" nodeType="after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500"/>
                                        <p:tgtEl>
                                          <p:spTgt spid="74"/>
                                        </p:tgtEl>
                                      </p:cBhvr>
                                    </p:animEffect>
                                    <p:anim calcmode="lin" valueType="num">
                                      <p:cBhvr>
                                        <p:cTn id="36" dur="500" fill="hold"/>
                                        <p:tgtEl>
                                          <p:spTgt spid="74"/>
                                        </p:tgtEl>
                                        <p:attrNameLst>
                                          <p:attrName>ppt_x</p:attrName>
                                        </p:attrNameLst>
                                      </p:cBhvr>
                                      <p:tavLst>
                                        <p:tav tm="0">
                                          <p:val>
                                            <p:strVal val="#ppt_x"/>
                                          </p:val>
                                        </p:tav>
                                        <p:tav tm="100000">
                                          <p:val>
                                            <p:strVal val="#ppt_x"/>
                                          </p:val>
                                        </p:tav>
                                      </p:tavLst>
                                    </p:anim>
                                    <p:anim calcmode="lin" valueType="num">
                                      <p:cBhvr>
                                        <p:cTn id="37" dur="500" fill="hold"/>
                                        <p:tgtEl>
                                          <p:spTgt spid="74"/>
                                        </p:tgtEl>
                                        <p:attrNameLst>
                                          <p:attrName>ppt_y</p:attrName>
                                        </p:attrNameLst>
                                      </p:cBhvr>
                                      <p:tavLst>
                                        <p:tav tm="0">
                                          <p:val>
                                            <p:strVal val="#ppt_y+.1"/>
                                          </p:val>
                                        </p:tav>
                                        <p:tav tm="100000">
                                          <p:val>
                                            <p:strVal val="#ppt_y"/>
                                          </p:val>
                                        </p:tav>
                                      </p:tavLst>
                                    </p:anim>
                                  </p:childTnLst>
                                </p:cTn>
                              </p:par>
                            </p:childTnLst>
                          </p:cTn>
                        </p:par>
                        <p:par>
                          <p:cTn id="38" fill="hold">
                            <p:stCondLst>
                              <p:cond delay="5250"/>
                            </p:stCondLst>
                            <p:childTnLst>
                              <p:par>
                                <p:cTn id="39" presetID="42" presetClass="entr" presetSubtype="0" fill="hold" grpId="0" nodeType="afterEffect">
                                  <p:stCondLst>
                                    <p:cond delay="0"/>
                                  </p:stCondLst>
                                  <p:childTnLst>
                                    <p:set>
                                      <p:cBhvr>
                                        <p:cTn id="40" dur="1" fill="hold">
                                          <p:stCondLst>
                                            <p:cond delay="0"/>
                                          </p:stCondLst>
                                        </p:cTn>
                                        <p:tgtEl>
                                          <p:spTgt spid="73"/>
                                        </p:tgtEl>
                                        <p:attrNameLst>
                                          <p:attrName>style.visibility</p:attrName>
                                        </p:attrNameLst>
                                      </p:cBhvr>
                                      <p:to>
                                        <p:strVal val="visible"/>
                                      </p:to>
                                    </p:set>
                                    <p:animEffect transition="in" filter="fade">
                                      <p:cBhvr>
                                        <p:cTn id="41" dur="500"/>
                                        <p:tgtEl>
                                          <p:spTgt spid="73"/>
                                        </p:tgtEl>
                                      </p:cBhvr>
                                    </p:animEffect>
                                    <p:anim calcmode="lin" valueType="num">
                                      <p:cBhvr>
                                        <p:cTn id="42" dur="500" fill="hold"/>
                                        <p:tgtEl>
                                          <p:spTgt spid="73"/>
                                        </p:tgtEl>
                                        <p:attrNameLst>
                                          <p:attrName>ppt_x</p:attrName>
                                        </p:attrNameLst>
                                      </p:cBhvr>
                                      <p:tavLst>
                                        <p:tav tm="0">
                                          <p:val>
                                            <p:strVal val="#ppt_x"/>
                                          </p:val>
                                        </p:tav>
                                        <p:tav tm="100000">
                                          <p:val>
                                            <p:strVal val="#ppt_x"/>
                                          </p:val>
                                        </p:tav>
                                      </p:tavLst>
                                    </p:anim>
                                    <p:anim calcmode="lin" valueType="num">
                                      <p:cBhvr>
                                        <p:cTn id="43"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8" y="1"/>
            <a:ext cx="12209461" cy="974430"/>
            <a:chOff x="-19048" y="1"/>
            <a:chExt cx="12209461" cy="974430"/>
          </a:xfrm>
        </p:grpSpPr>
        <p:grpSp>
          <p:nvGrpSpPr>
            <p:cNvPr id="4" name="组合 3"/>
            <p:cNvGrpSpPr/>
            <p:nvPr/>
          </p:nvGrpSpPr>
          <p:grpSpPr>
            <a:xfrm>
              <a:off x="-19048" y="274169"/>
              <a:ext cx="12209461" cy="657079"/>
              <a:chOff x="-19048" y="530361"/>
              <a:chExt cx="12209461" cy="657079"/>
            </a:xfrm>
          </p:grpSpPr>
          <p:sp>
            <p:nvSpPr>
              <p:cNvPr id="2" name="矩形 1"/>
              <p:cNvSpPr/>
              <p:nvPr/>
            </p:nvSpPr>
            <p:spPr>
              <a:xfrm>
                <a:off x="-19048" y="1141721"/>
                <a:ext cx="12209461"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2572395" y="530361"/>
                <a:ext cx="3262432" cy="461666"/>
              </a:xfrm>
              <a:prstGeom prst="rect">
                <a:avLst/>
              </a:prstGeom>
              <a:noFill/>
            </p:spPr>
            <p:txBody>
              <a:bodyPr wrap="non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点击输入相关文字标题</a:t>
                </a:r>
              </a:p>
            </p:txBody>
          </p:sp>
        </p:grpSp>
        <p:pic>
          <p:nvPicPr>
            <p:cNvPr id="9"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48" y="1"/>
              <a:ext cx="2438398" cy="9744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组合 2"/>
          <p:cNvGrpSpPr/>
          <p:nvPr/>
        </p:nvGrpSpPr>
        <p:grpSpPr>
          <a:xfrm>
            <a:off x="388358" y="1498670"/>
            <a:ext cx="11309269" cy="5026025"/>
            <a:chOff x="243395" y="1498670"/>
            <a:chExt cx="11309269" cy="5026025"/>
          </a:xfrm>
        </p:grpSpPr>
        <p:cxnSp>
          <p:nvCxnSpPr>
            <p:cNvPr id="10" name="直接连接符 9"/>
            <p:cNvCxnSpPr/>
            <p:nvPr/>
          </p:nvCxnSpPr>
          <p:spPr>
            <a:xfrm>
              <a:off x="6299597" y="1607557"/>
              <a:ext cx="0" cy="471277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2735805" y="1946533"/>
              <a:ext cx="3208797" cy="377937"/>
              <a:chOff x="3249264" y="1751685"/>
              <a:chExt cx="2994025" cy="338961"/>
            </a:xfrm>
          </p:grpSpPr>
          <p:grpSp>
            <p:nvGrpSpPr>
              <p:cNvPr id="45" name="组合 44"/>
              <p:cNvGrpSpPr/>
              <p:nvPr/>
            </p:nvGrpSpPr>
            <p:grpSpPr>
              <a:xfrm>
                <a:off x="3249264" y="1776444"/>
                <a:ext cx="2994025" cy="314202"/>
                <a:chOff x="2940050" y="2132898"/>
                <a:chExt cx="2994025" cy="314202"/>
              </a:xfrm>
            </p:grpSpPr>
            <p:sp>
              <p:nvSpPr>
                <p:cNvPr id="47" name="圆角矩形 8"/>
                <p:cNvSpPr/>
                <p:nvPr/>
              </p:nvSpPr>
              <p:spPr>
                <a:xfrm>
                  <a:off x="2940050" y="2132898"/>
                  <a:ext cx="2994025" cy="314202"/>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Arial" panose="020B0604020202020204" pitchFamily="34" charset="0"/>
                    <a:ea typeface="微软雅黑"/>
                    <a:cs typeface="Arial" panose="020B0604020202020204" pitchFamily="34" charset="0"/>
                  </a:endParaRPr>
                </a:p>
              </p:txBody>
            </p:sp>
            <p:sp>
              <p:nvSpPr>
                <p:cNvPr id="48" name="圆角矩形 9"/>
                <p:cNvSpPr/>
                <p:nvPr/>
              </p:nvSpPr>
              <p:spPr>
                <a:xfrm>
                  <a:off x="2940050" y="2132898"/>
                  <a:ext cx="2108200" cy="314202"/>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Arial" panose="020B0604020202020204" pitchFamily="34" charset="0"/>
                    <a:ea typeface="微软雅黑"/>
                    <a:cs typeface="Arial" panose="020B0604020202020204" pitchFamily="34" charset="0"/>
                  </a:endParaRPr>
                </a:p>
              </p:txBody>
            </p:sp>
          </p:grpSp>
          <p:sp>
            <p:nvSpPr>
              <p:cNvPr id="46" name="文本框 4"/>
              <p:cNvSpPr txBox="1"/>
              <p:nvPr/>
            </p:nvSpPr>
            <p:spPr>
              <a:xfrm>
                <a:off x="5335260" y="1751685"/>
                <a:ext cx="673755" cy="314681"/>
              </a:xfrm>
              <a:prstGeom prst="rect">
                <a:avLst/>
              </a:prstGeom>
              <a:noFill/>
            </p:spPr>
            <p:txBody>
              <a:bodyPr wrap="square" rtlCol="0">
                <a:spAutoFit/>
              </a:bodyPr>
              <a:lstStyle/>
              <a:p>
                <a:pPr algn="ctr">
                  <a:lnSpc>
                    <a:spcPct val="120000"/>
                  </a:lnSpc>
                </a:pPr>
                <a:r>
                  <a:rPr lang="en-US" altLang="zh-CN" sz="1400" dirty="0">
                    <a:solidFill>
                      <a:schemeClr val="bg1">
                        <a:lumMod val="50000"/>
                      </a:schemeClr>
                    </a:solidFill>
                    <a:latin typeface="Arial" panose="020B0604020202020204" pitchFamily="34" charset="0"/>
                    <a:ea typeface="微软雅黑"/>
                    <a:cs typeface="Arial" panose="020B0604020202020204" pitchFamily="34" charset="0"/>
                  </a:rPr>
                  <a:t>70%</a:t>
                </a:r>
                <a:endParaRPr lang="zh-CN" altLang="en-US" sz="1400" baseline="-3000" dirty="0">
                  <a:solidFill>
                    <a:schemeClr val="bg1">
                      <a:lumMod val="50000"/>
                    </a:schemeClr>
                  </a:solidFill>
                  <a:latin typeface="Arial" panose="020B0604020202020204" pitchFamily="34" charset="0"/>
                  <a:ea typeface="微软雅黑"/>
                  <a:cs typeface="Arial" panose="020B0604020202020204" pitchFamily="34" charset="0"/>
                </a:endParaRPr>
              </a:p>
            </p:txBody>
          </p:sp>
        </p:grpSp>
        <p:grpSp>
          <p:nvGrpSpPr>
            <p:cNvPr id="12" name="组合 11"/>
            <p:cNvGrpSpPr/>
            <p:nvPr/>
          </p:nvGrpSpPr>
          <p:grpSpPr>
            <a:xfrm>
              <a:off x="2735805" y="2404861"/>
              <a:ext cx="3208797" cy="368577"/>
              <a:chOff x="3249264" y="2162753"/>
              <a:chExt cx="2994025" cy="330568"/>
            </a:xfrm>
          </p:grpSpPr>
          <p:grpSp>
            <p:nvGrpSpPr>
              <p:cNvPr id="41" name="组合 40"/>
              <p:cNvGrpSpPr/>
              <p:nvPr/>
            </p:nvGrpSpPr>
            <p:grpSpPr>
              <a:xfrm>
                <a:off x="3249264" y="2178703"/>
                <a:ext cx="2994025" cy="314618"/>
                <a:chOff x="2940050" y="2519659"/>
                <a:chExt cx="2994025" cy="314618"/>
              </a:xfrm>
            </p:grpSpPr>
            <p:sp>
              <p:nvSpPr>
                <p:cNvPr id="43" name="圆角矩形 13"/>
                <p:cNvSpPr/>
                <p:nvPr/>
              </p:nvSpPr>
              <p:spPr>
                <a:xfrm>
                  <a:off x="2940050" y="2520075"/>
                  <a:ext cx="2994025" cy="314202"/>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Arial" panose="020B0604020202020204" pitchFamily="34" charset="0"/>
                    <a:ea typeface="微软雅黑"/>
                    <a:cs typeface="Arial" panose="020B0604020202020204" pitchFamily="34" charset="0"/>
                  </a:endParaRPr>
                </a:p>
              </p:txBody>
            </p:sp>
            <p:sp>
              <p:nvSpPr>
                <p:cNvPr id="44" name="圆角矩形 14"/>
                <p:cNvSpPr/>
                <p:nvPr/>
              </p:nvSpPr>
              <p:spPr>
                <a:xfrm>
                  <a:off x="2940051" y="2519659"/>
                  <a:ext cx="889000" cy="314202"/>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Arial" panose="020B0604020202020204" pitchFamily="34" charset="0"/>
                    <a:ea typeface="微软雅黑"/>
                    <a:cs typeface="Arial" panose="020B0604020202020204" pitchFamily="34" charset="0"/>
                  </a:endParaRPr>
                </a:p>
              </p:txBody>
            </p:sp>
          </p:grpSp>
          <p:sp>
            <p:nvSpPr>
              <p:cNvPr id="42" name="文本框 9"/>
              <p:cNvSpPr txBox="1"/>
              <p:nvPr/>
            </p:nvSpPr>
            <p:spPr>
              <a:xfrm>
                <a:off x="4118871" y="2162753"/>
                <a:ext cx="673755" cy="314683"/>
              </a:xfrm>
              <a:prstGeom prst="rect">
                <a:avLst/>
              </a:prstGeom>
              <a:noFill/>
            </p:spPr>
            <p:txBody>
              <a:bodyPr wrap="square" rtlCol="0">
                <a:spAutoFit/>
              </a:bodyPr>
              <a:lstStyle/>
              <a:p>
                <a:pPr algn="ctr">
                  <a:lnSpc>
                    <a:spcPct val="120000"/>
                  </a:lnSpc>
                </a:pPr>
                <a:r>
                  <a:rPr lang="en-US" altLang="zh-CN" sz="1400" dirty="0">
                    <a:solidFill>
                      <a:schemeClr val="bg1">
                        <a:lumMod val="50000"/>
                      </a:schemeClr>
                    </a:solidFill>
                    <a:latin typeface="Arial" panose="020B0604020202020204" pitchFamily="34" charset="0"/>
                    <a:ea typeface="微软雅黑"/>
                    <a:cs typeface="Arial" panose="020B0604020202020204" pitchFamily="34" charset="0"/>
                  </a:rPr>
                  <a:t>30%</a:t>
                </a:r>
                <a:endParaRPr lang="zh-CN" altLang="en-US" sz="1400" baseline="-3000" dirty="0">
                  <a:solidFill>
                    <a:schemeClr val="bg1">
                      <a:lumMod val="50000"/>
                    </a:schemeClr>
                  </a:solidFill>
                  <a:latin typeface="Arial" panose="020B0604020202020204" pitchFamily="34" charset="0"/>
                  <a:ea typeface="微软雅黑"/>
                  <a:cs typeface="Arial" panose="020B0604020202020204" pitchFamily="34" charset="0"/>
                </a:endParaRPr>
              </a:p>
            </p:txBody>
          </p:sp>
        </p:grpSp>
        <p:grpSp>
          <p:nvGrpSpPr>
            <p:cNvPr id="13" name="组合 12"/>
            <p:cNvGrpSpPr/>
            <p:nvPr/>
          </p:nvGrpSpPr>
          <p:grpSpPr>
            <a:xfrm>
              <a:off x="2730233" y="4378590"/>
              <a:ext cx="3227590" cy="393135"/>
              <a:chOff x="3244272" y="3932941"/>
              <a:chExt cx="3011560" cy="352593"/>
            </a:xfrm>
          </p:grpSpPr>
          <p:sp>
            <p:nvSpPr>
              <p:cNvPr id="38" name="圆角矩形 16"/>
              <p:cNvSpPr/>
              <p:nvPr/>
            </p:nvSpPr>
            <p:spPr>
              <a:xfrm>
                <a:off x="3261807" y="3971332"/>
                <a:ext cx="2994025" cy="314202"/>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Arial" panose="020B0604020202020204" pitchFamily="34" charset="0"/>
                  <a:ea typeface="微软雅黑"/>
                  <a:cs typeface="Arial" panose="020B0604020202020204" pitchFamily="34" charset="0"/>
                </a:endParaRPr>
              </a:p>
            </p:txBody>
          </p:sp>
          <p:sp>
            <p:nvSpPr>
              <p:cNvPr id="39" name="圆角矩形 17"/>
              <p:cNvSpPr/>
              <p:nvPr/>
            </p:nvSpPr>
            <p:spPr>
              <a:xfrm>
                <a:off x="3244272" y="3971332"/>
                <a:ext cx="1201953" cy="314202"/>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Arial" panose="020B0604020202020204" pitchFamily="34" charset="0"/>
                  <a:ea typeface="微软雅黑"/>
                  <a:cs typeface="Arial" panose="020B0604020202020204" pitchFamily="34" charset="0"/>
                </a:endParaRPr>
              </a:p>
            </p:txBody>
          </p:sp>
          <p:sp>
            <p:nvSpPr>
              <p:cNvPr id="40" name="文本框 15"/>
              <p:cNvSpPr txBox="1"/>
              <p:nvPr/>
            </p:nvSpPr>
            <p:spPr>
              <a:xfrm>
                <a:off x="4418923" y="3932941"/>
                <a:ext cx="907693" cy="314682"/>
              </a:xfrm>
              <a:prstGeom prst="rect">
                <a:avLst/>
              </a:prstGeom>
              <a:noFill/>
            </p:spPr>
            <p:txBody>
              <a:bodyPr wrap="square" rtlCol="0">
                <a:spAutoFit/>
              </a:bodyPr>
              <a:lstStyle/>
              <a:p>
                <a:pPr algn="ctr">
                  <a:lnSpc>
                    <a:spcPct val="120000"/>
                  </a:lnSpc>
                </a:pPr>
                <a:r>
                  <a:rPr lang="en-US" altLang="zh-CN" sz="1400" dirty="0">
                    <a:solidFill>
                      <a:schemeClr val="bg1">
                        <a:lumMod val="50000"/>
                      </a:schemeClr>
                    </a:solidFill>
                    <a:latin typeface="Arial" panose="020B0604020202020204" pitchFamily="34" charset="0"/>
                    <a:ea typeface="微软雅黑"/>
                    <a:cs typeface="Arial" panose="020B0604020202020204" pitchFamily="34" charset="0"/>
                  </a:rPr>
                  <a:t>40%</a:t>
                </a:r>
                <a:endParaRPr lang="zh-CN" altLang="en-US" sz="1400" baseline="-3000" dirty="0">
                  <a:solidFill>
                    <a:schemeClr val="bg1">
                      <a:lumMod val="50000"/>
                    </a:schemeClr>
                  </a:solidFill>
                  <a:latin typeface="Arial" panose="020B0604020202020204" pitchFamily="34" charset="0"/>
                  <a:ea typeface="微软雅黑"/>
                  <a:cs typeface="Arial" panose="020B0604020202020204" pitchFamily="34" charset="0"/>
                </a:endParaRPr>
              </a:p>
            </p:txBody>
          </p:sp>
        </p:grpSp>
        <p:grpSp>
          <p:nvGrpSpPr>
            <p:cNvPr id="14" name="组合 13"/>
            <p:cNvGrpSpPr/>
            <p:nvPr/>
          </p:nvGrpSpPr>
          <p:grpSpPr>
            <a:xfrm>
              <a:off x="2730235" y="4815724"/>
              <a:ext cx="3224355" cy="392348"/>
              <a:chOff x="3244272" y="4324968"/>
              <a:chExt cx="3008542" cy="351885"/>
            </a:xfrm>
          </p:grpSpPr>
          <p:sp>
            <p:nvSpPr>
              <p:cNvPr id="35" name="圆角矩形 20"/>
              <p:cNvSpPr/>
              <p:nvPr/>
            </p:nvSpPr>
            <p:spPr>
              <a:xfrm>
                <a:off x="3258789" y="4362615"/>
                <a:ext cx="2994025" cy="314202"/>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Arial" panose="020B0604020202020204" pitchFamily="34" charset="0"/>
                  <a:ea typeface="微软雅黑"/>
                  <a:cs typeface="Arial" panose="020B0604020202020204" pitchFamily="34" charset="0"/>
                </a:endParaRPr>
              </a:p>
            </p:txBody>
          </p:sp>
          <p:sp>
            <p:nvSpPr>
              <p:cNvPr id="36" name="圆角矩形 21"/>
              <p:cNvSpPr/>
              <p:nvPr/>
            </p:nvSpPr>
            <p:spPr>
              <a:xfrm>
                <a:off x="3244272" y="4362651"/>
                <a:ext cx="2108200" cy="314202"/>
              </a:xfrm>
              <a:prstGeom prst="roundRect">
                <a:avLst>
                  <a:gd name="adj"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Arial" panose="020B0604020202020204" pitchFamily="34" charset="0"/>
                  <a:ea typeface="微软雅黑"/>
                  <a:cs typeface="Arial" panose="020B0604020202020204" pitchFamily="34" charset="0"/>
                </a:endParaRPr>
              </a:p>
            </p:txBody>
          </p:sp>
          <p:sp>
            <p:nvSpPr>
              <p:cNvPr id="37" name="文本框 19"/>
              <p:cNvSpPr txBox="1"/>
              <p:nvPr/>
            </p:nvSpPr>
            <p:spPr>
              <a:xfrm>
                <a:off x="5326615" y="4324968"/>
                <a:ext cx="673756" cy="314680"/>
              </a:xfrm>
              <a:prstGeom prst="rect">
                <a:avLst/>
              </a:prstGeom>
              <a:noFill/>
            </p:spPr>
            <p:txBody>
              <a:bodyPr wrap="square" rtlCol="0">
                <a:spAutoFit/>
              </a:bodyPr>
              <a:lstStyle/>
              <a:p>
                <a:pPr algn="ctr">
                  <a:lnSpc>
                    <a:spcPct val="120000"/>
                  </a:lnSpc>
                </a:pPr>
                <a:r>
                  <a:rPr lang="en-US" altLang="zh-CN" sz="1400" dirty="0">
                    <a:solidFill>
                      <a:schemeClr val="bg1">
                        <a:lumMod val="50000"/>
                      </a:schemeClr>
                    </a:solidFill>
                    <a:latin typeface="Arial" panose="020B0604020202020204" pitchFamily="34" charset="0"/>
                    <a:ea typeface="微软雅黑"/>
                    <a:cs typeface="Arial" panose="020B0604020202020204" pitchFamily="34" charset="0"/>
                  </a:rPr>
                  <a:t>60%</a:t>
                </a:r>
                <a:endParaRPr lang="zh-CN" altLang="en-US" sz="1400" baseline="-3000" dirty="0">
                  <a:solidFill>
                    <a:schemeClr val="bg1">
                      <a:lumMod val="50000"/>
                    </a:schemeClr>
                  </a:solidFill>
                  <a:latin typeface="Arial" panose="020B0604020202020204" pitchFamily="34" charset="0"/>
                  <a:ea typeface="微软雅黑"/>
                  <a:cs typeface="Arial" panose="020B0604020202020204" pitchFamily="34" charset="0"/>
                </a:endParaRPr>
              </a:p>
            </p:txBody>
          </p:sp>
        </p:grpSp>
        <p:grpSp>
          <p:nvGrpSpPr>
            <p:cNvPr id="15" name="组合 14"/>
            <p:cNvGrpSpPr/>
            <p:nvPr/>
          </p:nvGrpSpPr>
          <p:grpSpPr>
            <a:xfrm>
              <a:off x="243395" y="1607557"/>
              <a:ext cx="2406655" cy="2448517"/>
              <a:chOff x="471707" y="1675770"/>
              <a:chExt cx="2158455" cy="2196000"/>
            </a:xfrm>
            <a:solidFill>
              <a:srgbClr val="0070C0"/>
            </a:solidFill>
          </p:grpSpPr>
          <p:grpSp>
            <p:nvGrpSpPr>
              <p:cNvPr id="28" name="组合 27"/>
              <p:cNvGrpSpPr>
                <a:grpSpLocks noChangeAspect="1"/>
              </p:cNvGrpSpPr>
              <p:nvPr/>
            </p:nvGrpSpPr>
            <p:grpSpPr>
              <a:xfrm>
                <a:off x="471707" y="1675770"/>
                <a:ext cx="2158455" cy="2196000"/>
                <a:chOff x="5397500" y="5734050"/>
                <a:chExt cx="365125" cy="371476"/>
              </a:xfrm>
              <a:grpFill/>
            </p:grpSpPr>
            <p:sp>
              <p:nvSpPr>
                <p:cNvPr id="32"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noFill/>
                <a:ln>
                  <a:solidFill>
                    <a:srgbClr val="C00000"/>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Arial" panose="020B0604020202020204" pitchFamily="34" charset="0"/>
                    <a:ea typeface="微软雅黑"/>
                    <a:cs typeface="Arial" panose="020B0604020202020204" pitchFamily="34" charset="0"/>
                  </a:endParaRPr>
                </a:p>
              </p:txBody>
            </p:sp>
            <p:sp>
              <p:nvSpPr>
                <p:cNvPr id="33"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noFill/>
                <a:ln>
                  <a:solidFill>
                    <a:srgbClr val="C00000"/>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Arial" panose="020B0604020202020204" pitchFamily="34" charset="0"/>
                    <a:ea typeface="微软雅黑"/>
                    <a:cs typeface="Arial" panose="020B0604020202020204" pitchFamily="34" charset="0"/>
                  </a:endParaRPr>
                </a:p>
              </p:txBody>
            </p:sp>
            <p:sp>
              <p:nvSpPr>
                <p:cNvPr id="34"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noFill/>
                <a:ln>
                  <a:solidFill>
                    <a:srgbClr val="C00000"/>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Arial" panose="020B0604020202020204" pitchFamily="34" charset="0"/>
                    <a:ea typeface="微软雅黑"/>
                    <a:cs typeface="Arial" panose="020B0604020202020204" pitchFamily="34" charset="0"/>
                  </a:endParaRPr>
                </a:p>
              </p:txBody>
            </p:sp>
          </p:grpSp>
          <p:grpSp>
            <p:nvGrpSpPr>
              <p:cNvPr id="29" name="组合 28"/>
              <p:cNvGrpSpPr>
                <a:grpSpLocks noChangeAspect="1"/>
              </p:cNvGrpSpPr>
              <p:nvPr/>
            </p:nvGrpSpPr>
            <p:grpSpPr>
              <a:xfrm>
                <a:off x="1735995" y="2108076"/>
                <a:ext cx="462003" cy="468000"/>
                <a:chOff x="2665061" y="4979202"/>
                <a:chExt cx="284308" cy="288000"/>
              </a:xfrm>
              <a:grpFill/>
            </p:grpSpPr>
            <p:sp>
              <p:nvSpPr>
                <p:cNvPr id="30"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noFill/>
                <a:ln>
                  <a:solidFill>
                    <a:srgbClr val="C00000"/>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Arial" panose="020B0604020202020204" pitchFamily="34" charset="0"/>
                    <a:ea typeface="微软雅黑"/>
                    <a:cs typeface="Arial" panose="020B0604020202020204" pitchFamily="34" charset="0"/>
                  </a:endParaRPr>
                </a:p>
              </p:txBody>
            </p:sp>
            <p:sp>
              <p:nvSpPr>
                <p:cNvPr id="31"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noFill/>
                <a:ln>
                  <a:solidFill>
                    <a:srgbClr val="C00000"/>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50000"/>
                      </a:schemeClr>
                    </a:solidFill>
                    <a:latin typeface="Arial" panose="020B0604020202020204" pitchFamily="34" charset="0"/>
                    <a:ea typeface="微软雅黑"/>
                    <a:cs typeface="Arial" panose="020B0604020202020204" pitchFamily="34" charset="0"/>
                  </a:endParaRPr>
                </a:p>
              </p:txBody>
            </p:sp>
          </p:grpSp>
        </p:grpSp>
        <p:grpSp>
          <p:nvGrpSpPr>
            <p:cNvPr id="16" name="组合 15"/>
            <p:cNvGrpSpPr/>
            <p:nvPr/>
          </p:nvGrpSpPr>
          <p:grpSpPr>
            <a:xfrm>
              <a:off x="254628" y="4076178"/>
              <a:ext cx="2406655" cy="2448517"/>
              <a:chOff x="478903" y="4355475"/>
              <a:chExt cx="2158455" cy="2196000"/>
            </a:xfrm>
            <a:solidFill>
              <a:srgbClr val="0070C0"/>
            </a:solidFill>
          </p:grpSpPr>
          <p:grpSp>
            <p:nvGrpSpPr>
              <p:cNvPr id="21" name="组合 20"/>
              <p:cNvGrpSpPr>
                <a:grpSpLocks noChangeAspect="1"/>
              </p:cNvGrpSpPr>
              <p:nvPr/>
            </p:nvGrpSpPr>
            <p:grpSpPr>
              <a:xfrm>
                <a:off x="1795203" y="4733013"/>
                <a:ext cx="366333" cy="576000"/>
                <a:chOff x="2257888" y="5547128"/>
                <a:chExt cx="137373" cy="216000"/>
              </a:xfrm>
              <a:grpFill/>
            </p:grpSpPr>
            <p:sp>
              <p:nvSpPr>
                <p:cNvPr id="26"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noFill/>
                <a:ln w="9525">
                  <a:solidFill>
                    <a:srgbClr val="C00000"/>
                  </a:solidFill>
                  <a:round/>
                  <a:headEnd/>
                  <a:tailEnd/>
                </a:ln>
                <a:extLst/>
              </p:spPr>
              <p:txBody>
                <a:bodyPr vert="horz" wrap="square" lIns="121920" tIns="60960" rIns="121920" bIns="60960" numCol="1" anchor="t" anchorCtr="0" compatLnSpc="1">
                  <a:prstTxWarp prst="textNoShape">
                    <a:avLst/>
                  </a:prstTxWarp>
                </a:bodyPr>
                <a:lstStyle/>
                <a:p>
                  <a:endParaRPr lang="zh-CN" altLang="en-US" sz="3200">
                    <a:solidFill>
                      <a:schemeClr val="bg1">
                        <a:lumMod val="50000"/>
                      </a:schemeClr>
                    </a:solidFill>
                    <a:latin typeface="Arial" panose="020B0604020202020204" pitchFamily="34" charset="0"/>
                    <a:ea typeface="微软雅黑"/>
                    <a:cs typeface="Arial" panose="020B0604020202020204" pitchFamily="34" charset="0"/>
                  </a:endParaRPr>
                </a:p>
              </p:txBody>
            </p:sp>
            <p:sp>
              <p:nvSpPr>
                <p:cNvPr id="27"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noFill/>
                <a:ln w="9525">
                  <a:solidFill>
                    <a:srgbClr val="C00000"/>
                  </a:solidFill>
                  <a:round/>
                  <a:headEnd/>
                  <a:tailEnd/>
                </a:ln>
                <a:extLst/>
              </p:spPr>
              <p:txBody>
                <a:bodyPr vert="horz" wrap="square" lIns="121920" tIns="60960" rIns="121920" bIns="60960" numCol="1" anchor="t" anchorCtr="0" compatLnSpc="1">
                  <a:prstTxWarp prst="textNoShape">
                    <a:avLst/>
                  </a:prstTxWarp>
                </a:bodyPr>
                <a:lstStyle/>
                <a:p>
                  <a:endParaRPr lang="zh-CN" altLang="en-US" sz="3200">
                    <a:solidFill>
                      <a:schemeClr val="bg1">
                        <a:lumMod val="50000"/>
                      </a:schemeClr>
                    </a:solidFill>
                    <a:latin typeface="Arial" panose="020B0604020202020204" pitchFamily="34" charset="0"/>
                    <a:ea typeface="微软雅黑"/>
                    <a:cs typeface="Arial" panose="020B0604020202020204" pitchFamily="34" charset="0"/>
                  </a:endParaRPr>
                </a:p>
              </p:txBody>
            </p:sp>
          </p:grpSp>
          <p:grpSp>
            <p:nvGrpSpPr>
              <p:cNvPr id="22" name="组合 21"/>
              <p:cNvGrpSpPr>
                <a:grpSpLocks noChangeAspect="1"/>
              </p:cNvGrpSpPr>
              <p:nvPr/>
            </p:nvGrpSpPr>
            <p:grpSpPr>
              <a:xfrm>
                <a:off x="478903" y="4355475"/>
                <a:ext cx="2158455" cy="2196000"/>
                <a:chOff x="5397500" y="5734050"/>
                <a:chExt cx="365125" cy="371476"/>
              </a:xfrm>
              <a:grpFill/>
            </p:grpSpPr>
            <p:sp>
              <p:nvSpPr>
                <p:cNvPr id="23"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noFill/>
                <a:ln w="9525">
                  <a:solidFill>
                    <a:srgbClr val="C00000"/>
                  </a:solidFill>
                  <a:round/>
                  <a:headEnd/>
                  <a:tailEnd/>
                </a:ln>
                <a:extLst/>
              </p:spPr>
              <p:txBody>
                <a:bodyPr vert="horz" wrap="square" lIns="121920" tIns="60960" rIns="121920" bIns="60960" numCol="1" anchor="t" anchorCtr="0" compatLnSpc="1">
                  <a:prstTxWarp prst="textNoShape">
                    <a:avLst/>
                  </a:prstTxWarp>
                </a:bodyPr>
                <a:lstStyle/>
                <a:p>
                  <a:endParaRPr lang="zh-CN" altLang="en-US" sz="3200">
                    <a:solidFill>
                      <a:schemeClr val="bg1">
                        <a:lumMod val="50000"/>
                      </a:schemeClr>
                    </a:solidFill>
                    <a:latin typeface="Arial" panose="020B0604020202020204" pitchFamily="34" charset="0"/>
                    <a:ea typeface="微软雅黑"/>
                    <a:cs typeface="Arial" panose="020B0604020202020204" pitchFamily="34" charset="0"/>
                  </a:endParaRPr>
                </a:p>
              </p:txBody>
            </p:sp>
            <p:sp>
              <p:nvSpPr>
                <p:cNvPr id="24"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noFill/>
                <a:ln w="9525">
                  <a:solidFill>
                    <a:srgbClr val="C00000"/>
                  </a:solidFill>
                  <a:round/>
                  <a:headEnd/>
                  <a:tailEnd/>
                </a:ln>
                <a:extLst/>
              </p:spPr>
              <p:txBody>
                <a:bodyPr vert="horz" wrap="square" lIns="121920" tIns="60960" rIns="121920" bIns="60960" numCol="1" anchor="t" anchorCtr="0" compatLnSpc="1">
                  <a:prstTxWarp prst="textNoShape">
                    <a:avLst/>
                  </a:prstTxWarp>
                </a:bodyPr>
                <a:lstStyle/>
                <a:p>
                  <a:endParaRPr lang="zh-CN" altLang="en-US" sz="3200">
                    <a:solidFill>
                      <a:schemeClr val="bg1">
                        <a:lumMod val="50000"/>
                      </a:schemeClr>
                    </a:solidFill>
                    <a:latin typeface="Arial" panose="020B0604020202020204" pitchFamily="34" charset="0"/>
                    <a:ea typeface="微软雅黑"/>
                    <a:cs typeface="Arial" panose="020B0604020202020204" pitchFamily="34" charset="0"/>
                  </a:endParaRPr>
                </a:p>
              </p:txBody>
            </p:sp>
            <p:sp>
              <p:nvSpPr>
                <p:cNvPr id="25"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noFill/>
                <a:ln w="9525">
                  <a:solidFill>
                    <a:srgbClr val="C00000"/>
                  </a:solidFill>
                  <a:round/>
                  <a:headEnd/>
                  <a:tailEnd/>
                </a:ln>
                <a:extLst/>
              </p:spPr>
              <p:txBody>
                <a:bodyPr vert="horz" wrap="square" lIns="121920" tIns="60960" rIns="121920" bIns="60960" numCol="1" anchor="t" anchorCtr="0" compatLnSpc="1">
                  <a:prstTxWarp prst="textNoShape">
                    <a:avLst/>
                  </a:prstTxWarp>
                </a:bodyPr>
                <a:lstStyle/>
                <a:p>
                  <a:endParaRPr lang="zh-CN" altLang="en-US" sz="3200">
                    <a:solidFill>
                      <a:schemeClr val="bg1">
                        <a:lumMod val="50000"/>
                      </a:schemeClr>
                    </a:solidFill>
                    <a:latin typeface="Arial" panose="020B0604020202020204" pitchFamily="34" charset="0"/>
                    <a:ea typeface="微软雅黑"/>
                    <a:cs typeface="Arial" panose="020B0604020202020204" pitchFamily="34" charset="0"/>
                  </a:endParaRPr>
                </a:p>
              </p:txBody>
            </p:sp>
          </p:grpSp>
        </p:grpSp>
        <p:sp>
          <p:nvSpPr>
            <p:cNvPr id="17" name="矩形 16"/>
            <p:cNvSpPr/>
            <p:nvPr/>
          </p:nvSpPr>
          <p:spPr>
            <a:xfrm>
              <a:off x="2839417" y="1498670"/>
              <a:ext cx="1574745" cy="500114"/>
            </a:xfrm>
            <a:prstGeom prst="rect">
              <a:avLst/>
            </a:prstGeom>
          </p:spPr>
          <p:txBody>
            <a:bodyPr wrap="none" lIns="68557" tIns="34279" rIns="68557" bIns="34279">
              <a:spAutoFit/>
            </a:bodyPr>
            <a:lstStyle/>
            <a:p>
              <a:r>
                <a:rPr lang="zh-CN" altLang="en-US" sz="2800" b="1" dirty="0">
                  <a:solidFill>
                    <a:schemeClr val="bg1">
                      <a:lumMod val="50000"/>
                    </a:schemeClr>
                  </a:solidFill>
                  <a:latin typeface="微软雅黑"/>
                  <a:ea typeface="微软雅黑"/>
                </a:rPr>
                <a:t>添加标题</a:t>
              </a:r>
              <a:endParaRPr lang="en-US" altLang="zh-CN" sz="2800" b="1" dirty="0">
                <a:solidFill>
                  <a:schemeClr val="bg1">
                    <a:lumMod val="50000"/>
                  </a:schemeClr>
                </a:solidFill>
                <a:latin typeface="微软雅黑"/>
                <a:ea typeface="微软雅黑"/>
              </a:endParaRPr>
            </a:p>
          </p:txBody>
        </p:sp>
        <p:sp>
          <p:nvSpPr>
            <p:cNvPr id="18" name="矩形 47"/>
            <p:cNvSpPr>
              <a:spLocks noChangeArrowheads="1"/>
            </p:cNvSpPr>
            <p:nvPr/>
          </p:nvSpPr>
          <p:spPr bwMode="auto">
            <a:xfrm>
              <a:off x="2821729" y="2816663"/>
              <a:ext cx="3136092" cy="51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bg1">
                      <a:lumMod val="50000"/>
                    </a:schemeClr>
                  </a:solidFill>
                  <a:ea typeface="微软雅黑"/>
                  <a:sym typeface="微软雅黑" pitchFamily="34" charset="-122"/>
                </a:rPr>
                <a:t>在此录入上述图表的描述说明，在此录入上述图表的描述说明。</a:t>
              </a:r>
            </a:p>
          </p:txBody>
        </p:sp>
        <p:sp>
          <p:nvSpPr>
            <p:cNvPr id="19" name="矩形 18"/>
            <p:cNvSpPr/>
            <p:nvPr/>
          </p:nvSpPr>
          <p:spPr>
            <a:xfrm>
              <a:off x="2839417" y="3957640"/>
              <a:ext cx="1574745" cy="500114"/>
            </a:xfrm>
            <a:prstGeom prst="rect">
              <a:avLst/>
            </a:prstGeom>
          </p:spPr>
          <p:txBody>
            <a:bodyPr wrap="none" lIns="68557" tIns="34279" rIns="68557" bIns="34279">
              <a:spAutoFit/>
            </a:bodyPr>
            <a:lstStyle/>
            <a:p>
              <a:r>
                <a:rPr lang="zh-CN" altLang="en-US" sz="2800" b="1" dirty="0">
                  <a:solidFill>
                    <a:schemeClr val="bg1">
                      <a:lumMod val="50000"/>
                    </a:schemeClr>
                  </a:solidFill>
                  <a:latin typeface="微软雅黑"/>
                  <a:ea typeface="微软雅黑"/>
                </a:rPr>
                <a:t>添加标题</a:t>
              </a:r>
            </a:p>
          </p:txBody>
        </p:sp>
        <p:sp>
          <p:nvSpPr>
            <p:cNvPr id="20" name="矩形 47"/>
            <p:cNvSpPr>
              <a:spLocks noChangeArrowheads="1"/>
            </p:cNvSpPr>
            <p:nvPr/>
          </p:nvSpPr>
          <p:spPr bwMode="auto">
            <a:xfrm>
              <a:off x="2821729" y="5258055"/>
              <a:ext cx="3136092" cy="51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7" tIns="34279" rIns="68557" bIns="3427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bg1">
                      <a:lumMod val="50000"/>
                    </a:schemeClr>
                  </a:solidFill>
                  <a:ea typeface="微软雅黑"/>
                  <a:sym typeface="微软雅黑" pitchFamily="34" charset="-122"/>
                </a:rPr>
                <a:t>在此录入上述图表的描述说明，在此录入上述图表的描述说明。</a:t>
              </a:r>
            </a:p>
          </p:txBody>
        </p:sp>
        <p:sp>
          <p:nvSpPr>
            <p:cNvPr id="49" name="矩形 48"/>
            <p:cNvSpPr/>
            <p:nvPr/>
          </p:nvSpPr>
          <p:spPr bwMode="auto">
            <a:xfrm>
              <a:off x="6646316" y="1607556"/>
              <a:ext cx="4906348" cy="4712777"/>
            </a:xfrm>
            <a:prstGeom prst="rect">
              <a:avLst/>
            </a:prstGeom>
            <a:blipFill dpi="0" rotWithShape="1">
              <a:blip r:embed="rId4"/>
              <a:srcRect/>
              <a:tile tx="0" ty="0" sx="50000" sy="50000" flip="none" algn="ctr"/>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grpSp>
    </p:spTree>
    <p:extLst>
      <p:ext uri="{BB962C8B-B14F-4D97-AF65-F5344CB8AC3E}">
        <p14:creationId xmlns:p14="http://schemas.microsoft.com/office/powerpoint/2010/main" val="138436677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8" y="1"/>
            <a:ext cx="12209461" cy="974430"/>
            <a:chOff x="-19048" y="1"/>
            <a:chExt cx="12209461" cy="974430"/>
          </a:xfrm>
        </p:grpSpPr>
        <p:grpSp>
          <p:nvGrpSpPr>
            <p:cNvPr id="4" name="组合 3"/>
            <p:cNvGrpSpPr/>
            <p:nvPr/>
          </p:nvGrpSpPr>
          <p:grpSpPr>
            <a:xfrm>
              <a:off x="-19048" y="274169"/>
              <a:ext cx="12209461" cy="657079"/>
              <a:chOff x="-19048" y="530361"/>
              <a:chExt cx="12209461" cy="657079"/>
            </a:xfrm>
          </p:grpSpPr>
          <p:sp>
            <p:nvSpPr>
              <p:cNvPr id="2" name="矩形 1"/>
              <p:cNvSpPr/>
              <p:nvPr/>
            </p:nvSpPr>
            <p:spPr>
              <a:xfrm>
                <a:off x="-19048" y="1141721"/>
                <a:ext cx="12209461"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2572395" y="530361"/>
                <a:ext cx="3262432" cy="461666"/>
              </a:xfrm>
              <a:prstGeom prst="rect">
                <a:avLst/>
              </a:prstGeom>
              <a:noFill/>
            </p:spPr>
            <p:txBody>
              <a:bodyPr wrap="non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点击输入相关文字标题</a:t>
                </a:r>
              </a:p>
            </p:txBody>
          </p:sp>
        </p:grpSp>
        <p:pic>
          <p:nvPicPr>
            <p:cNvPr id="9"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48" y="1"/>
              <a:ext cx="2438398" cy="9744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组合 6"/>
          <p:cNvGrpSpPr/>
          <p:nvPr/>
        </p:nvGrpSpPr>
        <p:grpSpPr>
          <a:xfrm>
            <a:off x="1325232" y="1615488"/>
            <a:ext cx="9539895" cy="4689202"/>
            <a:chOff x="1403649" y="1203598"/>
            <a:chExt cx="6506306" cy="3198084"/>
          </a:xfrm>
        </p:grpSpPr>
        <p:sp>
          <p:nvSpPr>
            <p:cNvPr id="10" name="AutoShape 5"/>
            <p:cNvSpPr>
              <a:spLocks noChangeArrowheads="1"/>
            </p:cNvSpPr>
            <p:nvPr/>
          </p:nvSpPr>
          <p:spPr bwMode="auto">
            <a:xfrm rot="10800000">
              <a:off x="1845324" y="2843718"/>
              <a:ext cx="2689493" cy="75444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noFill/>
            <a:ln w="12700" cmpd="sng">
              <a:solidFill>
                <a:srgbClr val="C00000"/>
              </a:solidFill>
              <a:miter lim="800000"/>
              <a:headEnd/>
              <a:tailEnd/>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chemeClr val="bg1">
                    <a:lumMod val="50000"/>
                  </a:schemeClr>
                </a:solidFill>
                <a:effectLst/>
                <a:uLnTx/>
                <a:uFillTx/>
              </a:endParaRPr>
            </a:p>
          </p:txBody>
        </p:sp>
        <p:sp>
          <p:nvSpPr>
            <p:cNvPr id="11" name="AutoShape 6"/>
            <p:cNvSpPr>
              <a:spLocks noChangeArrowheads="1"/>
            </p:cNvSpPr>
            <p:nvPr/>
          </p:nvSpPr>
          <p:spPr bwMode="auto">
            <a:xfrm>
              <a:off x="2653196" y="1203598"/>
              <a:ext cx="1073750" cy="914346"/>
            </a:xfrm>
            <a:prstGeom prst="triangle">
              <a:avLst>
                <a:gd name="adj" fmla="val 50000"/>
              </a:avLst>
            </a:prstGeom>
            <a:noFill/>
            <a:ln w="12700" cmpd="sng">
              <a:solidFill>
                <a:srgbClr val="C00000"/>
              </a:solidFill>
              <a:miter lim="800000"/>
              <a:headEnd/>
              <a:tailEnd/>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chemeClr val="bg1">
                    <a:lumMod val="50000"/>
                  </a:schemeClr>
                </a:solidFill>
                <a:effectLst/>
                <a:uLnTx/>
                <a:uFillTx/>
              </a:endParaRPr>
            </a:p>
          </p:txBody>
        </p:sp>
        <p:sp>
          <p:nvSpPr>
            <p:cNvPr id="12" name="AutoShape 4"/>
            <p:cNvSpPr>
              <a:spLocks noChangeArrowheads="1"/>
            </p:cNvSpPr>
            <p:nvPr/>
          </p:nvSpPr>
          <p:spPr bwMode="auto">
            <a:xfrm rot="10800000">
              <a:off x="2315571" y="2240161"/>
              <a:ext cx="1749002" cy="49149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noFill/>
            <a:ln w="12700" cmpd="sng">
              <a:solidFill>
                <a:srgbClr val="C00000"/>
              </a:solidFill>
              <a:miter lim="800000"/>
              <a:headEnd/>
              <a:tailEnd/>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chemeClr val="bg1">
                    <a:lumMod val="50000"/>
                  </a:schemeClr>
                </a:solidFill>
                <a:effectLst/>
                <a:uLnTx/>
                <a:uFillTx/>
              </a:endParaRPr>
            </a:p>
          </p:txBody>
        </p:sp>
        <p:sp>
          <p:nvSpPr>
            <p:cNvPr id="13" name="AutoShape 5"/>
            <p:cNvSpPr>
              <a:spLocks noChangeArrowheads="1"/>
            </p:cNvSpPr>
            <p:nvPr/>
          </p:nvSpPr>
          <p:spPr bwMode="auto">
            <a:xfrm rot="10800000">
              <a:off x="1403649" y="3694343"/>
              <a:ext cx="3572846" cy="7073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noFill/>
            <a:ln w="12700" cmpd="sng">
              <a:solidFill>
                <a:srgbClr val="C00000"/>
              </a:solidFill>
              <a:miter lim="800000"/>
              <a:headEnd/>
              <a:tailEnd/>
            </a:ln>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chemeClr val="bg1">
                    <a:lumMod val="50000"/>
                  </a:schemeClr>
                </a:solidFill>
                <a:effectLst/>
                <a:uLnTx/>
                <a:uFillTx/>
              </a:endParaRPr>
            </a:p>
          </p:txBody>
        </p:sp>
        <p:cxnSp>
          <p:nvCxnSpPr>
            <p:cNvPr id="14" name="直接连接符 13"/>
            <p:cNvCxnSpPr/>
            <p:nvPr/>
          </p:nvCxnSpPr>
          <p:spPr>
            <a:xfrm>
              <a:off x="3665094" y="1736964"/>
              <a:ext cx="4161618" cy="0"/>
            </a:xfrm>
            <a:prstGeom prst="line">
              <a:avLst/>
            </a:prstGeom>
            <a:noFill/>
            <a:ln w="12700" cap="flat" cmpd="sng" algn="ctr">
              <a:solidFill>
                <a:sysClr val="windowText" lastClr="000000">
                  <a:lumMod val="50000"/>
                  <a:lumOff val="50000"/>
                </a:sysClr>
              </a:solidFill>
              <a:prstDash val="sysDot"/>
              <a:headEnd type="oval"/>
              <a:tailEnd type="oval"/>
            </a:ln>
            <a:effectLst/>
          </p:spPr>
        </p:cxnSp>
        <p:cxnSp>
          <p:nvCxnSpPr>
            <p:cNvPr id="15" name="直接连接符 14"/>
            <p:cNvCxnSpPr/>
            <p:nvPr/>
          </p:nvCxnSpPr>
          <p:spPr>
            <a:xfrm>
              <a:off x="4064573" y="2487357"/>
              <a:ext cx="3762139" cy="0"/>
            </a:xfrm>
            <a:prstGeom prst="line">
              <a:avLst/>
            </a:prstGeom>
            <a:noFill/>
            <a:ln w="12700" cap="flat" cmpd="sng" algn="ctr">
              <a:solidFill>
                <a:sysClr val="windowText" lastClr="000000">
                  <a:lumMod val="50000"/>
                  <a:lumOff val="50000"/>
                </a:sysClr>
              </a:solidFill>
              <a:prstDash val="sysDot"/>
              <a:headEnd type="oval"/>
              <a:tailEnd type="oval"/>
            </a:ln>
            <a:effectLst/>
          </p:spPr>
        </p:cxnSp>
        <p:cxnSp>
          <p:nvCxnSpPr>
            <p:cNvPr id="16" name="直接连接符 15"/>
            <p:cNvCxnSpPr/>
            <p:nvPr/>
          </p:nvCxnSpPr>
          <p:spPr>
            <a:xfrm>
              <a:off x="4495817" y="3252197"/>
              <a:ext cx="3330895" cy="0"/>
            </a:xfrm>
            <a:prstGeom prst="line">
              <a:avLst/>
            </a:prstGeom>
            <a:noFill/>
            <a:ln w="12700" cap="flat" cmpd="sng" algn="ctr">
              <a:solidFill>
                <a:sysClr val="windowText" lastClr="000000">
                  <a:lumMod val="50000"/>
                  <a:lumOff val="50000"/>
                </a:sysClr>
              </a:solidFill>
              <a:prstDash val="sysDot"/>
              <a:headEnd type="oval"/>
              <a:tailEnd type="oval"/>
            </a:ln>
            <a:effectLst/>
          </p:spPr>
        </p:cxnSp>
        <p:cxnSp>
          <p:nvCxnSpPr>
            <p:cNvPr id="17" name="直接连接符 16"/>
            <p:cNvCxnSpPr/>
            <p:nvPr/>
          </p:nvCxnSpPr>
          <p:spPr>
            <a:xfrm>
              <a:off x="4976495" y="4009418"/>
              <a:ext cx="2850217" cy="0"/>
            </a:xfrm>
            <a:prstGeom prst="line">
              <a:avLst/>
            </a:prstGeom>
            <a:noFill/>
            <a:ln w="12700" cap="flat" cmpd="sng" algn="ctr">
              <a:solidFill>
                <a:sysClr val="windowText" lastClr="000000">
                  <a:lumMod val="50000"/>
                  <a:lumOff val="50000"/>
                </a:sysClr>
              </a:solidFill>
              <a:prstDash val="sysDot"/>
              <a:headEnd type="oval"/>
              <a:tailEnd type="oval"/>
            </a:ln>
            <a:effectLst/>
          </p:spPr>
        </p:cxnSp>
        <p:sp>
          <p:nvSpPr>
            <p:cNvPr id="18" name="Rectangle 10"/>
            <p:cNvSpPr/>
            <p:nvPr/>
          </p:nvSpPr>
          <p:spPr>
            <a:xfrm>
              <a:off x="6800073" y="1389540"/>
              <a:ext cx="1109882" cy="35684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chemeClr val="bg1">
                      <a:lumMod val="50000"/>
                    </a:schemeClr>
                  </a:solidFill>
                  <a:effectLst/>
                  <a:uLnTx/>
                  <a:uFillTx/>
                  <a:latin typeface="微软雅黑"/>
                </a:rPr>
                <a:t>填加标题</a:t>
              </a:r>
              <a:endParaRPr kumimoji="0" lang="en-US" sz="2800" b="1" i="0" u="none" strike="noStrike" kern="0" cap="none" spc="0" normalizeH="0" baseline="0" noProof="0" dirty="0">
                <a:ln>
                  <a:noFill/>
                </a:ln>
                <a:solidFill>
                  <a:schemeClr val="bg1">
                    <a:lumMod val="50000"/>
                  </a:schemeClr>
                </a:solidFill>
                <a:effectLst/>
                <a:uLnTx/>
                <a:uFillTx/>
                <a:latin typeface="微软雅黑"/>
              </a:endParaRPr>
            </a:p>
          </p:txBody>
        </p:sp>
        <p:sp>
          <p:nvSpPr>
            <p:cNvPr id="19" name="TextBox 29"/>
            <p:cNvSpPr txBox="1"/>
            <p:nvPr/>
          </p:nvSpPr>
          <p:spPr>
            <a:xfrm>
              <a:off x="5532434" y="1707654"/>
              <a:ext cx="2347759" cy="283374"/>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pitchFamily="34" charset="-122"/>
                </a:rPr>
                <a:t>单击此处添加文本单击此处添加文本</a:t>
              </a:r>
              <a:endParaRPr kumimoji="0" lang="en-US" altLang="zh-CN" sz="1600" b="0" i="0" u="none" strike="noStrike" kern="0" cap="none" spc="0" normalizeH="0" baseline="0" noProof="0" dirty="0">
                <a:ln>
                  <a:noFill/>
                </a:ln>
                <a:solidFill>
                  <a:schemeClr val="bg1">
                    <a:lumMod val="50000"/>
                  </a:schemeClr>
                </a:solidFill>
                <a:effectLst/>
                <a:uLnTx/>
                <a:uFillTx/>
                <a:latin typeface="微软雅黑" pitchFamily="34" charset="-122"/>
              </a:endParaRPr>
            </a:p>
          </p:txBody>
        </p:sp>
        <p:sp>
          <p:nvSpPr>
            <p:cNvPr id="20" name="Rectangle 10"/>
            <p:cNvSpPr/>
            <p:nvPr/>
          </p:nvSpPr>
          <p:spPr>
            <a:xfrm>
              <a:off x="6800073" y="2134953"/>
              <a:ext cx="1109882" cy="35684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chemeClr val="bg1">
                      <a:lumMod val="50000"/>
                    </a:schemeClr>
                  </a:solidFill>
                  <a:effectLst/>
                  <a:uLnTx/>
                  <a:uFillTx/>
                  <a:latin typeface="微软雅黑"/>
                </a:rPr>
                <a:t>填加标题</a:t>
              </a:r>
              <a:endParaRPr kumimoji="0" lang="en-US" sz="2800" b="1" i="0" u="none" strike="noStrike" kern="0" cap="none" spc="0" normalizeH="0" baseline="0" noProof="0" dirty="0">
                <a:ln>
                  <a:noFill/>
                </a:ln>
                <a:solidFill>
                  <a:schemeClr val="bg1">
                    <a:lumMod val="50000"/>
                  </a:schemeClr>
                </a:solidFill>
                <a:effectLst/>
                <a:uLnTx/>
                <a:uFillTx/>
                <a:latin typeface="微软雅黑"/>
              </a:endParaRPr>
            </a:p>
          </p:txBody>
        </p:sp>
        <p:sp>
          <p:nvSpPr>
            <p:cNvPr id="21" name="TextBox 31"/>
            <p:cNvSpPr txBox="1"/>
            <p:nvPr/>
          </p:nvSpPr>
          <p:spPr>
            <a:xfrm>
              <a:off x="5532434" y="2453067"/>
              <a:ext cx="2347759" cy="283374"/>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pitchFamily="34" charset="-122"/>
                </a:rPr>
                <a:t>单击此处添加文本单击此处添加文本</a:t>
              </a:r>
              <a:endParaRPr kumimoji="0" lang="en-US" altLang="zh-CN" sz="1600" b="0" i="0" u="none" strike="noStrike" kern="0" cap="none" spc="0" normalizeH="0" baseline="0" noProof="0" dirty="0">
                <a:ln>
                  <a:noFill/>
                </a:ln>
                <a:solidFill>
                  <a:schemeClr val="bg1">
                    <a:lumMod val="50000"/>
                  </a:schemeClr>
                </a:solidFill>
                <a:effectLst/>
                <a:uLnTx/>
                <a:uFillTx/>
                <a:latin typeface="微软雅黑" pitchFamily="34" charset="-122"/>
              </a:endParaRPr>
            </a:p>
          </p:txBody>
        </p:sp>
        <p:sp>
          <p:nvSpPr>
            <p:cNvPr id="22" name="Rectangle 10"/>
            <p:cNvSpPr/>
            <p:nvPr/>
          </p:nvSpPr>
          <p:spPr>
            <a:xfrm>
              <a:off x="6800073" y="2902828"/>
              <a:ext cx="1109882" cy="35684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chemeClr val="bg1">
                      <a:lumMod val="50000"/>
                    </a:schemeClr>
                  </a:solidFill>
                  <a:effectLst/>
                  <a:uLnTx/>
                  <a:uFillTx/>
                  <a:latin typeface="微软雅黑"/>
                </a:rPr>
                <a:t>填加标题</a:t>
              </a:r>
              <a:endParaRPr kumimoji="0" lang="en-US" sz="2800" b="1" i="0" u="none" strike="noStrike" kern="0" cap="none" spc="0" normalizeH="0" baseline="0" noProof="0" dirty="0">
                <a:ln>
                  <a:noFill/>
                </a:ln>
                <a:solidFill>
                  <a:schemeClr val="bg1">
                    <a:lumMod val="50000"/>
                  </a:schemeClr>
                </a:solidFill>
                <a:effectLst/>
                <a:uLnTx/>
                <a:uFillTx/>
                <a:latin typeface="微软雅黑"/>
              </a:endParaRPr>
            </a:p>
          </p:txBody>
        </p:sp>
        <p:sp>
          <p:nvSpPr>
            <p:cNvPr id="23" name="TextBox 33"/>
            <p:cNvSpPr txBox="1"/>
            <p:nvPr/>
          </p:nvSpPr>
          <p:spPr>
            <a:xfrm>
              <a:off x="5532434" y="3220942"/>
              <a:ext cx="2347759" cy="283374"/>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pitchFamily="34" charset="-122"/>
                </a:rPr>
                <a:t>单击此处添加文本单击此处添加文本</a:t>
              </a:r>
              <a:endParaRPr kumimoji="0" lang="en-US" altLang="zh-CN" sz="1600" b="0" i="0" u="none" strike="noStrike" kern="0" cap="none" spc="0" normalizeH="0" baseline="0" noProof="0" dirty="0">
                <a:ln>
                  <a:noFill/>
                </a:ln>
                <a:solidFill>
                  <a:schemeClr val="bg1">
                    <a:lumMod val="50000"/>
                  </a:schemeClr>
                </a:solidFill>
                <a:effectLst/>
                <a:uLnTx/>
                <a:uFillTx/>
                <a:latin typeface="微软雅黑" pitchFamily="34" charset="-122"/>
              </a:endParaRPr>
            </a:p>
          </p:txBody>
        </p:sp>
        <p:sp>
          <p:nvSpPr>
            <p:cNvPr id="24" name="Rectangle 10"/>
            <p:cNvSpPr/>
            <p:nvPr/>
          </p:nvSpPr>
          <p:spPr>
            <a:xfrm>
              <a:off x="6800073" y="3703088"/>
              <a:ext cx="1109882" cy="356841"/>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chemeClr val="bg1">
                      <a:lumMod val="50000"/>
                    </a:schemeClr>
                  </a:solidFill>
                  <a:effectLst/>
                  <a:uLnTx/>
                  <a:uFillTx/>
                  <a:latin typeface="微软雅黑"/>
                </a:rPr>
                <a:t>填加标题</a:t>
              </a:r>
              <a:endParaRPr kumimoji="0" lang="en-US" sz="2800" b="1" i="0" u="none" strike="noStrike" kern="0" cap="none" spc="0" normalizeH="0" baseline="0" noProof="0" dirty="0">
                <a:ln>
                  <a:noFill/>
                </a:ln>
                <a:solidFill>
                  <a:schemeClr val="bg1">
                    <a:lumMod val="50000"/>
                  </a:schemeClr>
                </a:solidFill>
                <a:effectLst/>
                <a:uLnTx/>
                <a:uFillTx/>
                <a:latin typeface="微软雅黑"/>
              </a:endParaRPr>
            </a:p>
          </p:txBody>
        </p:sp>
        <p:sp>
          <p:nvSpPr>
            <p:cNvPr id="25" name="TextBox 35"/>
            <p:cNvSpPr txBox="1"/>
            <p:nvPr/>
          </p:nvSpPr>
          <p:spPr>
            <a:xfrm>
              <a:off x="5532434" y="4021202"/>
              <a:ext cx="2347759" cy="283374"/>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pitchFamily="34" charset="-122"/>
                </a:rPr>
                <a:t>单击此处添加文本单击此处添加文本</a:t>
              </a:r>
              <a:endParaRPr kumimoji="0" lang="en-US" altLang="zh-CN" sz="1600" b="0" i="0" u="none" strike="noStrike" kern="0" cap="none" spc="0" normalizeH="0" baseline="0" noProof="0" dirty="0">
                <a:ln>
                  <a:noFill/>
                </a:ln>
                <a:solidFill>
                  <a:schemeClr val="bg1">
                    <a:lumMod val="50000"/>
                  </a:schemeClr>
                </a:solidFill>
                <a:effectLst/>
                <a:uLnTx/>
                <a:uFillTx/>
                <a:latin typeface="微软雅黑" pitchFamily="34" charset="-122"/>
              </a:endParaRPr>
            </a:p>
          </p:txBody>
        </p:sp>
      </p:grpSp>
    </p:spTree>
    <p:extLst>
      <p:ext uri="{BB962C8B-B14F-4D97-AF65-F5344CB8AC3E}">
        <p14:creationId xmlns:p14="http://schemas.microsoft.com/office/powerpoint/2010/main" val="399003711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8" y="1"/>
            <a:ext cx="12209461" cy="974430"/>
            <a:chOff x="-19048" y="1"/>
            <a:chExt cx="12209461" cy="974430"/>
          </a:xfrm>
        </p:grpSpPr>
        <p:grpSp>
          <p:nvGrpSpPr>
            <p:cNvPr id="4" name="组合 3"/>
            <p:cNvGrpSpPr/>
            <p:nvPr/>
          </p:nvGrpSpPr>
          <p:grpSpPr>
            <a:xfrm>
              <a:off x="-19048" y="274169"/>
              <a:ext cx="12209461" cy="657079"/>
              <a:chOff x="-19048" y="530361"/>
              <a:chExt cx="12209461" cy="657079"/>
            </a:xfrm>
          </p:grpSpPr>
          <p:sp>
            <p:nvSpPr>
              <p:cNvPr id="2" name="矩形 1"/>
              <p:cNvSpPr/>
              <p:nvPr/>
            </p:nvSpPr>
            <p:spPr>
              <a:xfrm>
                <a:off x="-19048" y="1141721"/>
                <a:ext cx="12209461"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2572395" y="530361"/>
                <a:ext cx="3262432" cy="461666"/>
              </a:xfrm>
              <a:prstGeom prst="rect">
                <a:avLst/>
              </a:prstGeom>
              <a:noFill/>
            </p:spPr>
            <p:txBody>
              <a:bodyPr wrap="non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点击输入相关文字标题</a:t>
                </a:r>
              </a:p>
            </p:txBody>
          </p:sp>
        </p:grpSp>
        <p:pic>
          <p:nvPicPr>
            <p:cNvPr id="9"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48" y="1"/>
              <a:ext cx="2438398" cy="9744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组合 2"/>
          <p:cNvGrpSpPr/>
          <p:nvPr/>
        </p:nvGrpSpPr>
        <p:grpSpPr>
          <a:xfrm>
            <a:off x="887545" y="1582057"/>
            <a:ext cx="10610998" cy="4397118"/>
            <a:chOff x="887545" y="1582057"/>
            <a:chExt cx="10610998" cy="4397118"/>
          </a:xfrm>
        </p:grpSpPr>
        <p:sp>
          <p:nvSpPr>
            <p:cNvPr id="10" name="TextBox 22"/>
            <p:cNvSpPr txBox="1"/>
            <p:nvPr/>
          </p:nvSpPr>
          <p:spPr>
            <a:xfrm>
              <a:off x="1382161" y="5609843"/>
              <a:ext cx="9356495" cy="369332"/>
            </a:xfrm>
            <a:prstGeom prst="rect">
              <a:avLst/>
            </a:prstGeom>
            <a:noFill/>
          </p:spPr>
          <p:txBody>
            <a:bodyPr wrap="square" lIns="0" tIns="0" rIns="0" bIns="0" rtlCol="0">
              <a:spAutoFit/>
            </a:bodyPr>
            <a:lstStyle/>
            <a:p>
              <a:pPr algn="just"/>
              <a:r>
                <a:rPr lang="zh-CN" altLang="en-US" sz="1200" dirty="0">
                  <a:solidFill>
                    <a:schemeClr val="bg1">
                      <a:lumMod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1" name="TextBox 23"/>
            <p:cNvSpPr txBox="1"/>
            <p:nvPr/>
          </p:nvSpPr>
          <p:spPr>
            <a:xfrm>
              <a:off x="4918767" y="5111775"/>
              <a:ext cx="2357574" cy="307777"/>
            </a:xfrm>
            <a:prstGeom prst="rect">
              <a:avLst/>
            </a:prstGeom>
            <a:noFill/>
          </p:spPr>
          <p:txBody>
            <a:bodyPr wrap="square" lIns="0" tIns="0" rIns="0" bIns="0" rtlCol="0">
              <a:spAutoFit/>
            </a:bodyPr>
            <a:lstStyle/>
            <a:p>
              <a:r>
                <a:rPr lang="zh-CN" altLang="en-US" sz="2000" b="1" dirty="0">
                  <a:solidFill>
                    <a:schemeClr val="bg1">
                      <a:lumMod val="50000"/>
                    </a:schemeClr>
                  </a:solidFill>
                  <a:latin typeface="Impact MT Std" pitchFamily="34" charset="0"/>
                  <a:ea typeface="微软雅黑" pitchFamily="34" charset="-122"/>
                </a:rPr>
                <a:t>点击输入标题文本</a:t>
              </a:r>
            </a:p>
          </p:txBody>
        </p:sp>
        <p:sp>
          <p:nvSpPr>
            <p:cNvPr id="12" name="Oval 12"/>
            <p:cNvSpPr/>
            <p:nvPr/>
          </p:nvSpPr>
          <p:spPr>
            <a:xfrm>
              <a:off x="1207007" y="1582057"/>
              <a:ext cx="1801042" cy="1801511"/>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sz="2800">
                <a:solidFill>
                  <a:schemeClr val="bg1">
                    <a:lumMod val="50000"/>
                  </a:schemeClr>
                </a:solidFill>
              </a:endParaRPr>
            </a:p>
          </p:txBody>
        </p:sp>
        <p:sp>
          <p:nvSpPr>
            <p:cNvPr id="13" name="Oval 13"/>
            <p:cNvSpPr/>
            <p:nvPr/>
          </p:nvSpPr>
          <p:spPr>
            <a:xfrm>
              <a:off x="1434181" y="1809289"/>
              <a:ext cx="1346694" cy="134704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p>
              <a:pPr algn="ctr">
                <a:defRPr/>
              </a:pPr>
              <a:r>
                <a:rPr lang="zh-CN" altLang="en-US" sz="2800" b="1" dirty="0">
                  <a:solidFill>
                    <a:schemeClr val="bg1">
                      <a:lumMod val="50000"/>
                    </a:schemeClr>
                  </a:solidFill>
                  <a:latin typeface="Impact MT Std" pitchFamily="34" charset="0"/>
                  <a:ea typeface="Open Sans" panose="020B0606030504020204" pitchFamily="34" charset="0"/>
                  <a:cs typeface="Open Sans" panose="020B0606030504020204" pitchFamily="34" charset="0"/>
                </a:rPr>
                <a:t>标题</a:t>
              </a:r>
              <a:endParaRPr lang="en-US" sz="2800" b="1" dirty="0">
                <a:solidFill>
                  <a:schemeClr val="bg1">
                    <a:lumMod val="50000"/>
                  </a:schemeClr>
                </a:solidFill>
                <a:latin typeface="Impact MT Std" pitchFamily="34" charset="0"/>
                <a:ea typeface="Open Sans" panose="020B0606030504020204" pitchFamily="34" charset="0"/>
                <a:cs typeface="Open Sans" panose="020B0606030504020204" pitchFamily="34" charset="0"/>
              </a:endParaRPr>
            </a:p>
          </p:txBody>
        </p:sp>
        <p:sp>
          <p:nvSpPr>
            <p:cNvPr id="14" name="Arc 14"/>
            <p:cNvSpPr/>
            <p:nvPr/>
          </p:nvSpPr>
          <p:spPr>
            <a:xfrm>
              <a:off x="1207007" y="1582057"/>
              <a:ext cx="1801042" cy="1801511"/>
            </a:xfrm>
            <a:prstGeom prst="arc">
              <a:avLst>
                <a:gd name="adj1" fmla="val 16018236"/>
                <a:gd name="adj2" fmla="val 9832525"/>
              </a:avLst>
            </a:prstGeom>
            <a:noFill/>
            <a:ln w="101600" cap="rnd" cmpd="sng">
              <a:solidFill>
                <a:srgbClr val="C0000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p>
              <a:pPr algn="ctr">
                <a:defRPr/>
              </a:pPr>
              <a:endParaRPr lang="en-US" sz="2800" dirty="0">
                <a:solidFill>
                  <a:schemeClr val="bg1">
                    <a:lumMod val="50000"/>
                  </a:schemeClr>
                </a:solidFill>
              </a:endParaRPr>
            </a:p>
          </p:txBody>
        </p:sp>
        <p:sp>
          <p:nvSpPr>
            <p:cNvPr id="15" name="Oval 18"/>
            <p:cNvSpPr/>
            <p:nvPr/>
          </p:nvSpPr>
          <p:spPr>
            <a:xfrm>
              <a:off x="3935462" y="1582057"/>
              <a:ext cx="1801042" cy="1801511"/>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sz="2800">
                <a:solidFill>
                  <a:schemeClr val="bg1">
                    <a:lumMod val="50000"/>
                  </a:schemeClr>
                </a:solidFill>
              </a:endParaRPr>
            </a:p>
          </p:txBody>
        </p:sp>
        <p:sp>
          <p:nvSpPr>
            <p:cNvPr id="16" name="Oval 19"/>
            <p:cNvSpPr/>
            <p:nvPr/>
          </p:nvSpPr>
          <p:spPr>
            <a:xfrm>
              <a:off x="4162636" y="1809289"/>
              <a:ext cx="1346694" cy="134704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p>
              <a:pPr algn="ctr">
                <a:defRPr/>
              </a:pPr>
              <a:r>
                <a:rPr lang="zh-CN" altLang="en-US" sz="2800" b="1" dirty="0">
                  <a:solidFill>
                    <a:schemeClr val="bg1">
                      <a:lumMod val="50000"/>
                    </a:schemeClr>
                  </a:solidFill>
                  <a:latin typeface="Impact MT Std" pitchFamily="34" charset="0"/>
                  <a:ea typeface="Open Sans" panose="020B0606030504020204" pitchFamily="34" charset="0"/>
                  <a:cs typeface="Open Sans" panose="020B0606030504020204" pitchFamily="34" charset="0"/>
                </a:rPr>
                <a:t>标题</a:t>
              </a:r>
              <a:endParaRPr lang="en-US" altLang="zh-CN" sz="2800" b="1" dirty="0">
                <a:solidFill>
                  <a:schemeClr val="bg1">
                    <a:lumMod val="50000"/>
                  </a:schemeClr>
                </a:solidFill>
                <a:latin typeface="Impact MT Std" pitchFamily="34" charset="0"/>
                <a:ea typeface="Open Sans" panose="020B0606030504020204" pitchFamily="34" charset="0"/>
                <a:cs typeface="Open Sans" panose="020B0606030504020204" pitchFamily="34" charset="0"/>
              </a:endParaRPr>
            </a:p>
          </p:txBody>
        </p:sp>
        <p:sp>
          <p:nvSpPr>
            <p:cNvPr id="17" name="Arc 20"/>
            <p:cNvSpPr/>
            <p:nvPr/>
          </p:nvSpPr>
          <p:spPr>
            <a:xfrm>
              <a:off x="3935462" y="1582057"/>
              <a:ext cx="1801042" cy="1801511"/>
            </a:xfrm>
            <a:prstGeom prst="arc">
              <a:avLst>
                <a:gd name="adj1" fmla="val 16018236"/>
                <a:gd name="adj2" fmla="val 5788795"/>
              </a:avLst>
            </a:prstGeom>
            <a:noFill/>
            <a:ln w="101600" cap="rnd" cmpd="sng">
              <a:solidFill>
                <a:srgbClr val="C0000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p>
              <a:pPr algn="ctr">
                <a:defRPr/>
              </a:pPr>
              <a:endParaRPr lang="en-US" sz="2800" dirty="0">
                <a:solidFill>
                  <a:schemeClr val="bg1">
                    <a:lumMod val="50000"/>
                  </a:schemeClr>
                </a:solidFill>
              </a:endParaRPr>
            </a:p>
          </p:txBody>
        </p:sp>
        <p:sp>
          <p:nvSpPr>
            <p:cNvPr id="18" name="Oval 22"/>
            <p:cNvSpPr/>
            <p:nvPr/>
          </p:nvSpPr>
          <p:spPr>
            <a:xfrm>
              <a:off x="6655853" y="1582057"/>
              <a:ext cx="1801044" cy="1801511"/>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sz="2800">
                <a:solidFill>
                  <a:schemeClr val="bg1">
                    <a:lumMod val="50000"/>
                  </a:schemeClr>
                </a:solidFill>
              </a:endParaRPr>
            </a:p>
          </p:txBody>
        </p:sp>
        <p:sp>
          <p:nvSpPr>
            <p:cNvPr id="19" name="Oval 23"/>
            <p:cNvSpPr/>
            <p:nvPr/>
          </p:nvSpPr>
          <p:spPr>
            <a:xfrm>
              <a:off x="6883029" y="1809289"/>
              <a:ext cx="1346692" cy="134704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p>
              <a:pPr algn="ctr">
                <a:defRPr/>
              </a:pPr>
              <a:r>
                <a:rPr lang="zh-CN" altLang="en-US" sz="2800" b="1" dirty="0">
                  <a:solidFill>
                    <a:schemeClr val="bg1">
                      <a:lumMod val="50000"/>
                    </a:schemeClr>
                  </a:solidFill>
                  <a:latin typeface="Impact MT Std" pitchFamily="34" charset="0"/>
                  <a:ea typeface="Open Sans" panose="020B0606030504020204" pitchFamily="34" charset="0"/>
                  <a:cs typeface="Open Sans" panose="020B0606030504020204" pitchFamily="34" charset="0"/>
                </a:rPr>
                <a:t>标题</a:t>
              </a:r>
              <a:endParaRPr lang="en-US" altLang="zh-CN" sz="2800" b="1" dirty="0">
                <a:solidFill>
                  <a:schemeClr val="bg1">
                    <a:lumMod val="50000"/>
                  </a:schemeClr>
                </a:solidFill>
                <a:latin typeface="Impact MT Std" pitchFamily="34" charset="0"/>
                <a:ea typeface="Open Sans" panose="020B0606030504020204" pitchFamily="34" charset="0"/>
                <a:cs typeface="Open Sans" panose="020B0606030504020204" pitchFamily="34" charset="0"/>
              </a:endParaRPr>
            </a:p>
          </p:txBody>
        </p:sp>
        <p:sp>
          <p:nvSpPr>
            <p:cNvPr id="20" name="Arc 24"/>
            <p:cNvSpPr/>
            <p:nvPr/>
          </p:nvSpPr>
          <p:spPr>
            <a:xfrm>
              <a:off x="6655853" y="1582057"/>
              <a:ext cx="1801044" cy="1801511"/>
            </a:xfrm>
            <a:prstGeom prst="arc">
              <a:avLst>
                <a:gd name="adj1" fmla="val 16018236"/>
                <a:gd name="adj2" fmla="val 3132458"/>
              </a:avLst>
            </a:prstGeom>
            <a:noFill/>
            <a:ln w="101600" cap="rnd" cmpd="sng">
              <a:solidFill>
                <a:srgbClr val="C0000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p>
              <a:pPr algn="ctr">
                <a:defRPr/>
              </a:pPr>
              <a:endParaRPr lang="en-US" sz="2800" dirty="0">
                <a:solidFill>
                  <a:schemeClr val="bg1">
                    <a:lumMod val="50000"/>
                  </a:schemeClr>
                </a:solidFill>
              </a:endParaRPr>
            </a:p>
          </p:txBody>
        </p:sp>
        <p:sp>
          <p:nvSpPr>
            <p:cNvPr id="21" name="Oval 26"/>
            <p:cNvSpPr/>
            <p:nvPr/>
          </p:nvSpPr>
          <p:spPr>
            <a:xfrm>
              <a:off x="9341288" y="1582057"/>
              <a:ext cx="1801044" cy="1801511"/>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sz="2800">
                <a:solidFill>
                  <a:schemeClr val="bg1">
                    <a:lumMod val="50000"/>
                  </a:schemeClr>
                </a:solidFill>
              </a:endParaRPr>
            </a:p>
          </p:txBody>
        </p:sp>
        <p:sp>
          <p:nvSpPr>
            <p:cNvPr id="22" name="Oval 27"/>
            <p:cNvSpPr/>
            <p:nvPr/>
          </p:nvSpPr>
          <p:spPr>
            <a:xfrm>
              <a:off x="9568464" y="1809289"/>
              <a:ext cx="1346692" cy="1347045"/>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p>
              <a:pPr algn="ctr">
                <a:defRPr/>
              </a:pPr>
              <a:r>
                <a:rPr lang="zh-CN" altLang="en-US" sz="2800" b="1" dirty="0">
                  <a:solidFill>
                    <a:schemeClr val="bg1">
                      <a:lumMod val="50000"/>
                    </a:schemeClr>
                  </a:solidFill>
                  <a:latin typeface="Impact MT Std" pitchFamily="34" charset="0"/>
                  <a:ea typeface="Open Sans" panose="020B0606030504020204" pitchFamily="34" charset="0"/>
                  <a:cs typeface="Open Sans" panose="020B0606030504020204" pitchFamily="34" charset="0"/>
                </a:rPr>
                <a:t>标题</a:t>
              </a:r>
              <a:endParaRPr lang="en-US" altLang="zh-CN" sz="2800" b="1" dirty="0">
                <a:solidFill>
                  <a:schemeClr val="bg1">
                    <a:lumMod val="50000"/>
                  </a:schemeClr>
                </a:solidFill>
                <a:latin typeface="Impact MT Std" pitchFamily="34" charset="0"/>
                <a:ea typeface="Open Sans" panose="020B0606030504020204" pitchFamily="34" charset="0"/>
                <a:cs typeface="Open Sans" panose="020B0606030504020204" pitchFamily="34" charset="0"/>
              </a:endParaRPr>
            </a:p>
          </p:txBody>
        </p:sp>
        <p:sp>
          <p:nvSpPr>
            <p:cNvPr id="23" name="Arc 28"/>
            <p:cNvSpPr/>
            <p:nvPr/>
          </p:nvSpPr>
          <p:spPr>
            <a:xfrm>
              <a:off x="9341288" y="1582057"/>
              <a:ext cx="1801044" cy="1801511"/>
            </a:xfrm>
            <a:prstGeom prst="arc">
              <a:avLst>
                <a:gd name="adj1" fmla="val 16018236"/>
                <a:gd name="adj2" fmla="val 13285852"/>
              </a:avLst>
            </a:prstGeom>
            <a:noFill/>
            <a:ln w="101600" cap="rnd" cmpd="sng">
              <a:solidFill>
                <a:srgbClr val="C0000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p>
              <a:pPr algn="ctr">
                <a:defRPr/>
              </a:pPr>
              <a:endParaRPr lang="en-US" sz="2800" dirty="0">
                <a:solidFill>
                  <a:schemeClr val="bg1">
                    <a:lumMod val="50000"/>
                  </a:schemeClr>
                </a:solidFill>
              </a:endParaRPr>
            </a:p>
          </p:txBody>
        </p:sp>
        <p:sp>
          <p:nvSpPr>
            <p:cNvPr id="24" name="TextBox 36"/>
            <p:cNvSpPr txBox="1"/>
            <p:nvPr/>
          </p:nvSpPr>
          <p:spPr>
            <a:xfrm>
              <a:off x="887545" y="3725952"/>
              <a:ext cx="2513462" cy="838673"/>
            </a:xfrm>
            <a:prstGeom prst="rect">
              <a:avLst/>
            </a:prstGeom>
            <a:noFill/>
          </p:spPr>
          <p:txBody>
            <a:bodyPr lIns="68562" tIns="34281" rIns="68562" bIns="34281">
              <a:spAutoFit/>
            </a:bodyPr>
            <a:lstStyle/>
            <a:p>
              <a:pPr algn="ctr">
                <a:defRPr/>
              </a:pPr>
              <a:r>
                <a:rPr lang="zh-CN" altLang="en-US" sz="2800" b="1" dirty="0">
                  <a:solidFill>
                    <a:schemeClr val="bg1">
                      <a:lumMod val="50000"/>
                    </a:schemeClr>
                  </a:solidFill>
                  <a:latin typeface="Impact MT Std" pitchFamily="34" charset="0"/>
                  <a:ea typeface="微软雅黑" pitchFamily="34" charset="-122"/>
                </a:rPr>
                <a:t>项目一</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TextBox 37"/>
            <p:cNvSpPr txBox="1"/>
            <p:nvPr/>
          </p:nvSpPr>
          <p:spPr>
            <a:xfrm>
              <a:off x="3579253" y="3725952"/>
              <a:ext cx="2513462" cy="838673"/>
            </a:xfrm>
            <a:prstGeom prst="rect">
              <a:avLst/>
            </a:prstGeom>
            <a:noFill/>
          </p:spPr>
          <p:txBody>
            <a:bodyPr lIns="68562" tIns="34281" rIns="68562" bIns="34281">
              <a:spAutoFit/>
            </a:bodyPr>
            <a:lstStyle/>
            <a:p>
              <a:pPr algn="ctr">
                <a:defRPr/>
              </a:pPr>
              <a:r>
                <a:rPr lang="zh-CN" altLang="en-US" sz="2800" b="1" dirty="0">
                  <a:solidFill>
                    <a:schemeClr val="bg1">
                      <a:lumMod val="50000"/>
                    </a:schemeClr>
                  </a:solidFill>
                  <a:latin typeface="Impact MT Std" pitchFamily="34" charset="0"/>
                  <a:ea typeface="微软雅黑" pitchFamily="34" charset="-122"/>
                </a:rPr>
                <a:t>项目二</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TextBox 38"/>
            <p:cNvSpPr txBox="1"/>
            <p:nvPr/>
          </p:nvSpPr>
          <p:spPr>
            <a:xfrm>
              <a:off x="6299642" y="3725952"/>
              <a:ext cx="2513464" cy="838673"/>
            </a:xfrm>
            <a:prstGeom prst="rect">
              <a:avLst/>
            </a:prstGeom>
            <a:noFill/>
          </p:spPr>
          <p:txBody>
            <a:bodyPr lIns="68562" tIns="34281" rIns="68562" bIns="34281">
              <a:spAutoFit/>
            </a:bodyPr>
            <a:lstStyle/>
            <a:p>
              <a:pPr algn="ctr">
                <a:defRPr/>
              </a:pPr>
              <a:r>
                <a:rPr lang="zh-CN" altLang="en-US" sz="2800" b="1" dirty="0">
                  <a:solidFill>
                    <a:schemeClr val="bg1">
                      <a:lumMod val="50000"/>
                    </a:schemeClr>
                  </a:solidFill>
                  <a:latin typeface="Impact MT Std" pitchFamily="34" charset="0"/>
                  <a:ea typeface="微软雅黑" pitchFamily="34" charset="-122"/>
                </a:rPr>
                <a:t>项目三</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TextBox 39"/>
            <p:cNvSpPr txBox="1"/>
            <p:nvPr/>
          </p:nvSpPr>
          <p:spPr>
            <a:xfrm>
              <a:off x="8985079" y="3725952"/>
              <a:ext cx="2513464" cy="838673"/>
            </a:xfrm>
            <a:prstGeom prst="rect">
              <a:avLst/>
            </a:prstGeom>
            <a:noFill/>
          </p:spPr>
          <p:txBody>
            <a:bodyPr lIns="68562" tIns="34281" rIns="68562" bIns="34281">
              <a:spAutoFit/>
            </a:bodyPr>
            <a:lstStyle/>
            <a:p>
              <a:pPr algn="ctr">
                <a:defRPr/>
              </a:pPr>
              <a:r>
                <a:rPr lang="zh-CN" altLang="en-US" sz="2800" b="1" dirty="0">
                  <a:solidFill>
                    <a:schemeClr val="bg1">
                      <a:lumMod val="50000"/>
                    </a:schemeClr>
                  </a:solidFill>
                  <a:latin typeface="Impact MT Std" pitchFamily="34" charset="0"/>
                  <a:ea typeface="微软雅黑" pitchFamily="34" charset="-122"/>
                </a:rPr>
                <a:t>项目四</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712805021"/>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8" y="1"/>
            <a:ext cx="12209461" cy="974430"/>
            <a:chOff x="-19048" y="1"/>
            <a:chExt cx="12209461" cy="974430"/>
          </a:xfrm>
        </p:grpSpPr>
        <p:grpSp>
          <p:nvGrpSpPr>
            <p:cNvPr id="4" name="组合 3"/>
            <p:cNvGrpSpPr/>
            <p:nvPr/>
          </p:nvGrpSpPr>
          <p:grpSpPr>
            <a:xfrm>
              <a:off x="-19048" y="274169"/>
              <a:ext cx="12209461" cy="657079"/>
              <a:chOff x="-19048" y="530361"/>
              <a:chExt cx="12209461" cy="657079"/>
            </a:xfrm>
          </p:grpSpPr>
          <p:sp>
            <p:nvSpPr>
              <p:cNvPr id="2" name="矩形 1"/>
              <p:cNvSpPr/>
              <p:nvPr/>
            </p:nvSpPr>
            <p:spPr>
              <a:xfrm>
                <a:off x="-19048" y="1141721"/>
                <a:ext cx="12209461"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2572395" y="530361"/>
                <a:ext cx="3262432" cy="461666"/>
              </a:xfrm>
              <a:prstGeom prst="rect">
                <a:avLst/>
              </a:prstGeom>
              <a:noFill/>
            </p:spPr>
            <p:txBody>
              <a:bodyPr wrap="non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点击输入相关文字标题</a:t>
                </a:r>
              </a:p>
            </p:txBody>
          </p:sp>
        </p:grpSp>
        <p:pic>
          <p:nvPicPr>
            <p:cNvPr id="9"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48" y="1"/>
              <a:ext cx="2438398" cy="9744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组合 2"/>
          <p:cNvGrpSpPr/>
          <p:nvPr/>
        </p:nvGrpSpPr>
        <p:grpSpPr>
          <a:xfrm>
            <a:off x="1200151" y="1860655"/>
            <a:ext cx="10885789" cy="4584803"/>
            <a:chOff x="611560" y="1124621"/>
            <a:chExt cx="8223108" cy="3463353"/>
          </a:xfrm>
        </p:grpSpPr>
        <p:grpSp>
          <p:nvGrpSpPr>
            <p:cNvPr id="7" name="Group 3"/>
            <p:cNvGrpSpPr>
              <a:grpSpLocks/>
            </p:cNvGrpSpPr>
            <p:nvPr/>
          </p:nvGrpSpPr>
          <p:grpSpPr bwMode="auto">
            <a:xfrm>
              <a:off x="611560" y="1402599"/>
              <a:ext cx="4379219" cy="2891359"/>
              <a:chOff x="0" y="0"/>
              <a:chExt cx="5166566" cy="3409678"/>
            </a:xfrm>
          </p:grpSpPr>
          <p:sp>
            <p:nvSpPr>
              <p:cNvPr id="10"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C00000"/>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bg1">
                      <a:lumMod val="50000"/>
                    </a:schemeClr>
                  </a:solidFill>
                </a:endParaRPr>
              </a:p>
            </p:txBody>
          </p:sp>
          <p:sp>
            <p:nvSpPr>
              <p:cNvPr id="11"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C0000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bg1">
                      <a:lumMod val="50000"/>
                    </a:schemeClr>
                  </a:solidFill>
                </a:endParaRPr>
              </a:p>
            </p:txBody>
          </p:sp>
          <p:sp>
            <p:nvSpPr>
              <p:cNvPr id="12"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C0000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bg1">
                      <a:lumMod val="50000"/>
                    </a:schemeClr>
                  </a:solidFill>
                </a:endParaRPr>
              </a:p>
            </p:txBody>
          </p:sp>
          <p:sp>
            <p:nvSpPr>
              <p:cNvPr id="13"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C0000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bg1">
                      <a:lumMod val="50000"/>
                    </a:schemeClr>
                  </a:solidFill>
                </a:endParaRPr>
              </a:p>
            </p:txBody>
          </p:sp>
        </p:grpSp>
        <p:sp>
          <p:nvSpPr>
            <p:cNvPr id="14" name="KSO_GN4"/>
            <p:cNvSpPr>
              <a:spLocks noChangeArrowheads="1"/>
            </p:cNvSpPr>
            <p:nvPr/>
          </p:nvSpPr>
          <p:spPr bwMode="auto">
            <a:xfrm>
              <a:off x="723420" y="1519254"/>
              <a:ext cx="1664817" cy="1665299"/>
            </a:xfrm>
            <a:prstGeom prst="ellipse">
              <a:avLst/>
            </a:prstGeom>
            <a:noFill/>
            <a:ln>
              <a:solidFill>
                <a:srgbClr val="C00000"/>
              </a:solid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a:solidFill>
                    <a:schemeClr val="bg1">
                      <a:lumMod val="50000"/>
                    </a:schemeClr>
                  </a:solidFill>
                  <a:latin typeface="Impact" pitchFamily="34" charset="0"/>
                </a:rPr>
                <a:t>04</a:t>
              </a:r>
            </a:p>
          </p:txBody>
        </p:sp>
        <p:sp>
          <p:nvSpPr>
            <p:cNvPr id="15" name="KSO_GN3"/>
            <p:cNvSpPr>
              <a:spLocks noChangeArrowheads="1"/>
            </p:cNvSpPr>
            <p:nvPr/>
          </p:nvSpPr>
          <p:spPr bwMode="auto">
            <a:xfrm>
              <a:off x="2256147" y="2739362"/>
              <a:ext cx="1178105" cy="1178446"/>
            </a:xfrm>
            <a:prstGeom prst="ellipse">
              <a:avLst/>
            </a:prstGeom>
            <a:noFill/>
            <a:ln>
              <a:solidFill>
                <a:srgbClr val="C00000"/>
              </a:solid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4000">
                  <a:solidFill>
                    <a:schemeClr val="bg1">
                      <a:lumMod val="50000"/>
                    </a:schemeClr>
                  </a:solidFill>
                  <a:latin typeface="Impact" pitchFamily="34" charset="0"/>
                </a:rPr>
                <a:t>03</a:t>
              </a:r>
            </a:p>
          </p:txBody>
        </p:sp>
        <p:sp>
          <p:nvSpPr>
            <p:cNvPr id="16" name="KSO_GN2"/>
            <p:cNvSpPr>
              <a:spLocks noChangeArrowheads="1"/>
            </p:cNvSpPr>
            <p:nvPr/>
          </p:nvSpPr>
          <p:spPr bwMode="auto">
            <a:xfrm rot="10800000" flipV="1">
              <a:off x="3478282" y="3390483"/>
              <a:ext cx="840144" cy="840387"/>
            </a:xfrm>
            <a:prstGeom prst="ellipse">
              <a:avLst/>
            </a:prstGeom>
            <a:noFill/>
            <a:ln>
              <a:solidFill>
                <a:srgbClr val="C00000"/>
              </a:solid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a:solidFill>
                    <a:schemeClr val="bg1">
                      <a:lumMod val="50000"/>
                    </a:schemeClr>
                  </a:solidFill>
                  <a:latin typeface="Impact" pitchFamily="34" charset="0"/>
                </a:rPr>
                <a:t>02</a:t>
              </a:r>
              <a:endParaRPr lang="en-US" altLang="zh-CN" sz="1500">
                <a:solidFill>
                  <a:schemeClr val="bg1">
                    <a:lumMod val="50000"/>
                  </a:schemeClr>
                </a:solidFill>
                <a:latin typeface="Impact" pitchFamily="34" charset="0"/>
              </a:endParaRPr>
            </a:p>
          </p:txBody>
        </p:sp>
        <p:sp>
          <p:nvSpPr>
            <p:cNvPr id="17" name="KSO_GN1"/>
            <p:cNvSpPr>
              <a:spLocks noChangeArrowheads="1"/>
            </p:cNvSpPr>
            <p:nvPr/>
          </p:nvSpPr>
          <p:spPr bwMode="auto">
            <a:xfrm>
              <a:off x="4279156" y="4008274"/>
              <a:ext cx="579532" cy="579700"/>
            </a:xfrm>
            <a:prstGeom prst="ellipse">
              <a:avLst/>
            </a:prstGeom>
            <a:noFill/>
            <a:ln>
              <a:solidFill>
                <a:srgbClr val="C00000"/>
              </a:solid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dirty="0">
                  <a:solidFill>
                    <a:schemeClr val="bg1">
                      <a:lumMod val="50000"/>
                    </a:schemeClr>
                  </a:solidFill>
                  <a:latin typeface="Impact" pitchFamily="34" charset="0"/>
                </a:rPr>
                <a:t>01</a:t>
              </a:r>
            </a:p>
          </p:txBody>
        </p:sp>
        <p:sp>
          <p:nvSpPr>
            <p:cNvPr id="18" name="文本框 11"/>
            <p:cNvSpPr txBox="1">
              <a:spLocks noChangeArrowheads="1"/>
            </p:cNvSpPr>
            <p:nvPr/>
          </p:nvSpPr>
          <p:spPr bwMode="auto">
            <a:xfrm>
              <a:off x="2395644" y="1124621"/>
              <a:ext cx="4199621" cy="59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b="0" dirty="0">
                  <a:solidFill>
                    <a:schemeClr val="bg1">
                      <a:lumMod val="50000"/>
                    </a:schemeClr>
                  </a:solidFill>
                </a:rPr>
                <a:t>点击此处输入文字点击此处输入文字点击此处输入文字</a:t>
              </a:r>
              <a:endParaRPr lang="en-US" altLang="zh-CN" sz="1200" b="0" dirty="0">
                <a:solidFill>
                  <a:schemeClr val="bg1">
                    <a:lumMod val="50000"/>
                  </a:schemeClr>
                </a:solidFill>
              </a:endParaRPr>
            </a:p>
            <a:p>
              <a:pPr algn="just">
                <a:lnSpc>
                  <a:spcPct val="130000"/>
                </a:lnSpc>
              </a:pPr>
              <a:r>
                <a:rPr lang="zh-CN" altLang="en-US" sz="1200" b="0" dirty="0">
                  <a:solidFill>
                    <a:schemeClr val="bg1">
                      <a:lumMod val="50000"/>
                    </a:schemeClr>
                  </a:solidFill>
                </a:rPr>
                <a:t>点击此处输入文字点击此处输入文字点击此处输入文字</a:t>
              </a:r>
              <a:endParaRPr lang="en-US" altLang="zh-CN" sz="1200" b="0" dirty="0">
                <a:solidFill>
                  <a:schemeClr val="bg1">
                    <a:lumMod val="50000"/>
                  </a:schemeClr>
                </a:solidFill>
              </a:endParaRPr>
            </a:p>
            <a:p>
              <a:pPr algn="just">
                <a:lnSpc>
                  <a:spcPct val="130000"/>
                </a:lnSpc>
              </a:pPr>
              <a:r>
                <a:rPr lang="zh-CN" altLang="en-US" sz="1200" b="0" dirty="0">
                  <a:solidFill>
                    <a:schemeClr val="bg1">
                      <a:lumMod val="50000"/>
                    </a:schemeClr>
                  </a:solidFill>
                </a:rPr>
                <a:t>点击此处输入文字点击此处输入文字点击此处输入文字</a:t>
              </a:r>
            </a:p>
          </p:txBody>
        </p:sp>
        <p:sp>
          <p:nvSpPr>
            <p:cNvPr id="19" name="文本框 12"/>
            <p:cNvSpPr txBox="1">
              <a:spLocks noChangeArrowheads="1"/>
            </p:cNvSpPr>
            <p:nvPr/>
          </p:nvSpPr>
          <p:spPr bwMode="auto">
            <a:xfrm>
              <a:off x="3328924" y="2256935"/>
              <a:ext cx="3934995" cy="414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b="0" dirty="0">
                  <a:solidFill>
                    <a:schemeClr val="bg1">
                      <a:lumMod val="50000"/>
                    </a:schemeClr>
                  </a:solidFill>
                </a:rPr>
                <a:t>点击此处输入文字点击此处输入文字点击此处输入文字</a:t>
              </a:r>
              <a:endParaRPr lang="en-US" altLang="zh-CN" sz="1200" b="0" dirty="0">
                <a:solidFill>
                  <a:schemeClr val="bg1">
                    <a:lumMod val="50000"/>
                  </a:schemeClr>
                </a:solidFill>
              </a:endParaRPr>
            </a:p>
            <a:p>
              <a:pPr algn="just">
                <a:lnSpc>
                  <a:spcPct val="130000"/>
                </a:lnSpc>
              </a:pPr>
              <a:r>
                <a:rPr lang="zh-CN" altLang="en-US" sz="1200" b="0" dirty="0">
                  <a:solidFill>
                    <a:schemeClr val="bg1">
                      <a:lumMod val="50000"/>
                    </a:schemeClr>
                  </a:solidFill>
                </a:rPr>
                <a:t>点击此处输入文字点击此处输入文字点击此处输入文字</a:t>
              </a:r>
            </a:p>
          </p:txBody>
        </p:sp>
        <p:sp>
          <p:nvSpPr>
            <p:cNvPr id="20" name="文本框 13"/>
            <p:cNvSpPr txBox="1">
              <a:spLocks noChangeArrowheads="1"/>
            </p:cNvSpPr>
            <p:nvPr/>
          </p:nvSpPr>
          <p:spPr bwMode="auto">
            <a:xfrm>
              <a:off x="4300526" y="3174824"/>
              <a:ext cx="3816742" cy="414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b="0" dirty="0">
                  <a:solidFill>
                    <a:schemeClr val="bg1">
                      <a:lumMod val="50000"/>
                    </a:schemeClr>
                  </a:solidFill>
                </a:rPr>
                <a:t>点击此处输入文字点击此处输入文字点击此处输入文字</a:t>
              </a:r>
              <a:endParaRPr lang="en-US" altLang="zh-CN" sz="1200" b="0" dirty="0">
                <a:solidFill>
                  <a:schemeClr val="bg1">
                    <a:lumMod val="50000"/>
                  </a:schemeClr>
                </a:solidFill>
              </a:endParaRPr>
            </a:p>
            <a:p>
              <a:pPr algn="just">
                <a:lnSpc>
                  <a:spcPct val="130000"/>
                </a:lnSpc>
              </a:pPr>
              <a:r>
                <a:rPr lang="zh-CN" altLang="en-US" sz="1200" b="0" dirty="0">
                  <a:solidFill>
                    <a:schemeClr val="bg1">
                      <a:lumMod val="50000"/>
                    </a:schemeClr>
                  </a:solidFill>
                </a:rPr>
                <a:t>点击此处输入文字点击此处输入文字点击此处输入文字</a:t>
              </a:r>
            </a:p>
          </p:txBody>
        </p:sp>
        <p:sp>
          <p:nvSpPr>
            <p:cNvPr id="21" name="文本框 14"/>
            <p:cNvSpPr txBox="1">
              <a:spLocks noChangeArrowheads="1"/>
            </p:cNvSpPr>
            <p:nvPr/>
          </p:nvSpPr>
          <p:spPr bwMode="auto">
            <a:xfrm>
              <a:off x="4986582" y="3984727"/>
              <a:ext cx="3848086" cy="414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b="0" dirty="0">
                  <a:solidFill>
                    <a:schemeClr val="bg1">
                      <a:lumMod val="50000"/>
                    </a:schemeClr>
                  </a:solidFill>
                </a:rPr>
                <a:t>点击此处输入文字点击此处输入文字点击此处输入文字</a:t>
              </a:r>
              <a:endParaRPr lang="en-US" altLang="zh-CN" sz="1200" b="0" dirty="0">
                <a:solidFill>
                  <a:schemeClr val="bg1">
                    <a:lumMod val="50000"/>
                  </a:schemeClr>
                </a:solidFill>
              </a:endParaRPr>
            </a:p>
            <a:p>
              <a:pPr algn="just">
                <a:lnSpc>
                  <a:spcPct val="130000"/>
                </a:lnSpc>
              </a:pPr>
              <a:r>
                <a:rPr lang="zh-CN" altLang="en-US" sz="1200" b="0" dirty="0">
                  <a:solidFill>
                    <a:schemeClr val="bg1">
                      <a:lumMod val="50000"/>
                    </a:schemeClr>
                  </a:solidFill>
                </a:rPr>
                <a:t>点击此处输入文字点击此处输入文字点击此处输入文字</a:t>
              </a:r>
            </a:p>
          </p:txBody>
        </p:sp>
      </p:grpSp>
    </p:spTree>
    <p:extLst>
      <p:ext uri="{BB962C8B-B14F-4D97-AF65-F5344CB8AC3E}">
        <p14:creationId xmlns:p14="http://schemas.microsoft.com/office/powerpoint/2010/main" val="2190802151"/>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8" y="1"/>
            <a:ext cx="12209461" cy="974430"/>
            <a:chOff x="-19048" y="1"/>
            <a:chExt cx="12209461" cy="974430"/>
          </a:xfrm>
        </p:grpSpPr>
        <p:grpSp>
          <p:nvGrpSpPr>
            <p:cNvPr id="4" name="组合 3"/>
            <p:cNvGrpSpPr/>
            <p:nvPr/>
          </p:nvGrpSpPr>
          <p:grpSpPr>
            <a:xfrm>
              <a:off x="-19048" y="274169"/>
              <a:ext cx="12209461" cy="657079"/>
              <a:chOff x="-19048" y="530361"/>
              <a:chExt cx="12209461" cy="657079"/>
            </a:xfrm>
          </p:grpSpPr>
          <p:sp>
            <p:nvSpPr>
              <p:cNvPr id="2" name="矩形 1"/>
              <p:cNvSpPr/>
              <p:nvPr/>
            </p:nvSpPr>
            <p:spPr>
              <a:xfrm>
                <a:off x="-19048" y="1141721"/>
                <a:ext cx="12209461"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2572395" y="530361"/>
                <a:ext cx="3262432" cy="461666"/>
              </a:xfrm>
              <a:prstGeom prst="rect">
                <a:avLst/>
              </a:prstGeom>
              <a:noFill/>
            </p:spPr>
            <p:txBody>
              <a:bodyPr wrap="non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点击输入相关文字标题</a:t>
                </a:r>
              </a:p>
            </p:txBody>
          </p:sp>
        </p:grpSp>
        <p:pic>
          <p:nvPicPr>
            <p:cNvPr id="9"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48" y="1"/>
              <a:ext cx="2438398" cy="9744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组合 6"/>
          <p:cNvGrpSpPr/>
          <p:nvPr/>
        </p:nvGrpSpPr>
        <p:grpSpPr>
          <a:xfrm>
            <a:off x="570770" y="2358080"/>
            <a:ext cx="3486880" cy="1701688"/>
            <a:chOff x="-218499" y="1323975"/>
            <a:chExt cx="4215759" cy="2057400"/>
          </a:xfrm>
          <a:noFill/>
        </p:grpSpPr>
        <p:grpSp>
          <p:nvGrpSpPr>
            <p:cNvPr id="10" name="组合 9"/>
            <p:cNvGrpSpPr/>
            <p:nvPr/>
          </p:nvGrpSpPr>
          <p:grpSpPr>
            <a:xfrm>
              <a:off x="-218499" y="1323975"/>
              <a:ext cx="4215759" cy="2057400"/>
              <a:chOff x="213368" y="1000125"/>
              <a:chExt cx="4215758" cy="2057400"/>
            </a:xfrm>
            <a:grpFill/>
          </p:grpSpPr>
          <p:sp>
            <p:nvSpPr>
              <p:cNvPr id="14" name="圆角矩形 34"/>
              <p:cNvSpPr/>
              <p:nvPr/>
            </p:nvSpPr>
            <p:spPr>
              <a:xfrm>
                <a:off x="213368" y="1000125"/>
                <a:ext cx="4215758" cy="2057400"/>
              </a:xfrm>
              <a:prstGeom prst="roundRect">
                <a:avLst>
                  <a:gd name="adj" fmla="val 4167"/>
                </a:avLst>
              </a:prstGeom>
              <a:grpFill/>
              <a:ln>
                <a:solidFill>
                  <a:srgbClr val="C00000"/>
                </a:solidFill>
              </a:ln>
              <a:effectLst>
                <a:outerShdw blurRad="12700" dist="127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endParaRPr>
              </a:p>
            </p:txBody>
          </p:sp>
          <p:sp>
            <p:nvSpPr>
              <p:cNvPr id="15" name="圆角矩形 35"/>
              <p:cNvSpPr/>
              <p:nvPr/>
            </p:nvSpPr>
            <p:spPr>
              <a:xfrm>
                <a:off x="2578894" y="1218010"/>
                <a:ext cx="1621631" cy="1621631"/>
              </a:xfrm>
              <a:prstGeom prst="roundRect">
                <a:avLst>
                  <a:gd name="adj" fmla="val 4332"/>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endParaRPr>
              </a:p>
            </p:txBody>
          </p:sp>
          <p:grpSp>
            <p:nvGrpSpPr>
              <p:cNvPr id="16" name="组合 15"/>
              <p:cNvGrpSpPr/>
              <p:nvPr/>
            </p:nvGrpSpPr>
            <p:grpSpPr>
              <a:xfrm>
                <a:off x="2940264" y="1600201"/>
                <a:ext cx="898890" cy="857248"/>
                <a:chOff x="1895228" y="964869"/>
                <a:chExt cx="520963" cy="496831"/>
              </a:xfrm>
              <a:grpFill/>
            </p:grpSpPr>
            <p:sp>
              <p:nvSpPr>
                <p:cNvPr id="17" name="Freeform 7"/>
                <p:cNvSpPr>
                  <a:spLocks noEditPoints="1"/>
                </p:cNvSpPr>
                <p:nvPr/>
              </p:nvSpPr>
              <p:spPr bwMode="auto">
                <a:xfrm>
                  <a:off x="1895228" y="964869"/>
                  <a:ext cx="520963" cy="496831"/>
                </a:xfrm>
                <a:custGeom>
                  <a:avLst/>
                  <a:gdLst>
                    <a:gd name="T0" fmla="*/ 114 w 135"/>
                    <a:gd name="T1" fmla="*/ 129 h 129"/>
                    <a:gd name="T2" fmla="*/ 60 w 135"/>
                    <a:gd name="T3" fmla="*/ 129 h 129"/>
                    <a:gd name="T4" fmla="*/ 60 w 135"/>
                    <a:gd name="T5" fmla="*/ 83 h 129"/>
                    <a:gd name="T6" fmla="*/ 43 w 135"/>
                    <a:gd name="T7" fmla="*/ 83 h 129"/>
                    <a:gd name="T8" fmla="*/ 43 w 135"/>
                    <a:gd name="T9" fmla="*/ 129 h 129"/>
                    <a:gd name="T10" fmla="*/ 21 w 135"/>
                    <a:gd name="T11" fmla="*/ 129 h 129"/>
                    <a:gd name="T12" fmla="*/ 13 w 135"/>
                    <a:gd name="T13" fmla="*/ 121 h 129"/>
                    <a:gd name="T14" fmla="*/ 13 w 135"/>
                    <a:gd name="T15" fmla="*/ 75 h 129"/>
                    <a:gd name="T16" fmla="*/ 4 w 135"/>
                    <a:gd name="T17" fmla="*/ 75 h 129"/>
                    <a:gd name="T18" fmla="*/ 3 w 135"/>
                    <a:gd name="T19" fmla="*/ 74 h 129"/>
                    <a:gd name="T20" fmla="*/ 0 w 135"/>
                    <a:gd name="T21" fmla="*/ 68 h 129"/>
                    <a:gd name="T22" fmla="*/ 3 w 135"/>
                    <a:gd name="T23" fmla="*/ 62 h 129"/>
                    <a:gd name="T24" fmla="*/ 62 w 135"/>
                    <a:gd name="T25" fmla="*/ 3 h 129"/>
                    <a:gd name="T26" fmla="*/ 73 w 135"/>
                    <a:gd name="T27" fmla="*/ 3 h 129"/>
                    <a:gd name="T28" fmla="*/ 132 w 135"/>
                    <a:gd name="T29" fmla="*/ 62 h 129"/>
                    <a:gd name="T30" fmla="*/ 135 w 135"/>
                    <a:gd name="T31" fmla="*/ 68 h 129"/>
                    <a:gd name="T32" fmla="*/ 132 w 135"/>
                    <a:gd name="T33" fmla="*/ 74 h 129"/>
                    <a:gd name="T34" fmla="*/ 131 w 135"/>
                    <a:gd name="T35" fmla="*/ 75 h 129"/>
                    <a:gd name="T36" fmla="*/ 122 w 135"/>
                    <a:gd name="T37" fmla="*/ 75 h 129"/>
                    <a:gd name="T38" fmla="*/ 122 w 135"/>
                    <a:gd name="T39" fmla="*/ 121 h 129"/>
                    <a:gd name="T40" fmla="*/ 114 w 135"/>
                    <a:gd name="T41" fmla="*/ 129 h 129"/>
                    <a:gd name="T42" fmla="*/ 10 w 135"/>
                    <a:gd name="T43" fmla="*/ 67 h 129"/>
                    <a:gd name="T44" fmla="*/ 21 w 135"/>
                    <a:gd name="T45" fmla="*/ 67 h 129"/>
                    <a:gd name="T46" fmla="*/ 21 w 135"/>
                    <a:gd name="T47" fmla="*/ 121 h 129"/>
                    <a:gd name="T48" fmla="*/ 34 w 135"/>
                    <a:gd name="T49" fmla="*/ 120 h 129"/>
                    <a:gd name="T50" fmla="*/ 34 w 135"/>
                    <a:gd name="T51" fmla="*/ 82 h 129"/>
                    <a:gd name="T52" fmla="*/ 41 w 135"/>
                    <a:gd name="T53" fmla="*/ 75 h 129"/>
                    <a:gd name="T54" fmla="*/ 62 w 135"/>
                    <a:gd name="T55" fmla="*/ 75 h 129"/>
                    <a:gd name="T56" fmla="*/ 68 w 135"/>
                    <a:gd name="T57" fmla="*/ 82 h 129"/>
                    <a:gd name="T58" fmla="*/ 68 w 135"/>
                    <a:gd name="T59" fmla="*/ 120 h 129"/>
                    <a:gd name="T60" fmla="*/ 114 w 135"/>
                    <a:gd name="T61" fmla="*/ 120 h 129"/>
                    <a:gd name="T62" fmla="*/ 114 w 135"/>
                    <a:gd name="T63" fmla="*/ 67 h 129"/>
                    <a:gd name="T64" fmla="*/ 125 w 135"/>
                    <a:gd name="T65" fmla="*/ 67 h 129"/>
                    <a:gd name="T66" fmla="*/ 68 w 135"/>
                    <a:gd name="T67" fmla="*/ 9 h 129"/>
                    <a:gd name="T68" fmla="*/ 10 w 135"/>
                    <a:gd name="T69" fmla="*/ 6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5" h="129">
                      <a:moveTo>
                        <a:pt x="114" y="129"/>
                      </a:moveTo>
                      <a:cubicBezTo>
                        <a:pt x="60" y="129"/>
                        <a:pt x="60" y="129"/>
                        <a:pt x="60" y="129"/>
                      </a:cubicBezTo>
                      <a:cubicBezTo>
                        <a:pt x="60" y="83"/>
                        <a:pt x="60" y="83"/>
                        <a:pt x="60" y="83"/>
                      </a:cubicBezTo>
                      <a:cubicBezTo>
                        <a:pt x="43" y="83"/>
                        <a:pt x="43" y="83"/>
                        <a:pt x="43" y="83"/>
                      </a:cubicBezTo>
                      <a:cubicBezTo>
                        <a:pt x="43" y="129"/>
                        <a:pt x="43" y="129"/>
                        <a:pt x="43" y="129"/>
                      </a:cubicBezTo>
                      <a:cubicBezTo>
                        <a:pt x="21" y="129"/>
                        <a:pt x="21" y="129"/>
                        <a:pt x="21" y="129"/>
                      </a:cubicBezTo>
                      <a:cubicBezTo>
                        <a:pt x="16" y="129"/>
                        <a:pt x="13" y="125"/>
                        <a:pt x="13" y="121"/>
                      </a:cubicBezTo>
                      <a:cubicBezTo>
                        <a:pt x="13" y="75"/>
                        <a:pt x="13" y="75"/>
                        <a:pt x="13" y="75"/>
                      </a:cubicBezTo>
                      <a:cubicBezTo>
                        <a:pt x="4" y="75"/>
                        <a:pt x="4" y="75"/>
                        <a:pt x="4" y="75"/>
                      </a:cubicBezTo>
                      <a:cubicBezTo>
                        <a:pt x="3" y="74"/>
                        <a:pt x="3" y="74"/>
                        <a:pt x="3" y="74"/>
                      </a:cubicBezTo>
                      <a:cubicBezTo>
                        <a:pt x="1" y="72"/>
                        <a:pt x="0" y="70"/>
                        <a:pt x="0" y="68"/>
                      </a:cubicBezTo>
                      <a:cubicBezTo>
                        <a:pt x="0" y="66"/>
                        <a:pt x="1" y="64"/>
                        <a:pt x="3" y="62"/>
                      </a:cubicBezTo>
                      <a:cubicBezTo>
                        <a:pt x="62" y="3"/>
                        <a:pt x="62" y="3"/>
                        <a:pt x="62" y="3"/>
                      </a:cubicBezTo>
                      <a:cubicBezTo>
                        <a:pt x="65" y="0"/>
                        <a:pt x="70" y="0"/>
                        <a:pt x="73" y="3"/>
                      </a:cubicBezTo>
                      <a:cubicBezTo>
                        <a:pt x="132" y="62"/>
                        <a:pt x="132" y="62"/>
                        <a:pt x="132" y="62"/>
                      </a:cubicBezTo>
                      <a:cubicBezTo>
                        <a:pt x="134" y="64"/>
                        <a:pt x="135" y="66"/>
                        <a:pt x="135" y="68"/>
                      </a:cubicBezTo>
                      <a:cubicBezTo>
                        <a:pt x="135" y="70"/>
                        <a:pt x="134" y="72"/>
                        <a:pt x="132" y="74"/>
                      </a:cubicBezTo>
                      <a:cubicBezTo>
                        <a:pt x="131" y="75"/>
                        <a:pt x="131" y="75"/>
                        <a:pt x="131" y="75"/>
                      </a:cubicBezTo>
                      <a:cubicBezTo>
                        <a:pt x="122" y="75"/>
                        <a:pt x="122" y="75"/>
                        <a:pt x="122" y="75"/>
                      </a:cubicBezTo>
                      <a:cubicBezTo>
                        <a:pt x="122" y="121"/>
                        <a:pt x="122" y="121"/>
                        <a:pt x="122" y="121"/>
                      </a:cubicBezTo>
                      <a:cubicBezTo>
                        <a:pt x="122" y="125"/>
                        <a:pt x="119" y="129"/>
                        <a:pt x="114" y="129"/>
                      </a:cubicBezTo>
                      <a:close/>
                      <a:moveTo>
                        <a:pt x="10" y="67"/>
                      </a:moveTo>
                      <a:cubicBezTo>
                        <a:pt x="21" y="67"/>
                        <a:pt x="21" y="67"/>
                        <a:pt x="21" y="67"/>
                      </a:cubicBezTo>
                      <a:cubicBezTo>
                        <a:pt x="21" y="121"/>
                        <a:pt x="21" y="121"/>
                        <a:pt x="21" y="121"/>
                      </a:cubicBezTo>
                      <a:cubicBezTo>
                        <a:pt x="34" y="120"/>
                        <a:pt x="34" y="120"/>
                        <a:pt x="34" y="120"/>
                      </a:cubicBezTo>
                      <a:cubicBezTo>
                        <a:pt x="34" y="82"/>
                        <a:pt x="34" y="82"/>
                        <a:pt x="34" y="82"/>
                      </a:cubicBezTo>
                      <a:cubicBezTo>
                        <a:pt x="34" y="78"/>
                        <a:pt x="37" y="75"/>
                        <a:pt x="41" y="75"/>
                      </a:cubicBezTo>
                      <a:cubicBezTo>
                        <a:pt x="62" y="75"/>
                        <a:pt x="62" y="75"/>
                        <a:pt x="62" y="75"/>
                      </a:cubicBezTo>
                      <a:cubicBezTo>
                        <a:pt x="65" y="75"/>
                        <a:pt x="68" y="78"/>
                        <a:pt x="68" y="82"/>
                      </a:cubicBezTo>
                      <a:cubicBezTo>
                        <a:pt x="68" y="120"/>
                        <a:pt x="68" y="120"/>
                        <a:pt x="68" y="120"/>
                      </a:cubicBezTo>
                      <a:cubicBezTo>
                        <a:pt x="114" y="120"/>
                        <a:pt x="114" y="120"/>
                        <a:pt x="114" y="120"/>
                      </a:cubicBezTo>
                      <a:cubicBezTo>
                        <a:pt x="114" y="67"/>
                        <a:pt x="114" y="67"/>
                        <a:pt x="114" y="67"/>
                      </a:cubicBezTo>
                      <a:cubicBezTo>
                        <a:pt x="125" y="67"/>
                        <a:pt x="125" y="67"/>
                        <a:pt x="125" y="67"/>
                      </a:cubicBezTo>
                      <a:cubicBezTo>
                        <a:pt x="68" y="9"/>
                        <a:pt x="68" y="9"/>
                        <a:pt x="68" y="9"/>
                      </a:cubicBezTo>
                      <a:lnTo>
                        <a:pt x="10" y="67"/>
                      </a:lnTo>
                      <a:close/>
                    </a:path>
                  </a:pathLst>
                </a:custGeom>
                <a:grpFill/>
                <a:ln w="9525">
                  <a:solidFill>
                    <a:srgbClr val="C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8" name="Freeform 8"/>
                <p:cNvSpPr>
                  <a:spLocks noEditPoints="1"/>
                </p:cNvSpPr>
                <p:nvPr/>
              </p:nvSpPr>
              <p:spPr bwMode="auto">
                <a:xfrm>
                  <a:off x="2184809" y="1261548"/>
                  <a:ext cx="130595" cy="119239"/>
                </a:xfrm>
                <a:custGeom>
                  <a:avLst/>
                  <a:gdLst>
                    <a:gd name="T0" fmla="*/ 27 w 34"/>
                    <a:gd name="T1" fmla="*/ 31 h 31"/>
                    <a:gd name="T2" fmla="*/ 7 w 34"/>
                    <a:gd name="T3" fmla="*/ 31 h 31"/>
                    <a:gd name="T4" fmla="*/ 0 w 34"/>
                    <a:gd name="T5" fmla="*/ 24 h 31"/>
                    <a:gd name="T6" fmla="*/ 0 w 34"/>
                    <a:gd name="T7" fmla="*/ 6 h 31"/>
                    <a:gd name="T8" fmla="*/ 7 w 34"/>
                    <a:gd name="T9" fmla="*/ 0 h 31"/>
                    <a:gd name="T10" fmla="*/ 27 w 34"/>
                    <a:gd name="T11" fmla="*/ 0 h 31"/>
                    <a:gd name="T12" fmla="*/ 34 w 34"/>
                    <a:gd name="T13" fmla="*/ 6 h 31"/>
                    <a:gd name="T14" fmla="*/ 34 w 34"/>
                    <a:gd name="T15" fmla="*/ 24 h 31"/>
                    <a:gd name="T16" fmla="*/ 27 w 34"/>
                    <a:gd name="T17" fmla="*/ 31 h 31"/>
                    <a:gd name="T18" fmla="*/ 9 w 34"/>
                    <a:gd name="T19" fmla="*/ 23 h 31"/>
                    <a:gd name="T20" fmla="*/ 26 w 34"/>
                    <a:gd name="T21" fmla="*/ 23 h 31"/>
                    <a:gd name="T22" fmla="*/ 26 w 34"/>
                    <a:gd name="T23" fmla="*/ 8 h 31"/>
                    <a:gd name="T24" fmla="*/ 9 w 34"/>
                    <a:gd name="T25" fmla="*/ 8 h 31"/>
                    <a:gd name="T26" fmla="*/ 9 w 34"/>
                    <a:gd name="T27"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31">
                      <a:moveTo>
                        <a:pt x="27" y="31"/>
                      </a:moveTo>
                      <a:cubicBezTo>
                        <a:pt x="7" y="31"/>
                        <a:pt x="7" y="31"/>
                        <a:pt x="7" y="31"/>
                      </a:cubicBezTo>
                      <a:cubicBezTo>
                        <a:pt x="3" y="31"/>
                        <a:pt x="0" y="28"/>
                        <a:pt x="0" y="24"/>
                      </a:cubicBezTo>
                      <a:cubicBezTo>
                        <a:pt x="0" y="6"/>
                        <a:pt x="0" y="6"/>
                        <a:pt x="0" y="6"/>
                      </a:cubicBezTo>
                      <a:cubicBezTo>
                        <a:pt x="0" y="3"/>
                        <a:pt x="3" y="0"/>
                        <a:pt x="7" y="0"/>
                      </a:cubicBezTo>
                      <a:cubicBezTo>
                        <a:pt x="27" y="0"/>
                        <a:pt x="27" y="0"/>
                        <a:pt x="27" y="0"/>
                      </a:cubicBezTo>
                      <a:cubicBezTo>
                        <a:pt x="31" y="0"/>
                        <a:pt x="34" y="3"/>
                        <a:pt x="34" y="6"/>
                      </a:cubicBezTo>
                      <a:cubicBezTo>
                        <a:pt x="34" y="24"/>
                        <a:pt x="34" y="24"/>
                        <a:pt x="34" y="24"/>
                      </a:cubicBezTo>
                      <a:cubicBezTo>
                        <a:pt x="34" y="28"/>
                        <a:pt x="31" y="31"/>
                        <a:pt x="27" y="31"/>
                      </a:cubicBezTo>
                      <a:close/>
                      <a:moveTo>
                        <a:pt x="9" y="23"/>
                      </a:moveTo>
                      <a:cubicBezTo>
                        <a:pt x="26" y="23"/>
                        <a:pt x="26" y="23"/>
                        <a:pt x="26" y="23"/>
                      </a:cubicBezTo>
                      <a:cubicBezTo>
                        <a:pt x="26" y="8"/>
                        <a:pt x="26" y="8"/>
                        <a:pt x="26" y="8"/>
                      </a:cubicBezTo>
                      <a:cubicBezTo>
                        <a:pt x="9" y="8"/>
                        <a:pt x="9" y="8"/>
                        <a:pt x="9" y="8"/>
                      </a:cubicBezTo>
                      <a:lnTo>
                        <a:pt x="9" y="23"/>
                      </a:lnTo>
                      <a:close/>
                    </a:path>
                  </a:pathLst>
                </a:custGeom>
                <a:grpFill/>
                <a:ln w="9525">
                  <a:solidFill>
                    <a:srgbClr val="C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19" name="Freeform 9"/>
                <p:cNvSpPr>
                  <a:spLocks noEditPoints="1"/>
                </p:cNvSpPr>
                <p:nvPr/>
              </p:nvSpPr>
              <p:spPr bwMode="auto">
                <a:xfrm>
                  <a:off x="2245848" y="1007454"/>
                  <a:ext cx="119239" cy="197313"/>
                </a:xfrm>
                <a:custGeom>
                  <a:avLst/>
                  <a:gdLst>
                    <a:gd name="T0" fmla="*/ 31 w 31"/>
                    <a:gd name="T1" fmla="*/ 51 h 51"/>
                    <a:gd name="T2" fmla="*/ 0 w 31"/>
                    <a:gd name="T3" fmla="*/ 20 h 51"/>
                    <a:gd name="T4" fmla="*/ 0 w 31"/>
                    <a:gd name="T5" fmla="*/ 7 h 51"/>
                    <a:gd name="T6" fmla="*/ 6 w 31"/>
                    <a:gd name="T7" fmla="*/ 0 h 51"/>
                    <a:gd name="T8" fmla="*/ 25 w 31"/>
                    <a:gd name="T9" fmla="*/ 0 h 51"/>
                    <a:gd name="T10" fmla="*/ 31 w 31"/>
                    <a:gd name="T11" fmla="*/ 7 h 51"/>
                    <a:gd name="T12" fmla="*/ 31 w 31"/>
                    <a:gd name="T13" fmla="*/ 51 h 51"/>
                    <a:gd name="T14" fmla="*/ 8 w 31"/>
                    <a:gd name="T15" fmla="*/ 17 h 51"/>
                    <a:gd name="T16" fmla="*/ 23 w 31"/>
                    <a:gd name="T17" fmla="*/ 32 h 51"/>
                    <a:gd name="T18" fmla="*/ 23 w 31"/>
                    <a:gd name="T19" fmla="*/ 8 h 51"/>
                    <a:gd name="T20" fmla="*/ 8 w 31"/>
                    <a:gd name="T21" fmla="*/ 8 h 51"/>
                    <a:gd name="T22" fmla="*/ 8 w 31"/>
                    <a:gd name="T23" fmla="*/ 1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51">
                      <a:moveTo>
                        <a:pt x="31" y="51"/>
                      </a:moveTo>
                      <a:cubicBezTo>
                        <a:pt x="0" y="20"/>
                        <a:pt x="0" y="20"/>
                        <a:pt x="0" y="20"/>
                      </a:cubicBezTo>
                      <a:cubicBezTo>
                        <a:pt x="0" y="7"/>
                        <a:pt x="0" y="7"/>
                        <a:pt x="0" y="7"/>
                      </a:cubicBezTo>
                      <a:cubicBezTo>
                        <a:pt x="0" y="3"/>
                        <a:pt x="3" y="0"/>
                        <a:pt x="6" y="0"/>
                      </a:cubicBezTo>
                      <a:cubicBezTo>
                        <a:pt x="25" y="0"/>
                        <a:pt x="25" y="0"/>
                        <a:pt x="25" y="0"/>
                      </a:cubicBezTo>
                      <a:cubicBezTo>
                        <a:pt x="28" y="0"/>
                        <a:pt x="31" y="3"/>
                        <a:pt x="31" y="7"/>
                      </a:cubicBezTo>
                      <a:lnTo>
                        <a:pt x="31" y="51"/>
                      </a:lnTo>
                      <a:close/>
                      <a:moveTo>
                        <a:pt x="8" y="17"/>
                      </a:moveTo>
                      <a:cubicBezTo>
                        <a:pt x="23" y="32"/>
                        <a:pt x="23" y="32"/>
                        <a:pt x="23" y="32"/>
                      </a:cubicBezTo>
                      <a:cubicBezTo>
                        <a:pt x="23" y="8"/>
                        <a:pt x="23" y="8"/>
                        <a:pt x="23" y="8"/>
                      </a:cubicBezTo>
                      <a:cubicBezTo>
                        <a:pt x="8" y="8"/>
                        <a:pt x="8" y="8"/>
                        <a:pt x="8" y="8"/>
                      </a:cubicBezTo>
                      <a:lnTo>
                        <a:pt x="8" y="17"/>
                      </a:lnTo>
                      <a:close/>
                    </a:path>
                  </a:pathLst>
                </a:custGeom>
                <a:grpFill/>
                <a:ln w="9525">
                  <a:solidFill>
                    <a:srgbClr val="C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grpSp>
          <p:nvGrpSpPr>
            <p:cNvPr id="11" name="组合 10"/>
            <p:cNvGrpSpPr/>
            <p:nvPr/>
          </p:nvGrpSpPr>
          <p:grpSpPr>
            <a:xfrm>
              <a:off x="20123" y="1738632"/>
              <a:ext cx="2145850" cy="1312481"/>
              <a:chOff x="1544123" y="1414781"/>
              <a:chExt cx="2145850" cy="1312481"/>
            </a:xfrm>
            <a:grpFill/>
          </p:grpSpPr>
          <p:sp>
            <p:nvSpPr>
              <p:cNvPr id="12" name="文本框 5"/>
              <p:cNvSpPr txBox="1"/>
              <p:nvPr/>
            </p:nvSpPr>
            <p:spPr>
              <a:xfrm>
                <a:off x="1544123" y="1414781"/>
                <a:ext cx="1339606" cy="446535"/>
              </a:xfrm>
              <a:prstGeom prst="rect">
                <a:avLst/>
              </a:prstGeom>
              <a:grpFill/>
              <a:ln>
                <a:noFill/>
              </a:ln>
            </p:spPr>
            <p:txBody>
              <a:bodyPr wrap="none" rtlCol="0">
                <a:spAutoFit/>
              </a:bodyPr>
              <a:lstStyle/>
              <a:p>
                <a:r>
                  <a:rPr lang="zh-CN" altLang="en-US" dirty="0">
                    <a:solidFill>
                      <a:schemeClr val="bg1">
                        <a:lumMod val="50000"/>
                      </a:schemeClr>
                    </a:solidFill>
                    <a:latin typeface="微软雅黑 Light" panose="020B0502040204020203" pitchFamily="34" charset="-122"/>
                    <a:ea typeface="微软雅黑 Light" panose="020B0502040204020203" pitchFamily="34" charset="-122"/>
                  </a:rPr>
                  <a:t>文字内容</a:t>
                </a:r>
              </a:p>
            </p:txBody>
          </p:sp>
          <p:sp>
            <p:nvSpPr>
              <p:cNvPr id="13" name="文本框 6"/>
              <p:cNvSpPr txBox="1"/>
              <p:nvPr/>
            </p:nvSpPr>
            <p:spPr>
              <a:xfrm>
                <a:off x="1544123" y="1722558"/>
                <a:ext cx="2145850" cy="1004704"/>
              </a:xfrm>
              <a:prstGeom prst="rect">
                <a:avLst/>
              </a:prstGeom>
              <a:grpFill/>
              <a:ln>
                <a:noFill/>
              </a:ln>
            </p:spPr>
            <p:txBody>
              <a:bodyPr wrap="none" rtlCol="0">
                <a:spAutoFit/>
              </a:bodyPr>
              <a:lstStyle/>
              <a:p>
                <a:r>
                  <a:rPr lang="en-US" altLang="zh-CN" sz="4800" dirty="0">
                    <a:solidFill>
                      <a:schemeClr val="bg1">
                        <a:lumMod val="50000"/>
                      </a:schemeClr>
                    </a:solidFill>
                    <a:latin typeface="微软雅黑 Light" panose="020B0502040204020203" pitchFamily="34" charset="-122"/>
                    <a:ea typeface="微软雅黑 Light" panose="020B0502040204020203" pitchFamily="34" charset="-122"/>
                  </a:rPr>
                  <a:t>1,872</a:t>
                </a:r>
                <a:endParaRPr lang="zh-CN" altLang="en-US" sz="4800" dirty="0">
                  <a:solidFill>
                    <a:schemeClr val="bg1">
                      <a:lumMod val="50000"/>
                    </a:schemeClr>
                  </a:solidFill>
                  <a:latin typeface="微软雅黑 Light" panose="020B0502040204020203" pitchFamily="34" charset="-122"/>
                  <a:ea typeface="微软雅黑 Light" panose="020B0502040204020203" pitchFamily="34" charset="-122"/>
                </a:endParaRPr>
              </a:p>
            </p:txBody>
          </p:sp>
        </p:grpSp>
      </p:grpSp>
      <p:grpSp>
        <p:nvGrpSpPr>
          <p:cNvPr id="20" name="组合 19"/>
          <p:cNvGrpSpPr/>
          <p:nvPr/>
        </p:nvGrpSpPr>
        <p:grpSpPr>
          <a:xfrm>
            <a:off x="4382124" y="2358080"/>
            <a:ext cx="3486179" cy="1701688"/>
            <a:chOff x="4407927" y="1323975"/>
            <a:chExt cx="4214912" cy="2057400"/>
          </a:xfrm>
          <a:noFill/>
        </p:grpSpPr>
        <p:grpSp>
          <p:nvGrpSpPr>
            <p:cNvPr id="21" name="组合 20"/>
            <p:cNvGrpSpPr/>
            <p:nvPr/>
          </p:nvGrpSpPr>
          <p:grpSpPr>
            <a:xfrm>
              <a:off x="4407927" y="1323975"/>
              <a:ext cx="4214912" cy="2057400"/>
              <a:chOff x="5931925" y="1000125"/>
              <a:chExt cx="4214911" cy="2057400"/>
            </a:xfrm>
            <a:grpFill/>
          </p:grpSpPr>
          <p:sp>
            <p:nvSpPr>
              <p:cNvPr id="25" name="圆角矩形 45"/>
              <p:cNvSpPr/>
              <p:nvPr/>
            </p:nvSpPr>
            <p:spPr>
              <a:xfrm>
                <a:off x="5931925" y="1000125"/>
                <a:ext cx="4214911" cy="2057400"/>
              </a:xfrm>
              <a:prstGeom prst="roundRect">
                <a:avLst>
                  <a:gd name="adj" fmla="val 4167"/>
                </a:avLst>
              </a:prstGeom>
              <a:grpFill/>
              <a:ln>
                <a:solidFill>
                  <a:srgbClr val="C00000"/>
                </a:solidFill>
              </a:ln>
              <a:effectLst>
                <a:outerShdw blurRad="12700" dist="127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endParaRPr>
              </a:p>
            </p:txBody>
          </p:sp>
          <p:sp>
            <p:nvSpPr>
              <p:cNvPr id="26" name="圆角矩形 46"/>
              <p:cNvSpPr/>
              <p:nvPr/>
            </p:nvSpPr>
            <p:spPr>
              <a:xfrm>
                <a:off x="8296603" y="1218010"/>
                <a:ext cx="1621631" cy="1621631"/>
              </a:xfrm>
              <a:prstGeom prst="roundRect">
                <a:avLst>
                  <a:gd name="adj" fmla="val 4332"/>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endParaRPr>
              </a:p>
            </p:txBody>
          </p:sp>
          <p:sp>
            <p:nvSpPr>
              <p:cNvPr id="27" name="Freeform 6"/>
              <p:cNvSpPr>
                <a:spLocks noEditPoints="1"/>
              </p:cNvSpPr>
              <p:nvPr/>
            </p:nvSpPr>
            <p:spPr bwMode="auto">
              <a:xfrm>
                <a:off x="8672669" y="1603875"/>
                <a:ext cx="869498" cy="849900"/>
              </a:xfrm>
              <a:custGeom>
                <a:avLst/>
                <a:gdLst>
                  <a:gd name="T0" fmla="*/ 93 w 131"/>
                  <a:gd name="T1" fmla="*/ 6 h 128"/>
                  <a:gd name="T2" fmla="*/ 67 w 131"/>
                  <a:gd name="T3" fmla="*/ 112 h 128"/>
                  <a:gd name="T4" fmla="*/ 54 w 131"/>
                  <a:gd name="T5" fmla="*/ 118 h 128"/>
                  <a:gd name="T6" fmla="*/ 79 w 131"/>
                  <a:gd name="T7" fmla="*/ 119 h 128"/>
                  <a:gd name="T8" fmla="*/ 73 w 131"/>
                  <a:gd name="T9" fmla="*/ 109 h 128"/>
                  <a:gd name="T10" fmla="*/ 90 w 131"/>
                  <a:gd name="T11" fmla="*/ 89 h 128"/>
                  <a:gd name="T12" fmla="*/ 81 w 131"/>
                  <a:gd name="T13" fmla="*/ 101 h 128"/>
                  <a:gd name="T14" fmla="*/ 82 w 131"/>
                  <a:gd name="T15" fmla="*/ 111 h 128"/>
                  <a:gd name="T16" fmla="*/ 117 w 131"/>
                  <a:gd name="T17" fmla="*/ 91 h 128"/>
                  <a:gd name="T18" fmla="*/ 52 w 131"/>
                  <a:gd name="T19" fmla="*/ 113 h 128"/>
                  <a:gd name="T20" fmla="*/ 67 w 131"/>
                  <a:gd name="T21" fmla="*/ 105 h 128"/>
                  <a:gd name="T22" fmla="*/ 60 w 131"/>
                  <a:gd name="T23" fmla="*/ 97 h 128"/>
                  <a:gd name="T24" fmla="*/ 34 w 131"/>
                  <a:gd name="T25" fmla="*/ 92 h 128"/>
                  <a:gd name="T26" fmla="*/ 37 w 131"/>
                  <a:gd name="T27" fmla="*/ 106 h 128"/>
                  <a:gd name="T28" fmla="*/ 46 w 131"/>
                  <a:gd name="T29" fmla="*/ 90 h 128"/>
                  <a:gd name="T30" fmla="*/ 33 w 131"/>
                  <a:gd name="T31" fmla="*/ 87 h 128"/>
                  <a:gd name="T32" fmla="*/ 17 w 131"/>
                  <a:gd name="T33" fmla="*/ 88 h 128"/>
                  <a:gd name="T34" fmla="*/ 32 w 131"/>
                  <a:gd name="T35" fmla="*/ 110 h 128"/>
                  <a:gd name="T36" fmla="*/ 28 w 131"/>
                  <a:gd name="T37" fmla="*/ 94 h 128"/>
                  <a:gd name="T38" fmla="*/ 63 w 131"/>
                  <a:gd name="T39" fmla="*/ 91 h 128"/>
                  <a:gd name="T40" fmla="*/ 71 w 131"/>
                  <a:gd name="T41" fmla="*/ 97 h 128"/>
                  <a:gd name="T42" fmla="*/ 79 w 131"/>
                  <a:gd name="T43" fmla="*/ 94 h 128"/>
                  <a:gd name="T44" fmla="*/ 87 w 131"/>
                  <a:gd name="T45" fmla="*/ 83 h 128"/>
                  <a:gd name="T46" fmla="*/ 37 w 131"/>
                  <a:gd name="T47" fmla="*/ 59 h 128"/>
                  <a:gd name="T48" fmla="*/ 34 w 131"/>
                  <a:gd name="T49" fmla="*/ 72 h 128"/>
                  <a:gd name="T50" fmla="*/ 37 w 131"/>
                  <a:gd name="T51" fmla="*/ 81 h 128"/>
                  <a:gd name="T52" fmla="*/ 49 w 131"/>
                  <a:gd name="T53" fmla="*/ 85 h 128"/>
                  <a:gd name="T54" fmla="*/ 119 w 131"/>
                  <a:gd name="T55" fmla="*/ 45 h 128"/>
                  <a:gd name="T56" fmla="*/ 104 w 131"/>
                  <a:gd name="T57" fmla="*/ 47 h 128"/>
                  <a:gd name="T58" fmla="*/ 102 w 131"/>
                  <a:gd name="T59" fmla="*/ 60 h 128"/>
                  <a:gd name="T60" fmla="*/ 98 w 131"/>
                  <a:gd name="T61" fmla="*/ 74 h 128"/>
                  <a:gd name="T62" fmla="*/ 12 w 131"/>
                  <a:gd name="T63" fmla="*/ 42 h 128"/>
                  <a:gd name="T64" fmla="*/ 19 w 131"/>
                  <a:gd name="T65" fmla="*/ 81 h 128"/>
                  <a:gd name="T66" fmla="*/ 27 w 131"/>
                  <a:gd name="T67" fmla="*/ 76 h 128"/>
                  <a:gd name="T68" fmla="*/ 30 w 131"/>
                  <a:gd name="T69" fmla="*/ 61 h 128"/>
                  <a:gd name="T70" fmla="*/ 79 w 131"/>
                  <a:gd name="T71" fmla="*/ 42 h 128"/>
                  <a:gd name="T72" fmla="*/ 95 w 131"/>
                  <a:gd name="T73" fmla="*/ 64 h 128"/>
                  <a:gd name="T74" fmla="*/ 98 w 131"/>
                  <a:gd name="T75" fmla="*/ 51 h 128"/>
                  <a:gd name="T76" fmla="*/ 91 w 131"/>
                  <a:gd name="T77" fmla="*/ 45 h 128"/>
                  <a:gd name="T78" fmla="*/ 80 w 131"/>
                  <a:gd name="T79" fmla="*/ 42 h 128"/>
                  <a:gd name="T80" fmla="*/ 51 w 131"/>
                  <a:gd name="T81" fmla="*/ 35 h 128"/>
                  <a:gd name="T82" fmla="*/ 43 w 131"/>
                  <a:gd name="T83" fmla="*/ 47 h 128"/>
                  <a:gd name="T84" fmla="*/ 68 w 131"/>
                  <a:gd name="T85" fmla="*/ 36 h 128"/>
                  <a:gd name="T86" fmla="*/ 60 w 131"/>
                  <a:gd name="T87" fmla="*/ 30 h 128"/>
                  <a:gd name="T88" fmla="*/ 36 w 131"/>
                  <a:gd name="T89" fmla="*/ 47 h 128"/>
                  <a:gd name="T90" fmla="*/ 44 w 131"/>
                  <a:gd name="T91" fmla="*/ 35 h 128"/>
                  <a:gd name="T92" fmla="*/ 54 w 131"/>
                  <a:gd name="T93" fmla="*/ 24 h 128"/>
                  <a:gd name="T94" fmla="*/ 47 w 131"/>
                  <a:gd name="T95" fmla="*/ 13 h 128"/>
                  <a:gd name="T96" fmla="*/ 103 w 131"/>
                  <a:gd name="T97" fmla="*/ 29 h 128"/>
                  <a:gd name="T98" fmla="*/ 107 w 131"/>
                  <a:gd name="T99" fmla="*/ 40 h 128"/>
                  <a:gd name="T100" fmla="*/ 118 w 131"/>
                  <a:gd name="T101" fmla="*/ 39 h 128"/>
                  <a:gd name="T102" fmla="*/ 85 w 131"/>
                  <a:gd name="T103" fmla="*/ 38 h 128"/>
                  <a:gd name="T104" fmla="*/ 98 w 131"/>
                  <a:gd name="T105" fmla="*/ 40 h 128"/>
                  <a:gd name="T106" fmla="*/ 96 w 131"/>
                  <a:gd name="T107" fmla="*/ 27 h 128"/>
                  <a:gd name="T108" fmla="*/ 83 w 131"/>
                  <a:gd name="T109" fmla="*/ 14 h 128"/>
                  <a:gd name="T110" fmla="*/ 68 w 131"/>
                  <a:gd name="T111" fmla="*/ 20 h 128"/>
                  <a:gd name="T112" fmla="*/ 67 w 131"/>
                  <a:gd name="T113" fmla="*/ 28 h 128"/>
                  <a:gd name="T114" fmla="*/ 76 w 131"/>
                  <a:gd name="T115" fmla="*/ 33 h 128"/>
                  <a:gd name="T116" fmla="*/ 53 w 131"/>
                  <a:gd name="T117" fmla="*/ 11 h 128"/>
                  <a:gd name="T118" fmla="*/ 59 w 131"/>
                  <a:gd name="T119" fmla="*/ 19 h 128"/>
                  <a:gd name="T120" fmla="*/ 73 w 131"/>
                  <a:gd name="T121" fmla="*/ 11 h 128"/>
                  <a:gd name="T122" fmla="*/ 66 w 131"/>
                  <a:gd name="T123" fmla="*/ 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1" h="128">
                    <a:moveTo>
                      <a:pt x="65" y="128"/>
                    </a:moveTo>
                    <a:cubicBezTo>
                      <a:pt x="56" y="128"/>
                      <a:pt x="47" y="126"/>
                      <a:pt x="39" y="122"/>
                    </a:cubicBezTo>
                    <a:cubicBezTo>
                      <a:pt x="24" y="115"/>
                      <a:pt x="13" y="103"/>
                      <a:pt x="7" y="88"/>
                    </a:cubicBezTo>
                    <a:cubicBezTo>
                      <a:pt x="0" y="71"/>
                      <a:pt x="0" y="53"/>
                      <a:pt x="8" y="37"/>
                    </a:cubicBezTo>
                    <a:cubicBezTo>
                      <a:pt x="15" y="21"/>
                      <a:pt x="29" y="8"/>
                      <a:pt x="46" y="3"/>
                    </a:cubicBezTo>
                    <a:cubicBezTo>
                      <a:pt x="52" y="1"/>
                      <a:pt x="59" y="0"/>
                      <a:pt x="66" y="0"/>
                    </a:cubicBezTo>
                    <a:cubicBezTo>
                      <a:pt x="75" y="0"/>
                      <a:pt x="84" y="2"/>
                      <a:pt x="93" y="6"/>
                    </a:cubicBezTo>
                    <a:cubicBezTo>
                      <a:pt x="107" y="13"/>
                      <a:pt x="118" y="25"/>
                      <a:pt x="125" y="40"/>
                    </a:cubicBezTo>
                    <a:cubicBezTo>
                      <a:pt x="131" y="56"/>
                      <a:pt x="131" y="75"/>
                      <a:pt x="123" y="91"/>
                    </a:cubicBezTo>
                    <a:cubicBezTo>
                      <a:pt x="116" y="107"/>
                      <a:pt x="102" y="119"/>
                      <a:pt x="85" y="124"/>
                    </a:cubicBezTo>
                    <a:cubicBezTo>
                      <a:pt x="79" y="127"/>
                      <a:pt x="72" y="128"/>
                      <a:pt x="65" y="128"/>
                    </a:cubicBezTo>
                    <a:close/>
                    <a:moveTo>
                      <a:pt x="70" y="110"/>
                    </a:moveTo>
                    <a:cubicBezTo>
                      <a:pt x="69" y="110"/>
                      <a:pt x="69" y="110"/>
                      <a:pt x="69" y="110"/>
                    </a:cubicBezTo>
                    <a:cubicBezTo>
                      <a:pt x="69" y="111"/>
                      <a:pt x="67" y="112"/>
                      <a:pt x="67" y="112"/>
                    </a:cubicBezTo>
                    <a:cubicBezTo>
                      <a:pt x="67" y="112"/>
                      <a:pt x="65" y="113"/>
                      <a:pt x="65" y="113"/>
                    </a:cubicBezTo>
                    <a:cubicBezTo>
                      <a:pt x="64" y="114"/>
                      <a:pt x="63" y="114"/>
                      <a:pt x="62" y="115"/>
                    </a:cubicBezTo>
                    <a:cubicBezTo>
                      <a:pt x="62" y="115"/>
                      <a:pt x="62" y="115"/>
                      <a:pt x="62" y="115"/>
                    </a:cubicBezTo>
                    <a:cubicBezTo>
                      <a:pt x="61" y="115"/>
                      <a:pt x="61" y="115"/>
                      <a:pt x="60" y="116"/>
                    </a:cubicBezTo>
                    <a:cubicBezTo>
                      <a:pt x="60" y="116"/>
                      <a:pt x="58" y="117"/>
                      <a:pt x="58" y="117"/>
                    </a:cubicBezTo>
                    <a:cubicBezTo>
                      <a:pt x="57" y="117"/>
                      <a:pt x="57" y="117"/>
                      <a:pt x="57" y="117"/>
                    </a:cubicBezTo>
                    <a:cubicBezTo>
                      <a:pt x="56" y="117"/>
                      <a:pt x="54" y="118"/>
                      <a:pt x="54" y="118"/>
                    </a:cubicBezTo>
                    <a:cubicBezTo>
                      <a:pt x="54" y="119"/>
                      <a:pt x="53" y="119"/>
                      <a:pt x="52" y="119"/>
                    </a:cubicBezTo>
                    <a:cubicBezTo>
                      <a:pt x="51" y="119"/>
                      <a:pt x="51" y="119"/>
                      <a:pt x="51" y="119"/>
                    </a:cubicBezTo>
                    <a:cubicBezTo>
                      <a:pt x="52" y="120"/>
                      <a:pt x="52" y="120"/>
                      <a:pt x="52" y="120"/>
                    </a:cubicBezTo>
                    <a:cubicBezTo>
                      <a:pt x="56" y="121"/>
                      <a:pt x="61" y="121"/>
                      <a:pt x="65" y="121"/>
                    </a:cubicBezTo>
                    <a:cubicBezTo>
                      <a:pt x="70" y="121"/>
                      <a:pt x="75" y="121"/>
                      <a:pt x="79" y="120"/>
                    </a:cubicBezTo>
                    <a:cubicBezTo>
                      <a:pt x="80" y="120"/>
                      <a:pt x="80" y="120"/>
                      <a:pt x="80" y="120"/>
                    </a:cubicBezTo>
                    <a:cubicBezTo>
                      <a:pt x="79" y="119"/>
                      <a:pt x="79" y="119"/>
                      <a:pt x="79" y="119"/>
                    </a:cubicBezTo>
                    <a:cubicBezTo>
                      <a:pt x="79" y="118"/>
                      <a:pt x="79" y="118"/>
                      <a:pt x="78" y="117"/>
                    </a:cubicBezTo>
                    <a:cubicBezTo>
                      <a:pt x="78" y="116"/>
                      <a:pt x="78" y="116"/>
                      <a:pt x="78" y="116"/>
                    </a:cubicBezTo>
                    <a:cubicBezTo>
                      <a:pt x="78" y="115"/>
                      <a:pt x="77" y="115"/>
                      <a:pt x="77" y="114"/>
                    </a:cubicBezTo>
                    <a:cubicBezTo>
                      <a:pt x="76" y="113"/>
                      <a:pt x="76" y="113"/>
                      <a:pt x="76" y="113"/>
                    </a:cubicBezTo>
                    <a:cubicBezTo>
                      <a:pt x="76" y="113"/>
                      <a:pt x="75" y="112"/>
                      <a:pt x="75" y="111"/>
                    </a:cubicBezTo>
                    <a:cubicBezTo>
                      <a:pt x="74" y="111"/>
                      <a:pt x="74" y="111"/>
                      <a:pt x="74" y="111"/>
                    </a:cubicBezTo>
                    <a:cubicBezTo>
                      <a:pt x="74" y="110"/>
                      <a:pt x="74" y="109"/>
                      <a:pt x="73" y="109"/>
                    </a:cubicBezTo>
                    <a:cubicBezTo>
                      <a:pt x="73" y="108"/>
                      <a:pt x="73" y="108"/>
                      <a:pt x="73" y="108"/>
                    </a:cubicBezTo>
                    <a:cubicBezTo>
                      <a:pt x="73" y="108"/>
                      <a:pt x="71" y="109"/>
                      <a:pt x="70" y="110"/>
                    </a:cubicBezTo>
                    <a:close/>
                    <a:moveTo>
                      <a:pt x="94" y="82"/>
                    </a:moveTo>
                    <a:cubicBezTo>
                      <a:pt x="94" y="83"/>
                      <a:pt x="94" y="83"/>
                      <a:pt x="94" y="83"/>
                    </a:cubicBezTo>
                    <a:cubicBezTo>
                      <a:pt x="93" y="84"/>
                      <a:pt x="93" y="85"/>
                      <a:pt x="92" y="86"/>
                    </a:cubicBezTo>
                    <a:cubicBezTo>
                      <a:pt x="91" y="87"/>
                      <a:pt x="91" y="87"/>
                      <a:pt x="91" y="87"/>
                    </a:cubicBezTo>
                    <a:cubicBezTo>
                      <a:pt x="91" y="88"/>
                      <a:pt x="91" y="89"/>
                      <a:pt x="90" y="89"/>
                    </a:cubicBezTo>
                    <a:cubicBezTo>
                      <a:pt x="90" y="90"/>
                      <a:pt x="89" y="90"/>
                      <a:pt x="89" y="91"/>
                    </a:cubicBezTo>
                    <a:cubicBezTo>
                      <a:pt x="89" y="91"/>
                      <a:pt x="88" y="92"/>
                      <a:pt x="88" y="93"/>
                    </a:cubicBezTo>
                    <a:cubicBezTo>
                      <a:pt x="87" y="93"/>
                      <a:pt x="87" y="94"/>
                      <a:pt x="86" y="94"/>
                    </a:cubicBezTo>
                    <a:cubicBezTo>
                      <a:pt x="86" y="95"/>
                      <a:pt x="85" y="96"/>
                      <a:pt x="85" y="96"/>
                    </a:cubicBezTo>
                    <a:cubicBezTo>
                      <a:pt x="85" y="97"/>
                      <a:pt x="84" y="97"/>
                      <a:pt x="84" y="98"/>
                    </a:cubicBezTo>
                    <a:cubicBezTo>
                      <a:pt x="83" y="98"/>
                      <a:pt x="83" y="99"/>
                      <a:pt x="82" y="99"/>
                    </a:cubicBezTo>
                    <a:cubicBezTo>
                      <a:pt x="81" y="100"/>
                      <a:pt x="81" y="100"/>
                      <a:pt x="81" y="101"/>
                    </a:cubicBezTo>
                    <a:cubicBezTo>
                      <a:pt x="80" y="101"/>
                      <a:pt x="80" y="102"/>
                      <a:pt x="79" y="102"/>
                    </a:cubicBezTo>
                    <a:cubicBezTo>
                      <a:pt x="78" y="104"/>
                      <a:pt x="78" y="104"/>
                      <a:pt x="78" y="104"/>
                    </a:cubicBezTo>
                    <a:cubicBezTo>
                      <a:pt x="77" y="104"/>
                      <a:pt x="77" y="104"/>
                      <a:pt x="77" y="104"/>
                    </a:cubicBezTo>
                    <a:cubicBezTo>
                      <a:pt x="78" y="105"/>
                      <a:pt x="78" y="105"/>
                      <a:pt x="78" y="105"/>
                    </a:cubicBezTo>
                    <a:cubicBezTo>
                      <a:pt x="78" y="106"/>
                      <a:pt x="79" y="106"/>
                      <a:pt x="79" y="107"/>
                    </a:cubicBezTo>
                    <a:cubicBezTo>
                      <a:pt x="80" y="108"/>
                      <a:pt x="80" y="108"/>
                      <a:pt x="80" y="108"/>
                    </a:cubicBezTo>
                    <a:cubicBezTo>
                      <a:pt x="81" y="109"/>
                      <a:pt x="81" y="110"/>
                      <a:pt x="82" y="111"/>
                    </a:cubicBezTo>
                    <a:cubicBezTo>
                      <a:pt x="83" y="112"/>
                      <a:pt x="83" y="113"/>
                      <a:pt x="84" y="114"/>
                    </a:cubicBezTo>
                    <a:cubicBezTo>
                      <a:pt x="84" y="114"/>
                      <a:pt x="84" y="114"/>
                      <a:pt x="84" y="114"/>
                    </a:cubicBezTo>
                    <a:cubicBezTo>
                      <a:pt x="85" y="115"/>
                      <a:pt x="85" y="116"/>
                      <a:pt x="85" y="117"/>
                    </a:cubicBezTo>
                    <a:cubicBezTo>
                      <a:pt x="85" y="117"/>
                      <a:pt x="85" y="117"/>
                      <a:pt x="85" y="117"/>
                    </a:cubicBezTo>
                    <a:cubicBezTo>
                      <a:pt x="86" y="118"/>
                      <a:pt x="86" y="118"/>
                      <a:pt x="86" y="118"/>
                    </a:cubicBezTo>
                    <a:cubicBezTo>
                      <a:pt x="99" y="113"/>
                      <a:pt x="110" y="103"/>
                      <a:pt x="116" y="91"/>
                    </a:cubicBezTo>
                    <a:cubicBezTo>
                      <a:pt x="117" y="91"/>
                      <a:pt x="117" y="91"/>
                      <a:pt x="117" y="91"/>
                    </a:cubicBezTo>
                    <a:cubicBezTo>
                      <a:pt x="95" y="81"/>
                      <a:pt x="95" y="81"/>
                      <a:pt x="95" y="81"/>
                    </a:cubicBezTo>
                    <a:lnTo>
                      <a:pt x="94" y="82"/>
                    </a:lnTo>
                    <a:close/>
                    <a:moveTo>
                      <a:pt x="55" y="94"/>
                    </a:moveTo>
                    <a:cubicBezTo>
                      <a:pt x="45" y="115"/>
                      <a:pt x="45" y="115"/>
                      <a:pt x="45" y="115"/>
                    </a:cubicBezTo>
                    <a:cubicBezTo>
                      <a:pt x="47" y="114"/>
                      <a:pt x="47" y="114"/>
                      <a:pt x="47" y="114"/>
                    </a:cubicBezTo>
                    <a:cubicBezTo>
                      <a:pt x="48" y="114"/>
                      <a:pt x="48" y="114"/>
                      <a:pt x="48" y="114"/>
                    </a:cubicBezTo>
                    <a:cubicBezTo>
                      <a:pt x="49" y="114"/>
                      <a:pt x="50" y="113"/>
                      <a:pt x="52" y="113"/>
                    </a:cubicBezTo>
                    <a:cubicBezTo>
                      <a:pt x="53" y="112"/>
                      <a:pt x="54" y="112"/>
                      <a:pt x="56" y="111"/>
                    </a:cubicBezTo>
                    <a:cubicBezTo>
                      <a:pt x="57" y="111"/>
                      <a:pt x="57" y="111"/>
                      <a:pt x="57" y="111"/>
                    </a:cubicBezTo>
                    <a:cubicBezTo>
                      <a:pt x="58" y="110"/>
                      <a:pt x="58" y="110"/>
                      <a:pt x="59" y="109"/>
                    </a:cubicBezTo>
                    <a:cubicBezTo>
                      <a:pt x="60" y="109"/>
                      <a:pt x="60" y="109"/>
                      <a:pt x="61" y="109"/>
                    </a:cubicBezTo>
                    <a:cubicBezTo>
                      <a:pt x="61" y="108"/>
                      <a:pt x="62" y="108"/>
                      <a:pt x="63" y="107"/>
                    </a:cubicBezTo>
                    <a:cubicBezTo>
                      <a:pt x="63" y="107"/>
                      <a:pt x="64" y="107"/>
                      <a:pt x="64" y="106"/>
                    </a:cubicBezTo>
                    <a:cubicBezTo>
                      <a:pt x="65" y="106"/>
                      <a:pt x="66" y="105"/>
                      <a:pt x="67" y="105"/>
                    </a:cubicBezTo>
                    <a:cubicBezTo>
                      <a:pt x="68" y="104"/>
                      <a:pt x="68" y="104"/>
                      <a:pt x="68" y="104"/>
                    </a:cubicBezTo>
                    <a:cubicBezTo>
                      <a:pt x="68" y="103"/>
                      <a:pt x="68" y="103"/>
                      <a:pt x="68" y="103"/>
                    </a:cubicBezTo>
                    <a:cubicBezTo>
                      <a:pt x="68" y="103"/>
                      <a:pt x="66" y="102"/>
                      <a:pt x="66" y="102"/>
                    </a:cubicBezTo>
                    <a:cubicBezTo>
                      <a:pt x="66" y="101"/>
                      <a:pt x="65" y="101"/>
                      <a:pt x="64" y="100"/>
                    </a:cubicBezTo>
                    <a:cubicBezTo>
                      <a:pt x="64" y="100"/>
                      <a:pt x="64" y="100"/>
                      <a:pt x="64" y="100"/>
                    </a:cubicBezTo>
                    <a:cubicBezTo>
                      <a:pt x="64" y="99"/>
                      <a:pt x="63" y="99"/>
                      <a:pt x="62" y="98"/>
                    </a:cubicBezTo>
                    <a:cubicBezTo>
                      <a:pt x="62" y="98"/>
                      <a:pt x="61" y="97"/>
                      <a:pt x="60" y="97"/>
                    </a:cubicBezTo>
                    <a:cubicBezTo>
                      <a:pt x="60" y="97"/>
                      <a:pt x="58" y="96"/>
                      <a:pt x="58" y="95"/>
                    </a:cubicBezTo>
                    <a:cubicBezTo>
                      <a:pt x="57" y="95"/>
                      <a:pt x="57" y="95"/>
                      <a:pt x="57" y="95"/>
                    </a:cubicBezTo>
                    <a:cubicBezTo>
                      <a:pt x="56" y="94"/>
                      <a:pt x="56" y="94"/>
                      <a:pt x="55" y="94"/>
                    </a:cubicBezTo>
                    <a:cubicBezTo>
                      <a:pt x="55" y="94"/>
                      <a:pt x="55" y="94"/>
                      <a:pt x="55" y="94"/>
                    </a:cubicBezTo>
                    <a:close/>
                    <a:moveTo>
                      <a:pt x="33" y="88"/>
                    </a:moveTo>
                    <a:cubicBezTo>
                      <a:pt x="33" y="89"/>
                      <a:pt x="33" y="89"/>
                      <a:pt x="33" y="89"/>
                    </a:cubicBezTo>
                    <a:cubicBezTo>
                      <a:pt x="33" y="90"/>
                      <a:pt x="34" y="91"/>
                      <a:pt x="34" y="92"/>
                    </a:cubicBezTo>
                    <a:cubicBezTo>
                      <a:pt x="34" y="93"/>
                      <a:pt x="34" y="93"/>
                      <a:pt x="34" y="94"/>
                    </a:cubicBezTo>
                    <a:cubicBezTo>
                      <a:pt x="34" y="95"/>
                      <a:pt x="34" y="95"/>
                      <a:pt x="34" y="96"/>
                    </a:cubicBezTo>
                    <a:cubicBezTo>
                      <a:pt x="35" y="98"/>
                      <a:pt x="35" y="98"/>
                      <a:pt x="35" y="98"/>
                    </a:cubicBezTo>
                    <a:cubicBezTo>
                      <a:pt x="35" y="99"/>
                      <a:pt x="35" y="100"/>
                      <a:pt x="35" y="101"/>
                    </a:cubicBezTo>
                    <a:cubicBezTo>
                      <a:pt x="36" y="102"/>
                      <a:pt x="36" y="102"/>
                      <a:pt x="36" y="102"/>
                    </a:cubicBezTo>
                    <a:cubicBezTo>
                      <a:pt x="36" y="103"/>
                      <a:pt x="36" y="104"/>
                      <a:pt x="37" y="106"/>
                    </a:cubicBezTo>
                    <a:cubicBezTo>
                      <a:pt x="37" y="106"/>
                      <a:pt x="37" y="106"/>
                      <a:pt x="37" y="106"/>
                    </a:cubicBezTo>
                    <a:cubicBezTo>
                      <a:pt x="37" y="107"/>
                      <a:pt x="38" y="108"/>
                      <a:pt x="38" y="109"/>
                    </a:cubicBezTo>
                    <a:cubicBezTo>
                      <a:pt x="39" y="112"/>
                      <a:pt x="39" y="112"/>
                      <a:pt x="39" y="112"/>
                    </a:cubicBezTo>
                    <a:cubicBezTo>
                      <a:pt x="40" y="111"/>
                      <a:pt x="40" y="111"/>
                      <a:pt x="40" y="111"/>
                    </a:cubicBezTo>
                    <a:cubicBezTo>
                      <a:pt x="49" y="91"/>
                      <a:pt x="49" y="91"/>
                      <a:pt x="49" y="91"/>
                    </a:cubicBezTo>
                    <a:cubicBezTo>
                      <a:pt x="49" y="91"/>
                      <a:pt x="49" y="91"/>
                      <a:pt x="49" y="91"/>
                    </a:cubicBezTo>
                    <a:cubicBezTo>
                      <a:pt x="48" y="91"/>
                      <a:pt x="48" y="90"/>
                      <a:pt x="47" y="90"/>
                    </a:cubicBezTo>
                    <a:cubicBezTo>
                      <a:pt x="46" y="90"/>
                      <a:pt x="46" y="90"/>
                      <a:pt x="46" y="90"/>
                    </a:cubicBezTo>
                    <a:cubicBezTo>
                      <a:pt x="46" y="90"/>
                      <a:pt x="45" y="90"/>
                      <a:pt x="45" y="89"/>
                    </a:cubicBezTo>
                    <a:cubicBezTo>
                      <a:pt x="44" y="89"/>
                      <a:pt x="44" y="89"/>
                      <a:pt x="44" y="89"/>
                    </a:cubicBezTo>
                    <a:cubicBezTo>
                      <a:pt x="43" y="89"/>
                      <a:pt x="41" y="88"/>
                      <a:pt x="41" y="88"/>
                    </a:cubicBezTo>
                    <a:cubicBezTo>
                      <a:pt x="40" y="88"/>
                      <a:pt x="40" y="88"/>
                      <a:pt x="39" y="88"/>
                    </a:cubicBezTo>
                    <a:cubicBezTo>
                      <a:pt x="38" y="88"/>
                      <a:pt x="38" y="88"/>
                      <a:pt x="38" y="88"/>
                    </a:cubicBezTo>
                    <a:cubicBezTo>
                      <a:pt x="38" y="88"/>
                      <a:pt x="37" y="88"/>
                      <a:pt x="36" y="87"/>
                    </a:cubicBezTo>
                    <a:cubicBezTo>
                      <a:pt x="33" y="87"/>
                      <a:pt x="33" y="87"/>
                      <a:pt x="33" y="87"/>
                    </a:cubicBezTo>
                    <a:lnTo>
                      <a:pt x="33" y="88"/>
                    </a:lnTo>
                    <a:close/>
                    <a:moveTo>
                      <a:pt x="26" y="87"/>
                    </a:moveTo>
                    <a:cubicBezTo>
                      <a:pt x="25" y="87"/>
                      <a:pt x="25" y="87"/>
                      <a:pt x="24" y="87"/>
                    </a:cubicBezTo>
                    <a:cubicBezTo>
                      <a:pt x="23" y="87"/>
                      <a:pt x="23" y="87"/>
                      <a:pt x="23" y="87"/>
                    </a:cubicBezTo>
                    <a:cubicBezTo>
                      <a:pt x="22" y="87"/>
                      <a:pt x="21" y="87"/>
                      <a:pt x="21" y="87"/>
                    </a:cubicBezTo>
                    <a:cubicBezTo>
                      <a:pt x="20" y="87"/>
                      <a:pt x="20" y="87"/>
                      <a:pt x="20" y="87"/>
                    </a:cubicBezTo>
                    <a:cubicBezTo>
                      <a:pt x="19" y="88"/>
                      <a:pt x="18" y="88"/>
                      <a:pt x="17" y="88"/>
                    </a:cubicBezTo>
                    <a:cubicBezTo>
                      <a:pt x="17" y="88"/>
                      <a:pt x="17" y="88"/>
                      <a:pt x="17" y="88"/>
                    </a:cubicBezTo>
                    <a:cubicBezTo>
                      <a:pt x="16" y="88"/>
                      <a:pt x="15" y="88"/>
                      <a:pt x="14" y="88"/>
                    </a:cubicBezTo>
                    <a:cubicBezTo>
                      <a:pt x="13" y="89"/>
                      <a:pt x="13" y="89"/>
                      <a:pt x="13" y="89"/>
                    </a:cubicBezTo>
                    <a:cubicBezTo>
                      <a:pt x="14" y="89"/>
                      <a:pt x="14" y="89"/>
                      <a:pt x="14" y="89"/>
                    </a:cubicBezTo>
                    <a:cubicBezTo>
                      <a:pt x="18" y="97"/>
                      <a:pt x="24" y="105"/>
                      <a:pt x="31" y="110"/>
                    </a:cubicBezTo>
                    <a:cubicBezTo>
                      <a:pt x="32" y="111"/>
                      <a:pt x="32" y="111"/>
                      <a:pt x="32" y="111"/>
                    </a:cubicBezTo>
                    <a:cubicBezTo>
                      <a:pt x="32" y="110"/>
                      <a:pt x="32" y="110"/>
                      <a:pt x="32" y="110"/>
                    </a:cubicBezTo>
                    <a:cubicBezTo>
                      <a:pt x="31" y="108"/>
                      <a:pt x="31" y="108"/>
                      <a:pt x="31" y="108"/>
                    </a:cubicBezTo>
                    <a:cubicBezTo>
                      <a:pt x="31" y="106"/>
                      <a:pt x="30" y="105"/>
                      <a:pt x="30" y="104"/>
                    </a:cubicBezTo>
                    <a:cubicBezTo>
                      <a:pt x="30" y="103"/>
                      <a:pt x="30" y="103"/>
                      <a:pt x="30" y="103"/>
                    </a:cubicBezTo>
                    <a:cubicBezTo>
                      <a:pt x="29" y="101"/>
                      <a:pt x="29" y="100"/>
                      <a:pt x="29" y="99"/>
                    </a:cubicBezTo>
                    <a:cubicBezTo>
                      <a:pt x="29" y="98"/>
                      <a:pt x="29" y="98"/>
                      <a:pt x="29" y="98"/>
                    </a:cubicBezTo>
                    <a:cubicBezTo>
                      <a:pt x="28" y="97"/>
                      <a:pt x="28" y="96"/>
                      <a:pt x="28" y="94"/>
                    </a:cubicBezTo>
                    <a:cubicBezTo>
                      <a:pt x="28" y="94"/>
                      <a:pt x="28" y="94"/>
                      <a:pt x="28" y="94"/>
                    </a:cubicBezTo>
                    <a:cubicBezTo>
                      <a:pt x="28" y="92"/>
                      <a:pt x="27" y="91"/>
                      <a:pt x="27" y="89"/>
                    </a:cubicBezTo>
                    <a:cubicBezTo>
                      <a:pt x="27" y="87"/>
                      <a:pt x="27" y="87"/>
                      <a:pt x="27" y="87"/>
                    </a:cubicBezTo>
                    <a:lnTo>
                      <a:pt x="26" y="87"/>
                    </a:lnTo>
                    <a:close/>
                    <a:moveTo>
                      <a:pt x="58" y="88"/>
                    </a:moveTo>
                    <a:cubicBezTo>
                      <a:pt x="58" y="89"/>
                      <a:pt x="58" y="89"/>
                      <a:pt x="58" y="89"/>
                    </a:cubicBezTo>
                    <a:cubicBezTo>
                      <a:pt x="59" y="89"/>
                      <a:pt x="60" y="89"/>
                      <a:pt x="60" y="90"/>
                    </a:cubicBezTo>
                    <a:cubicBezTo>
                      <a:pt x="60" y="90"/>
                      <a:pt x="62" y="91"/>
                      <a:pt x="63" y="91"/>
                    </a:cubicBezTo>
                    <a:cubicBezTo>
                      <a:pt x="64" y="92"/>
                      <a:pt x="64" y="92"/>
                      <a:pt x="64" y="92"/>
                    </a:cubicBezTo>
                    <a:cubicBezTo>
                      <a:pt x="64" y="92"/>
                      <a:pt x="65" y="93"/>
                      <a:pt x="65" y="93"/>
                    </a:cubicBezTo>
                    <a:cubicBezTo>
                      <a:pt x="66" y="94"/>
                      <a:pt x="66" y="94"/>
                      <a:pt x="66" y="94"/>
                    </a:cubicBezTo>
                    <a:cubicBezTo>
                      <a:pt x="67" y="94"/>
                      <a:pt x="67" y="94"/>
                      <a:pt x="68" y="95"/>
                    </a:cubicBezTo>
                    <a:cubicBezTo>
                      <a:pt x="68" y="95"/>
                      <a:pt x="68" y="95"/>
                      <a:pt x="68" y="95"/>
                    </a:cubicBezTo>
                    <a:cubicBezTo>
                      <a:pt x="69" y="96"/>
                      <a:pt x="70" y="96"/>
                      <a:pt x="70" y="97"/>
                    </a:cubicBezTo>
                    <a:cubicBezTo>
                      <a:pt x="71" y="97"/>
                      <a:pt x="71" y="97"/>
                      <a:pt x="71" y="97"/>
                    </a:cubicBezTo>
                    <a:cubicBezTo>
                      <a:pt x="71" y="98"/>
                      <a:pt x="72" y="99"/>
                      <a:pt x="73" y="99"/>
                    </a:cubicBezTo>
                    <a:cubicBezTo>
                      <a:pt x="73" y="100"/>
                      <a:pt x="73" y="100"/>
                      <a:pt x="73" y="100"/>
                    </a:cubicBezTo>
                    <a:cubicBezTo>
                      <a:pt x="74" y="99"/>
                      <a:pt x="74" y="99"/>
                      <a:pt x="74" y="99"/>
                    </a:cubicBezTo>
                    <a:cubicBezTo>
                      <a:pt x="75" y="98"/>
                      <a:pt x="75" y="98"/>
                      <a:pt x="75" y="98"/>
                    </a:cubicBezTo>
                    <a:cubicBezTo>
                      <a:pt x="76" y="97"/>
                      <a:pt x="76" y="97"/>
                      <a:pt x="77" y="96"/>
                    </a:cubicBezTo>
                    <a:cubicBezTo>
                      <a:pt x="78" y="95"/>
                      <a:pt x="78" y="95"/>
                      <a:pt x="78" y="95"/>
                    </a:cubicBezTo>
                    <a:cubicBezTo>
                      <a:pt x="78" y="95"/>
                      <a:pt x="79" y="94"/>
                      <a:pt x="79" y="94"/>
                    </a:cubicBezTo>
                    <a:cubicBezTo>
                      <a:pt x="80" y="93"/>
                      <a:pt x="80" y="93"/>
                      <a:pt x="80" y="92"/>
                    </a:cubicBezTo>
                    <a:cubicBezTo>
                      <a:pt x="81" y="92"/>
                      <a:pt x="81" y="91"/>
                      <a:pt x="82" y="91"/>
                    </a:cubicBezTo>
                    <a:cubicBezTo>
                      <a:pt x="83" y="89"/>
                      <a:pt x="83" y="89"/>
                      <a:pt x="83" y="89"/>
                    </a:cubicBezTo>
                    <a:cubicBezTo>
                      <a:pt x="83" y="89"/>
                      <a:pt x="84" y="87"/>
                      <a:pt x="84" y="87"/>
                    </a:cubicBezTo>
                    <a:cubicBezTo>
                      <a:pt x="85" y="86"/>
                      <a:pt x="85" y="86"/>
                      <a:pt x="85" y="86"/>
                    </a:cubicBezTo>
                    <a:cubicBezTo>
                      <a:pt x="85" y="85"/>
                      <a:pt x="86" y="85"/>
                      <a:pt x="86" y="84"/>
                    </a:cubicBezTo>
                    <a:cubicBezTo>
                      <a:pt x="87" y="83"/>
                      <a:pt x="87" y="83"/>
                      <a:pt x="87" y="83"/>
                    </a:cubicBezTo>
                    <a:cubicBezTo>
                      <a:pt x="88" y="82"/>
                      <a:pt x="88" y="81"/>
                      <a:pt x="88" y="80"/>
                    </a:cubicBezTo>
                    <a:cubicBezTo>
                      <a:pt x="89" y="79"/>
                      <a:pt x="89" y="79"/>
                      <a:pt x="89" y="79"/>
                    </a:cubicBezTo>
                    <a:cubicBezTo>
                      <a:pt x="89" y="78"/>
                      <a:pt x="89" y="78"/>
                      <a:pt x="89" y="78"/>
                    </a:cubicBezTo>
                    <a:cubicBezTo>
                      <a:pt x="67" y="68"/>
                      <a:pt x="67" y="68"/>
                      <a:pt x="67" y="68"/>
                    </a:cubicBezTo>
                    <a:lnTo>
                      <a:pt x="58" y="88"/>
                    </a:lnTo>
                    <a:close/>
                    <a:moveTo>
                      <a:pt x="38" y="57"/>
                    </a:moveTo>
                    <a:cubicBezTo>
                      <a:pt x="38" y="58"/>
                      <a:pt x="37" y="58"/>
                      <a:pt x="37" y="59"/>
                    </a:cubicBezTo>
                    <a:cubicBezTo>
                      <a:pt x="37" y="60"/>
                      <a:pt x="37" y="60"/>
                      <a:pt x="37" y="61"/>
                    </a:cubicBezTo>
                    <a:cubicBezTo>
                      <a:pt x="36" y="62"/>
                      <a:pt x="36" y="62"/>
                      <a:pt x="36" y="63"/>
                    </a:cubicBezTo>
                    <a:cubicBezTo>
                      <a:pt x="36" y="64"/>
                      <a:pt x="36" y="64"/>
                      <a:pt x="36" y="65"/>
                    </a:cubicBezTo>
                    <a:cubicBezTo>
                      <a:pt x="35" y="65"/>
                      <a:pt x="35" y="66"/>
                      <a:pt x="35" y="67"/>
                    </a:cubicBezTo>
                    <a:cubicBezTo>
                      <a:pt x="35" y="67"/>
                      <a:pt x="35" y="68"/>
                      <a:pt x="35" y="69"/>
                    </a:cubicBezTo>
                    <a:cubicBezTo>
                      <a:pt x="34" y="69"/>
                      <a:pt x="34" y="70"/>
                      <a:pt x="34" y="71"/>
                    </a:cubicBezTo>
                    <a:cubicBezTo>
                      <a:pt x="34" y="71"/>
                      <a:pt x="34" y="72"/>
                      <a:pt x="34" y="72"/>
                    </a:cubicBezTo>
                    <a:cubicBezTo>
                      <a:pt x="34" y="73"/>
                      <a:pt x="34" y="74"/>
                      <a:pt x="34" y="75"/>
                    </a:cubicBezTo>
                    <a:cubicBezTo>
                      <a:pt x="33" y="76"/>
                      <a:pt x="33" y="76"/>
                      <a:pt x="33" y="76"/>
                    </a:cubicBezTo>
                    <a:cubicBezTo>
                      <a:pt x="33" y="77"/>
                      <a:pt x="33" y="78"/>
                      <a:pt x="33" y="79"/>
                    </a:cubicBezTo>
                    <a:cubicBezTo>
                      <a:pt x="33" y="81"/>
                      <a:pt x="33" y="81"/>
                      <a:pt x="33" y="81"/>
                    </a:cubicBezTo>
                    <a:cubicBezTo>
                      <a:pt x="33" y="81"/>
                      <a:pt x="33" y="81"/>
                      <a:pt x="33" y="81"/>
                    </a:cubicBezTo>
                    <a:cubicBezTo>
                      <a:pt x="34" y="81"/>
                      <a:pt x="35" y="81"/>
                      <a:pt x="36" y="81"/>
                    </a:cubicBezTo>
                    <a:cubicBezTo>
                      <a:pt x="37" y="81"/>
                      <a:pt x="37" y="81"/>
                      <a:pt x="37" y="81"/>
                    </a:cubicBezTo>
                    <a:cubicBezTo>
                      <a:pt x="38" y="82"/>
                      <a:pt x="39" y="82"/>
                      <a:pt x="39" y="82"/>
                    </a:cubicBezTo>
                    <a:cubicBezTo>
                      <a:pt x="39" y="82"/>
                      <a:pt x="42" y="82"/>
                      <a:pt x="42" y="82"/>
                    </a:cubicBezTo>
                    <a:cubicBezTo>
                      <a:pt x="43" y="83"/>
                      <a:pt x="43" y="83"/>
                      <a:pt x="43" y="83"/>
                    </a:cubicBezTo>
                    <a:cubicBezTo>
                      <a:pt x="44" y="83"/>
                      <a:pt x="45" y="83"/>
                      <a:pt x="45" y="83"/>
                    </a:cubicBezTo>
                    <a:cubicBezTo>
                      <a:pt x="46" y="84"/>
                      <a:pt x="46" y="84"/>
                      <a:pt x="46" y="84"/>
                    </a:cubicBezTo>
                    <a:cubicBezTo>
                      <a:pt x="47" y="84"/>
                      <a:pt x="49" y="84"/>
                      <a:pt x="49" y="84"/>
                    </a:cubicBezTo>
                    <a:cubicBezTo>
                      <a:pt x="49" y="85"/>
                      <a:pt x="49" y="85"/>
                      <a:pt x="49" y="85"/>
                    </a:cubicBezTo>
                    <a:cubicBezTo>
                      <a:pt x="50" y="85"/>
                      <a:pt x="50" y="85"/>
                      <a:pt x="51" y="85"/>
                    </a:cubicBezTo>
                    <a:cubicBezTo>
                      <a:pt x="51" y="85"/>
                      <a:pt x="51" y="85"/>
                      <a:pt x="51" y="85"/>
                    </a:cubicBezTo>
                    <a:cubicBezTo>
                      <a:pt x="52" y="85"/>
                      <a:pt x="52" y="85"/>
                      <a:pt x="52" y="85"/>
                    </a:cubicBezTo>
                    <a:cubicBezTo>
                      <a:pt x="62" y="65"/>
                      <a:pt x="62" y="65"/>
                      <a:pt x="62" y="65"/>
                    </a:cubicBezTo>
                    <a:cubicBezTo>
                      <a:pt x="39" y="55"/>
                      <a:pt x="39" y="55"/>
                      <a:pt x="39" y="55"/>
                    </a:cubicBezTo>
                    <a:lnTo>
                      <a:pt x="38" y="57"/>
                    </a:lnTo>
                    <a:close/>
                    <a:moveTo>
                      <a:pt x="119" y="45"/>
                    </a:moveTo>
                    <a:cubicBezTo>
                      <a:pt x="118" y="45"/>
                      <a:pt x="117" y="45"/>
                      <a:pt x="116" y="45"/>
                    </a:cubicBezTo>
                    <a:cubicBezTo>
                      <a:pt x="116" y="45"/>
                      <a:pt x="116" y="45"/>
                      <a:pt x="116" y="45"/>
                    </a:cubicBezTo>
                    <a:cubicBezTo>
                      <a:pt x="115" y="46"/>
                      <a:pt x="114" y="46"/>
                      <a:pt x="112" y="46"/>
                    </a:cubicBezTo>
                    <a:cubicBezTo>
                      <a:pt x="112" y="46"/>
                      <a:pt x="112" y="46"/>
                      <a:pt x="112" y="46"/>
                    </a:cubicBezTo>
                    <a:cubicBezTo>
                      <a:pt x="111" y="46"/>
                      <a:pt x="109" y="46"/>
                      <a:pt x="108" y="46"/>
                    </a:cubicBezTo>
                    <a:cubicBezTo>
                      <a:pt x="107" y="47"/>
                      <a:pt x="106" y="47"/>
                      <a:pt x="105" y="47"/>
                    </a:cubicBezTo>
                    <a:cubicBezTo>
                      <a:pt x="104" y="47"/>
                      <a:pt x="104" y="47"/>
                      <a:pt x="104" y="47"/>
                    </a:cubicBezTo>
                    <a:cubicBezTo>
                      <a:pt x="104" y="47"/>
                      <a:pt x="104" y="47"/>
                      <a:pt x="104" y="47"/>
                    </a:cubicBezTo>
                    <a:cubicBezTo>
                      <a:pt x="104" y="49"/>
                      <a:pt x="104" y="49"/>
                      <a:pt x="104" y="49"/>
                    </a:cubicBezTo>
                    <a:cubicBezTo>
                      <a:pt x="104" y="50"/>
                      <a:pt x="104" y="51"/>
                      <a:pt x="104" y="52"/>
                    </a:cubicBezTo>
                    <a:cubicBezTo>
                      <a:pt x="103" y="53"/>
                      <a:pt x="103" y="53"/>
                      <a:pt x="103" y="53"/>
                    </a:cubicBezTo>
                    <a:cubicBezTo>
                      <a:pt x="103" y="54"/>
                      <a:pt x="103" y="55"/>
                      <a:pt x="103" y="56"/>
                    </a:cubicBezTo>
                    <a:cubicBezTo>
                      <a:pt x="103" y="57"/>
                      <a:pt x="103" y="57"/>
                      <a:pt x="103" y="58"/>
                    </a:cubicBezTo>
                    <a:cubicBezTo>
                      <a:pt x="103" y="59"/>
                      <a:pt x="103" y="59"/>
                      <a:pt x="102" y="60"/>
                    </a:cubicBezTo>
                    <a:cubicBezTo>
                      <a:pt x="102" y="61"/>
                      <a:pt x="102" y="61"/>
                      <a:pt x="102" y="62"/>
                    </a:cubicBezTo>
                    <a:cubicBezTo>
                      <a:pt x="102" y="63"/>
                      <a:pt x="102" y="64"/>
                      <a:pt x="101" y="64"/>
                    </a:cubicBezTo>
                    <a:cubicBezTo>
                      <a:pt x="101" y="66"/>
                      <a:pt x="101" y="66"/>
                      <a:pt x="101" y="66"/>
                    </a:cubicBezTo>
                    <a:cubicBezTo>
                      <a:pt x="101" y="67"/>
                      <a:pt x="100" y="68"/>
                      <a:pt x="100" y="69"/>
                    </a:cubicBezTo>
                    <a:cubicBezTo>
                      <a:pt x="100" y="69"/>
                      <a:pt x="100" y="70"/>
                      <a:pt x="100" y="70"/>
                    </a:cubicBezTo>
                    <a:cubicBezTo>
                      <a:pt x="99" y="71"/>
                      <a:pt x="99" y="72"/>
                      <a:pt x="99" y="73"/>
                    </a:cubicBezTo>
                    <a:cubicBezTo>
                      <a:pt x="98" y="74"/>
                      <a:pt x="98" y="74"/>
                      <a:pt x="98" y="74"/>
                    </a:cubicBezTo>
                    <a:cubicBezTo>
                      <a:pt x="98" y="75"/>
                      <a:pt x="98" y="75"/>
                      <a:pt x="98" y="75"/>
                    </a:cubicBezTo>
                    <a:cubicBezTo>
                      <a:pt x="119" y="85"/>
                      <a:pt x="119" y="85"/>
                      <a:pt x="119" y="85"/>
                    </a:cubicBezTo>
                    <a:cubicBezTo>
                      <a:pt x="119" y="85"/>
                      <a:pt x="119" y="85"/>
                      <a:pt x="119" y="85"/>
                    </a:cubicBezTo>
                    <a:cubicBezTo>
                      <a:pt x="124" y="72"/>
                      <a:pt x="125" y="58"/>
                      <a:pt x="120" y="45"/>
                    </a:cubicBezTo>
                    <a:cubicBezTo>
                      <a:pt x="120" y="44"/>
                      <a:pt x="120" y="44"/>
                      <a:pt x="120" y="44"/>
                    </a:cubicBezTo>
                    <a:lnTo>
                      <a:pt x="119" y="45"/>
                    </a:lnTo>
                    <a:close/>
                    <a:moveTo>
                      <a:pt x="12" y="42"/>
                    </a:moveTo>
                    <a:cubicBezTo>
                      <a:pt x="7" y="55"/>
                      <a:pt x="6" y="70"/>
                      <a:pt x="11" y="83"/>
                    </a:cubicBezTo>
                    <a:cubicBezTo>
                      <a:pt x="11" y="83"/>
                      <a:pt x="11" y="83"/>
                      <a:pt x="11" y="83"/>
                    </a:cubicBezTo>
                    <a:cubicBezTo>
                      <a:pt x="12" y="83"/>
                      <a:pt x="12" y="83"/>
                      <a:pt x="12" y="83"/>
                    </a:cubicBezTo>
                    <a:cubicBezTo>
                      <a:pt x="13" y="83"/>
                      <a:pt x="14" y="82"/>
                      <a:pt x="15" y="82"/>
                    </a:cubicBezTo>
                    <a:cubicBezTo>
                      <a:pt x="16" y="82"/>
                      <a:pt x="16" y="82"/>
                      <a:pt x="16" y="82"/>
                    </a:cubicBezTo>
                    <a:cubicBezTo>
                      <a:pt x="17" y="82"/>
                      <a:pt x="18" y="82"/>
                      <a:pt x="19" y="82"/>
                    </a:cubicBezTo>
                    <a:cubicBezTo>
                      <a:pt x="19" y="81"/>
                      <a:pt x="19" y="81"/>
                      <a:pt x="19" y="81"/>
                    </a:cubicBezTo>
                    <a:cubicBezTo>
                      <a:pt x="20" y="81"/>
                      <a:pt x="21" y="81"/>
                      <a:pt x="22" y="81"/>
                    </a:cubicBezTo>
                    <a:cubicBezTo>
                      <a:pt x="23" y="81"/>
                      <a:pt x="23" y="81"/>
                      <a:pt x="23" y="81"/>
                    </a:cubicBezTo>
                    <a:cubicBezTo>
                      <a:pt x="24" y="81"/>
                      <a:pt x="25" y="81"/>
                      <a:pt x="26" y="81"/>
                    </a:cubicBezTo>
                    <a:cubicBezTo>
                      <a:pt x="26" y="81"/>
                      <a:pt x="26" y="81"/>
                      <a:pt x="26" y="81"/>
                    </a:cubicBezTo>
                    <a:cubicBezTo>
                      <a:pt x="27" y="80"/>
                      <a:pt x="27" y="80"/>
                      <a:pt x="27" y="80"/>
                    </a:cubicBezTo>
                    <a:cubicBezTo>
                      <a:pt x="27" y="78"/>
                      <a:pt x="27" y="78"/>
                      <a:pt x="27" y="78"/>
                    </a:cubicBezTo>
                    <a:cubicBezTo>
                      <a:pt x="27" y="77"/>
                      <a:pt x="27" y="77"/>
                      <a:pt x="27" y="76"/>
                    </a:cubicBezTo>
                    <a:cubicBezTo>
                      <a:pt x="28" y="74"/>
                      <a:pt x="28" y="74"/>
                      <a:pt x="28" y="74"/>
                    </a:cubicBezTo>
                    <a:cubicBezTo>
                      <a:pt x="28" y="73"/>
                      <a:pt x="28" y="72"/>
                      <a:pt x="28" y="72"/>
                    </a:cubicBezTo>
                    <a:cubicBezTo>
                      <a:pt x="28" y="71"/>
                      <a:pt x="28" y="70"/>
                      <a:pt x="28" y="70"/>
                    </a:cubicBezTo>
                    <a:cubicBezTo>
                      <a:pt x="28" y="69"/>
                      <a:pt x="29" y="68"/>
                      <a:pt x="29" y="67"/>
                    </a:cubicBezTo>
                    <a:cubicBezTo>
                      <a:pt x="29" y="66"/>
                      <a:pt x="29" y="66"/>
                      <a:pt x="29" y="66"/>
                    </a:cubicBezTo>
                    <a:cubicBezTo>
                      <a:pt x="29" y="65"/>
                      <a:pt x="30" y="64"/>
                      <a:pt x="30" y="63"/>
                    </a:cubicBezTo>
                    <a:cubicBezTo>
                      <a:pt x="30" y="61"/>
                      <a:pt x="30" y="61"/>
                      <a:pt x="30" y="61"/>
                    </a:cubicBezTo>
                    <a:cubicBezTo>
                      <a:pt x="30" y="61"/>
                      <a:pt x="31" y="60"/>
                      <a:pt x="31" y="59"/>
                    </a:cubicBezTo>
                    <a:cubicBezTo>
                      <a:pt x="31" y="57"/>
                      <a:pt x="31" y="57"/>
                      <a:pt x="31" y="57"/>
                    </a:cubicBezTo>
                    <a:cubicBezTo>
                      <a:pt x="32" y="57"/>
                      <a:pt x="32" y="56"/>
                      <a:pt x="32" y="55"/>
                    </a:cubicBezTo>
                    <a:cubicBezTo>
                      <a:pt x="33" y="53"/>
                      <a:pt x="33" y="53"/>
                      <a:pt x="33" y="53"/>
                    </a:cubicBezTo>
                    <a:cubicBezTo>
                      <a:pt x="33" y="52"/>
                      <a:pt x="33" y="52"/>
                      <a:pt x="33" y="52"/>
                    </a:cubicBezTo>
                    <a:cubicBezTo>
                      <a:pt x="12" y="42"/>
                      <a:pt x="12" y="42"/>
                      <a:pt x="12" y="42"/>
                    </a:cubicBezTo>
                    <a:close/>
                    <a:moveTo>
                      <a:pt x="79" y="42"/>
                    </a:moveTo>
                    <a:cubicBezTo>
                      <a:pt x="70" y="62"/>
                      <a:pt x="70" y="62"/>
                      <a:pt x="70" y="62"/>
                    </a:cubicBezTo>
                    <a:cubicBezTo>
                      <a:pt x="92" y="73"/>
                      <a:pt x="92" y="73"/>
                      <a:pt x="92" y="73"/>
                    </a:cubicBezTo>
                    <a:cubicBezTo>
                      <a:pt x="93" y="72"/>
                      <a:pt x="93" y="72"/>
                      <a:pt x="93" y="72"/>
                    </a:cubicBezTo>
                    <a:cubicBezTo>
                      <a:pt x="93" y="71"/>
                      <a:pt x="93" y="71"/>
                      <a:pt x="93" y="71"/>
                    </a:cubicBezTo>
                    <a:cubicBezTo>
                      <a:pt x="93" y="70"/>
                      <a:pt x="94" y="69"/>
                      <a:pt x="94" y="68"/>
                    </a:cubicBezTo>
                    <a:cubicBezTo>
                      <a:pt x="94" y="67"/>
                      <a:pt x="94" y="67"/>
                      <a:pt x="94" y="67"/>
                    </a:cubicBezTo>
                    <a:cubicBezTo>
                      <a:pt x="95" y="66"/>
                      <a:pt x="95" y="65"/>
                      <a:pt x="95" y="64"/>
                    </a:cubicBezTo>
                    <a:cubicBezTo>
                      <a:pt x="95" y="63"/>
                      <a:pt x="95" y="63"/>
                      <a:pt x="95" y="63"/>
                    </a:cubicBezTo>
                    <a:cubicBezTo>
                      <a:pt x="96" y="62"/>
                      <a:pt x="96" y="61"/>
                      <a:pt x="96" y="61"/>
                    </a:cubicBezTo>
                    <a:cubicBezTo>
                      <a:pt x="96" y="59"/>
                      <a:pt x="96" y="59"/>
                      <a:pt x="96" y="59"/>
                    </a:cubicBezTo>
                    <a:cubicBezTo>
                      <a:pt x="97" y="58"/>
                      <a:pt x="97" y="57"/>
                      <a:pt x="97" y="57"/>
                    </a:cubicBezTo>
                    <a:cubicBezTo>
                      <a:pt x="97" y="56"/>
                      <a:pt x="97" y="56"/>
                      <a:pt x="97" y="55"/>
                    </a:cubicBezTo>
                    <a:cubicBezTo>
                      <a:pt x="97" y="54"/>
                      <a:pt x="97" y="54"/>
                      <a:pt x="97" y="53"/>
                    </a:cubicBezTo>
                    <a:cubicBezTo>
                      <a:pt x="98" y="52"/>
                      <a:pt x="98" y="52"/>
                      <a:pt x="98" y="51"/>
                    </a:cubicBezTo>
                    <a:cubicBezTo>
                      <a:pt x="98" y="50"/>
                      <a:pt x="98" y="50"/>
                      <a:pt x="98" y="49"/>
                    </a:cubicBezTo>
                    <a:cubicBezTo>
                      <a:pt x="98" y="47"/>
                      <a:pt x="98" y="47"/>
                      <a:pt x="98" y="47"/>
                    </a:cubicBezTo>
                    <a:cubicBezTo>
                      <a:pt x="98" y="46"/>
                      <a:pt x="98" y="46"/>
                      <a:pt x="98" y="46"/>
                    </a:cubicBezTo>
                    <a:cubicBezTo>
                      <a:pt x="97" y="46"/>
                      <a:pt x="96" y="46"/>
                      <a:pt x="95" y="46"/>
                    </a:cubicBezTo>
                    <a:cubicBezTo>
                      <a:pt x="94" y="46"/>
                      <a:pt x="94" y="46"/>
                      <a:pt x="94" y="46"/>
                    </a:cubicBezTo>
                    <a:cubicBezTo>
                      <a:pt x="93" y="46"/>
                      <a:pt x="92" y="46"/>
                      <a:pt x="92" y="46"/>
                    </a:cubicBezTo>
                    <a:cubicBezTo>
                      <a:pt x="91" y="45"/>
                      <a:pt x="91" y="45"/>
                      <a:pt x="91" y="45"/>
                    </a:cubicBezTo>
                    <a:cubicBezTo>
                      <a:pt x="90" y="45"/>
                      <a:pt x="89" y="45"/>
                      <a:pt x="89" y="45"/>
                    </a:cubicBezTo>
                    <a:cubicBezTo>
                      <a:pt x="88" y="45"/>
                      <a:pt x="88" y="45"/>
                      <a:pt x="88" y="45"/>
                    </a:cubicBezTo>
                    <a:cubicBezTo>
                      <a:pt x="87" y="45"/>
                      <a:pt x="86" y="44"/>
                      <a:pt x="86" y="44"/>
                    </a:cubicBezTo>
                    <a:cubicBezTo>
                      <a:pt x="85" y="44"/>
                      <a:pt x="85" y="44"/>
                      <a:pt x="85" y="44"/>
                    </a:cubicBezTo>
                    <a:cubicBezTo>
                      <a:pt x="84" y="44"/>
                      <a:pt x="84" y="44"/>
                      <a:pt x="83" y="43"/>
                    </a:cubicBezTo>
                    <a:cubicBezTo>
                      <a:pt x="82" y="43"/>
                      <a:pt x="82" y="43"/>
                      <a:pt x="82" y="43"/>
                    </a:cubicBezTo>
                    <a:cubicBezTo>
                      <a:pt x="81" y="43"/>
                      <a:pt x="81" y="42"/>
                      <a:pt x="80" y="42"/>
                    </a:cubicBezTo>
                    <a:cubicBezTo>
                      <a:pt x="80" y="42"/>
                      <a:pt x="80" y="42"/>
                      <a:pt x="80" y="42"/>
                    </a:cubicBezTo>
                    <a:lnTo>
                      <a:pt x="79" y="42"/>
                    </a:lnTo>
                    <a:close/>
                    <a:moveTo>
                      <a:pt x="56" y="29"/>
                    </a:moveTo>
                    <a:cubicBezTo>
                      <a:pt x="56" y="30"/>
                      <a:pt x="55" y="30"/>
                      <a:pt x="55" y="31"/>
                    </a:cubicBezTo>
                    <a:cubicBezTo>
                      <a:pt x="53" y="32"/>
                      <a:pt x="53" y="32"/>
                      <a:pt x="53" y="32"/>
                    </a:cubicBezTo>
                    <a:cubicBezTo>
                      <a:pt x="53" y="33"/>
                      <a:pt x="52" y="33"/>
                      <a:pt x="52" y="34"/>
                    </a:cubicBezTo>
                    <a:cubicBezTo>
                      <a:pt x="51" y="35"/>
                      <a:pt x="51" y="35"/>
                      <a:pt x="51" y="35"/>
                    </a:cubicBezTo>
                    <a:cubicBezTo>
                      <a:pt x="50" y="36"/>
                      <a:pt x="50" y="36"/>
                      <a:pt x="49" y="37"/>
                    </a:cubicBezTo>
                    <a:cubicBezTo>
                      <a:pt x="48" y="38"/>
                      <a:pt x="48" y="38"/>
                      <a:pt x="48" y="38"/>
                    </a:cubicBezTo>
                    <a:cubicBezTo>
                      <a:pt x="48" y="39"/>
                      <a:pt x="47" y="40"/>
                      <a:pt x="47" y="40"/>
                    </a:cubicBezTo>
                    <a:cubicBezTo>
                      <a:pt x="46" y="42"/>
                      <a:pt x="46" y="42"/>
                      <a:pt x="46" y="42"/>
                    </a:cubicBezTo>
                    <a:cubicBezTo>
                      <a:pt x="46" y="42"/>
                      <a:pt x="45" y="43"/>
                      <a:pt x="45" y="43"/>
                    </a:cubicBezTo>
                    <a:cubicBezTo>
                      <a:pt x="44" y="45"/>
                      <a:pt x="44" y="45"/>
                      <a:pt x="44" y="45"/>
                    </a:cubicBezTo>
                    <a:cubicBezTo>
                      <a:pt x="43" y="46"/>
                      <a:pt x="43" y="46"/>
                      <a:pt x="43" y="47"/>
                    </a:cubicBezTo>
                    <a:cubicBezTo>
                      <a:pt x="42" y="49"/>
                      <a:pt x="42" y="49"/>
                      <a:pt x="42" y="49"/>
                    </a:cubicBezTo>
                    <a:cubicBezTo>
                      <a:pt x="42" y="49"/>
                      <a:pt x="42" y="49"/>
                      <a:pt x="42" y="49"/>
                    </a:cubicBezTo>
                    <a:cubicBezTo>
                      <a:pt x="64" y="60"/>
                      <a:pt x="64" y="60"/>
                      <a:pt x="64" y="60"/>
                    </a:cubicBezTo>
                    <a:cubicBezTo>
                      <a:pt x="74" y="39"/>
                      <a:pt x="74" y="39"/>
                      <a:pt x="74" y="39"/>
                    </a:cubicBezTo>
                    <a:cubicBezTo>
                      <a:pt x="73" y="39"/>
                      <a:pt x="73" y="39"/>
                      <a:pt x="73" y="39"/>
                    </a:cubicBezTo>
                    <a:cubicBezTo>
                      <a:pt x="72" y="39"/>
                      <a:pt x="72" y="38"/>
                      <a:pt x="71" y="38"/>
                    </a:cubicBezTo>
                    <a:cubicBezTo>
                      <a:pt x="71" y="38"/>
                      <a:pt x="69" y="37"/>
                      <a:pt x="68" y="36"/>
                    </a:cubicBezTo>
                    <a:cubicBezTo>
                      <a:pt x="68" y="36"/>
                      <a:pt x="68" y="36"/>
                      <a:pt x="67" y="36"/>
                    </a:cubicBezTo>
                    <a:cubicBezTo>
                      <a:pt x="67" y="35"/>
                      <a:pt x="66" y="35"/>
                      <a:pt x="66" y="35"/>
                    </a:cubicBezTo>
                    <a:cubicBezTo>
                      <a:pt x="65" y="34"/>
                      <a:pt x="65" y="34"/>
                      <a:pt x="65" y="34"/>
                    </a:cubicBezTo>
                    <a:cubicBezTo>
                      <a:pt x="64" y="33"/>
                      <a:pt x="64" y="33"/>
                      <a:pt x="63" y="33"/>
                    </a:cubicBezTo>
                    <a:cubicBezTo>
                      <a:pt x="63" y="32"/>
                      <a:pt x="63" y="32"/>
                      <a:pt x="63" y="32"/>
                    </a:cubicBezTo>
                    <a:cubicBezTo>
                      <a:pt x="62" y="32"/>
                      <a:pt x="62" y="31"/>
                      <a:pt x="61" y="31"/>
                    </a:cubicBezTo>
                    <a:cubicBezTo>
                      <a:pt x="60" y="30"/>
                      <a:pt x="60" y="30"/>
                      <a:pt x="60" y="30"/>
                    </a:cubicBezTo>
                    <a:cubicBezTo>
                      <a:pt x="60" y="29"/>
                      <a:pt x="59" y="29"/>
                      <a:pt x="58" y="28"/>
                    </a:cubicBezTo>
                    <a:cubicBezTo>
                      <a:pt x="58" y="28"/>
                      <a:pt x="58" y="28"/>
                      <a:pt x="58" y="28"/>
                    </a:cubicBezTo>
                    <a:lnTo>
                      <a:pt x="56" y="29"/>
                    </a:lnTo>
                    <a:close/>
                    <a:moveTo>
                      <a:pt x="45" y="10"/>
                    </a:moveTo>
                    <a:cubicBezTo>
                      <a:pt x="32" y="15"/>
                      <a:pt x="21" y="24"/>
                      <a:pt x="15" y="36"/>
                    </a:cubicBezTo>
                    <a:cubicBezTo>
                      <a:pt x="15" y="37"/>
                      <a:pt x="15" y="37"/>
                      <a:pt x="15" y="37"/>
                    </a:cubicBezTo>
                    <a:cubicBezTo>
                      <a:pt x="36" y="47"/>
                      <a:pt x="36" y="47"/>
                      <a:pt x="36" y="47"/>
                    </a:cubicBezTo>
                    <a:cubicBezTo>
                      <a:pt x="37" y="46"/>
                      <a:pt x="37" y="46"/>
                      <a:pt x="37" y="46"/>
                    </a:cubicBezTo>
                    <a:cubicBezTo>
                      <a:pt x="37" y="44"/>
                      <a:pt x="37" y="44"/>
                      <a:pt x="37" y="44"/>
                    </a:cubicBezTo>
                    <a:cubicBezTo>
                      <a:pt x="38" y="43"/>
                      <a:pt x="38" y="43"/>
                      <a:pt x="39" y="42"/>
                    </a:cubicBezTo>
                    <a:cubicBezTo>
                      <a:pt x="39" y="41"/>
                      <a:pt x="39" y="41"/>
                      <a:pt x="40" y="41"/>
                    </a:cubicBezTo>
                    <a:cubicBezTo>
                      <a:pt x="40" y="40"/>
                      <a:pt x="41" y="39"/>
                      <a:pt x="41" y="38"/>
                    </a:cubicBezTo>
                    <a:cubicBezTo>
                      <a:pt x="42" y="37"/>
                      <a:pt x="42" y="37"/>
                      <a:pt x="42" y="37"/>
                    </a:cubicBezTo>
                    <a:cubicBezTo>
                      <a:pt x="43" y="36"/>
                      <a:pt x="43" y="35"/>
                      <a:pt x="44" y="35"/>
                    </a:cubicBezTo>
                    <a:cubicBezTo>
                      <a:pt x="44" y="34"/>
                      <a:pt x="44" y="34"/>
                      <a:pt x="45" y="33"/>
                    </a:cubicBezTo>
                    <a:cubicBezTo>
                      <a:pt x="45" y="33"/>
                      <a:pt x="46" y="32"/>
                      <a:pt x="46" y="31"/>
                    </a:cubicBezTo>
                    <a:cubicBezTo>
                      <a:pt x="47" y="31"/>
                      <a:pt x="47" y="30"/>
                      <a:pt x="47" y="30"/>
                    </a:cubicBezTo>
                    <a:cubicBezTo>
                      <a:pt x="48" y="29"/>
                      <a:pt x="48" y="29"/>
                      <a:pt x="49" y="28"/>
                    </a:cubicBezTo>
                    <a:cubicBezTo>
                      <a:pt x="50" y="27"/>
                      <a:pt x="50" y="27"/>
                      <a:pt x="50" y="27"/>
                    </a:cubicBezTo>
                    <a:cubicBezTo>
                      <a:pt x="51" y="26"/>
                      <a:pt x="51" y="26"/>
                      <a:pt x="52" y="25"/>
                    </a:cubicBezTo>
                    <a:cubicBezTo>
                      <a:pt x="54" y="24"/>
                      <a:pt x="54" y="24"/>
                      <a:pt x="54" y="24"/>
                    </a:cubicBezTo>
                    <a:cubicBezTo>
                      <a:pt x="54" y="23"/>
                      <a:pt x="54" y="23"/>
                      <a:pt x="54" y="23"/>
                    </a:cubicBezTo>
                    <a:cubicBezTo>
                      <a:pt x="53" y="23"/>
                      <a:pt x="53" y="23"/>
                      <a:pt x="53" y="23"/>
                    </a:cubicBezTo>
                    <a:cubicBezTo>
                      <a:pt x="53" y="22"/>
                      <a:pt x="52" y="21"/>
                      <a:pt x="52" y="20"/>
                    </a:cubicBezTo>
                    <a:cubicBezTo>
                      <a:pt x="51" y="20"/>
                      <a:pt x="51" y="20"/>
                      <a:pt x="51" y="20"/>
                    </a:cubicBezTo>
                    <a:cubicBezTo>
                      <a:pt x="50" y="19"/>
                      <a:pt x="50" y="18"/>
                      <a:pt x="49" y="17"/>
                    </a:cubicBezTo>
                    <a:cubicBezTo>
                      <a:pt x="49" y="16"/>
                      <a:pt x="48" y="15"/>
                      <a:pt x="47" y="14"/>
                    </a:cubicBezTo>
                    <a:cubicBezTo>
                      <a:pt x="47" y="13"/>
                      <a:pt x="47" y="13"/>
                      <a:pt x="47" y="13"/>
                    </a:cubicBezTo>
                    <a:cubicBezTo>
                      <a:pt x="47" y="12"/>
                      <a:pt x="46" y="11"/>
                      <a:pt x="46" y="10"/>
                    </a:cubicBezTo>
                    <a:cubicBezTo>
                      <a:pt x="46" y="10"/>
                      <a:pt x="46" y="10"/>
                      <a:pt x="46" y="10"/>
                    </a:cubicBezTo>
                    <a:lnTo>
                      <a:pt x="45" y="10"/>
                    </a:lnTo>
                    <a:close/>
                    <a:moveTo>
                      <a:pt x="100" y="20"/>
                    </a:moveTo>
                    <a:cubicBezTo>
                      <a:pt x="100" y="21"/>
                      <a:pt x="101" y="23"/>
                      <a:pt x="101" y="24"/>
                    </a:cubicBezTo>
                    <a:cubicBezTo>
                      <a:pt x="101" y="25"/>
                      <a:pt x="101" y="25"/>
                      <a:pt x="101" y="25"/>
                    </a:cubicBezTo>
                    <a:cubicBezTo>
                      <a:pt x="102" y="26"/>
                      <a:pt x="102" y="27"/>
                      <a:pt x="103" y="29"/>
                    </a:cubicBezTo>
                    <a:cubicBezTo>
                      <a:pt x="103" y="29"/>
                      <a:pt x="103" y="29"/>
                      <a:pt x="103" y="29"/>
                    </a:cubicBezTo>
                    <a:cubicBezTo>
                      <a:pt x="103" y="31"/>
                      <a:pt x="103" y="32"/>
                      <a:pt x="103" y="33"/>
                    </a:cubicBezTo>
                    <a:cubicBezTo>
                      <a:pt x="103" y="34"/>
                      <a:pt x="103" y="34"/>
                      <a:pt x="103" y="34"/>
                    </a:cubicBezTo>
                    <a:cubicBezTo>
                      <a:pt x="104" y="35"/>
                      <a:pt x="104" y="37"/>
                      <a:pt x="104" y="38"/>
                    </a:cubicBezTo>
                    <a:cubicBezTo>
                      <a:pt x="104" y="41"/>
                      <a:pt x="104" y="41"/>
                      <a:pt x="104" y="41"/>
                    </a:cubicBezTo>
                    <a:cubicBezTo>
                      <a:pt x="105" y="41"/>
                      <a:pt x="105" y="41"/>
                      <a:pt x="105" y="41"/>
                    </a:cubicBezTo>
                    <a:cubicBezTo>
                      <a:pt x="106" y="41"/>
                      <a:pt x="106" y="41"/>
                      <a:pt x="107" y="40"/>
                    </a:cubicBezTo>
                    <a:cubicBezTo>
                      <a:pt x="108" y="40"/>
                      <a:pt x="108" y="40"/>
                      <a:pt x="108" y="40"/>
                    </a:cubicBezTo>
                    <a:cubicBezTo>
                      <a:pt x="109" y="40"/>
                      <a:pt x="110" y="40"/>
                      <a:pt x="110" y="40"/>
                    </a:cubicBezTo>
                    <a:cubicBezTo>
                      <a:pt x="111" y="40"/>
                      <a:pt x="111" y="40"/>
                      <a:pt x="111" y="40"/>
                    </a:cubicBezTo>
                    <a:cubicBezTo>
                      <a:pt x="112" y="40"/>
                      <a:pt x="113" y="40"/>
                      <a:pt x="114" y="40"/>
                    </a:cubicBezTo>
                    <a:cubicBezTo>
                      <a:pt x="114" y="39"/>
                      <a:pt x="114" y="39"/>
                      <a:pt x="114" y="39"/>
                    </a:cubicBezTo>
                    <a:cubicBezTo>
                      <a:pt x="115" y="39"/>
                      <a:pt x="116" y="39"/>
                      <a:pt x="117" y="39"/>
                    </a:cubicBezTo>
                    <a:cubicBezTo>
                      <a:pt x="118" y="39"/>
                      <a:pt x="118" y="39"/>
                      <a:pt x="118" y="39"/>
                    </a:cubicBezTo>
                    <a:cubicBezTo>
                      <a:pt x="117" y="38"/>
                      <a:pt x="117" y="38"/>
                      <a:pt x="117" y="38"/>
                    </a:cubicBezTo>
                    <a:cubicBezTo>
                      <a:pt x="113" y="30"/>
                      <a:pt x="107" y="23"/>
                      <a:pt x="100" y="17"/>
                    </a:cubicBezTo>
                    <a:cubicBezTo>
                      <a:pt x="99" y="16"/>
                      <a:pt x="99" y="16"/>
                      <a:pt x="99" y="16"/>
                    </a:cubicBezTo>
                    <a:lnTo>
                      <a:pt x="100" y="20"/>
                    </a:lnTo>
                    <a:close/>
                    <a:moveTo>
                      <a:pt x="82" y="36"/>
                    </a:moveTo>
                    <a:cubicBezTo>
                      <a:pt x="82" y="36"/>
                      <a:pt x="83" y="37"/>
                      <a:pt x="84" y="37"/>
                    </a:cubicBezTo>
                    <a:cubicBezTo>
                      <a:pt x="85" y="38"/>
                      <a:pt x="85" y="38"/>
                      <a:pt x="85" y="38"/>
                    </a:cubicBezTo>
                    <a:cubicBezTo>
                      <a:pt x="85" y="38"/>
                      <a:pt x="86" y="38"/>
                      <a:pt x="86" y="38"/>
                    </a:cubicBezTo>
                    <a:cubicBezTo>
                      <a:pt x="87" y="38"/>
                      <a:pt x="87" y="38"/>
                      <a:pt x="87" y="38"/>
                    </a:cubicBezTo>
                    <a:cubicBezTo>
                      <a:pt x="88" y="39"/>
                      <a:pt x="90" y="39"/>
                      <a:pt x="90" y="39"/>
                    </a:cubicBezTo>
                    <a:cubicBezTo>
                      <a:pt x="91" y="39"/>
                      <a:pt x="91" y="39"/>
                      <a:pt x="92" y="40"/>
                    </a:cubicBezTo>
                    <a:cubicBezTo>
                      <a:pt x="93" y="40"/>
                      <a:pt x="93" y="40"/>
                      <a:pt x="93" y="40"/>
                    </a:cubicBezTo>
                    <a:cubicBezTo>
                      <a:pt x="93" y="40"/>
                      <a:pt x="94" y="40"/>
                      <a:pt x="95" y="40"/>
                    </a:cubicBezTo>
                    <a:cubicBezTo>
                      <a:pt x="98" y="40"/>
                      <a:pt x="98" y="40"/>
                      <a:pt x="98" y="40"/>
                    </a:cubicBezTo>
                    <a:cubicBezTo>
                      <a:pt x="98" y="39"/>
                      <a:pt x="98" y="39"/>
                      <a:pt x="98" y="39"/>
                    </a:cubicBezTo>
                    <a:cubicBezTo>
                      <a:pt x="98" y="38"/>
                      <a:pt x="98" y="38"/>
                      <a:pt x="98" y="38"/>
                    </a:cubicBezTo>
                    <a:cubicBezTo>
                      <a:pt x="98" y="37"/>
                      <a:pt x="98" y="36"/>
                      <a:pt x="97" y="35"/>
                    </a:cubicBezTo>
                    <a:cubicBezTo>
                      <a:pt x="97" y="34"/>
                      <a:pt x="97" y="34"/>
                      <a:pt x="97" y="34"/>
                    </a:cubicBezTo>
                    <a:cubicBezTo>
                      <a:pt x="97" y="33"/>
                      <a:pt x="97" y="32"/>
                      <a:pt x="97" y="31"/>
                    </a:cubicBezTo>
                    <a:cubicBezTo>
                      <a:pt x="96" y="30"/>
                      <a:pt x="96" y="30"/>
                      <a:pt x="96" y="30"/>
                    </a:cubicBezTo>
                    <a:cubicBezTo>
                      <a:pt x="96" y="29"/>
                      <a:pt x="96" y="28"/>
                      <a:pt x="96" y="27"/>
                    </a:cubicBezTo>
                    <a:cubicBezTo>
                      <a:pt x="96" y="26"/>
                      <a:pt x="96" y="26"/>
                      <a:pt x="96" y="26"/>
                    </a:cubicBezTo>
                    <a:cubicBezTo>
                      <a:pt x="95" y="24"/>
                      <a:pt x="95" y="23"/>
                      <a:pt x="94" y="22"/>
                    </a:cubicBezTo>
                    <a:cubicBezTo>
                      <a:pt x="94" y="21"/>
                      <a:pt x="94" y="21"/>
                      <a:pt x="94" y="21"/>
                    </a:cubicBezTo>
                    <a:cubicBezTo>
                      <a:pt x="94" y="20"/>
                      <a:pt x="93" y="19"/>
                      <a:pt x="93" y="18"/>
                    </a:cubicBezTo>
                    <a:cubicBezTo>
                      <a:pt x="91" y="15"/>
                      <a:pt x="91" y="15"/>
                      <a:pt x="91" y="15"/>
                    </a:cubicBezTo>
                    <a:lnTo>
                      <a:pt x="82" y="36"/>
                    </a:lnTo>
                    <a:close/>
                    <a:moveTo>
                      <a:pt x="83" y="14"/>
                    </a:moveTo>
                    <a:cubicBezTo>
                      <a:pt x="82" y="14"/>
                      <a:pt x="81" y="14"/>
                      <a:pt x="80" y="15"/>
                    </a:cubicBezTo>
                    <a:cubicBezTo>
                      <a:pt x="79" y="15"/>
                      <a:pt x="79" y="15"/>
                      <a:pt x="79" y="15"/>
                    </a:cubicBezTo>
                    <a:cubicBezTo>
                      <a:pt x="78" y="15"/>
                      <a:pt x="77" y="16"/>
                      <a:pt x="75" y="16"/>
                    </a:cubicBezTo>
                    <a:cubicBezTo>
                      <a:pt x="74" y="17"/>
                      <a:pt x="74" y="17"/>
                      <a:pt x="74" y="17"/>
                    </a:cubicBezTo>
                    <a:cubicBezTo>
                      <a:pt x="73" y="17"/>
                      <a:pt x="73" y="18"/>
                      <a:pt x="72" y="18"/>
                    </a:cubicBezTo>
                    <a:cubicBezTo>
                      <a:pt x="70" y="19"/>
                      <a:pt x="70" y="19"/>
                      <a:pt x="70" y="19"/>
                    </a:cubicBezTo>
                    <a:cubicBezTo>
                      <a:pt x="70" y="19"/>
                      <a:pt x="69" y="20"/>
                      <a:pt x="68" y="20"/>
                    </a:cubicBezTo>
                    <a:cubicBezTo>
                      <a:pt x="68" y="20"/>
                      <a:pt x="67" y="21"/>
                      <a:pt x="67" y="21"/>
                    </a:cubicBezTo>
                    <a:cubicBezTo>
                      <a:pt x="66" y="22"/>
                      <a:pt x="65" y="22"/>
                      <a:pt x="65" y="23"/>
                    </a:cubicBezTo>
                    <a:cubicBezTo>
                      <a:pt x="63" y="24"/>
                      <a:pt x="63" y="24"/>
                      <a:pt x="63" y="24"/>
                    </a:cubicBezTo>
                    <a:cubicBezTo>
                      <a:pt x="63" y="24"/>
                      <a:pt x="63" y="24"/>
                      <a:pt x="63" y="24"/>
                    </a:cubicBezTo>
                    <a:cubicBezTo>
                      <a:pt x="64" y="26"/>
                      <a:pt x="64" y="26"/>
                      <a:pt x="64" y="26"/>
                    </a:cubicBezTo>
                    <a:cubicBezTo>
                      <a:pt x="65" y="26"/>
                      <a:pt x="66" y="27"/>
                      <a:pt x="67" y="28"/>
                    </a:cubicBezTo>
                    <a:cubicBezTo>
                      <a:pt x="67" y="28"/>
                      <a:pt x="67" y="28"/>
                      <a:pt x="67" y="28"/>
                    </a:cubicBezTo>
                    <a:cubicBezTo>
                      <a:pt x="68" y="28"/>
                      <a:pt x="68" y="29"/>
                      <a:pt x="69" y="29"/>
                    </a:cubicBezTo>
                    <a:cubicBezTo>
                      <a:pt x="69" y="29"/>
                      <a:pt x="70" y="30"/>
                      <a:pt x="71" y="31"/>
                    </a:cubicBezTo>
                    <a:cubicBezTo>
                      <a:pt x="72" y="31"/>
                      <a:pt x="72" y="31"/>
                      <a:pt x="72" y="31"/>
                    </a:cubicBezTo>
                    <a:cubicBezTo>
                      <a:pt x="73" y="32"/>
                      <a:pt x="73" y="32"/>
                      <a:pt x="73" y="32"/>
                    </a:cubicBezTo>
                    <a:cubicBezTo>
                      <a:pt x="74" y="33"/>
                      <a:pt x="74" y="33"/>
                      <a:pt x="74" y="33"/>
                    </a:cubicBezTo>
                    <a:cubicBezTo>
                      <a:pt x="75" y="33"/>
                      <a:pt x="76" y="34"/>
                      <a:pt x="76" y="34"/>
                    </a:cubicBezTo>
                    <a:cubicBezTo>
                      <a:pt x="76" y="33"/>
                      <a:pt x="76" y="33"/>
                      <a:pt x="76" y="33"/>
                    </a:cubicBezTo>
                    <a:cubicBezTo>
                      <a:pt x="86" y="13"/>
                      <a:pt x="86" y="13"/>
                      <a:pt x="86" y="13"/>
                    </a:cubicBezTo>
                    <a:lnTo>
                      <a:pt x="83" y="14"/>
                    </a:lnTo>
                    <a:close/>
                    <a:moveTo>
                      <a:pt x="66" y="6"/>
                    </a:moveTo>
                    <a:cubicBezTo>
                      <a:pt x="61" y="6"/>
                      <a:pt x="56" y="7"/>
                      <a:pt x="52" y="8"/>
                    </a:cubicBezTo>
                    <a:cubicBezTo>
                      <a:pt x="51" y="8"/>
                      <a:pt x="51" y="8"/>
                      <a:pt x="51" y="8"/>
                    </a:cubicBezTo>
                    <a:cubicBezTo>
                      <a:pt x="52" y="9"/>
                      <a:pt x="52" y="9"/>
                      <a:pt x="52" y="9"/>
                    </a:cubicBezTo>
                    <a:cubicBezTo>
                      <a:pt x="52" y="9"/>
                      <a:pt x="52" y="10"/>
                      <a:pt x="53" y="11"/>
                    </a:cubicBezTo>
                    <a:cubicBezTo>
                      <a:pt x="53" y="11"/>
                      <a:pt x="53" y="11"/>
                      <a:pt x="53" y="11"/>
                    </a:cubicBezTo>
                    <a:cubicBezTo>
                      <a:pt x="53" y="12"/>
                      <a:pt x="54" y="13"/>
                      <a:pt x="54" y="14"/>
                    </a:cubicBezTo>
                    <a:cubicBezTo>
                      <a:pt x="55" y="14"/>
                      <a:pt x="55" y="14"/>
                      <a:pt x="55" y="14"/>
                    </a:cubicBezTo>
                    <a:cubicBezTo>
                      <a:pt x="55" y="15"/>
                      <a:pt x="56" y="16"/>
                      <a:pt x="56" y="16"/>
                    </a:cubicBezTo>
                    <a:cubicBezTo>
                      <a:pt x="57" y="17"/>
                      <a:pt x="57" y="17"/>
                      <a:pt x="57" y="17"/>
                    </a:cubicBezTo>
                    <a:cubicBezTo>
                      <a:pt x="57" y="18"/>
                      <a:pt x="58" y="18"/>
                      <a:pt x="58" y="19"/>
                    </a:cubicBezTo>
                    <a:cubicBezTo>
                      <a:pt x="59" y="19"/>
                      <a:pt x="59" y="19"/>
                      <a:pt x="59" y="19"/>
                    </a:cubicBezTo>
                    <a:cubicBezTo>
                      <a:pt x="61" y="18"/>
                      <a:pt x="61" y="18"/>
                      <a:pt x="61" y="18"/>
                    </a:cubicBezTo>
                    <a:cubicBezTo>
                      <a:pt x="62" y="17"/>
                      <a:pt x="62" y="17"/>
                      <a:pt x="62" y="17"/>
                    </a:cubicBezTo>
                    <a:cubicBezTo>
                      <a:pt x="62" y="17"/>
                      <a:pt x="64" y="16"/>
                      <a:pt x="64" y="16"/>
                    </a:cubicBezTo>
                    <a:cubicBezTo>
                      <a:pt x="65" y="15"/>
                      <a:pt x="66" y="14"/>
                      <a:pt x="66" y="14"/>
                    </a:cubicBezTo>
                    <a:cubicBezTo>
                      <a:pt x="67" y="14"/>
                      <a:pt x="68" y="13"/>
                      <a:pt x="69" y="13"/>
                    </a:cubicBezTo>
                    <a:cubicBezTo>
                      <a:pt x="69" y="13"/>
                      <a:pt x="70" y="12"/>
                      <a:pt x="71" y="12"/>
                    </a:cubicBezTo>
                    <a:cubicBezTo>
                      <a:pt x="71" y="12"/>
                      <a:pt x="73" y="11"/>
                      <a:pt x="73" y="11"/>
                    </a:cubicBezTo>
                    <a:cubicBezTo>
                      <a:pt x="74" y="10"/>
                      <a:pt x="74" y="10"/>
                      <a:pt x="74" y="10"/>
                    </a:cubicBezTo>
                    <a:cubicBezTo>
                      <a:pt x="75" y="10"/>
                      <a:pt x="75" y="10"/>
                      <a:pt x="76" y="10"/>
                    </a:cubicBezTo>
                    <a:cubicBezTo>
                      <a:pt x="77" y="9"/>
                      <a:pt x="77" y="9"/>
                      <a:pt x="77" y="9"/>
                    </a:cubicBezTo>
                    <a:cubicBezTo>
                      <a:pt x="78" y="9"/>
                      <a:pt x="78" y="9"/>
                      <a:pt x="79" y="8"/>
                    </a:cubicBezTo>
                    <a:cubicBezTo>
                      <a:pt x="80" y="8"/>
                      <a:pt x="80" y="8"/>
                      <a:pt x="80" y="8"/>
                    </a:cubicBezTo>
                    <a:cubicBezTo>
                      <a:pt x="79" y="8"/>
                      <a:pt x="79" y="8"/>
                      <a:pt x="79" y="8"/>
                    </a:cubicBezTo>
                    <a:cubicBezTo>
                      <a:pt x="75" y="7"/>
                      <a:pt x="70" y="6"/>
                      <a:pt x="66" y="6"/>
                    </a:cubicBezTo>
                    <a:close/>
                  </a:path>
                </a:pathLst>
              </a:custGeom>
              <a:grpFill/>
              <a:ln w="9525">
                <a:solidFill>
                  <a:srgbClr val="C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nvGrpSpPr>
            <p:cNvPr id="22" name="组合 21"/>
            <p:cNvGrpSpPr/>
            <p:nvPr/>
          </p:nvGrpSpPr>
          <p:grpSpPr>
            <a:xfrm>
              <a:off x="4646043" y="1754775"/>
              <a:ext cx="2145849" cy="1312481"/>
              <a:chOff x="1475745" y="1430924"/>
              <a:chExt cx="2145848" cy="1312481"/>
            </a:xfrm>
            <a:grpFill/>
          </p:grpSpPr>
          <p:sp>
            <p:nvSpPr>
              <p:cNvPr id="23" name="文本框 16"/>
              <p:cNvSpPr txBox="1"/>
              <p:nvPr/>
            </p:nvSpPr>
            <p:spPr>
              <a:xfrm>
                <a:off x="1475745" y="1430924"/>
                <a:ext cx="1339605" cy="446535"/>
              </a:xfrm>
              <a:prstGeom prst="rect">
                <a:avLst/>
              </a:prstGeom>
              <a:grpFill/>
              <a:ln>
                <a:noFill/>
              </a:ln>
            </p:spPr>
            <p:txBody>
              <a:bodyPr wrap="none" rtlCol="0">
                <a:spAutoFit/>
              </a:bodyPr>
              <a:lstStyle/>
              <a:p>
                <a:r>
                  <a:rPr lang="zh-CN" altLang="en-US" dirty="0">
                    <a:solidFill>
                      <a:schemeClr val="bg1">
                        <a:lumMod val="50000"/>
                      </a:schemeClr>
                    </a:solidFill>
                    <a:latin typeface="微软雅黑 Light" panose="020B0502040204020203" pitchFamily="34" charset="-122"/>
                    <a:ea typeface="微软雅黑 Light" panose="020B0502040204020203" pitchFamily="34" charset="-122"/>
                  </a:rPr>
                  <a:t>文字内容</a:t>
                </a:r>
              </a:p>
            </p:txBody>
          </p:sp>
          <p:sp>
            <p:nvSpPr>
              <p:cNvPr id="24" name="文本框 17"/>
              <p:cNvSpPr txBox="1"/>
              <p:nvPr/>
            </p:nvSpPr>
            <p:spPr>
              <a:xfrm>
                <a:off x="1475745" y="1738701"/>
                <a:ext cx="2145848" cy="1004704"/>
              </a:xfrm>
              <a:prstGeom prst="rect">
                <a:avLst/>
              </a:prstGeom>
              <a:grpFill/>
              <a:ln>
                <a:noFill/>
              </a:ln>
            </p:spPr>
            <p:txBody>
              <a:bodyPr wrap="none" rtlCol="0">
                <a:spAutoFit/>
              </a:bodyPr>
              <a:lstStyle/>
              <a:p>
                <a:r>
                  <a:rPr lang="en-US" altLang="zh-CN" sz="4800" dirty="0">
                    <a:solidFill>
                      <a:schemeClr val="bg1">
                        <a:lumMod val="50000"/>
                      </a:schemeClr>
                    </a:solidFill>
                    <a:latin typeface="微软雅黑 Light" panose="020B0502040204020203" pitchFamily="34" charset="-122"/>
                    <a:ea typeface="微软雅黑 Light" panose="020B0502040204020203" pitchFamily="34" charset="-122"/>
                  </a:rPr>
                  <a:t>9,234</a:t>
                </a:r>
                <a:endParaRPr lang="zh-CN" altLang="en-US" sz="4800" dirty="0">
                  <a:solidFill>
                    <a:schemeClr val="bg1">
                      <a:lumMod val="50000"/>
                    </a:schemeClr>
                  </a:solidFill>
                  <a:latin typeface="微软雅黑 Light" panose="020B0502040204020203" pitchFamily="34" charset="-122"/>
                  <a:ea typeface="微软雅黑 Light" panose="020B0502040204020203" pitchFamily="34" charset="-122"/>
                </a:endParaRPr>
              </a:p>
            </p:txBody>
          </p:sp>
        </p:grpSp>
      </p:grpSp>
      <p:grpSp>
        <p:nvGrpSpPr>
          <p:cNvPr id="28" name="组合 27"/>
          <p:cNvGrpSpPr/>
          <p:nvPr/>
        </p:nvGrpSpPr>
        <p:grpSpPr>
          <a:xfrm>
            <a:off x="8192777" y="2345924"/>
            <a:ext cx="3486879" cy="1701688"/>
            <a:chOff x="-218499" y="4189095"/>
            <a:chExt cx="4215758" cy="2057400"/>
          </a:xfrm>
          <a:noFill/>
        </p:grpSpPr>
        <p:grpSp>
          <p:nvGrpSpPr>
            <p:cNvPr id="29" name="组合 28"/>
            <p:cNvGrpSpPr/>
            <p:nvPr/>
          </p:nvGrpSpPr>
          <p:grpSpPr>
            <a:xfrm>
              <a:off x="-218499" y="4189095"/>
              <a:ext cx="4215758" cy="2057400"/>
              <a:chOff x="213368" y="3865245"/>
              <a:chExt cx="4215757" cy="2057400"/>
            </a:xfrm>
            <a:grpFill/>
          </p:grpSpPr>
          <p:sp>
            <p:nvSpPr>
              <p:cNvPr id="33" name="圆角矩形 53"/>
              <p:cNvSpPr/>
              <p:nvPr/>
            </p:nvSpPr>
            <p:spPr>
              <a:xfrm>
                <a:off x="213368" y="3865245"/>
                <a:ext cx="4215757" cy="2057400"/>
              </a:xfrm>
              <a:prstGeom prst="roundRect">
                <a:avLst>
                  <a:gd name="adj" fmla="val 4167"/>
                </a:avLst>
              </a:prstGeom>
              <a:grpFill/>
              <a:ln>
                <a:solidFill>
                  <a:srgbClr val="C00000"/>
                </a:solidFill>
              </a:ln>
              <a:effectLst>
                <a:outerShdw blurRad="12700" dist="12700" dir="54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endParaRPr>
              </a:p>
            </p:txBody>
          </p:sp>
          <p:sp>
            <p:nvSpPr>
              <p:cNvPr id="34" name="圆角矩形 54"/>
              <p:cNvSpPr/>
              <p:nvPr/>
            </p:nvSpPr>
            <p:spPr>
              <a:xfrm>
                <a:off x="2578894" y="4083130"/>
                <a:ext cx="1621631" cy="1621631"/>
              </a:xfrm>
              <a:prstGeom prst="roundRect">
                <a:avLst>
                  <a:gd name="adj" fmla="val 4332"/>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endParaRPr>
              </a:p>
            </p:txBody>
          </p:sp>
          <p:sp>
            <p:nvSpPr>
              <p:cNvPr id="35" name="Freeform 5"/>
              <p:cNvSpPr>
                <a:spLocks noEditPoints="1"/>
              </p:cNvSpPr>
              <p:nvPr/>
            </p:nvSpPr>
            <p:spPr bwMode="auto">
              <a:xfrm>
                <a:off x="2947613" y="4468995"/>
                <a:ext cx="884192" cy="849900"/>
              </a:xfrm>
              <a:custGeom>
                <a:avLst/>
                <a:gdLst>
                  <a:gd name="T0" fmla="*/ 290 w 361"/>
                  <a:gd name="T1" fmla="*/ 347 h 347"/>
                  <a:gd name="T2" fmla="*/ 179 w 361"/>
                  <a:gd name="T3" fmla="*/ 285 h 347"/>
                  <a:gd name="T4" fmla="*/ 65 w 361"/>
                  <a:gd name="T5" fmla="*/ 345 h 347"/>
                  <a:gd name="T6" fmla="*/ 89 w 361"/>
                  <a:gd name="T7" fmla="*/ 220 h 347"/>
                  <a:gd name="T8" fmla="*/ 0 w 361"/>
                  <a:gd name="T9" fmla="*/ 130 h 347"/>
                  <a:gd name="T10" fmla="*/ 125 w 361"/>
                  <a:gd name="T11" fmla="*/ 114 h 347"/>
                  <a:gd name="T12" fmla="*/ 182 w 361"/>
                  <a:gd name="T13" fmla="*/ 0 h 347"/>
                  <a:gd name="T14" fmla="*/ 236 w 361"/>
                  <a:gd name="T15" fmla="*/ 114 h 347"/>
                  <a:gd name="T16" fmla="*/ 361 w 361"/>
                  <a:gd name="T17" fmla="*/ 133 h 347"/>
                  <a:gd name="T18" fmla="*/ 271 w 361"/>
                  <a:gd name="T19" fmla="*/ 220 h 347"/>
                  <a:gd name="T20" fmla="*/ 290 w 361"/>
                  <a:gd name="T21" fmla="*/ 347 h 347"/>
                  <a:gd name="T22" fmla="*/ 179 w 361"/>
                  <a:gd name="T23" fmla="*/ 263 h 347"/>
                  <a:gd name="T24" fmla="*/ 263 w 361"/>
                  <a:gd name="T25" fmla="*/ 307 h 347"/>
                  <a:gd name="T26" fmla="*/ 247 w 361"/>
                  <a:gd name="T27" fmla="*/ 215 h 347"/>
                  <a:gd name="T28" fmla="*/ 317 w 361"/>
                  <a:gd name="T29" fmla="*/ 147 h 347"/>
                  <a:gd name="T30" fmla="*/ 222 w 361"/>
                  <a:gd name="T31" fmla="*/ 133 h 347"/>
                  <a:gd name="T32" fmla="*/ 182 w 361"/>
                  <a:gd name="T33" fmla="*/ 46 h 347"/>
                  <a:gd name="T34" fmla="*/ 138 w 361"/>
                  <a:gd name="T35" fmla="*/ 133 h 347"/>
                  <a:gd name="T36" fmla="*/ 43 w 361"/>
                  <a:gd name="T37" fmla="*/ 144 h 347"/>
                  <a:gd name="T38" fmla="*/ 111 w 361"/>
                  <a:gd name="T39" fmla="*/ 212 h 347"/>
                  <a:gd name="T40" fmla="*/ 95 w 361"/>
                  <a:gd name="T41" fmla="*/ 307 h 347"/>
                  <a:gd name="T42" fmla="*/ 179 w 361"/>
                  <a:gd name="T43" fmla="*/ 263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1" h="347">
                    <a:moveTo>
                      <a:pt x="290" y="347"/>
                    </a:moveTo>
                    <a:lnTo>
                      <a:pt x="179" y="285"/>
                    </a:lnTo>
                    <a:lnTo>
                      <a:pt x="65" y="345"/>
                    </a:lnTo>
                    <a:lnTo>
                      <a:pt x="89" y="220"/>
                    </a:lnTo>
                    <a:lnTo>
                      <a:pt x="0" y="130"/>
                    </a:lnTo>
                    <a:lnTo>
                      <a:pt x="125" y="114"/>
                    </a:lnTo>
                    <a:lnTo>
                      <a:pt x="182" y="0"/>
                    </a:lnTo>
                    <a:lnTo>
                      <a:pt x="236" y="114"/>
                    </a:lnTo>
                    <a:lnTo>
                      <a:pt x="361" y="133"/>
                    </a:lnTo>
                    <a:lnTo>
                      <a:pt x="271" y="220"/>
                    </a:lnTo>
                    <a:lnTo>
                      <a:pt x="290" y="347"/>
                    </a:lnTo>
                    <a:close/>
                    <a:moveTo>
                      <a:pt x="179" y="263"/>
                    </a:moveTo>
                    <a:lnTo>
                      <a:pt x="263" y="307"/>
                    </a:lnTo>
                    <a:lnTo>
                      <a:pt x="247" y="215"/>
                    </a:lnTo>
                    <a:lnTo>
                      <a:pt x="317" y="147"/>
                    </a:lnTo>
                    <a:lnTo>
                      <a:pt x="222" y="133"/>
                    </a:lnTo>
                    <a:lnTo>
                      <a:pt x="182" y="46"/>
                    </a:lnTo>
                    <a:lnTo>
                      <a:pt x="138" y="133"/>
                    </a:lnTo>
                    <a:lnTo>
                      <a:pt x="43" y="144"/>
                    </a:lnTo>
                    <a:lnTo>
                      <a:pt x="111" y="212"/>
                    </a:lnTo>
                    <a:lnTo>
                      <a:pt x="95" y="307"/>
                    </a:lnTo>
                    <a:lnTo>
                      <a:pt x="179" y="263"/>
                    </a:lnTo>
                    <a:close/>
                  </a:path>
                </a:pathLst>
              </a:custGeom>
              <a:grpFill/>
              <a:ln w="9525">
                <a:solidFill>
                  <a:srgbClr val="C00000"/>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grpSp>
          <p:nvGrpSpPr>
            <p:cNvPr id="30" name="组合 29"/>
            <p:cNvGrpSpPr/>
            <p:nvPr/>
          </p:nvGrpSpPr>
          <p:grpSpPr>
            <a:xfrm>
              <a:off x="15821" y="4647276"/>
              <a:ext cx="1531477" cy="1312481"/>
              <a:chOff x="1539821" y="1430924"/>
              <a:chExt cx="1531477" cy="1312481"/>
            </a:xfrm>
            <a:grpFill/>
          </p:grpSpPr>
          <p:sp>
            <p:nvSpPr>
              <p:cNvPr id="31" name="文本框 24"/>
              <p:cNvSpPr txBox="1"/>
              <p:nvPr/>
            </p:nvSpPr>
            <p:spPr>
              <a:xfrm>
                <a:off x="1539821" y="1430924"/>
                <a:ext cx="1339605" cy="446535"/>
              </a:xfrm>
              <a:prstGeom prst="rect">
                <a:avLst/>
              </a:prstGeom>
              <a:grpFill/>
              <a:ln>
                <a:noFill/>
              </a:ln>
            </p:spPr>
            <p:txBody>
              <a:bodyPr wrap="none" rtlCol="0">
                <a:spAutoFit/>
              </a:bodyPr>
              <a:lstStyle/>
              <a:p>
                <a:r>
                  <a:rPr lang="zh-CN" altLang="en-US" dirty="0">
                    <a:solidFill>
                      <a:schemeClr val="bg1">
                        <a:lumMod val="50000"/>
                      </a:schemeClr>
                    </a:solidFill>
                    <a:latin typeface="微软雅黑 Light" panose="020B0502040204020203" pitchFamily="34" charset="-122"/>
                    <a:ea typeface="微软雅黑 Light" panose="020B0502040204020203" pitchFamily="34" charset="-122"/>
                  </a:rPr>
                  <a:t>文字内容</a:t>
                </a:r>
              </a:p>
            </p:txBody>
          </p:sp>
          <p:sp>
            <p:nvSpPr>
              <p:cNvPr id="32" name="文本框 25"/>
              <p:cNvSpPr txBox="1"/>
              <p:nvPr/>
            </p:nvSpPr>
            <p:spPr>
              <a:xfrm>
                <a:off x="1539822" y="1738701"/>
                <a:ext cx="1531476" cy="1004704"/>
              </a:xfrm>
              <a:prstGeom prst="rect">
                <a:avLst/>
              </a:prstGeom>
              <a:grpFill/>
              <a:ln>
                <a:noFill/>
              </a:ln>
            </p:spPr>
            <p:txBody>
              <a:bodyPr wrap="none" rtlCol="0">
                <a:spAutoFit/>
              </a:bodyPr>
              <a:lstStyle/>
              <a:p>
                <a:r>
                  <a:rPr lang="en-US" altLang="zh-CN" sz="4800" dirty="0">
                    <a:solidFill>
                      <a:schemeClr val="bg1">
                        <a:lumMod val="50000"/>
                      </a:schemeClr>
                    </a:solidFill>
                    <a:latin typeface="微软雅黑 Light" panose="020B0502040204020203" pitchFamily="34" charset="-122"/>
                    <a:ea typeface="微软雅黑 Light" panose="020B0502040204020203" pitchFamily="34" charset="-122"/>
                  </a:rPr>
                  <a:t>293</a:t>
                </a:r>
                <a:endParaRPr lang="zh-CN" altLang="en-US" sz="4800" dirty="0">
                  <a:solidFill>
                    <a:schemeClr val="bg1">
                      <a:lumMod val="50000"/>
                    </a:schemeClr>
                  </a:solidFill>
                  <a:latin typeface="微软雅黑 Light" panose="020B0502040204020203" pitchFamily="34" charset="-122"/>
                  <a:ea typeface="微软雅黑 Light" panose="020B0502040204020203" pitchFamily="34" charset="-122"/>
                </a:endParaRPr>
              </a:p>
            </p:txBody>
          </p:sp>
        </p:grpSp>
      </p:grpSp>
      <p:sp>
        <p:nvSpPr>
          <p:cNvPr id="36" name="矩形 35"/>
          <p:cNvSpPr/>
          <p:nvPr/>
        </p:nvSpPr>
        <p:spPr>
          <a:xfrm>
            <a:off x="760547" y="4410839"/>
            <a:ext cx="3107326" cy="1212640"/>
          </a:xfrm>
          <a:prstGeom prst="rect">
            <a:avLst/>
          </a:prstGeom>
        </p:spPr>
        <p:txBody>
          <a:bodyPr wrap="square">
            <a:spAutoFit/>
          </a:bodyPr>
          <a:lstStyle/>
          <a:p>
            <a:pPr algn="ctr">
              <a:lnSpc>
                <a:spcPct val="130000"/>
              </a:lnSpc>
            </a:pP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　</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那很容易出危险吧，</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我说，</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某处有一口深井，却又无人知道它的具体位置，是吧？一旦有人掉入，岂不没得救了？</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37" name="矩形 36"/>
          <p:cNvSpPr/>
          <p:nvPr/>
        </p:nvSpPr>
        <p:spPr>
          <a:xfrm>
            <a:off x="4570501" y="4410839"/>
            <a:ext cx="3108724" cy="1212640"/>
          </a:xfrm>
          <a:prstGeom prst="rect">
            <a:avLst/>
          </a:prstGeom>
        </p:spPr>
        <p:txBody>
          <a:bodyPr wrap="square">
            <a:spAutoFit/>
          </a:bodyPr>
          <a:lstStyle/>
          <a:p>
            <a:pPr algn="ctr">
              <a:lnSpc>
                <a:spcPct val="130000"/>
              </a:lnSpc>
            </a:pP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当然算不得好死。</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她用手拂去外套上沾的草穗，</a:t>
            </a:r>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要是直接摔折脖颈，当即死了倒也罢。可要是不巧只摔断腿脚没死成可怎么办呢？</a:t>
            </a:r>
          </a:p>
        </p:txBody>
      </p:sp>
      <p:sp>
        <p:nvSpPr>
          <p:cNvPr id="38" name="矩形 37"/>
          <p:cNvSpPr/>
          <p:nvPr/>
        </p:nvSpPr>
        <p:spPr>
          <a:xfrm>
            <a:off x="8381853" y="4410839"/>
            <a:ext cx="3108726" cy="1212640"/>
          </a:xfrm>
          <a:prstGeom prst="rect">
            <a:avLst/>
          </a:prstGeom>
          <a:solidFill>
            <a:srgbClr val="F1F1F1">
              <a:alpha val="52000"/>
            </a:srgbClr>
          </a:solidFill>
        </p:spPr>
        <p:txBody>
          <a:bodyPr wrap="square" rtlCol="0">
            <a:spAutoFit/>
          </a:bodyPr>
          <a:lstStyle/>
          <a:p>
            <a:pPr algn="ctr">
              <a:lnSpc>
                <a:spcPct val="130000"/>
              </a:lnSpc>
            </a:pP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再大声呼喊也没人听见，更没人发现，周围触目皆是爬来爬去的蜥蜴蜘蛛什么的。这么着，那里一堆一块地到处是死人的白骨，阴惨惨湿漉漉的。</a:t>
            </a:r>
          </a:p>
        </p:txBody>
      </p:sp>
    </p:spTree>
    <p:extLst>
      <p:ext uri="{BB962C8B-B14F-4D97-AF65-F5344CB8AC3E}">
        <p14:creationId xmlns:p14="http://schemas.microsoft.com/office/powerpoint/2010/main" val="2666363531"/>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7"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250" fill="hold"/>
                                        <p:tgtEl>
                                          <p:spTgt spid="7"/>
                                        </p:tgtEl>
                                        <p:attrNameLst>
                                          <p:attrName>ppt_w</p:attrName>
                                        </p:attrNameLst>
                                      </p:cBhvr>
                                      <p:tavLst>
                                        <p:tav tm="0">
                                          <p:val>
                                            <p:fltVal val="0"/>
                                          </p:val>
                                        </p:tav>
                                        <p:tav tm="100000">
                                          <p:val>
                                            <p:strVal val="#ppt_w"/>
                                          </p:val>
                                        </p:tav>
                                      </p:tavLst>
                                    </p:anim>
                                    <p:anim calcmode="lin" valueType="num">
                                      <p:cBhvr>
                                        <p:cTn id="12" dur="250" fill="hold"/>
                                        <p:tgtEl>
                                          <p:spTgt spid="7"/>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100"/>
                                  </p:stCondLst>
                                  <p:childTnLst>
                                    <p:set>
                                      <p:cBhvr>
                                        <p:cTn id="14" dur="1" fill="hold">
                                          <p:stCondLst>
                                            <p:cond delay="0"/>
                                          </p:stCondLst>
                                        </p:cTn>
                                        <p:tgtEl>
                                          <p:spTgt spid="20"/>
                                        </p:tgtEl>
                                        <p:attrNameLst>
                                          <p:attrName>style.visibility</p:attrName>
                                        </p:attrNameLst>
                                      </p:cBhvr>
                                      <p:to>
                                        <p:strVal val="visible"/>
                                      </p:to>
                                    </p:set>
                                    <p:anim calcmode="lin" valueType="num">
                                      <p:cBhvr>
                                        <p:cTn id="15" dur="250" fill="hold"/>
                                        <p:tgtEl>
                                          <p:spTgt spid="20"/>
                                        </p:tgtEl>
                                        <p:attrNameLst>
                                          <p:attrName>ppt_w</p:attrName>
                                        </p:attrNameLst>
                                      </p:cBhvr>
                                      <p:tavLst>
                                        <p:tav tm="0">
                                          <p:val>
                                            <p:fltVal val="0"/>
                                          </p:val>
                                        </p:tav>
                                        <p:tav tm="100000">
                                          <p:val>
                                            <p:strVal val="#ppt_w"/>
                                          </p:val>
                                        </p:tav>
                                      </p:tavLst>
                                    </p:anim>
                                    <p:anim calcmode="lin" valueType="num">
                                      <p:cBhvr>
                                        <p:cTn id="16" dur="250" fill="hold"/>
                                        <p:tgtEl>
                                          <p:spTgt spid="20"/>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200"/>
                                  </p:stCondLst>
                                  <p:childTnLst>
                                    <p:set>
                                      <p:cBhvr>
                                        <p:cTn id="18" dur="1" fill="hold">
                                          <p:stCondLst>
                                            <p:cond delay="0"/>
                                          </p:stCondLst>
                                        </p:cTn>
                                        <p:tgtEl>
                                          <p:spTgt spid="28"/>
                                        </p:tgtEl>
                                        <p:attrNameLst>
                                          <p:attrName>style.visibility</p:attrName>
                                        </p:attrNameLst>
                                      </p:cBhvr>
                                      <p:to>
                                        <p:strVal val="visible"/>
                                      </p:to>
                                    </p:set>
                                    <p:anim calcmode="lin" valueType="num">
                                      <p:cBhvr>
                                        <p:cTn id="19" dur="250" fill="hold"/>
                                        <p:tgtEl>
                                          <p:spTgt spid="28"/>
                                        </p:tgtEl>
                                        <p:attrNameLst>
                                          <p:attrName>ppt_w</p:attrName>
                                        </p:attrNameLst>
                                      </p:cBhvr>
                                      <p:tavLst>
                                        <p:tav tm="0">
                                          <p:val>
                                            <p:fltVal val="0"/>
                                          </p:val>
                                        </p:tav>
                                        <p:tav tm="100000">
                                          <p:val>
                                            <p:strVal val="#ppt_w"/>
                                          </p:val>
                                        </p:tav>
                                      </p:tavLst>
                                    </p:anim>
                                    <p:anim calcmode="lin" valueType="num">
                                      <p:cBhvr>
                                        <p:cTn id="20" dur="250" fill="hold"/>
                                        <p:tgtEl>
                                          <p:spTgt spid="28"/>
                                        </p:tgtEl>
                                        <p:attrNameLst>
                                          <p:attrName>ppt_h</p:attrName>
                                        </p:attrNameLst>
                                      </p:cBhvr>
                                      <p:tavLst>
                                        <p:tav tm="0">
                                          <p:val>
                                            <p:strVal val="#ppt_h"/>
                                          </p:val>
                                        </p:tav>
                                        <p:tav tm="100000">
                                          <p:val>
                                            <p:strVal val="#ppt_h"/>
                                          </p:val>
                                        </p:tav>
                                      </p:tavLst>
                                    </p:anim>
                                  </p:childTnLst>
                                </p:cTn>
                              </p:par>
                            </p:childTnLst>
                          </p:cTn>
                        </p:par>
                        <p:par>
                          <p:cTn id="21" fill="hold">
                            <p:stCondLst>
                              <p:cond delay="950"/>
                            </p:stCondLst>
                            <p:childTnLst>
                              <p:par>
                                <p:cTn id="22" presetID="12" presetClass="entr" presetSubtype="1"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500"/>
                                        <p:tgtEl>
                                          <p:spTgt spid="36"/>
                                        </p:tgtEl>
                                        <p:attrNameLst>
                                          <p:attrName>ppt_y</p:attrName>
                                        </p:attrNameLst>
                                      </p:cBhvr>
                                      <p:tavLst>
                                        <p:tav tm="0">
                                          <p:val>
                                            <p:strVal val="#ppt_y-#ppt_h*1.125000"/>
                                          </p:val>
                                        </p:tav>
                                        <p:tav tm="100000">
                                          <p:val>
                                            <p:strVal val="#ppt_y"/>
                                          </p:val>
                                        </p:tav>
                                      </p:tavLst>
                                    </p:anim>
                                    <p:animEffect transition="in" filter="wipe(down)">
                                      <p:cBhvr>
                                        <p:cTn id="25" dur="500"/>
                                        <p:tgtEl>
                                          <p:spTgt spid="36"/>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500"/>
                                        <p:tgtEl>
                                          <p:spTgt spid="37"/>
                                        </p:tgtEl>
                                        <p:attrNameLst>
                                          <p:attrName>ppt_y</p:attrName>
                                        </p:attrNameLst>
                                      </p:cBhvr>
                                      <p:tavLst>
                                        <p:tav tm="0">
                                          <p:val>
                                            <p:strVal val="#ppt_y-#ppt_h*1.125000"/>
                                          </p:val>
                                        </p:tav>
                                        <p:tav tm="100000">
                                          <p:val>
                                            <p:strVal val="#ppt_y"/>
                                          </p:val>
                                        </p:tav>
                                      </p:tavLst>
                                    </p:anim>
                                    <p:animEffect transition="in" filter="wipe(down)">
                                      <p:cBhvr>
                                        <p:cTn id="29" dur="500"/>
                                        <p:tgtEl>
                                          <p:spTgt spid="37"/>
                                        </p:tgtEl>
                                      </p:cBhvr>
                                    </p:animEffect>
                                  </p:childTnLst>
                                </p:cTn>
                              </p:par>
                              <p:par>
                                <p:cTn id="30" presetID="12" presetClass="entr" presetSubtype="1"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p:tgtEl>
                                          <p:spTgt spid="38"/>
                                        </p:tgtEl>
                                        <p:attrNameLst>
                                          <p:attrName>ppt_y</p:attrName>
                                        </p:attrNameLst>
                                      </p:cBhvr>
                                      <p:tavLst>
                                        <p:tav tm="0">
                                          <p:val>
                                            <p:strVal val="#ppt_y-#ppt_h*1.125000"/>
                                          </p:val>
                                        </p:tav>
                                        <p:tav tm="100000">
                                          <p:val>
                                            <p:strVal val="#ppt_y"/>
                                          </p:val>
                                        </p:tav>
                                      </p:tavLst>
                                    </p:anim>
                                    <p:animEffect transition="in" filter="wipe(down)">
                                      <p:cBhvr>
                                        <p:cTn id="3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1" name="图片 10"/>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val="0"/>
              </a:ext>
            </a:extLst>
          </a:blip>
          <a:stretch>
            <a:fillRect/>
          </a:stretch>
        </p:blipFill>
        <p:spPr>
          <a:xfrm>
            <a:off x="4892193" y="358249"/>
            <a:ext cx="2431426" cy="1399854"/>
          </a:xfrm>
          <a:prstGeom prst="rect">
            <a:avLst/>
          </a:prstGeom>
        </p:spPr>
      </p:pic>
      <p:sp>
        <p:nvSpPr>
          <p:cNvPr id="12" name="TextBox 5"/>
          <p:cNvSpPr txBox="1"/>
          <p:nvPr/>
        </p:nvSpPr>
        <p:spPr>
          <a:xfrm>
            <a:off x="2223216" y="1842062"/>
            <a:ext cx="7754047" cy="1107996"/>
          </a:xfrm>
          <a:prstGeom prst="rect">
            <a:avLst/>
          </a:prstGeom>
          <a:noFill/>
        </p:spPr>
        <p:txBody>
          <a:bodyPr wrap="none" rtlCol="0">
            <a:spAutoFit/>
          </a:bodyPr>
          <a:lstStyle/>
          <a:p>
            <a:pPr algn="ctr" fontAlgn="base">
              <a:spcBef>
                <a:spcPct val="0"/>
              </a:spcBef>
              <a:spcAft>
                <a:spcPct val="0"/>
              </a:spcAft>
              <a:buFont typeface="Arial" pitchFamily="34" charset="0"/>
              <a:buNone/>
            </a:pPr>
            <a:r>
              <a:rPr lang="zh-CN" altLang="en-US" sz="6600" b="1" dirty="0">
                <a:solidFill>
                  <a:srgbClr val="C00000"/>
                </a:solidFill>
                <a:latin typeface="微软雅黑"/>
                <a:ea typeface="微软雅黑"/>
              </a:rPr>
              <a:t>谢谢您的观看指导</a:t>
            </a:r>
            <a:r>
              <a:rPr lang="en-US" altLang="zh-CN" sz="6600" b="1" dirty="0">
                <a:solidFill>
                  <a:srgbClr val="C00000"/>
                </a:solidFill>
                <a:latin typeface="微软雅黑"/>
                <a:ea typeface="微软雅黑"/>
              </a:rPr>
              <a:t>!</a:t>
            </a:r>
            <a:r>
              <a:rPr lang="zh-CN" altLang="en-US" sz="6600" b="1" dirty="0">
                <a:solidFill>
                  <a:srgbClr val="C00000"/>
                </a:solidFill>
                <a:latin typeface="微软雅黑"/>
                <a:ea typeface="微软雅黑"/>
              </a:rPr>
              <a:t> </a:t>
            </a:r>
          </a:p>
        </p:txBody>
      </p:sp>
      <p:sp>
        <p:nvSpPr>
          <p:cNvPr id="13" name="Freeform 9"/>
          <p:cNvSpPr>
            <a:spLocks noEditPoints="1"/>
          </p:cNvSpPr>
          <p:nvPr/>
        </p:nvSpPr>
        <p:spPr bwMode="auto">
          <a:xfrm>
            <a:off x="4528877" y="3727224"/>
            <a:ext cx="373115" cy="374683"/>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4D4D4D"/>
              </a:solidFill>
              <a:effectLst/>
              <a:uLnTx/>
              <a:uFillTx/>
              <a:latin typeface="Arial" pitchFamily="34" charset="0"/>
            </a:endParaRPr>
          </a:p>
        </p:txBody>
      </p:sp>
      <p:sp>
        <p:nvSpPr>
          <p:cNvPr id="14" name="Rectangle 4"/>
          <p:cNvSpPr txBox="1">
            <a:spLocks noChangeArrowheads="1"/>
          </p:cNvSpPr>
          <p:nvPr/>
        </p:nvSpPr>
        <p:spPr bwMode="auto">
          <a:xfrm>
            <a:off x="4901992" y="3727798"/>
            <a:ext cx="2845218" cy="348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fontAlgn="base">
              <a:spcBef>
                <a:spcPct val="0"/>
              </a:spcBef>
              <a:spcAft>
                <a:spcPct val="0"/>
              </a:spcAft>
            </a:pPr>
            <a:r>
              <a:rPr lang="zh-CN" altLang="en-US" sz="2600" b="0" dirty="0">
                <a:solidFill>
                  <a:srgbClr val="C00000"/>
                </a:solidFill>
                <a:latin typeface="Arial"/>
                <a:ea typeface="微软雅黑"/>
              </a:rPr>
              <a:t>汇报人：通用名</a:t>
            </a:r>
          </a:p>
        </p:txBody>
      </p:sp>
      <p:sp>
        <p:nvSpPr>
          <p:cNvPr id="15" name="TextBox 2"/>
          <p:cNvSpPr txBox="1"/>
          <p:nvPr/>
        </p:nvSpPr>
        <p:spPr>
          <a:xfrm>
            <a:off x="3011892" y="3026316"/>
            <a:ext cx="6176691" cy="400110"/>
          </a:xfrm>
          <a:prstGeom prst="rect">
            <a:avLst/>
          </a:prstGeom>
          <a:noFill/>
        </p:spPr>
        <p:txBody>
          <a:bodyPr wrap="none" rtlCol="0">
            <a:spAutoFit/>
          </a:bodyPr>
          <a:lstStyle/>
          <a:p>
            <a:pPr algn="ctr" fontAlgn="base">
              <a:spcBef>
                <a:spcPct val="0"/>
              </a:spcBef>
              <a:spcAft>
                <a:spcPct val="0"/>
              </a:spcAft>
              <a:buFont typeface="Arial" pitchFamily="34" charset="0"/>
              <a:buNone/>
            </a:pPr>
            <a:r>
              <a:rPr lang="zh-CN" altLang="en-US" sz="2000" dirty="0">
                <a:solidFill>
                  <a:srgbClr val="C00000"/>
                </a:solidFill>
                <a:latin typeface="微软雅黑"/>
                <a:ea typeface="微软雅黑"/>
              </a:rPr>
              <a:t>●模板显大气  ●内容贴实际  ●排版合规范  ●党建通用</a:t>
            </a:r>
          </a:p>
        </p:txBody>
      </p:sp>
      <p:grpSp>
        <p:nvGrpSpPr>
          <p:cNvPr id="24" name="组合 23"/>
          <p:cNvGrpSpPr/>
          <p:nvPr/>
        </p:nvGrpSpPr>
        <p:grpSpPr>
          <a:xfrm>
            <a:off x="9597628" y="124545"/>
            <a:ext cx="2249922" cy="1633558"/>
            <a:chOff x="6935916" y="343637"/>
            <a:chExt cx="1713877" cy="1135367"/>
          </a:xfrm>
        </p:grpSpPr>
        <p:pic>
          <p:nvPicPr>
            <p:cNvPr id="25" name="Picture 4" descr="C:\Users\Administrator\Desktop\线稿长城11.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15000"/>
                      </a14:imgEffect>
                    </a14:imgLayer>
                  </a14:imgProps>
                </a:ex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C:\Users\Administrator\Desktop\线稿长城11.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15000"/>
                      </a14:imgEffect>
                    </a14:imgLayer>
                  </a14:imgProps>
                </a:ex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pic>
        <p:nvPicPr>
          <p:cNvPr id="27" name="Picture 3" descr="F:\PPT加油\5. PS素材\四讲四有\烈士简约背景 可用\PPT尺寸.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9048" y="1"/>
            <a:ext cx="3671921" cy="14673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240425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750"/>
                                        <p:tgtEl>
                                          <p:spTgt spid="10"/>
                                        </p:tgtEl>
                                      </p:cBhvr>
                                    </p:animEffect>
                                  </p:childTnLst>
                                </p:cTn>
                              </p:par>
                            </p:childTnLst>
                          </p:cTn>
                        </p:par>
                        <p:par>
                          <p:cTn id="8" fill="hold">
                            <p:stCondLst>
                              <p:cond delay="750"/>
                            </p:stCondLst>
                            <p:childTnLst>
                              <p:par>
                                <p:cTn id="9" presetID="23" presetClass="entr" presetSubtype="52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 calcmode="lin" valueType="num">
                                      <p:cBhvr>
                                        <p:cTn id="13" dur="500" fill="hold"/>
                                        <p:tgtEl>
                                          <p:spTgt spid="11"/>
                                        </p:tgtEl>
                                        <p:attrNameLst>
                                          <p:attrName>ppt_x</p:attrName>
                                        </p:attrNameLst>
                                      </p:cBhvr>
                                      <p:tavLst>
                                        <p:tav tm="0">
                                          <p:val>
                                            <p:fltVal val="0.5"/>
                                          </p:val>
                                        </p:tav>
                                        <p:tav tm="100000">
                                          <p:val>
                                            <p:strVal val="#ppt_x"/>
                                          </p:val>
                                        </p:tav>
                                      </p:tavLst>
                                    </p:anim>
                                    <p:anim calcmode="lin" valueType="num">
                                      <p:cBhvr>
                                        <p:cTn id="14" dur="500" fill="hold"/>
                                        <p:tgtEl>
                                          <p:spTgt spid="11"/>
                                        </p:tgtEl>
                                        <p:attrNameLst>
                                          <p:attrName>ppt_y</p:attrName>
                                        </p:attrNameLst>
                                      </p:cBhvr>
                                      <p:tavLst>
                                        <p:tav tm="0">
                                          <p:val>
                                            <p:fltVal val="0.5"/>
                                          </p:val>
                                        </p:tav>
                                        <p:tav tm="100000">
                                          <p:val>
                                            <p:strVal val="#ppt_y"/>
                                          </p:val>
                                        </p:tav>
                                      </p:tavLst>
                                    </p:anim>
                                  </p:childTnLst>
                                </p:cTn>
                              </p:par>
                            </p:childTnLst>
                          </p:cTn>
                        </p:par>
                        <p:par>
                          <p:cTn id="15" fill="hold">
                            <p:stCondLst>
                              <p:cond delay="125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2"/>
                                        </p:tgtEl>
                                        <p:attrNameLst>
                                          <p:attrName>style.visibility</p:attrName>
                                        </p:attrNameLst>
                                      </p:cBhvr>
                                      <p:to>
                                        <p:strVal val="visible"/>
                                      </p:to>
                                    </p:set>
                                    <p:anim by="(-#ppt_w*2)" calcmode="lin" valueType="num">
                                      <p:cBhvr rctx="PPT">
                                        <p:cTn id="18" dur="500" autoRev="1" fill="hold">
                                          <p:stCondLst>
                                            <p:cond delay="0"/>
                                          </p:stCondLst>
                                        </p:cTn>
                                        <p:tgtEl>
                                          <p:spTgt spid="12"/>
                                        </p:tgtEl>
                                        <p:attrNameLst>
                                          <p:attrName>ppt_w</p:attrName>
                                        </p:attrNameLst>
                                      </p:cBhvr>
                                    </p:anim>
                                    <p:anim by="(#ppt_w*0.50)" calcmode="lin" valueType="num">
                                      <p:cBhvr>
                                        <p:cTn id="19" dur="500" decel="50000" autoRev="1" fill="hold">
                                          <p:stCondLst>
                                            <p:cond delay="0"/>
                                          </p:stCondLst>
                                        </p:cTn>
                                        <p:tgtEl>
                                          <p:spTgt spid="12"/>
                                        </p:tgtEl>
                                        <p:attrNameLst>
                                          <p:attrName>ppt_x</p:attrName>
                                        </p:attrNameLst>
                                      </p:cBhvr>
                                    </p:anim>
                                    <p:anim from="(-#ppt_h/2)" to="(#ppt_y)" calcmode="lin" valueType="num">
                                      <p:cBhvr>
                                        <p:cTn id="20" dur="1000" fill="hold">
                                          <p:stCondLst>
                                            <p:cond delay="0"/>
                                          </p:stCondLst>
                                        </p:cTn>
                                        <p:tgtEl>
                                          <p:spTgt spid="12"/>
                                        </p:tgtEl>
                                        <p:attrNameLst>
                                          <p:attrName>ppt_y</p:attrName>
                                        </p:attrNameLst>
                                      </p:cBhvr>
                                    </p:anim>
                                    <p:animRot by="21600000">
                                      <p:cBhvr>
                                        <p:cTn id="21" dur="1000" fill="hold">
                                          <p:stCondLst>
                                            <p:cond delay="0"/>
                                          </p:stCondLst>
                                        </p:cTn>
                                        <p:tgtEl>
                                          <p:spTgt spid="12"/>
                                        </p:tgtEl>
                                        <p:attrNameLst>
                                          <p:attrName>r</p:attrName>
                                        </p:attrNameLst>
                                      </p:cBhvr>
                                    </p:animRot>
                                  </p:childTnLst>
                                </p:cTn>
                              </p:par>
                            </p:childTnLst>
                          </p:cTn>
                        </p:par>
                        <p:par>
                          <p:cTn id="22" fill="hold">
                            <p:stCondLst>
                              <p:cond delay="3050"/>
                            </p:stCondLst>
                            <p:childTnLst>
                              <p:par>
                                <p:cTn id="23" presetID="2" presetClass="entr" presetSubtype="6"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1+#ppt_w/2"/>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par>
                          <p:cTn id="27" fill="hold">
                            <p:stCondLst>
                              <p:cond delay="3550"/>
                            </p:stCondLst>
                            <p:childTnLst>
                              <p:par>
                                <p:cTn id="28" presetID="22" presetClass="entr" presetSubtype="8"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050"/>
                            </p:stCondLst>
                            <p:childTnLst>
                              <p:par>
                                <p:cTn id="32" presetID="22" presetClass="entr" presetSubtype="8"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par>
                          <p:cTn id="35" fill="hold">
                            <p:stCondLst>
                              <p:cond delay="4550"/>
                            </p:stCondLst>
                            <p:childTnLst>
                              <p:par>
                                <p:cTn id="36" presetID="2" presetClass="entr" presetSubtype="6"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1500" fill="hold"/>
                                        <p:tgtEl>
                                          <p:spTgt spid="24"/>
                                        </p:tgtEl>
                                        <p:attrNameLst>
                                          <p:attrName>ppt_x</p:attrName>
                                        </p:attrNameLst>
                                      </p:cBhvr>
                                      <p:tavLst>
                                        <p:tav tm="0">
                                          <p:val>
                                            <p:strVal val="1+#ppt_w/2"/>
                                          </p:val>
                                        </p:tav>
                                        <p:tav tm="100000">
                                          <p:val>
                                            <p:strVal val="#ppt_x"/>
                                          </p:val>
                                        </p:tav>
                                      </p:tavLst>
                                    </p:anim>
                                    <p:anim calcmode="lin" valueType="num">
                                      <p:cBhvr additive="base">
                                        <p:cTn id="39" dur="1500" fill="hold"/>
                                        <p:tgtEl>
                                          <p:spTgt spid="24"/>
                                        </p:tgtEl>
                                        <p:attrNameLst>
                                          <p:attrName>ppt_y</p:attrName>
                                        </p:attrNameLst>
                                      </p:cBhvr>
                                      <p:tavLst>
                                        <p:tav tm="0">
                                          <p:val>
                                            <p:strVal val="1+#ppt_h/2"/>
                                          </p:val>
                                        </p:tav>
                                        <p:tav tm="100000">
                                          <p:val>
                                            <p:strVal val="#ppt_y"/>
                                          </p:val>
                                        </p:tav>
                                      </p:tavLst>
                                    </p:anim>
                                  </p:childTnLst>
                                </p:cTn>
                              </p:par>
                            </p:childTnLst>
                          </p:cTn>
                        </p:par>
                        <p:par>
                          <p:cTn id="40" fill="hold">
                            <p:stCondLst>
                              <p:cond delay="6050"/>
                            </p:stCondLst>
                            <p:childTnLst>
                              <p:par>
                                <p:cTn id="41" presetID="2" presetClass="entr" presetSubtype="8"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1500" fill="hold"/>
                                        <p:tgtEl>
                                          <p:spTgt spid="27"/>
                                        </p:tgtEl>
                                        <p:attrNameLst>
                                          <p:attrName>ppt_x</p:attrName>
                                        </p:attrNameLst>
                                      </p:cBhvr>
                                      <p:tavLst>
                                        <p:tav tm="0">
                                          <p:val>
                                            <p:strVal val="0-#ppt_w/2"/>
                                          </p:val>
                                        </p:tav>
                                        <p:tav tm="100000">
                                          <p:val>
                                            <p:strVal val="#ppt_x"/>
                                          </p:val>
                                        </p:tav>
                                      </p:tavLst>
                                    </p:anim>
                                    <p:anim calcmode="lin" valueType="num">
                                      <p:cBhvr additive="base">
                                        <p:cTn id="44" dur="1500" fill="hold"/>
                                        <p:tgtEl>
                                          <p:spTgt spid="27"/>
                                        </p:tgtEl>
                                        <p:attrNameLst>
                                          <p:attrName>ppt_y</p:attrName>
                                        </p:attrNameLst>
                                      </p:cBhvr>
                                      <p:tavLst>
                                        <p:tav tm="0">
                                          <p:val>
                                            <p:strVal val="#ppt_y"/>
                                          </p:val>
                                        </p:tav>
                                        <p:tav tm="100000">
                                          <p:val>
                                            <p:strVal val="#ppt_y"/>
                                          </p:val>
                                        </p:tav>
                                      </p:tavLst>
                                    </p:anim>
                                  </p:childTnLst>
                                </p:cTn>
                              </p:par>
                            </p:childTnLst>
                          </p:cTn>
                        </p:par>
                        <p:par>
                          <p:cTn id="45" fill="hold">
                            <p:stCondLst>
                              <p:cond delay="7550"/>
                            </p:stCondLst>
                            <p:childTnLst>
                              <p:par>
                                <p:cTn id="46" presetID="26" presetClass="emph" presetSubtype="0" fill="hold" nodeType="afterEffect">
                                  <p:stCondLst>
                                    <p:cond delay="0"/>
                                  </p:stCondLst>
                                  <p:childTnLst>
                                    <p:animEffect transition="out" filter="fade">
                                      <p:cBhvr>
                                        <p:cTn id="47" dur="1000" tmFilter="0, 0; .2, .5; .8, .5; 1, 0"/>
                                        <p:tgtEl>
                                          <p:spTgt spid="27"/>
                                        </p:tgtEl>
                                      </p:cBhvr>
                                    </p:animEffect>
                                    <p:animScale>
                                      <p:cBhvr>
                                        <p:cTn id="48" dur="500" autoRev="1"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3" name="组合 12"/>
          <p:cNvGrpSpPr/>
          <p:nvPr/>
        </p:nvGrpSpPr>
        <p:grpSpPr>
          <a:xfrm>
            <a:off x="9597628" y="124545"/>
            <a:ext cx="2249922" cy="1633558"/>
            <a:chOff x="6935916" y="343637"/>
            <a:chExt cx="1713877" cy="1135367"/>
          </a:xfrm>
        </p:grpSpPr>
        <p:pic>
          <p:nvPicPr>
            <p:cNvPr id="14" name="Picture 4" descr="C:\Users\Administrator\Desktop\线稿长城11.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C:\Users\Administrator\Desktop\线稿长城11.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15000"/>
                      </a14:imgEffect>
                    </a14:imgLayer>
                  </a14:imgProps>
                </a:ex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pic>
        <p:nvPicPr>
          <p:cNvPr id="16" name="Picture 3" descr="F:\PPT加油\5. PS素材\四讲四有\烈士简约背景 可用\PPT尺寸.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048" y="1"/>
            <a:ext cx="3671921" cy="1467369"/>
          </a:xfrm>
          <a:prstGeom prst="rect">
            <a:avLst/>
          </a:prstGeom>
          <a:noFill/>
          <a:extLst>
            <a:ext uri="{909E8E84-426E-40DD-AFC4-6F175D3DCCD1}">
              <a14:hiddenFill xmlns:a14="http://schemas.microsoft.com/office/drawing/2010/main">
                <a:solidFill>
                  <a:srgbClr val="FFFFFF"/>
                </a:solidFill>
              </a14:hiddenFill>
            </a:ext>
          </a:extLst>
        </p:spPr>
      </p:pic>
      <p:sp>
        <p:nvSpPr>
          <p:cNvPr id="72" name="标题 1"/>
          <p:cNvSpPr txBox="1">
            <a:spLocks/>
          </p:cNvSpPr>
          <p:nvPr/>
        </p:nvSpPr>
        <p:spPr>
          <a:xfrm>
            <a:off x="2603759" y="2536198"/>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4800" b="1" spc="300" dirty="0">
                <a:solidFill>
                  <a:srgbClr val="C00000"/>
                </a:solidFill>
                <a:latin typeface="微软雅黑" pitchFamily="34" charset="-122"/>
                <a:ea typeface="微软雅黑" pitchFamily="34" charset="-122"/>
              </a:rPr>
              <a:t>点击加入你标题</a:t>
            </a:r>
          </a:p>
        </p:txBody>
      </p:sp>
      <p:sp>
        <p:nvSpPr>
          <p:cNvPr id="73" name="副标题 2"/>
          <p:cNvSpPr txBox="1">
            <a:spLocks/>
          </p:cNvSpPr>
          <p:nvPr/>
        </p:nvSpPr>
        <p:spPr>
          <a:xfrm>
            <a:off x="2929816" y="3678114"/>
            <a:ext cx="63500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gn="ctr">
              <a:defRPr/>
            </a:pPr>
            <a:r>
              <a:rPr lang="zh-CN" altLang="en-US" sz="1600" dirty="0">
                <a:solidFill>
                  <a:schemeClr val="bg1">
                    <a:lumMod val="50000"/>
                  </a:schemeClr>
                </a:solidFill>
                <a:latin typeface="微软雅黑" pitchFamily="34" charset="-122"/>
                <a:ea typeface="微软雅黑" pitchFamily="34" charset="-122"/>
              </a:rPr>
              <a:t>简洁大气</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易编辑</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任意替换内容</a:t>
            </a:r>
          </a:p>
        </p:txBody>
      </p:sp>
      <p:cxnSp>
        <p:nvCxnSpPr>
          <p:cNvPr id="74" name="直接连接符 73"/>
          <p:cNvCxnSpPr>
            <a:cxnSpLocks/>
          </p:cNvCxnSpPr>
          <p:nvPr/>
        </p:nvCxnSpPr>
        <p:spPr>
          <a:xfrm>
            <a:off x="3565330" y="3475116"/>
            <a:ext cx="5157683"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5498845" y="1058205"/>
            <a:ext cx="1255419" cy="1198796"/>
            <a:chOff x="5034786" y="1937792"/>
            <a:chExt cx="1060738" cy="780147"/>
          </a:xfrm>
          <a:solidFill>
            <a:srgbClr val="C00000"/>
          </a:solidFill>
        </p:grpSpPr>
        <p:sp>
          <p:nvSpPr>
            <p:cNvPr id="76" name="文本框 2"/>
            <p:cNvSpPr txBox="1"/>
            <p:nvPr/>
          </p:nvSpPr>
          <p:spPr>
            <a:xfrm>
              <a:off x="5034786" y="1937792"/>
              <a:ext cx="1060738" cy="780147"/>
            </a:xfrm>
            <a:prstGeom prst="rect">
              <a:avLst/>
            </a:prstGeom>
            <a:grpFill/>
            <a:ln w="19050">
              <a:noFill/>
            </a:ln>
            <a:effectLst/>
          </p:spPr>
          <p:txBody>
            <a:bodyPr wrap="square" rtlCol="0">
              <a:spAutoFit/>
            </a:bodyPr>
            <a:lstStyle/>
            <a:p>
              <a:pPr algn="ctr"/>
              <a:endParaRPr lang="zh-CN" altLang="en-US" sz="5400" dirty="0">
                <a:solidFill>
                  <a:schemeClr val="bg1"/>
                </a:solidFill>
                <a:latin typeface="张海山锐线体简" panose="02000000000000000000" pitchFamily="2" charset="-122"/>
                <a:ea typeface="张海山锐线体简" panose="02000000000000000000" pitchFamily="2" charset="-122"/>
              </a:endParaRPr>
            </a:p>
          </p:txBody>
        </p:sp>
        <p:sp>
          <p:nvSpPr>
            <p:cNvPr id="77" name="_14"/>
            <p:cNvSpPr txBox="1">
              <a:spLocks noChangeArrowheads="1"/>
            </p:cNvSpPr>
            <p:nvPr/>
          </p:nvSpPr>
          <p:spPr bwMode="auto">
            <a:xfrm>
              <a:off x="5066369" y="2051902"/>
              <a:ext cx="1029155" cy="517697"/>
            </a:xfrm>
            <a:prstGeom prst="rect">
              <a:avLst/>
            </a:prstGeom>
            <a:grpFill/>
            <a:ln w="9525">
              <a:noFill/>
              <a:miter lim="800000"/>
              <a:headEnd/>
              <a:tailEnd/>
            </a:ln>
            <a:effectLs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4400" b="1" spc="600" dirty="0">
                  <a:solidFill>
                    <a:schemeClr val="bg1"/>
                  </a:solidFill>
                  <a:latin typeface="微软雅黑" panose="020B0503020204020204" pitchFamily="34" charset="-122"/>
                  <a:ea typeface="微软雅黑" panose="020B0503020204020204" pitchFamily="34" charset="-122"/>
                </a:rPr>
                <a:t>01</a:t>
              </a:r>
              <a:endParaRPr lang="zh-CN" altLang="zh-CN" sz="4400" b="1" spc="6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750"/>
                                        <p:tgtEl>
                                          <p:spTgt spid="11"/>
                                        </p:tgtEl>
                                      </p:cBhvr>
                                    </p:animEffect>
                                  </p:childTnLst>
                                </p:cTn>
                              </p:par>
                            </p:childTnLst>
                          </p:cTn>
                        </p:par>
                        <p:par>
                          <p:cTn id="8" fill="hold">
                            <p:stCondLst>
                              <p:cond delay="750"/>
                            </p:stCondLst>
                            <p:childTnLst>
                              <p:par>
                                <p:cTn id="9" presetID="2" presetClass="entr" presetSubtype="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500" fill="hold"/>
                                        <p:tgtEl>
                                          <p:spTgt spid="13"/>
                                        </p:tgtEl>
                                        <p:attrNameLst>
                                          <p:attrName>ppt_x</p:attrName>
                                        </p:attrNameLst>
                                      </p:cBhvr>
                                      <p:tavLst>
                                        <p:tav tm="0">
                                          <p:val>
                                            <p:strVal val="1+#ppt_w/2"/>
                                          </p:val>
                                        </p:tav>
                                        <p:tav tm="100000">
                                          <p:val>
                                            <p:strVal val="#ppt_x"/>
                                          </p:val>
                                        </p:tav>
                                      </p:tavLst>
                                    </p:anim>
                                    <p:anim calcmode="lin" valueType="num">
                                      <p:cBhvr additive="base">
                                        <p:cTn id="12" dur="15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2250"/>
                            </p:stCondLst>
                            <p:childTnLst>
                              <p:par>
                                <p:cTn id="14" presetID="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1500" fill="hold"/>
                                        <p:tgtEl>
                                          <p:spTgt spid="16"/>
                                        </p:tgtEl>
                                        <p:attrNameLst>
                                          <p:attrName>ppt_x</p:attrName>
                                        </p:attrNameLst>
                                      </p:cBhvr>
                                      <p:tavLst>
                                        <p:tav tm="0">
                                          <p:val>
                                            <p:strVal val="0-#ppt_w/2"/>
                                          </p:val>
                                        </p:tav>
                                        <p:tav tm="100000">
                                          <p:val>
                                            <p:strVal val="#ppt_x"/>
                                          </p:val>
                                        </p:tav>
                                      </p:tavLst>
                                    </p:anim>
                                    <p:anim calcmode="lin" valueType="num">
                                      <p:cBhvr additive="base">
                                        <p:cTn id="17" dur="1500" fill="hold"/>
                                        <p:tgtEl>
                                          <p:spTgt spid="16"/>
                                        </p:tgtEl>
                                        <p:attrNameLst>
                                          <p:attrName>ppt_y</p:attrName>
                                        </p:attrNameLst>
                                      </p:cBhvr>
                                      <p:tavLst>
                                        <p:tav tm="0">
                                          <p:val>
                                            <p:strVal val="#ppt_y"/>
                                          </p:val>
                                        </p:tav>
                                        <p:tav tm="100000">
                                          <p:val>
                                            <p:strVal val="#ppt_y"/>
                                          </p:val>
                                        </p:tav>
                                      </p:tavLst>
                                    </p:anim>
                                  </p:childTnLst>
                                </p:cTn>
                              </p:par>
                            </p:childTnLst>
                          </p:cTn>
                        </p:par>
                        <p:par>
                          <p:cTn id="18" fill="hold">
                            <p:stCondLst>
                              <p:cond delay="3750"/>
                            </p:stCondLst>
                            <p:childTnLst>
                              <p:par>
                                <p:cTn id="19" presetID="26" presetClass="emph" presetSubtype="0" fill="hold" nodeType="afterEffect">
                                  <p:stCondLst>
                                    <p:cond delay="0"/>
                                  </p:stCondLst>
                                  <p:childTnLst>
                                    <p:animEffect transition="out" filter="fade">
                                      <p:cBhvr>
                                        <p:cTn id="20" dur="1000" tmFilter="0, 0; .2, .5; .8, .5; 1, 0"/>
                                        <p:tgtEl>
                                          <p:spTgt spid="16"/>
                                        </p:tgtEl>
                                      </p:cBhvr>
                                    </p:animEffect>
                                    <p:animScale>
                                      <p:cBhvr>
                                        <p:cTn id="21" dur="500" autoRev="1" fill="hold"/>
                                        <p:tgtEl>
                                          <p:spTgt spid="16"/>
                                        </p:tgtEl>
                                      </p:cBhvr>
                                      <p:by x="105000" y="105000"/>
                                    </p:animScale>
                                  </p:childTnLst>
                                </p:cTn>
                              </p:par>
                              <p:par>
                                <p:cTn id="22" presetID="42" presetClass="entr" presetSubtype="0" fill="hold" grpId="0" nodeType="with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500"/>
                                        <p:tgtEl>
                                          <p:spTgt spid="72"/>
                                        </p:tgtEl>
                                      </p:cBhvr>
                                    </p:animEffect>
                                    <p:anim calcmode="lin" valueType="num">
                                      <p:cBhvr>
                                        <p:cTn id="25" dur="500" fill="hold"/>
                                        <p:tgtEl>
                                          <p:spTgt spid="72"/>
                                        </p:tgtEl>
                                        <p:attrNameLst>
                                          <p:attrName>ppt_x</p:attrName>
                                        </p:attrNameLst>
                                      </p:cBhvr>
                                      <p:tavLst>
                                        <p:tav tm="0">
                                          <p:val>
                                            <p:strVal val="#ppt_x"/>
                                          </p:val>
                                        </p:tav>
                                        <p:tav tm="100000">
                                          <p:val>
                                            <p:strVal val="#ppt_x"/>
                                          </p:val>
                                        </p:tav>
                                      </p:tavLst>
                                    </p:anim>
                                    <p:anim calcmode="lin" valueType="num">
                                      <p:cBhvr>
                                        <p:cTn id="26" dur="500" fill="hold"/>
                                        <p:tgtEl>
                                          <p:spTgt spid="7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5"/>
                                        </p:tgtEl>
                                        <p:attrNameLst>
                                          <p:attrName>style.visibility</p:attrName>
                                        </p:attrNameLst>
                                      </p:cBhvr>
                                      <p:to>
                                        <p:strVal val="visible"/>
                                      </p:to>
                                    </p:set>
                                    <p:animEffect transition="in" filter="fade">
                                      <p:cBhvr>
                                        <p:cTn id="29" dur="1000"/>
                                        <p:tgtEl>
                                          <p:spTgt spid="75"/>
                                        </p:tgtEl>
                                      </p:cBhvr>
                                    </p:animEffect>
                                    <p:anim calcmode="lin" valueType="num">
                                      <p:cBhvr>
                                        <p:cTn id="30" dur="1000" fill="hold"/>
                                        <p:tgtEl>
                                          <p:spTgt spid="75"/>
                                        </p:tgtEl>
                                        <p:attrNameLst>
                                          <p:attrName>ppt_x</p:attrName>
                                        </p:attrNameLst>
                                      </p:cBhvr>
                                      <p:tavLst>
                                        <p:tav tm="0">
                                          <p:val>
                                            <p:strVal val="#ppt_x"/>
                                          </p:val>
                                        </p:tav>
                                        <p:tav tm="100000">
                                          <p:val>
                                            <p:strVal val="#ppt_x"/>
                                          </p:val>
                                        </p:tav>
                                      </p:tavLst>
                                    </p:anim>
                                    <p:anim calcmode="lin" valueType="num">
                                      <p:cBhvr>
                                        <p:cTn id="31" dur="1000" fill="hold"/>
                                        <p:tgtEl>
                                          <p:spTgt spid="75"/>
                                        </p:tgtEl>
                                        <p:attrNameLst>
                                          <p:attrName>ppt_y</p:attrName>
                                        </p:attrNameLst>
                                      </p:cBhvr>
                                      <p:tavLst>
                                        <p:tav tm="0">
                                          <p:val>
                                            <p:strVal val="#ppt_y+.1"/>
                                          </p:val>
                                        </p:tav>
                                        <p:tav tm="100000">
                                          <p:val>
                                            <p:strVal val="#ppt_y"/>
                                          </p:val>
                                        </p:tav>
                                      </p:tavLst>
                                    </p:anim>
                                  </p:childTnLst>
                                </p:cTn>
                              </p:par>
                            </p:childTnLst>
                          </p:cTn>
                        </p:par>
                        <p:par>
                          <p:cTn id="32" fill="hold">
                            <p:stCondLst>
                              <p:cond delay="4750"/>
                            </p:stCondLst>
                            <p:childTnLst>
                              <p:par>
                                <p:cTn id="33" presetID="42" presetClass="entr" presetSubtype="0" fill="hold" nodeType="after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500"/>
                                        <p:tgtEl>
                                          <p:spTgt spid="74"/>
                                        </p:tgtEl>
                                      </p:cBhvr>
                                    </p:animEffect>
                                    <p:anim calcmode="lin" valueType="num">
                                      <p:cBhvr>
                                        <p:cTn id="36" dur="500" fill="hold"/>
                                        <p:tgtEl>
                                          <p:spTgt spid="74"/>
                                        </p:tgtEl>
                                        <p:attrNameLst>
                                          <p:attrName>ppt_x</p:attrName>
                                        </p:attrNameLst>
                                      </p:cBhvr>
                                      <p:tavLst>
                                        <p:tav tm="0">
                                          <p:val>
                                            <p:strVal val="#ppt_x"/>
                                          </p:val>
                                        </p:tav>
                                        <p:tav tm="100000">
                                          <p:val>
                                            <p:strVal val="#ppt_x"/>
                                          </p:val>
                                        </p:tav>
                                      </p:tavLst>
                                    </p:anim>
                                    <p:anim calcmode="lin" valueType="num">
                                      <p:cBhvr>
                                        <p:cTn id="37" dur="500" fill="hold"/>
                                        <p:tgtEl>
                                          <p:spTgt spid="74"/>
                                        </p:tgtEl>
                                        <p:attrNameLst>
                                          <p:attrName>ppt_y</p:attrName>
                                        </p:attrNameLst>
                                      </p:cBhvr>
                                      <p:tavLst>
                                        <p:tav tm="0">
                                          <p:val>
                                            <p:strVal val="#ppt_y+.1"/>
                                          </p:val>
                                        </p:tav>
                                        <p:tav tm="100000">
                                          <p:val>
                                            <p:strVal val="#ppt_y"/>
                                          </p:val>
                                        </p:tav>
                                      </p:tavLst>
                                    </p:anim>
                                  </p:childTnLst>
                                </p:cTn>
                              </p:par>
                            </p:childTnLst>
                          </p:cTn>
                        </p:par>
                        <p:par>
                          <p:cTn id="38" fill="hold">
                            <p:stCondLst>
                              <p:cond delay="5250"/>
                            </p:stCondLst>
                            <p:childTnLst>
                              <p:par>
                                <p:cTn id="39" presetID="42" presetClass="entr" presetSubtype="0" fill="hold" grpId="0" nodeType="afterEffect">
                                  <p:stCondLst>
                                    <p:cond delay="0"/>
                                  </p:stCondLst>
                                  <p:childTnLst>
                                    <p:set>
                                      <p:cBhvr>
                                        <p:cTn id="40" dur="1" fill="hold">
                                          <p:stCondLst>
                                            <p:cond delay="0"/>
                                          </p:stCondLst>
                                        </p:cTn>
                                        <p:tgtEl>
                                          <p:spTgt spid="73"/>
                                        </p:tgtEl>
                                        <p:attrNameLst>
                                          <p:attrName>style.visibility</p:attrName>
                                        </p:attrNameLst>
                                      </p:cBhvr>
                                      <p:to>
                                        <p:strVal val="visible"/>
                                      </p:to>
                                    </p:set>
                                    <p:animEffect transition="in" filter="fade">
                                      <p:cBhvr>
                                        <p:cTn id="41" dur="500"/>
                                        <p:tgtEl>
                                          <p:spTgt spid="73"/>
                                        </p:tgtEl>
                                      </p:cBhvr>
                                    </p:animEffect>
                                    <p:anim calcmode="lin" valueType="num">
                                      <p:cBhvr>
                                        <p:cTn id="42" dur="500" fill="hold"/>
                                        <p:tgtEl>
                                          <p:spTgt spid="73"/>
                                        </p:tgtEl>
                                        <p:attrNameLst>
                                          <p:attrName>ppt_x</p:attrName>
                                        </p:attrNameLst>
                                      </p:cBhvr>
                                      <p:tavLst>
                                        <p:tav tm="0">
                                          <p:val>
                                            <p:strVal val="#ppt_x"/>
                                          </p:val>
                                        </p:tav>
                                        <p:tav tm="100000">
                                          <p:val>
                                            <p:strVal val="#ppt_x"/>
                                          </p:val>
                                        </p:tav>
                                      </p:tavLst>
                                    </p:anim>
                                    <p:anim calcmode="lin" valueType="num">
                                      <p:cBhvr>
                                        <p:cTn id="43"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8" y="1"/>
            <a:ext cx="12209461" cy="974430"/>
            <a:chOff x="-19048" y="1"/>
            <a:chExt cx="12209461" cy="974430"/>
          </a:xfrm>
        </p:grpSpPr>
        <p:grpSp>
          <p:nvGrpSpPr>
            <p:cNvPr id="4" name="组合 3"/>
            <p:cNvGrpSpPr/>
            <p:nvPr/>
          </p:nvGrpSpPr>
          <p:grpSpPr>
            <a:xfrm>
              <a:off x="-19048" y="274169"/>
              <a:ext cx="12209461" cy="657079"/>
              <a:chOff x="-19048" y="530361"/>
              <a:chExt cx="12209461" cy="657079"/>
            </a:xfrm>
          </p:grpSpPr>
          <p:sp>
            <p:nvSpPr>
              <p:cNvPr id="2" name="矩形 1"/>
              <p:cNvSpPr/>
              <p:nvPr/>
            </p:nvSpPr>
            <p:spPr>
              <a:xfrm>
                <a:off x="-19048" y="1141721"/>
                <a:ext cx="12209461"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2572395" y="530361"/>
                <a:ext cx="3262432" cy="461666"/>
              </a:xfrm>
              <a:prstGeom prst="rect">
                <a:avLst/>
              </a:prstGeom>
              <a:noFill/>
            </p:spPr>
            <p:txBody>
              <a:bodyPr wrap="non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点击输入相关文字标题</a:t>
                </a:r>
              </a:p>
            </p:txBody>
          </p:sp>
        </p:grpSp>
        <p:pic>
          <p:nvPicPr>
            <p:cNvPr id="9"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48" y="1"/>
              <a:ext cx="2438398" cy="97443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xtBox 5"/>
          <p:cNvSpPr txBox="1"/>
          <p:nvPr/>
        </p:nvSpPr>
        <p:spPr>
          <a:xfrm>
            <a:off x="6716620" y="5138624"/>
            <a:ext cx="4655442" cy="116955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MARKETING &amp; MANAGEMENT FOR INFOGRAPHIC</a:t>
            </a:r>
          </a:p>
          <a:p>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Lid est laborum dolo rumes fugats untras. Etharums ser quidem rerum facilis </a:t>
            </a: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dolores nemis omnis fugats vitaes nemo minima rerums unsers sadips amets.. </a:t>
            </a: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a:t>
            </a: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doloremque laudantium, totam rem aperiam, eaque ipsa quae ab illo inventore </a:t>
            </a: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veritatis et quasi architecto beatae vitae dicta sunt explicabo. </a:t>
            </a:r>
          </a:p>
        </p:txBody>
      </p:sp>
      <p:sp>
        <p:nvSpPr>
          <p:cNvPr id="10" name="TextBox 28"/>
          <p:cNvSpPr txBox="1"/>
          <p:nvPr/>
        </p:nvSpPr>
        <p:spPr>
          <a:xfrm>
            <a:off x="720350" y="1949541"/>
            <a:ext cx="1811714" cy="369332"/>
          </a:xfrm>
          <a:prstGeom prst="rect">
            <a:avLst/>
          </a:prstGeom>
          <a:noFill/>
        </p:spPr>
        <p:txBody>
          <a:bodyPr wrap="none" rtlCol="0">
            <a:spAutoFit/>
          </a:bodyPr>
          <a:lstStyle/>
          <a:p>
            <a:r>
              <a:rPr lang="en-US" altLang="zh-CN" b="1" dirty="0">
                <a:solidFill>
                  <a:srgbClr val="C00000"/>
                </a:solidFill>
                <a:latin typeface="+mj-ea"/>
                <a:ea typeface="+mj-ea"/>
              </a:rPr>
              <a:t>■</a:t>
            </a:r>
            <a:r>
              <a:rPr lang="zh-CN" altLang="en-US" b="1" dirty="0">
                <a:solidFill>
                  <a:srgbClr val="C00000"/>
                </a:solidFill>
                <a:latin typeface="+mj-ea"/>
                <a:ea typeface="+mj-ea"/>
              </a:rPr>
              <a:t>请输入您标题</a:t>
            </a:r>
          </a:p>
        </p:txBody>
      </p:sp>
      <p:sp>
        <p:nvSpPr>
          <p:cNvPr id="11" name="TextBox 29"/>
          <p:cNvSpPr txBox="1"/>
          <p:nvPr/>
        </p:nvSpPr>
        <p:spPr>
          <a:xfrm>
            <a:off x="720350" y="2258627"/>
            <a:ext cx="5760640" cy="584775"/>
          </a:xfrm>
          <a:prstGeom prst="rect">
            <a:avLst/>
          </a:prstGeom>
          <a:noFill/>
        </p:spPr>
        <p:txBody>
          <a:bodyPr wrap="square" rtlCol="0">
            <a:spAutoFit/>
          </a:bodyPr>
          <a:lstStyle/>
          <a:p>
            <a:r>
              <a:rPr lang="zh-CN" altLang="en-US" sz="1600" dirty="0">
                <a:solidFill>
                  <a:schemeClr val="bg1">
                    <a:lumMod val="50000"/>
                  </a:schemeClr>
                </a:solidFill>
                <a:latin typeface="+mn-ea"/>
                <a:ea typeface="+mn-ea"/>
              </a:rPr>
              <a:t>这里可以输入可长可短的段落文字这里可以输入可长可短的段落文字这里可以输入可长可短的段落文字这里可以输入可长可</a:t>
            </a:r>
          </a:p>
        </p:txBody>
      </p:sp>
      <p:sp>
        <p:nvSpPr>
          <p:cNvPr id="12" name="TextBox 30"/>
          <p:cNvSpPr txBox="1"/>
          <p:nvPr/>
        </p:nvSpPr>
        <p:spPr>
          <a:xfrm>
            <a:off x="720350" y="2870361"/>
            <a:ext cx="1811714" cy="369332"/>
          </a:xfrm>
          <a:prstGeom prst="rect">
            <a:avLst/>
          </a:prstGeom>
          <a:noFill/>
        </p:spPr>
        <p:txBody>
          <a:bodyPr wrap="none" rtlCol="0">
            <a:spAutoFit/>
          </a:bodyPr>
          <a:lstStyle/>
          <a:p>
            <a:r>
              <a:rPr lang="en-US" altLang="zh-CN" b="1" dirty="0">
                <a:solidFill>
                  <a:srgbClr val="C00000"/>
                </a:solidFill>
                <a:latin typeface="+mj-ea"/>
                <a:ea typeface="+mj-ea"/>
              </a:rPr>
              <a:t>■</a:t>
            </a:r>
            <a:r>
              <a:rPr lang="zh-CN" altLang="en-US" b="1" dirty="0">
                <a:solidFill>
                  <a:srgbClr val="C00000"/>
                </a:solidFill>
                <a:latin typeface="+mj-ea"/>
                <a:ea typeface="+mj-ea"/>
              </a:rPr>
              <a:t>请输入您标题</a:t>
            </a:r>
          </a:p>
        </p:txBody>
      </p:sp>
      <p:sp>
        <p:nvSpPr>
          <p:cNvPr id="13" name="TextBox 31"/>
          <p:cNvSpPr txBox="1"/>
          <p:nvPr/>
        </p:nvSpPr>
        <p:spPr>
          <a:xfrm>
            <a:off x="720350" y="3179447"/>
            <a:ext cx="5760640" cy="584775"/>
          </a:xfrm>
          <a:prstGeom prst="rect">
            <a:avLst/>
          </a:prstGeom>
          <a:noFill/>
        </p:spPr>
        <p:txBody>
          <a:bodyPr wrap="square" rtlCol="0">
            <a:spAutoFit/>
          </a:bodyPr>
          <a:lstStyle/>
          <a:p>
            <a:r>
              <a:rPr lang="zh-CN" altLang="en-US" sz="1600" dirty="0">
                <a:solidFill>
                  <a:schemeClr val="bg1">
                    <a:lumMod val="50000"/>
                  </a:schemeClr>
                </a:solidFill>
                <a:latin typeface="+mn-ea"/>
                <a:ea typeface="+mn-ea"/>
              </a:rPr>
              <a:t>这里可以输入可长可短的段落文字这里可以输入可长可短的段落文字这里可以输入可长可短的段落文字这里可以输入</a:t>
            </a:r>
          </a:p>
        </p:txBody>
      </p:sp>
      <p:sp>
        <p:nvSpPr>
          <p:cNvPr id="14" name="TextBox 32"/>
          <p:cNvSpPr txBox="1"/>
          <p:nvPr/>
        </p:nvSpPr>
        <p:spPr>
          <a:xfrm>
            <a:off x="720350" y="3825739"/>
            <a:ext cx="1811714" cy="369332"/>
          </a:xfrm>
          <a:prstGeom prst="rect">
            <a:avLst/>
          </a:prstGeom>
          <a:noFill/>
        </p:spPr>
        <p:txBody>
          <a:bodyPr wrap="none" rtlCol="0">
            <a:spAutoFit/>
          </a:bodyPr>
          <a:lstStyle/>
          <a:p>
            <a:r>
              <a:rPr lang="en-US" altLang="zh-CN" b="1" dirty="0">
                <a:solidFill>
                  <a:srgbClr val="C00000"/>
                </a:solidFill>
                <a:latin typeface="+mj-ea"/>
                <a:ea typeface="+mj-ea"/>
              </a:rPr>
              <a:t>■</a:t>
            </a:r>
            <a:r>
              <a:rPr lang="zh-CN" altLang="en-US" b="1" dirty="0">
                <a:solidFill>
                  <a:srgbClr val="C00000"/>
                </a:solidFill>
                <a:latin typeface="+mj-ea"/>
                <a:ea typeface="+mj-ea"/>
              </a:rPr>
              <a:t>请输入您标题</a:t>
            </a:r>
          </a:p>
        </p:txBody>
      </p:sp>
      <p:sp>
        <p:nvSpPr>
          <p:cNvPr id="15" name="TextBox 33"/>
          <p:cNvSpPr txBox="1"/>
          <p:nvPr/>
        </p:nvSpPr>
        <p:spPr>
          <a:xfrm>
            <a:off x="720350" y="4134825"/>
            <a:ext cx="5760640" cy="584775"/>
          </a:xfrm>
          <a:prstGeom prst="rect">
            <a:avLst/>
          </a:prstGeom>
          <a:noFill/>
        </p:spPr>
        <p:txBody>
          <a:bodyPr wrap="square" rtlCol="0">
            <a:spAutoFit/>
          </a:bodyPr>
          <a:lstStyle/>
          <a:p>
            <a:r>
              <a:rPr lang="zh-CN" altLang="en-US" sz="1600" dirty="0">
                <a:solidFill>
                  <a:schemeClr val="bg1">
                    <a:lumMod val="50000"/>
                  </a:schemeClr>
                </a:solidFill>
                <a:latin typeface="+mn-ea"/>
                <a:ea typeface="+mn-ea"/>
              </a:rPr>
              <a:t>这里可以输入可长可短的段落文字这里可以输入可长可短的段落文字这里可以输入可长可短的段落文字这里可以输入</a:t>
            </a:r>
          </a:p>
        </p:txBody>
      </p:sp>
      <p:sp>
        <p:nvSpPr>
          <p:cNvPr id="16" name="TextBox 34"/>
          <p:cNvSpPr txBox="1"/>
          <p:nvPr/>
        </p:nvSpPr>
        <p:spPr>
          <a:xfrm>
            <a:off x="716852" y="4825096"/>
            <a:ext cx="1811714" cy="369332"/>
          </a:xfrm>
          <a:prstGeom prst="rect">
            <a:avLst/>
          </a:prstGeom>
          <a:noFill/>
        </p:spPr>
        <p:txBody>
          <a:bodyPr wrap="none" rtlCol="0">
            <a:spAutoFit/>
          </a:bodyPr>
          <a:lstStyle/>
          <a:p>
            <a:r>
              <a:rPr lang="en-US" altLang="zh-CN" b="1" dirty="0">
                <a:solidFill>
                  <a:srgbClr val="C00000"/>
                </a:solidFill>
                <a:latin typeface="+mj-ea"/>
                <a:ea typeface="+mj-ea"/>
              </a:rPr>
              <a:t>■</a:t>
            </a:r>
            <a:r>
              <a:rPr lang="zh-CN" altLang="en-US" b="1" dirty="0">
                <a:solidFill>
                  <a:srgbClr val="C00000"/>
                </a:solidFill>
                <a:latin typeface="+mj-ea"/>
                <a:ea typeface="+mj-ea"/>
              </a:rPr>
              <a:t>请输入您标题</a:t>
            </a:r>
          </a:p>
        </p:txBody>
      </p:sp>
      <p:sp>
        <p:nvSpPr>
          <p:cNvPr id="17" name="TextBox 38"/>
          <p:cNvSpPr txBox="1"/>
          <p:nvPr/>
        </p:nvSpPr>
        <p:spPr>
          <a:xfrm>
            <a:off x="716852" y="5134182"/>
            <a:ext cx="5760640" cy="584775"/>
          </a:xfrm>
          <a:prstGeom prst="rect">
            <a:avLst/>
          </a:prstGeom>
          <a:noFill/>
        </p:spPr>
        <p:txBody>
          <a:bodyPr wrap="square" rtlCol="0">
            <a:spAutoFit/>
          </a:bodyPr>
          <a:lstStyle/>
          <a:p>
            <a:r>
              <a:rPr lang="zh-CN" altLang="en-US" sz="1600" dirty="0">
                <a:solidFill>
                  <a:schemeClr val="bg1">
                    <a:lumMod val="50000"/>
                  </a:schemeClr>
                </a:solidFill>
                <a:latin typeface="+mn-ea"/>
                <a:ea typeface="+mn-ea"/>
              </a:rPr>
              <a:t>这里可以输入可长可短的段落文字这里可以输入可长可短的段落文字这里可以输入可长可短的段落文字这里可以输入</a:t>
            </a:r>
          </a:p>
        </p:txBody>
      </p:sp>
      <p:pic>
        <p:nvPicPr>
          <p:cNvPr id="18" name="Picture 2" descr="E:\我的文档\DSC_483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8220" y="1859959"/>
            <a:ext cx="4773282" cy="31695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329094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50"/>
                                        <p:tgtEl>
                                          <p:spTgt spid="7"/>
                                        </p:tgtEl>
                                      </p:cBhvr>
                                    </p:animEffect>
                                    <p:anim calcmode="lin" valueType="num">
                                      <p:cBhvr>
                                        <p:cTn id="12" dur="250" fill="hold"/>
                                        <p:tgtEl>
                                          <p:spTgt spid="7"/>
                                        </p:tgtEl>
                                        <p:attrNameLst>
                                          <p:attrName>ppt_x</p:attrName>
                                        </p:attrNameLst>
                                      </p:cBhvr>
                                      <p:tavLst>
                                        <p:tav tm="0">
                                          <p:val>
                                            <p:strVal val="#ppt_x"/>
                                          </p:val>
                                        </p:tav>
                                        <p:tav tm="100000">
                                          <p:val>
                                            <p:strVal val="#ppt_x"/>
                                          </p:val>
                                        </p:tav>
                                      </p:tavLst>
                                    </p:anim>
                                    <p:anim calcmode="lin" valueType="num">
                                      <p:cBhvr>
                                        <p:cTn id="13" dur="25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2" presetClass="entr" presetSubtype="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6"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1+#ppt_w/2"/>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par>
                                <p:cTn id="27" presetID="2" presetClass="entr" presetSubtype="6"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1+#ppt_w/2"/>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par>
                          <p:cTn id="31" fill="hold">
                            <p:stCondLst>
                              <p:cond delay="1250"/>
                            </p:stCondLst>
                            <p:childTnLst>
                              <p:par>
                                <p:cTn id="32" presetID="22" presetClass="entr" presetSubtype="1"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up)">
                                      <p:cBhvr>
                                        <p:cTn id="34" dur="500"/>
                                        <p:tgtEl>
                                          <p:spTgt spid="11"/>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up)">
                                      <p:cBhvr>
                                        <p:cTn id="37" dur="500"/>
                                        <p:tgtEl>
                                          <p:spTgt spid="13"/>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500"/>
                                        <p:tgtEl>
                                          <p:spTgt spid="15"/>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up)">
                                      <p:cBhvr>
                                        <p:cTn id="43" dur="500"/>
                                        <p:tgtEl>
                                          <p:spTgt spid="17"/>
                                        </p:tgtEl>
                                      </p:cBhvr>
                                    </p:animEffect>
                                  </p:childTnLst>
                                </p:cTn>
                              </p:par>
                              <p:par>
                                <p:cTn id="44" presetID="22" presetClass="entr" presetSubtype="2"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right)">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p:bldP spid="13" grpId="0"/>
      <p:bldP spid="14" grpId="0"/>
      <p:bldP spid="15" grpId="0"/>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8" y="1"/>
            <a:ext cx="12209461" cy="974430"/>
            <a:chOff x="-19048" y="1"/>
            <a:chExt cx="12209461" cy="974430"/>
          </a:xfrm>
        </p:grpSpPr>
        <p:grpSp>
          <p:nvGrpSpPr>
            <p:cNvPr id="4" name="组合 3"/>
            <p:cNvGrpSpPr/>
            <p:nvPr/>
          </p:nvGrpSpPr>
          <p:grpSpPr>
            <a:xfrm>
              <a:off x="-19048" y="274169"/>
              <a:ext cx="12209461" cy="657079"/>
              <a:chOff x="-19048" y="530361"/>
              <a:chExt cx="12209461" cy="657079"/>
            </a:xfrm>
          </p:grpSpPr>
          <p:sp>
            <p:nvSpPr>
              <p:cNvPr id="2" name="矩形 1"/>
              <p:cNvSpPr/>
              <p:nvPr/>
            </p:nvSpPr>
            <p:spPr>
              <a:xfrm>
                <a:off x="-19048" y="1141721"/>
                <a:ext cx="12209461"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2572395" y="530361"/>
                <a:ext cx="3262432" cy="461666"/>
              </a:xfrm>
              <a:prstGeom prst="rect">
                <a:avLst/>
              </a:prstGeom>
              <a:noFill/>
            </p:spPr>
            <p:txBody>
              <a:bodyPr wrap="non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点击输入相关文字标题</a:t>
                </a:r>
              </a:p>
            </p:txBody>
          </p:sp>
        </p:grpSp>
        <p:pic>
          <p:nvPicPr>
            <p:cNvPr id="9"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48" y="1"/>
              <a:ext cx="2438398" cy="97443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矩形 6"/>
          <p:cNvSpPr/>
          <p:nvPr/>
        </p:nvSpPr>
        <p:spPr bwMode="auto">
          <a:xfrm>
            <a:off x="1205577" y="1735257"/>
            <a:ext cx="3888432" cy="4464496"/>
          </a:xfrm>
          <a:prstGeom prst="rect">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A92F2F"/>
              </a:solidFill>
              <a:effectLst/>
              <a:uLnTx/>
              <a:uFillTx/>
              <a:latin typeface="Arial" pitchFamily="34" charset="0"/>
            </a:endParaRPr>
          </a:p>
        </p:txBody>
      </p:sp>
      <p:sp>
        <p:nvSpPr>
          <p:cNvPr id="10" name="矩形 9"/>
          <p:cNvSpPr/>
          <p:nvPr/>
        </p:nvSpPr>
        <p:spPr>
          <a:xfrm>
            <a:off x="1421601" y="1976539"/>
            <a:ext cx="3436081" cy="3477875"/>
          </a:xfrm>
          <a:prstGeom prst="rect">
            <a:avLst/>
          </a:prstGeom>
          <a:noFill/>
        </p:spPr>
        <p:txBody>
          <a:bodyPr wrap="square" rtlCol="0">
            <a:spAutoFit/>
          </a:bodyPr>
          <a:lstStyle/>
          <a:p>
            <a:pPr algn="just" fontAlgn="base">
              <a:spcBef>
                <a:spcPct val="0"/>
              </a:spcBef>
              <a:spcAft>
                <a:spcPct val="0"/>
              </a:spcAft>
              <a:buFont typeface="Arial" pitchFamily="34" charset="0"/>
              <a:buNone/>
            </a:pPr>
            <a:r>
              <a:rPr lang="zh-CN" altLang="en-US" sz="2000" dirty="0">
                <a:solidFill>
                  <a:schemeClr val="bg1">
                    <a:lumMod val="50000"/>
                  </a:schemeClr>
                </a:solidFill>
                <a:latin typeface="微软雅黑"/>
                <a:ea typeface="微软雅黑"/>
              </a:rPr>
              <a:t>严格执行</a:t>
            </a:r>
            <a:r>
              <a:rPr lang="en-US" altLang="zh-CN" sz="2000" dirty="0">
                <a:solidFill>
                  <a:schemeClr val="bg1">
                    <a:lumMod val="50000"/>
                  </a:schemeClr>
                </a:solidFill>
                <a:latin typeface="微软雅黑"/>
                <a:ea typeface="微软雅黑"/>
              </a:rPr>
              <a:t>《</a:t>
            </a:r>
            <a:r>
              <a:rPr lang="zh-CN" altLang="en-US" sz="2000" dirty="0">
                <a:solidFill>
                  <a:schemeClr val="bg1">
                    <a:lumMod val="50000"/>
                  </a:schemeClr>
                </a:solidFill>
                <a:latin typeface="微软雅黑"/>
                <a:ea typeface="微软雅黑"/>
              </a:rPr>
              <a:t>廉政准则</a:t>
            </a:r>
            <a:r>
              <a:rPr lang="en-US" altLang="zh-CN" sz="2000" dirty="0">
                <a:solidFill>
                  <a:schemeClr val="bg1">
                    <a:lumMod val="50000"/>
                  </a:schemeClr>
                </a:solidFill>
                <a:latin typeface="微软雅黑"/>
                <a:ea typeface="微软雅黑"/>
              </a:rPr>
              <a:t>》</a:t>
            </a:r>
            <a:r>
              <a:rPr lang="zh-CN" altLang="en-US" sz="2000" dirty="0">
                <a:solidFill>
                  <a:schemeClr val="bg1">
                    <a:lumMod val="50000"/>
                  </a:schemeClr>
                </a:solidFill>
                <a:latin typeface="微软雅黑"/>
                <a:ea typeface="微软雅黑"/>
              </a:rPr>
              <a:t>及领导干部个人有关事项报告的规定，认真开展自查自纠；坚持定期召开班子会议，全局重大活动、重大事件、重点项目实施、干部任免及调配等集体决策，都做到充分听取班子成员的意见和建议；加强对一把手权力的制约和监督。纪检部门对全过程进行监督。</a:t>
            </a:r>
          </a:p>
        </p:txBody>
      </p:sp>
      <p:pic>
        <p:nvPicPr>
          <p:cNvPr id="11"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1533"/>
          <a:stretch/>
        </p:blipFill>
        <p:spPr bwMode="auto">
          <a:xfrm>
            <a:off x="5432121" y="1735257"/>
            <a:ext cx="5707948"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623415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nodePh="1">
                                  <p:stCondLst>
                                    <p:cond delay="0"/>
                                  </p:stCondLst>
                                  <p:endCondLst>
                                    <p:cond evt="begin" delay="0">
                                      <p:tn val="8"/>
                                    </p:cond>
                                  </p:end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500"/>
                            </p:stCondLst>
                            <p:childTnLst>
                              <p:par>
                                <p:cTn id="12" presetID="31"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 calcmode="lin" valueType="num">
                                      <p:cBhvr>
                                        <p:cTn id="16" dur="500" fill="hold"/>
                                        <p:tgtEl>
                                          <p:spTgt spid="10"/>
                                        </p:tgtEl>
                                        <p:attrNameLst>
                                          <p:attrName>style.rotation</p:attrName>
                                        </p:attrNameLst>
                                      </p:cBhvr>
                                      <p:tavLst>
                                        <p:tav tm="0">
                                          <p:val>
                                            <p:fltVal val="90"/>
                                          </p:val>
                                        </p:tav>
                                        <p:tav tm="100000">
                                          <p:val>
                                            <p:fltVal val="0"/>
                                          </p:val>
                                        </p:tav>
                                      </p:tavLst>
                                    </p:anim>
                                    <p:animEffect transition="in" filter="fade">
                                      <p:cBhvr>
                                        <p:cTn id="17" dur="500"/>
                                        <p:tgtEl>
                                          <p:spTgt spid="10"/>
                                        </p:tgtEl>
                                      </p:cBhvr>
                                    </p:animEffect>
                                  </p:childTnLst>
                                </p:cTn>
                              </p:par>
                            </p:childTnLst>
                          </p:cTn>
                        </p:par>
                        <p:par>
                          <p:cTn id="18" fill="hold">
                            <p:stCondLst>
                              <p:cond delay="1000"/>
                            </p:stCondLst>
                            <p:childTnLst>
                              <p:par>
                                <p:cTn id="19" presetID="14" presetClass="entr" presetSubtype="1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randombar(horizontal)">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8" y="1"/>
            <a:ext cx="12209461" cy="974430"/>
            <a:chOff x="-19048" y="1"/>
            <a:chExt cx="12209461" cy="974430"/>
          </a:xfrm>
        </p:grpSpPr>
        <p:grpSp>
          <p:nvGrpSpPr>
            <p:cNvPr id="4" name="组合 3"/>
            <p:cNvGrpSpPr/>
            <p:nvPr/>
          </p:nvGrpSpPr>
          <p:grpSpPr>
            <a:xfrm>
              <a:off x="-19048" y="274169"/>
              <a:ext cx="12209461" cy="657079"/>
              <a:chOff x="-19048" y="530361"/>
              <a:chExt cx="12209461" cy="657079"/>
            </a:xfrm>
          </p:grpSpPr>
          <p:sp>
            <p:nvSpPr>
              <p:cNvPr id="2" name="矩形 1"/>
              <p:cNvSpPr/>
              <p:nvPr/>
            </p:nvSpPr>
            <p:spPr>
              <a:xfrm>
                <a:off x="-19048" y="1141721"/>
                <a:ext cx="12209461"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2572395" y="530361"/>
                <a:ext cx="3262432" cy="461666"/>
              </a:xfrm>
              <a:prstGeom prst="rect">
                <a:avLst/>
              </a:prstGeom>
              <a:noFill/>
            </p:spPr>
            <p:txBody>
              <a:bodyPr wrap="non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点击输入相关文字标题</a:t>
                </a:r>
              </a:p>
            </p:txBody>
          </p:sp>
        </p:grpSp>
        <p:pic>
          <p:nvPicPr>
            <p:cNvPr id="9"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48" y="1"/>
              <a:ext cx="2438398" cy="9744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组合 6"/>
          <p:cNvGrpSpPr>
            <a:grpSpLocks/>
          </p:cNvGrpSpPr>
          <p:nvPr/>
        </p:nvGrpSpPr>
        <p:grpSpPr bwMode="auto">
          <a:xfrm>
            <a:off x="6910770" y="2825475"/>
            <a:ext cx="4503737" cy="1044575"/>
            <a:chOff x="0" y="0"/>
            <a:chExt cx="4504272" cy="1045190"/>
          </a:xfrm>
        </p:grpSpPr>
        <p:sp>
          <p:nvSpPr>
            <p:cNvPr id="10" name="椭圆 9"/>
            <p:cNvSpPr>
              <a:spLocks noChangeArrowheads="1"/>
            </p:cNvSpPr>
            <p:nvPr/>
          </p:nvSpPr>
          <p:spPr bwMode="auto">
            <a:xfrm>
              <a:off x="0" y="0"/>
              <a:ext cx="1045190" cy="1045190"/>
            </a:xfrm>
            <a:prstGeom prst="ellipse">
              <a:avLst/>
            </a:prstGeom>
            <a:noFill/>
            <a:ln w="9525">
              <a:solidFill>
                <a:srgbClr val="C00000"/>
              </a:solidFill>
              <a:round/>
              <a:headEnd/>
              <a:tailEnd/>
            </a:ln>
            <a:extLst/>
          </p:spPr>
          <p:txBody>
            <a:bodyPr anchor="ctr"/>
            <a:lstStyle/>
            <a:p>
              <a:pPr algn="ctr" eaLnBrk="1" hangingPunct="1"/>
              <a:endParaRPr lang="zh-CN" altLang="en-US">
                <a:solidFill>
                  <a:schemeClr val="bg1">
                    <a:lumMod val="50000"/>
                  </a:schemeClr>
                </a:solidFill>
              </a:endParaRPr>
            </a:p>
          </p:txBody>
        </p:sp>
        <p:grpSp>
          <p:nvGrpSpPr>
            <p:cNvPr id="11" name="组合 10"/>
            <p:cNvGrpSpPr>
              <a:grpSpLocks/>
            </p:cNvGrpSpPr>
            <p:nvPr/>
          </p:nvGrpSpPr>
          <p:grpSpPr bwMode="auto">
            <a:xfrm>
              <a:off x="258757" y="324274"/>
              <a:ext cx="527675" cy="396641"/>
              <a:chOff x="0" y="0"/>
              <a:chExt cx="473075" cy="355600"/>
            </a:xfrm>
          </p:grpSpPr>
          <p:sp>
            <p:nvSpPr>
              <p:cNvPr id="13" name="Freeform 59"/>
              <p:cNvSpPr>
                <a:spLocks/>
              </p:cNvSpPr>
              <p:nvPr/>
            </p:nvSpPr>
            <p:spPr bwMode="auto">
              <a:xfrm>
                <a:off x="0" y="71438"/>
                <a:ext cx="473075" cy="284162"/>
              </a:xfrm>
              <a:custGeom>
                <a:avLst/>
                <a:gdLst>
                  <a:gd name="T0" fmla="*/ 404085 w 192"/>
                  <a:gd name="T1" fmla="*/ 126020 h 115"/>
                  <a:gd name="T2" fmla="*/ 349878 w 192"/>
                  <a:gd name="T3" fmla="*/ 126020 h 115"/>
                  <a:gd name="T4" fmla="*/ 411477 w 192"/>
                  <a:gd name="T5" fmla="*/ 187794 h 115"/>
                  <a:gd name="T6" fmla="*/ 411477 w 192"/>
                  <a:gd name="T7" fmla="*/ 202620 h 115"/>
                  <a:gd name="T8" fmla="*/ 404085 w 192"/>
                  <a:gd name="T9" fmla="*/ 205091 h 115"/>
                  <a:gd name="T10" fmla="*/ 396693 w 192"/>
                  <a:gd name="T11" fmla="*/ 202620 h 115"/>
                  <a:gd name="T12" fmla="*/ 320311 w 192"/>
                  <a:gd name="T13" fmla="*/ 126020 h 115"/>
                  <a:gd name="T14" fmla="*/ 152764 w 192"/>
                  <a:gd name="T15" fmla="*/ 126020 h 115"/>
                  <a:gd name="T16" fmla="*/ 76382 w 192"/>
                  <a:gd name="T17" fmla="*/ 202620 h 115"/>
                  <a:gd name="T18" fmla="*/ 68990 w 192"/>
                  <a:gd name="T19" fmla="*/ 205091 h 115"/>
                  <a:gd name="T20" fmla="*/ 61598 w 192"/>
                  <a:gd name="T21" fmla="*/ 202620 h 115"/>
                  <a:gd name="T22" fmla="*/ 61598 w 192"/>
                  <a:gd name="T23" fmla="*/ 187794 h 115"/>
                  <a:gd name="T24" fmla="*/ 123197 w 192"/>
                  <a:gd name="T25" fmla="*/ 126020 h 115"/>
                  <a:gd name="T26" fmla="*/ 68990 w 192"/>
                  <a:gd name="T27" fmla="*/ 126020 h 115"/>
                  <a:gd name="T28" fmla="*/ 61598 w 192"/>
                  <a:gd name="T29" fmla="*/ 121078 h 115"/>
                  <a:gd name="T30" fmla="*/ 0 w 192"/>
                  <a:gd name="T31" fmla="*/ 0 h 115"/>
                  <a:gd name="T32" fmla="*/ 0 w 192"/>
                  <a:gd name="T33" fmla="*/ 234743 h 115"/>
                  <a:gd name="T34" fmla="*/ 49279 w 192"/>
                  <a:gd name="T35" fmla="*/ 284162 h 115"/>
                  <a:gd name="T36" fmla="*/ 423796 w 192"/>
                  <a:gd name="T37" fmla="*/ 284162 h 115"/>
                  <a:gd name="T38" fmla="*/ 473075 w 192"/>
                  <a:gd name="T39" fmla="*/ 234743 h 115"/>
                  <a:gd name="T40" fmla="*/ 473075 w 192"/>
                  <a:gd name="T41" fmla="*/ 0 h 115"/>
                  <a:gd name="T42" fmla="*/ 413941 w 192"/>
                  <a:gd name="T43" fmla="*/ 121078 h 115"/>
                  <a:gd name="T44" fmla="*/ 404085 w 192"/>
                  <a:gd name="T45" fmla="*/ 126020 h 1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92" h="115">
                    <a:moveTo>
                      <a:pt x="164" y="51"/>
                    </a:moveTo>
                    <a:cubicBezTo>
                      <a:pt x="142" y="51"/>
                      <a:pt x="142" y="51"/>
                      <a:pt x="142" y="51"/>
                    </a:cubicBezTo>
                    <a:cubicBezTo>
                      <a:pt x="167" y="76"/>
                      <a:pt x="167" y="76"/>
                      <a:pt x="167" y="76"/>
                    </a:cubicBezTo>
                    <a:cubicBezTo>
                      <a:pt x="169" y="78"/>
                      <a:pt x="169" y="80"/>
                      <a:pt x="167" y="82"/>
                    </a:cubicBezTo>
                    <a:cubicBezTo>
                      <a:pt x="166" y="82"/>
                      <a:pt x="165" y="83"/>
                      <a:pt x="164" y="83"/>
                    </a:cubicBezTo>
                    <a:cubicBezTo>
                      <a:pt x="163" y="83"/>
                      <a:pt x="162" y="82"/>
                      <a:pt x="161" y="82"/>
                    </a:cubicBezTo>
                    <a:cubicBezTo>
                      <a:pt x="130" y="51"/>
                      <a:pt x="130" y="51"/>
                      <a:pt x="130" y="51"/>
                    </a:cubicBezTo>
                    <a:cubicBezTo>
                      <a:pt x="62" y="51"/>
                      <a:pt x="62" y="51"/>
                      <a:pt x="62" y="51"/>
                    </a:cubicBezTo>
                    <a:cubicBezTo>
                      <a:pt x="31" y="82"/>
                      <a:pt x="31" y="82"/>
                      <a:pt x="31" y="82"/>
                    </a:cubicBezTo>
                    <a:cubicBezTo>
                      <a:pt x="30" y="82"/>
                      <a:pt x="29" y="83"/>
                      <a:pt x="28" y="83"/>
                    </a:cubicBezTo>
                    <a:cubicBezTo>
                      <a:pt x="27" y="83"/>
                      <a:pt x="26" y="82"/>
                      <a:pt x="25" y="82"/>
                    </a:cubicBezTo>
                    <a:cubicBezTo>
                      <a:pt x="24" y="80"/>
                      <a:pt x="24" y="78"/>
                      <a:pt x="25" y="76"/>
                    </a:cubicBezTo>
                    <a:cubicBezTo>
                      <a:pt x="50" y="51"/>
                      <a:pt x="50" y="51"/>
                      <a:pt x="50" y="51"/>
                    </a:cubicBezTo>
                    <a:cubicBezTo>
                      <a:pt x="28" y="51"/>
                      <a:pt x="28" y="51"/>
                      <a:pt x="28" y="51"/>
                    </a:cubicBezTo>
                    <a:cubicBezTo>
                      <a:pt x="27" y="51"/>
                      <a:pt x="25" y="50"/>
                      <a:pt x="25" y="49"/>
                    </a:cubicBezTo>
                    <a:cubicBezTo>
                      <a:pt x="0" y="0"/>
                      <a:pt x="0" y="0"/>
                      <a:pt x="0" y="0"/>
                    </a:cubicBezTo>
                    <a:cubicBezTo>
                      <a:pt x="0" y="95"/>
                      <a:pt x="0" y="95"/>
                      <a:pt x="0" y="95"/>
                    </a:cubicBezTo>
                    <a:cubicBezTo>
                      <a:pt x="0" y="106"/>
                      <a:pt x="9" y="115"/>
                      <a:pt x="20" y="115"/>
                    </a:cubicBezTo>
                    <a:cubicBezTo>
                      <a:pt x="172" y="115"/>
                      <a:pt x="172" y="115"/>
                      <a:pt x="172" y="115"/>
                    </a:cubicBezTo>
                    <a:cubicBezTo>
                      <a:pt x="183" y="115"/>
                      <a:pt x="192" y="106"/>
                      <a:pt x="192" y="95"/>
                    </a:cubicBezTo>
                    <a:cubicBezTo>
                      <a:pt x="192" y="0"/>
                      <a:pt x="192" y="0"/>
                      <a:pt x="192" y="0"/>
                    </a:cubicBezTo>
                    <a:cubicBezTo>
                      <a:pt x="168" y="49"/>
                      <a:pt x="168" y="49"/>
                      <a:pt x="168" y="49"/>
                    </a:cubicBezTo>
                    <a:cubicBezTo>
                      <a:pt x="167" y="50"/>
                      <a:pt x="166" y="51"/>
                      <a:pt x="164" y="51"/>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solidFill>
                    <a:schemeClr val="bg1">
                      <a:lumMod val="50000"/>
                    </a:schemeClr>
                  </a:solidFill>
                </a:endParaRPr>
              </a:p>
            </p:txBody>
          </p:sp>
          <p:sp>
            <p:nvSpPr>
              <p:cNvPr id="14" name="Freeform 60"/>
              <p:cNvSpPr>
                <a:spLocks/>
              </p:cNvSpPr>
              <p:nvPr/>
            </p:nvSpPr>
            <p:spPr bwMode="auto">
              <a:xfrm>
                <a:off x="0" y="0"/>
                <a:ext cx="473075" cy="179388"/>
              </a:xfrm>
              <a:custGeom>
                <a:avLst/>
                <a:gdLst>
                  <a:gd name="T0" fmla="*/ 463219 w 192"/>
                  <a:gd name="T1" fmla="*/ 0 h 72"/>
                  <a:gd name="T2" fmla="*/ 9856 w 192"/>
                  <a:gd name="T3" fmla="*/ 0 h 72"/>
                  <a:gd name="T4" fmla="*/ 2464 w 192"/>
                  <a:gd name="T5" fmla="*/ 2492 h 72"/>
                  <a:gd name="T6" fmla="*/ 0 w 192"/>
                  <a:gd name="T7" fmla="*/ 9966 h 72"/>
                  <a:gd name="T8" fmla="*/ 0 w 192"/>
                  <a:gd name="T9" fmla="*/ 27407 h 72"/>
                  <a:gd name="T10" fmla="*/ 76382 w 192"/>
                  <a:gd name="T11" fmla="*/ 179388 h 72"/>
                  <a:gd name="T12" fmla="*/ 399157 w 192"/>
                  <a:gd name="T13" fmla="*/ 179388 h 72"/>
                  <a:gd name="T14" fmla="*/ 473075 w 192"/>
                  <a:gd name="T15" fmla="*/ 27407 h 72"/>
                  <a:gd name="T16" fmla="*/ 473075 w 192"/>
                  <a:gd name="T17" fmla="*/ 9966 h 72"/>
                  <a:gd name="T18" fmla="*/ 463219 w 192"/>
                  <a:gd name="T19" fmla="*/ 0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2" h="72">
                    <a:moveTo>
                      <a:pt x="188" y="0"/>
                    </a:moveTo>
                    <a:cubicBezTo>
                      <a:pt x="4" y="0"/>
                      <a:pt x="4" y="0"/>
                      <a:pt x="4" y="0"/>
                    </a:cubicBezTo>
                    <a:cubicBezTo>
                      <a:pt x="3" y="0"/>
                      <a:pt x="2" y="0"/>
                      <a:pt x="1" y="1"/>
                    </a:cubicBezTo>
                    <a:cubicBezTo>
                      <a:pt x="1" y="2"/>
                      <a:pt x="0" y="3"/>
                      <a:pt x="0" y="4"/>
                    </a:cubicBezTo>
                    <a:cubicBezTo>
                      <a:pt x="0" y="11"/>
                      <a:pt x="0" y="11"/>
                      <a:pt x="0" y="11"/>
                    </a:cubicBezTo>
                    <a:cubicBezTo>
                      <a:pt x="31" y="72"/>
                      <a:pt x="31" y="72"/>
                      <a:pt x="31" y="72"/>
                    </a:cubicBezTo>
                    <a:cubicBezTo>
                      <a:pt x="162" y="72"/>
                      <a:pt x="162" y="72"/>
                      <a:pt x="162" y="72"/>
                    </a:cubicBezTo>
                    <a:cubicBezTo>
                      <a:pt x="192" y="11"/>
                      <a:pt x="192" y="11"/>
                      <a:pt x="192" y="11"/>
                    </a:cubicBezTo>
                    <a:cubicBezTo>
                      <a:pt x="192" y="4"/>
                      <a:pt x="192" y="4"/>
                      <a:pt x="192" y="4"/>
                    </a:cubicBezTo>
                    <a:cubicBezTo>
                      <a:pt x="192" y="2"/>
                      <a:pt x="190" y="0"/>
                      <a:pt x="188"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solidFill>
                    <a:schemeClr val="bg1">
                      <a:lumMod val="50000"/>
                    </a:schemeClr>
                  </a:solidFill>
                </a:endParaRPr>
              </a:p>
            </p:txBody>
          </p:sp>
        </p:grpSp>
        <p:sp>
          <p:nvSpPr>
            <p:cNvPr id="12" name="文本框 11"/>
            <p:cNvSpPr txBox="1">
              <a:spLocks noChangeArrowheads="1"/>
            </p:cNvSpPr>
            <p:nvPr/>
          </p:nvSpPr>
          <p:spPr bwMode="auto">
            <a:xfrm>
              <a:off x="1145661" y="110637"/>
              <a:ext cx="3358611" cy="739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400" dirty="0">
                  <a:solidFill>
                    <a:schemeClr val="bg1">
                      <a:lumMod val="50000"/>
                    </a:schemeClr>
                  </a:solidFill>
                  <a:latin typeface="微软雅黑" pitchFamily="34" charset="-122"/>
                  <a:ea typeface="微软雅黑" pitchFamily="34" charset="-122"/>
                </a:rPr>
                <a:t>我们工作室致力于专业</a:t>
              </a:r>
              <a:r>
                <a:rPr lang="en-US" altLang="zh-CN" sz="1400" dirty="0">
                  <a:solidFill>
                    <a:schemeClr val="bg1">
                      <a:lumMod val="50000"/>
                    </a:schemeClr>
                  </a:solidFill>
                  <a:latin typeface="微软雅黑" pitchFamily="34" charset="-122"/>
                  <a:ea typeface="微软雅黑" pitchFamily="34" charset="-122"/>
                </a:rPr>
                <a:t>PPT</a:t>
              </a:r>
              <a:r>
                <a:rPr lang="zh-CN" altLang="en-US" sz="1400" dirty="0">
                  <a:solidFill>
                    <a:schemeClr val="bg1">
                      <a:lumMod val="50000"/>
                    </a:schemeClr>
                  </a:solidFill>
                  <a:latin typeface="微软雅黑" pitchFamily="34" charset="-122"/>
                  <a:ea typeface="微软雅黑" pitchFamily="34" charset="-122"/>
                </a:rPr>
                <a:t>模板的发布，课件及汇报</a:t>
              </a:r>
              <a:r>
                <a:rPr lang="en-US" altLang="zh-CN" sz="1400" dirty="0">
                  <a:solidFill>
                    <a:schemeClr val="bg1">
                      <a:lumMod val="50000"/>
                    </a:schemeClr>
                  </a:solidFill>
                  <a:latin typeface="微软雅黑" pitchFamily="34" charset="-122"/>
                  <a:ea typeface="微软雅黑" pitchFamily="34" charset="-122"/>
                </a:rPr>
                <a:t>PPT</a:t>
              </a:r>
              <a:r>
                <a:rPr lang="zh-CN" altLang="en-US" sz="1400" dirty="0">
                  <a:solidFill>
                    <a:schemeClr val="bg1">
                      <a:lumMod val="50000"/>
                    </a:schemeClr>
                  </a:solidFill>
                  <a:latin typeface="微软雅黑" pitchFamily="34" charset="-122"/>
                  <a:ea typeface="微软雅黑" pitchFamily="34" charset="-122"/>
                </a:rPr>
                <a:t>的美化，并为您提供专业的</a:t>
              </a:r>
              <a:r>
                <a:rPr lang="en-US" altLang="zh-CN" sz="1400" dirty="0">
                  <a:solidFill>
                    <a:schemeClr val="bg1">
                      <a:lumMod val="50000"/>
                    </a:schemeClr>
                  </a:solidFill>
                  <a:latin typeface="微软雅黑" pitchFamily="34" charset="-122"/>
                  <a:ea typeface="微软雅黑" pitchFamily="34" charset="-122"/>
                </a:rPr>
                <a:t>PPT</a:t>
              </a:r>
              <a:r>
                <a:rPr lang="zh-CN" altLang="en-US" sz="1400" dirty="0">
                  <a:solidFill>
                    <a:schemeClr val="bg1">
                      <a:lumMod val="50000"/>
                    </a:schemeClr>
                  </a:solidFill>
                  <a:latin typeface="微软雅黑" pitchFamily="34" charset="-122"/>
                  <a:ea typeface="微软雅黑" pitchFamily="34" charset="-122"/>
                </a:rPr>
                <a:t>个性定制服务</a:t>
              </a:r>
              <a:r>
                <a:rPr lang="en-US" altLang="zh-CN" sz="1400" dirty="0">
                  <a:solidFill>
                    <a:schemeClr val="bg1">
                      <a:lumMod val="50000"/>
                    </a:schemeClr>
                  </a:solidFill>
                  <a:latin typeface="微软雅黑" pitchFamily="34" charset="-122"/>
                  <a:ea typeface="微软雅黑" pitchFamily="34" charset="-122"/>
                </a:rPr>
                <a:t>.</a:t>
              </a:r>
              <a:endParaRPr lang="zh-CN" altLang="en-US" sz="1400" dirty="0">
                <a:solidFill>
                  <a:schemeClr val="bg1">
                    <a:lumMod val="50000"/>
                  </a:schemeClr>
                </a:solidFill>
                <a:latin typeface="微软雅黑" pitchFamily="34" charset="-122"/>
                <a:ea typeface="微软雅黑" pitchFamily="34" charset="-122"/>
              </a:endParaRPr>
            </a:p>
          </p:txBody>
        </p:sp>
      </p:grpSp>
      <p:grpSp>
        <p:nvGrpSpPr>
          <p:cNvPr id="15" name="组合 24"/>
          <p:cNvGrpSpPr>
            <a:grpSpLocks/>
          </p:cNvGrpSpPr>
          <p:nvPr/>
        </p:nvGrpSpPr>
        <p:grpSpPr bwMode="auto">
          <a:xfrm>
            <a:off x="6910770" y="4776512"/>
            <a:ext cx="4462462" cy="1044575"/>
            <a:chOff x="0" y="0"/>
            <a:chExt cx="4461857" cy="1045190"/>
          </a:xfrm>
        </p:grpSpPr>
        <p:sp>
          <p:nvSpPr>
            <p:cNvPr id="16" name="椭圆 25"/>
            <p:cNvSpPr>
              <a:spLocks noChangeArrowheads="1"/>
            </p:cNvSpPr>
            <p:nvPr/>
          </p:nvSpPr>
          <p:spPr bwMode="auto">
            <a:xfrm>
              <a:off x="0" y="0"/>
              <a:ext cx="1045190" cy="1045190"/>
            </a:xfrm>
            <a:prstGeom prst="ellipse">
              <a:avLst/>
            </a:prstGeom>
            <a:noFill/>
            <a:ln w="9525">
              <a:solidFill>
                <a:srgbClr val="C00000"/>
              </a:solidFill>
              <a:round/>
              <a:headEnd/>
              <a:tailEnd/>
            </a:ln>
            <a:extLst/>
          </p:spPr>
          <p:txBody>
            <a:bodyPr anchor="ctr"/>
            <a:lstStyle/>
            <a:p>
              <a:pPr algn="ctr" eaLnBrk="1" hangingPunct="1"/>
              <a:endParaRPr lang="zh-CN" altLang="en-US">
                <a:solidFill>
                  <a:schemeClr val="bg1">
                    <a:lumMod val="50000"/>
                  </a:schemeClr>
                </a:solidFill>
              </a:endParaRPr>
            </a:p>
          </p:txBody>
        </p:sp>
        <p:sp>
          <p:nvSpPr>
            <p:cNvPr id="17" name="Freeform 97"/>
            <p:cNvSpPr>
              <a:spLocks/>
            </p:cNvSpPr>
            <p:nvPr/>
          </p:nvSpPr>
          <p:spPr bwMode="auto">
            <a:xfrm>
              <a:off x="258757" y="302140"/>
              <a:ext cx="531216" cy="440910"/>
            </a:xfrm>
            <a:custGeom>
              <a:avLst/>
              <a:gdLst>
                <a:gd name="T0" fmla="*/ 520149 w 192"/>
                <a:gd name="T1" fmla="*/ 220455 h 160"/>
                <a:gd name="T2" fmla="*/ 453747 w 192"/>
                <a:gd name="T3" fmla="*/ 220455 h 160"/>
                <a:gd name="T4" fmla="*/ 445447 w 192"/>
                <a:gd name="T5" fmla="*/ 225966 h 160"/>
                <a:gd name="T6" fmla="*/ 434380 w 192"/>
                <a:gd name="T7" fmla="*/ 242501 h 160"/>
                <a:gd name="T8" fmla="*/ 420546 w 192"/>
                <a:gd name="T9" fmla="*/ 184631 h 160"/>
                <a:gd name="T10" fmla="*/ 409479 w 192"/>
                <a:gd name="T11" fmla="*/ 176364 h 160"/>
                <a:gd name="T12" fmla="*/ 398412 w 192"/>
                <a:gd name="T13" fmla="*/ 184631 h 160"/>
                <a:gd name="T14" fmla="*/ 370745 w 192"/>
                <a:gd name="T15" fmla="*/ 270057 h 160"/>
                <a:gd name="T16" fmla="*/ 354144 w 192"/>
                <a:gd name="T17" fmla="*/ 140540 h 160"/>
                <a:gd name="T18" fmla="*/ 343077 w 192"/>
                <a:gd name="T19" fmla="*/ 132273 h 160"/>
                <a:gd name="T20" fmla="*/ 332010 w 192"/>
                <a:gd name="T21" fmla="*/ 140540 h 160"/>
                <a:gd name="T22" fmla="*/ 284975 w 192"/>
                <a:gd name="T23" fmla="*/ 349972 h 160"/>
                <a:gd name="T24" fmla="*/ 265608 w 192"/>
                <a:gd name="T25" fmla="*/ 11023 h 160"/>
                <a:gd name="T26" fmla="*/ 254541 w 192"/>
                <a:gd name="T27" fmla="*/ 0 h 160"/>
                <a:gd name="T28" fmla="*/ 243474 w 192"/>
                <a:gd name="T29" fmla="*/ 8267 h 160"/>
                <a:gd name="T30" fmla="*/ 190906 w 192"/>
                <a:gd name="T31" fmla="*/ 234233 h 160"/>
                <a:gd name="T32" fmla="*/ 177072 w 192"/>
                <a:gd name="T33" fmla="*/ 118495 h 160"/>
                <a:gd name="T34" fmla="*/ 168772 w 192"/>
                <a:gd name="T35" fmla="*/ 110228 h 160"/>
                <a:gd name="T36" fmla="*/ 154938 w 192"/>
                <a:gd name="T37" fmla="*/ 118495 h 160"/>
                <a:gd name="T38" fmla="*/ 124504 w 192"/>
                <a:gd name="T39" fmla="*/ 214944 h 160"/>
                <a:gd name="T40" fmla="*/ 110670 w 192"/>
                <a:gd name="T41" fmla="*/ 162586 h 160"/>
                <a:gd name="T42" fmla="*/ 102370 w 192"/>
                <a:gd name="T43" fmla="*/ 154319 h 160"/>
                <a:gd name="T44" fmla="*/ 91303 w 192"/>
                <a:gd name="T45" fmla="*/ 159830 h 160"/>
                <a:gd name="T46" fmla="*/ 71936 w 192"/>
                <a:gd name="T47" fmla="*/ 198410 h 160"/>
                <a:gd name="T48" fmla="*/ 11067 w 192"/>
                <a:gd name="T49" fmla="*/ 198410 h 160"/>
                <a:gd name="T50" fmla="*/ 0 w 192"/>
                <a:gd name="T51" fmla="*/ 209432 h 160"/>
                <a:gd name="T52" fmla="*/ 11067 w 192"/>
                <a:gd name="T53" fmla="*/ 220455 h 160"/>
                <a:gd name="T54" fmla="*/ 77469 w 192"/>
                <a:gd name="T55" fmla="*/ 220455 h 160"/>
                <a:gd name="T56" fmla="*/ 88536 w 192"/>
                <a:gd name="T57" fmla="*/ 214944 h 160"/>
                <a:gd name="T58" fmla="*/ 96836 w 192"/>
                <a:gd name="T59" fmla="*/ 195654 h 160"/>
                <a:gd name="T60" fmla="*/ 110670 w 192"/>
                <a:gd name="T61" fmla="*/ 256279 h 160"/>
                <a:gd name="T62" fmla="*/ 121737 w 192"/>
                <a:gd name="T63" fmla="*/ 264546 h 160"/>
                <a:gd name="T64" fmla="*/ 132804 w 192"/>
                <a:gd name="T65" fmla="*/ 256279 h 160"/>
                <a:gd name="T66" fmla="*/ 160472 w 192"/>
                <a:gd name="T67" fmla="*/ 170853 h 160"/>
                <a:gd name="T68" fmla="*/ 177072 w 192"/>
                <a:gd name="T69" fmla="*/ 297614 h 160"/>
                <a:gd name="T70" fmla="*/ 188139 w 192"/>
                <a:gd name="T71" fmla="*/ 308637 h 160"/>
                <a:gd name="T72" fmla="*/ 199206 w 192"/>
                <a:gd name="T73" fmla="*/ 300370 h 160"/>
                <a:gd name="T74" fmla="*/ 249008 w 192"/>
                <a:gd name="T75" fmla="*/ 88182 h 160"/>
                <a:gd name="T76" fmla="*/ 265608 w 192"/>
                <a:gd name="T77" fmla="*/ 429887 h 160"/>
                <a:gd name="T78" fmla="*/ 276675 w 192"/>
                <a:gd name="T79" fmla="*/ 440910 h 160"/>
                <a:gd name="T80" fmla="*/ 276675 w 192"/>
                <a:gd name="T81" fmla="*/ 440910 h 160"/>
                <a:gd name="T82" fmla="*/ 287742 w 192"/>
                <a:gd name="T83" fmla="*/ 432643 h 160"/>
                <a:gd name="T84" fmla="*/ 340310 w 192"/>
                <a:gd name="T85" fmla="*/ 206677 h 160"/>
                <a:gd name="T86" fmla="*/ 354144 w 192"/>
                <a:gd name="T87" fmla="*/ 319660 h 160"/>
                <a:gd name="T88" fmla="*/ 365211 w 192"/>
                <a:gd name="T89" fmla="*/ 330683 h 160"/>
                <a:gd name="T90" fmla="*/ 376278 w 192"/>
                <a:gd name="T91" fmla="*/ 322415 h 160"/>
                <a:gd name="T92" fmla="*/ 409479 w 192"/>
                <a:gd name="T93" fmla="*/ 225966 h 160"/>
                <a:gd name="T94" fmla="*/ 420546 w 192"/>
                <a:gd name="T95" fmla="*/ 278324 h 160"/>
                <a:gd name="T96" fmla="*/ 431613 w 192"/>
                <a:gd name="T97" fmla="*/ 286592 h 160"/>
                <a:gd name="T98" fmla="*/ 442680 w 192"/>
                <a:gd name="T99" fmla="*/ 281080 h 160"/>
                <a:gd name="T100" fmla="*/ 462047 w 192"/>
                <a:gd name="T101" fmla="*/ 242501 h 160"/>
                <a:gd name="T102" fmla="*/ 520149 w 192"/>
                <a:gd name="T103" fmla="*/ 242501 h 160"/>
                <a:gd name="T104" fmla="*/ 531216 w 192"/>
                <a:gd name="T105" fmla="*/ 231478 h 160"/>
                <a:gd name="T106" fmla="*/ 520149 w 192"/>
                <a:gd name="T107" fmla="*/ 220455 h 1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solidFill>
                  <a:schemeClr val="bg1">
                    <a:lumMod val="50000"/>
                  </a:schemeClr>
                </a:solidFill>
              </a:endParaRPr>
            </a:p>
          </p:txBody>
        </p:sp>
        <p:sp>
          <p:nvSpPr>
            <p:cNvPr id="18" name="文本框 27"/>
            <p:cNvSpPr txBox="1">
              <a:spLocks noChangeArrowheads="1"/>
            </p:cNvSpPr>
            <p:nvPr/>
          </p:nvSpPr>
          <p:spPr bwMode="auto">
            <a:xfrm>
              <a:off x="1103246" y="59213"/>
              <a:ext cx="3358611" cy="739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hangingPunct="0">
                <a:defRPr>
                  <a:solidFill>
                    <a:schemeClr val="tx1"/>
                  </a:solidFill>
                  <a:latin typeface="Calibri" pitchFamily="34" charset="0"/>
                  <a:ea typeface="宋体" pitchFamily="2" charset="-122"/>
                </a:defRPr>
              </a:lvl6pPr>
              <a:lvl7pPr eaLnBrk="0" hangingPunct="0">
                <a:defRPr>
                  <a:solidFill>
                    <a:schemeClr val="tx1"/>
                  </a:solidFill>
                  <a:latin typeface="Calibri" pitchFamily="34" charset="0"/>
                  <a:ea typeface="宋体" pitchFamily="2" charset="-122"/>
                </a:defRPr>
              </a:lvl7pPr>
              <a:lvl8pPr eaLnBrk="0" hangingPunct="0">
                <a:defRPr>
                  <a:solidFill>
                    <a:schemeClr val="tx1"/>
                  </a:solidFill>
                  <a:latin typeface="Calibri" pitchFamily="34" charset="0"/>
                  <a:ea typeface="宋体" pitchFamily="2" charset="-122"/>
                </a:defRPr>
              </a:lvl8pPr>
              <a:lvl9pPr eaLnBrk="0" hangingPunct="0">
                <a:defRPr>
                  <a:solidFill>
                    <a:schemeClr val="tx1"/>
                  </a:solidFill>
                  <a:latin typeface="Calibri" pitchFamily="34" charset="0"/>
                  <a:ea typeface="宋体" pitchFamily="2" charset="-122"/>
                </a:defRPr>
              </a:lvl9pPr>
            </a:lstStyle>
            <a:p>
              <a:pPr eaLnBrk="1" hangingPunct="1"/>
              <a:r>
                <a:rPr lang="zh-CN" altLang="en-US" sz="1400">
                  <a:solidFill>
                    <a:schemeClr val="bg1">
                      <a:lumMod val="50000"/>
                    </a:schemeClr>
                  </a:solidFill>
                  <a:latin typeface="微软雅黑" pitchFamily="34" charset="-122"/>
                  <a:ea typeface="微软雅黑" pitchFamily="34" charset="-122"/>
                </a:rPr>
                <a:t>我们工作室致力于专业</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模板的发布，课件及汇报</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的美化，并为您提供专业的</a:t>
              </a:r>
              <a:r>
                <a:rPr lang="en-US" altLang="zh-CN" sz="1400">
                  <a:solidFill>
                    <a:schemeClr val="bg1">
                      <a:lumMod val="50000"/>
                    </a:schemeClr>
                  </a:solidFill>
                  <a:latin typeface="微软雅黑" pitchFamily="34" charset="-122"/>
                  <a:ea typeface="微软雅黑" pitchFamily="34" charset="-122"/>
                </a:rPr>
                <a:t>PPT</a:t>
              </a:r>
              <a:r>
                <a:rPr lang="zh-CN" altLang="en-US" sz="1400">
                  <a:solidFill>
                    <a:schemeClr val="bg1">
                      <a:lumMod val="50000"/>
                    </a:schemeClr>
                  </a:solidFill>
                  <a:latin typeface="微软雅黑" pitchFamily="34" charset="-122"/>
                  <a:ea typeface="微软雅黑" pitchFamily="34" charset="-122"/>
                </a:rPr>
                <a:t>个性定制服务</a:t>
              </a:r>
              <a:r>
                <a:rPr lang="en-US" altLang="zh-CN" sz="1400">
                  <a:solidFill>
                    <a:schemeClr val="bg1">
                      <a:lumMod val="50000"/>
                    </a:schemeClr>
                  </a:solidFill>
                  <a:latin typeface="微软雅黑" pitchFamily="34" charset="-122"/>
                  <a:ea typeface="微软雅黑" pitchFamily="34" charset="-122"/>
                </a:rPr>
                <a:t>.</a:t>
              </a:r>
              <a:endParaRPr lang="zh-CN" altLang="en-US" sz="1400">
                <a:solidFill>
                  <a:schemeClr val="bg1">
                    <a:lumMod val="50000"/>
                  </a:schemeClr>
                </a:solidFill>
                <a:latin typeface="微软雅黑" pitchFamily="34" charset="-122"/>
                <a:ea typeface="微软雅黑" pitchFamily="34" charset="-122"/>
              </a:endParaRPr>
            </a:p>
          </p:txBody>
        </p:sp>
      </p:grpSp>
      <p:sp>
        <p:nvSpPr>
          <p:cNvPr id="19" name="矩形 18"/>
          <p:cNvSpPr/>
          <p:nvPr/>
        </p:nvSpPr>
        <p:spPr bwMode="auto">
          <a:xfrm>
            <a:off x="1045301" y="2111461"/>
            <a:ext cx="5283266" cy="3746872"/>
          </a:xfrm>
          <a:prstGeom prst="rect">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237074925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par>
                                <p:cTn id="16" presetID="42" presetClass="entr" presetSubtype="0" fill="hold" grpId="0" nodeType="withEffect">
                                  <p:stCondLst>
                                    <p:cond delay="255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8" y="1"/>
            <a:ext cx="12209461" cy="974430"/>
            <a:chOff x="-19048" y="1"/>
            <a:chExt cx="12209461" cy="974430"/>
          </a:xfrm>
        </p:grpSpPr>
        <p:grpSp>
          <p:nvGrpSpPr>
            <p:cNvPr id="4" name="组合 3"/>
            <p:cNvGrpSpPr/>
            <p:nvPr/>
          </p:nvGrpSpPr>
          <p:grpSpPr>
            <a:xfrm>
              <a:off x="-19048" y="274169"/>
              <a:ext cx="12209461" cy="657079"/>
              <a:chOff x="-19048" y="530361"/>
              <a:chExt cx="12209461" cy="657079"/>
            </a:xfrm>
          </p:grpSpPr>
          <p:sp>
            <p:nvSpPr>
              <p:cNvPr id="2" name="矩形 1"/>
              <p:cNvSpPr/>
              <p:nvPr/>
            </p:nvSpPr>
            <p:spPr>
              <a:xfrm>
                <a:off x="-19048" y="1141721"/>
                <a:ext cx="12209461"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2572395" y="530361"/>
                <a:ext cx="3262432" cy="461666"/>
              </a:xfrm>
              <a:prstGeom prst="rect">
                <a:avLst/>
              </a:prstGeom>
              <a:noFill/>
            </p:spPr>
            <p:txBody>
              <a:bodyPr wrap="non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点击输入相关文字标题</a:t>
                </a:r>
              </a:p>
            </p:txBody>
          </p:sp>
        </p:grpSp>
        <p:pic>
          <p:nvPicPr>
            <p:cNvPr id="9"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48" y="1"/>
              <a:ext cx="2438398" cy="97443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椭圆 6"/>
          <p:cNvSpPr/>
          <p:nvPr/>
        </p:nvSpPr>
        <p:spPr>
          <a:xfrm flipV="1">
            <a:off x="8136762" y="2352561"/>
            <a:ext cx="881379" cy="88137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椭圆 9"/>
          <p:cNvSpPr/>
          <p:nvPr/>
        </p:nvSpPr>
        <p:spPr>
          <a:xfrm flipV="1">
            <a:off x="4973570" y="2352561"/>
            <a:ext cx="881379" cy="88137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椭圆 10"/>
          <p:cNvSpPr/>
          <p:nvPr/>
        </p:nvSpPr>
        <p:spPr>
          <a:xfrm flipV="1">
            <a:off x="1780592" y="2352561"/>
            <a:ext cx="881379" cy="881379"/>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2" name="组合 11"/>
          <p:cNvGrpSpPr/>
          <p:nvPr/>
        </p:nvGrpSpPr>
        <p:grpSpPr>
          <a:xfrm>
            <a:off x="1142741" y="2385273"/>
            <a:ext cx="4170812" cy="2318790"/>
            <a:chOff x="528437" y="1726587"/>
            <a:chExt cx="2808311" cy="1561302"/>
          </a:xfrm>
        </p:grpSpPr>
        <p:sp>
          <p:nvSpPr>
            <p:cNvPr id="13" name="TextBox 12"/>
            <p:cNvSpPr txBox="1"/>
            <p:nvPr/>
          </p:nvSpPr>
          <p:spPr>
            <a:xfrm>
              <a:off x="1065982" y="1726587"/>
              <a:ext cx="555675" cy="559530"/>
            </a:xfrm>
            <a:prstGeom prst="rect">
              <a:avLst/>
            </a:prstGeom>
            <a:noFill/>
            <a:effectLst/>
          </p:spPr>
          <p:txBody>
            <a:bodyPr wrap="square" rtlCol="0">
              <a:spAutoFit/>
            </a:bodyPr>
            <a:lstStyle/>
            <a:p>
              <a:r>
                <a:rPr lang="en-US" altLang="zh-CN" sz="4800" b="1" dirty="0">
                  <a:solidFill>
                    <a:schemeClr val="bg1">
                      <a:lumMod val="50000"/>
                    </a:schemeClr>
                  </a:solidFill>
                  <a:latin typeface="微软雅黑" pitchFamily="34" charset="-122"/>
                  <a:ea typeface="微软雅黑" pitchFamily="34" charset="-122"/>
                </a:rPr>
                <a:t>1</a:t>
              </a:r>
              <a:endParaRPr lang="zh-CN" altLang="en-US" sz="4800" b="1" dirty="0">
                <a:solidFill>
                  <a:schemeClr val="bg1">
                    <a:lumMod val="50000"/>
                  </a:schemeClr>
                </a:solidFill>
                <a:latin typeface="微软雅黑" pitchFamily="34" charset="-122"/>
                <a:ea typeface="微软雅黑" pitchFamily="34" charset="-122"/>
              </a:endParaRPr>
            </a:p>
          </p:txBody>
        </p:sp>
        <p:grpSp>
          <p:nvGrpSpPr>
            <p:cNvPr id="14" name="组合 13"/>
            <p:cNvGrpSpPr/>
            <p:nvPr/>
          </p:nvGrpSpPr>
          <p:grpSpPr>
            <a:xfrm>
              <a:off x="528437" y="2036266"/>
              <a:ext cx="2808311" cy="1251623"/>
              <a:chOff x="528437" y="2036266"/>
              <a:chExt cx="2808311" cy="1251623"/>
            </a:xfrm>
          </p:grpSpPr>
          <p:sp>
            <p:nvSpPr>
              <p:cNvPr id="15" name="TextBox 14"/>
              <p:cNvSpPr txBox="1"/>
              <p:nvPr/>
            </p:nvSpPr>
            <p:spPr>
              <a:xfrm>
                <a:off x="1615174" y="2036266"/>
                <a:ext cx="1516666" cy="269404"/>
              </a:xfrm>
              <a:prstGeom prst="rect">
                <a:avLst/>
              </a:prstGeom>
              <a:noFill/>
            </p:spPr>
            <p:txBody>
              <a:bodyPr wrap="square" rtlCol="0">
                <a:spAutoFit/>
              </a:bodyPr>
              <a:lstStyle/>
              <a:p>
                <a:r>
                  <a:rPr lang="zh-CN" altLang="en-US" sz="2000" b="1" dirty="0">
                    <a:solidFill>
                      <a:schemeClr val="bg1">
                        <a:lumMod val="50000"/>
                      </a:schemeClr>
                    </a:solidFill>
                    <a:latin typeface="微软雅黑" pitchFamily="34" charset="-122"/>
                    <a:ea typeface="微软雅黑" pitchFamily="34" charset="-122"/>
                  </a:rPr>
                  <a:t>加入标题一</a:t>
                </a:r>
              </a:p>
            </p:txBody>
          </p:sp>
          <p:sp>
            <p:nvSpPr>
              <p:cNvPr id="16" name="TextBox 15"/>
              <p:cNvSpPr txBox="1"/>
              <p:nvPr/>
            </p:nvSpPr>
            <p:spPr>
              <a:xfrm>
                <a:off x="528437" y="2479677"/>
                <a:ext cx="2808311" cy="808212"/>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endParaRPr lang="en-US" altLang="zh-CN" sz="1200" dirty="0">
                  <a:solidFill>
                    <a:schemeClr val="bg1">
                      <a:lumMod val="50000"/>
                    </a:schemeClr>
                  </a:solidFill>
                  <a:latin typeface="微软雅黑" pitchFamily="34" charset="-122"/>
                  <a:ea typeface="微软雅黑" pitchFamily="34" charset="-122"/>
                </a:endParaRP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p:txBody>
          </p:sp>
        </p:grpSp>
      </p:grpSp>
      <p:grpSp>
        <p:nvGrpSpPr>
          <p:cNvPr id="17" name="组合 16"/>
          <p:cNvGrpSpPr/>
          <p:nvPr/>
        </p:nvGrpSpPr>
        <p:grpSpPr>
          <a:xfrm>
            <a:off x="4330441" y="2385273"/>
            <a:ext cx="4170812" cy="2318790"/>
            <a:chOff x="528437" y="1726587"/>
            <a:chExt cx="2808311" cy="1561302"/>
          </a:xfrm>
        </p:grpSpPr>
        <p:sp>
          <p:nvSpPr>
            <p:cNvPr id="18" name="TextBox 17"/>
            <p:cNvSpPr txBox="1"/>
            <p:nvPr/>
          </p:nvSpPr>
          <p:spPr>
            <a:xfrm>
              <a:off x="1065982" y="1726587"/>
              <a:ext cx="555675" cy="559530"/>
            </a:xfrm>
            <a:prstGeom prst="rect">
              <a:avLst/>
            </a:prstGeom>
            <a:noFill/>
            <a:effectLst/>
          </p:spPr>
          <p:txBody>
            <a:bodyPr wrap="square" rtlCol="0">
              <a:spAutoFit/>
            </a:bodyPr>
            <a:lstStyle/>
            <a:p>
              <a:r>
                <a:rPr lang="en-US" altLang="zh-CN" sz="4800" b="1" dirty="0">
                  <a:solidFill>
                    <a:schemeClr val="bg1">
                      <a:lumMod val="50000"/>
                    </a:schemeClr>
                  </a:solidFill>
                  <a:latin typeface="微软雅黑" pitchFamily="34" charset="-122"/>
                  <a:ea typeface="微软雅黑" pitchFamily="34" charset="-122"/>
                </a:rPr>
                <a:t>2</a:t>
              </a:r>
              <a:endParaRPr lang="zh-CN" altLang="en-US" sz="4800" b="1" dirty="0">
                <a:solidFill>
                  <a:schemeClr val="bg1">
                    <a:lumMod val="50000"/>
                  </a:schemeClr>
                </a:solidFill>
                <a:latin typeface="微软雅黑" pitchFamily="34" charset="-122"/>
                <a:ea typeface="微软雅黑" pitchFamily="34" charset="-122"/>
              </a:endParaRPr>
            </a:p>
          </p:txBody>
        </p:sp>
        <p:grpSp>
          <p:nvGrpSpPr>
            <p:cNvPr id="19" name="组合 18"/>
            <p:cNvGrpSpPr/>
            <p:nvPr/>
          </p:nvGrpSpPr>
          <p:grpSpPr>
            <a:xfrm>
              <a:off x="528437" y="2036266"/>
              <a:ext cx="2808311" cy="1251623"/>
              <a:chOff x="528437" y="2036266"/>
              <a:chExt cx="2808311" cy="1251623"/>
            </a:xfrm>
          </p:grpSpPr>
          <p:sp>
            <p:nvSpPr>
              <p:cNvPr id="20" name="TextBox 19"/>
              <p:cNvSpPr txBox="1"/>
              <p:nvPr/>
            </p:nvSpPr>
            <p:spPr>
              <a:xfrm>
                <a:off x="1615174" y="2036266"/>
                <a:ext cx="1516666" cy="269405"/>
              </a:xfrm>
              <a:prstGeom prst="rect">
                <a:avLst/>
              </a:prstGeom>
              <a:noFill/>
            </p:spPr>
            <p:txBody>
              <a:bodyPr wrap="square" rtlCol="0">
                <a:spAutoFit/>
              </a:bodyPr>
              <a:lstStyle/>
              <a:p>
                <a:r>
                  <a:rPr lang="zh-CN" altLang="en-US" sz="2000" b="1" dirty="0">
                    <a:solidFill>
                      <a:schemeClr val="bg1">
                        <a:lumMod val="50000"/>
                      </a:schemeClr>
                    </a:solidFill>
                    <a:latin typeface="微软雅黑" pitchFamily="34" charset="-122"/>
                    <a:ea typeface="微软雅黑" pitchFamily="34" charset="-122"/>
                  </a:rPr>
                  <a:t>加入标题二</a:t>
                </a:r>
              </a:p>
            </p:txBody>
          </p:sp>
          <p:sp>
            <p:nvSpPr>
              <p:cNvPr id="21" name="TextBox 20"/>
              <p:cNvSpPr txBox="1"/>
              <p:nvPr/>
            </p:nvSpPr>
            <p:spPr>
              <a:xfrm>
                <a:off x="528437" y="2479677"/>
                <a:ext cx="2808311" cy="808212"/>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endParaRPr lang="en-US" altLang="zh-CN" sz="1200" dirty="0">
                  <a:solidFill>
                    <a:schemeClr val="bg1">
                      <a:lumMod val="50000"/>
                    </a:schemeClr>
                  </a:solidFill>
                  <a:latin typeface="微软雅黑" pitchFamily="34" charset="-122"/>
                  <a:ea typeface="微软雅黑" pitchFamily="34" charset="-122"/>
                </a:endParaRP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p:txBody>
          </p:sp>
        </p:grpSp>
      </p:grpSp>
      <p:grpSp>
        <p:nvGrpSpPr>
          <p:cNvPr id="22" name="组合 21"/>
          <p:cNvGrpSpPr/>
          <p:nvPr/>
        </p:nvGrpSpPr>
        <p:grpSpPr>
          <a:xfrm>
            <a:off x="7518141" y="2385273"/>
            <a:ext cx="4170812" cy="2318790"/>
            <a:chOff x="528437" y="1726587"/>
            <a:chExt cx="2808311" cy="1561302"/>
          </a:xfrm>
        </p:grpSpPr>
        <p:sp>
          <p:nvSpPr>
            <p:cNvPr id="23" name="TextBox 22"/>
            <p:cNvSpPr txBox="1"/>
            <p:nvPr/>
          </p:nvSpPr>
          <p:spPr>
            <a:xfrm>
              <a:off x="1065982" y="1726587"/>
              <a:ext cx="555675" cy="559530"/>
            </a:xfrm>
            <a:prstGeom prst="rect">
              <a:avLst/>
            </a:prstGeom>
            <a:noFill/>
            <a:effectLst/>
          </p:spPr>
          <p:txBody>
            <a:bodyPr wrap="square" rtlCol="0">
              <a:spAutoFit/>
            </a:bodyPr>
            <a:lstStyle/>
            <a:p>
              <a:r>
                <a:rPr lang="en-US" altLang="zh-CN" sz="4800" b="1" dirty="0">
                  <a:solidFill>
                    <a:schemeClr val="bg1">
                      <a:lumMod val="50000"/>
                    </a:schemeClr>
                  </a:solidFill>
                  <a:latin typeface="微软雅黑" pitchFamily="34" charset="-122"/>
                  <a:ea typeface="微软雅黑" pitchFamily="34" charset="-122"/>
                </a:rPr>
                <a:t>3</a:t>
              </a:r>
              <a:endParaRPr lang="zh-CN" altLang="en-US" sz="4800" b="1" dirty="0">
                <a:solidFill>
                  <a:schemeClr val="bg1">
                    <a:lumMod val="50000"/>
                  </a:schemeClr>
                </a:solidFill>
                <a:latin typeface="微软雅黑" pitchFamily="34" charset="-122"/>
                <a:ea typeface="微软雅黑" pitchFamily="34" charset="-122"/>
              </a:endParaRPr>
            </a:p>
          </p:txBody>
        </p:sp>
        <p:grpSp>
          <p:nvGrpSpPr>
            <p:cNvPr id="24" name="组合 23"/>
            <p:cNvGrpSpPr/>
            <p:nvPr/>
          </p:nvGrpSpPr>
          <p:grpSpPr>
            <a:xfrm>
              <a:off x="528437" y="2036266"/>
              <a:ext cx="2808311" cy="1251623"/>
              <a:chOff x="528437" y="2036266"/>
              <a:chExt cx="2808311" cy="1251623"/>
            </a:xfrm>
          </p:grpSpPr>
          <p:sp>
            <p:nvSpPr>
              <p:cNvPr id="25" name="TextBox 24"/>
              <p:cNvSpPr txBox="1"/>
              <p:nvPr/>
            </p:nvSpPr>
            <p:spPr>
              <a:xfrm>
                <a:off x="1615174" y="2036266"/>
                <a:ext cx="1516666" cy="269405"/>
              </a:xfrm>
              <a:prstGeom prst="rect">
                <a:avLst/>
              </a:prstGeom>
              <a:noFill/>
            </p:spPr>
            <p:txBody>
              <a:bodyPr wrap="square" rtlCol="0">
                <a:spAutoFit/>
              </a:bodyPr>
              <a:lstStyle/>
              <a:p>
                <a:r>
                  <a:rPr lang="zh-CN" altLang="en-US" sz="2000" b="1" dirty="0">
                    <a:solidFill>
                      <a:schemeClr val="bg1">
                        <a:lumMod val="50000"/>
                      </a:schemeClr>
                    </a:solidFill>
                    <a:latin typeface="微软雅黑" pitchFamily="34" charset="-122"/>
                    <a:ea typeface="微软雅黑" pitchFamily="34" charset="-122"/>
                  </a:rPr>
                  <a:t>加入标题三</a:t>
                </a:r>
              </a:p>
            </p:txBody>
          </p:sp>
          <p:sp>
            <p:nvSpPr>
              <p:cNvPr id="26" name="TextBox 25"/>
              <p:cNvSpPr txBox="1"/>
              <p:nvPr/>
            </p:nvSpPr>
            <p:spPr>
              <a:xfrm>
                <a:off x="528437" y="2479677"/>
                <a:ext cx="2808311" cy="808212"/>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endParaRPr lang="en-US" altLang="zh-CN" sz="1200" dirty="0">
                  <a:solidFill>
                    <a:schemeClr val="bg1">
                      <a:lumMod val="50000"/>
                    </a:schemeClr>
                  </a:solidFill>
                  <a:latin typeface="微软雅黑" pitchFamily="34" charset="-122"/>
                  <a:ea typeface="微软雅黑" pitchFamily="34" charset="-122"/>
                </a:endParaRP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a:p>
                <a:pPr algn="ctr">
                  <a:lnSpc>
                    <a:spcPct val="150000"/>
                  </a:lnSpc>
                </a:pPr>
                <a:r>
                  <a:rPr lang="zh-CN" altLang="en-US" sz="1200" dirty="0">
                    <a:solidFill>
                      <a:schemeClr val="bg1">
                        <a:lumMod val="50000"/>
                      </a:schemeClr>
                    </a:solidFill>
                    <a:latin typeface="微软雅黑" pitchFamily="34" charset="-122"/>
                    <a:ea typeface="微软雅黑" pitchFamily="34" charset="-122"/>
                  </a:rPr>
                  <a:t>点击此处添加文本此处添加文本</a:t>
                </a:r>
              </a:p>
            </p:txBody>
          </p:sp>
        </p:grpSp>
      </p:grpSp>
      <p:sp>
        <p:nvSpPr>
          <p:cNvPr id="27" name="矩形 26"/>
          <p:cNvSpPr/>
          <p:nvPr/>
        </p:nvSpPr>
        <p:spPr>
          <a:xfrm flipV="1">
            <a:off x="2137" y="5164167"/>
            <a:ext cx="12188276" cy="6096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7" rIns="91415" bIns="45707" rtlCol="0" anchor="ctr"/>
          <a:lstStyle/>
          <a:p>
            <a:pPr algn="ctr"/>
            <a:endParaRPr lang="zh-CN" altLang="en-US"/>
          </a:p>
        </p:txBody>
      </p:sp>
      <p:sp>
        <p:nvSpPr>
          <p:cNvPr id="28" name="TextBox 504"/>
          <p:cNvSpPr txBox="1"/>
          <p:nvPr/>
        </p:nvSpPr>
        <p:spPr>
          <a:xfrm>
            <a:off x="2068933" y="5407027"/>
            <a:ext cx="8260282" cy="738637"/>
          </a:xfrm>
          <a:prstGeom prst="rect">
            <a:avLst/>
          </a:prstGeom>
          <a:noFill/>
        </p:spPr>
        <p:txBody>
          <a:bodyPr wrap="square" lIns="91415" tIns="45707" rIns="91415" bIns="45707"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dirty="0">
                <a:solidFill>
                  <a:schemeClr val="bg1">
                    <a:lumMod val="50000"/>
                  </a:schemeClr>
                </a:solidFill>
                <a:sym typeface="微软雅黑" pitchFamily="34" charset="-122"/>
              </a:rPr>
              <a:t>右键点击图片选择设置图片格式可直接替换图片。</a:t>
            </a:r>
            <a:r>
              <a:rPr lang="zh-CN" altLang="en-US" dirty="0">
                <a:solidFill>
                  <a:schemeClr val="bg1">
                    <a:lumMod val="50000"/>
                  </a:schemeClr>
                </a:solidFill>
              </a:rPr>
              <a:t>您的内容打在这里，或者通过复制您的文本后，在此框中选择粘贴。</a:t>
            </a:r>
            <a:r>
              <a:rPr lang="zh-CN" altLang="en-US" dirty="0">
                <a:solidFill>
                  <a:schemeClr val="bg1">
                    <a:lumMod val="50000"/>
                  </a:schemeClr>
                </a:solidFill>
                <a:sym typeface="微软雅黑" pitchFamily="34" charset="-122"/>
              </a:rPr>
              <a:t>在此录入上述图表的综合描述说明在此录入上述图表的综合描述说明。</a:t>
            </a:r>
            <a:endParaRPr lang="en-US" altLang="zh-CN" dirty="0">
              <a:solidFill>
                <a:schemeClr val="bg1">
                  <a:lumMod val="50000"/>
                </a:schemeClr>
              </a:solidFill>
              <a:sym typeface="微软雅黑" pitchFamily="34" charset="-122"/>
            </a:endParaRPr>
          </a:p>
        </p:txBody>
      </p:sp>
    </p:spTree>
    <p:extLst>
      <p:ext uri="{BB962C8B-B14F-4D97-AF65-F5344CB8AC3E}">
        <p14:creationId xmlns:p14="http://schemas.microsoft.com/office/powerpoint/2010/main" val="2457919981"/>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42" presetClass="entr" presetSubtype="0" fill="hold" grpId="0" nodeType="afterEffect" nodePh="1">
                                  <p:stCondLst>
                                    <p:cond delay="0"/>
                                  </p:stCondLst>
                                  <p:endCondLst>
                                    <p:cond evt="begin" delay="0">
                                      <p:tn val="9"/>
                                    </p:cond>
                                  </p:end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nodePh="1">
                                  <p:stCondLst>
                                    <p:cond delay="200"/>
                                  </p:stCondLst>
                                  <p:endCondLst>
                                    <p:cond evt="begin" delay="0">
                                      <p:tn val="14"/>
                                    </p:cond>
                                  </p:end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nodePh="1">
                                  <p:stCondLst>
                                    <p:cond delay="200"/>
                                  </p:stCondLst>
                                  <p:endCondLst>
                                    <p:cond evt="begin" delay="0">
                                      <p:tn val="19"/>
                                    </p:cond>
                                  </p:end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17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nodeType="withEffect">
                                  <p:stCondLst>
                                    <p:cond delay="20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nodeType="withEffect">
                                  <p:stCondLst>
                                    <p:cond delay="20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par>
                          <p:cTn id="34" fill="hold">
                            <p:stCondLst>
                              <p:cond delay="24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2900"/>
                            </p:stCondLst>
                            <p:childTnLst>
                              <p:par>
                                <p:cTn id="39" presetID="10"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27" grpId="0" animBg="1"/>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048" y="1"/>
            <a:ext cx="12209461" cy="974430"/>
            <a:chOff x="-19048" y="1"/>
            <a:chExt cx="12209461" cy="974430"/>
          </a:xfrm>
        </p:grpSpPr>
        <p:grpSp>
          <p:nvGrpSpPr>
            <p:cNvPr id="4" name="组合 3"/>
            <p:cNvGrpSpPr/>
            <p:nvPr/>
          </p:nvGrpSpPr>
          <p:grpSpPr>
            <a:xfrm>
              <a:off x="-19048" y="274169"/>
              <a:ext cx="12209461" cy="657079"/>
              <a:chOff x="-19048" y="530361"/>
              <a:chExt cx="12209461" cy="657079"/>
            </a:xfrm>
          </p:grpSpPr>
          <p:sp>
            <p:nvSpPr>
              <p:cNvPr id="2" name="矩形 1"/>
              <p:cNvSpPr/>
              <p:nvPr/>
            </p:nvSpPr>
            <p:spPr>
              <a:xfrm>
                <a:off x="-19048" y="1141721"/>
                <a:ext cx="12209461" cy="4571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2572395" y="530361"/>
                <a:ext cx="3262432" cy="461666"/>
              </a:xfrm>
              <a:prstGeom prst="rect">
                <a:avLst/>
              </a:prstGeom>
              <a:noFill/>
            </p:spPr>
            <p:txBody>
              <a:bodyPr wrap="none" rtlCol="0">
                <a:spAutoFit/>
              </a:bodyPr>
              <a:lstStyle/>
              <a:p>
                <a:r>
                  <a:rPr lang="zh-CN" altLang="en-US" sz="2400" dirty="0">
                    <a:solidFill>
                      <a:srgbClr val="C00000"/>
                    </a:solidFill>
                    <a:latin typeface="微软雅黑" panose="020B0503020204020204" pitchFamily="34" charset="-122"/>
                    <a:ea typeface="微软雅黑" panose="020B0503020204020204" pitchFamily="34" charset="-122"/>
                  </a:rPr>
                  <a:t>点击输入相关文字标题</a:t>
                </a:r>
              </a:p>
            </p:txBody>
          </p:sp>
        </p:grpSp>
        <p:pic>
          <p:nvPicPr>
            <p:cNvPr id="9" name="Picture 3" descr="F:\PPT加油\5. PS素材\四讲四有\烈士简约背景 可用\PPT尺寸.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48" y="1"/>
              <a:ext cx="2438398" cy="97443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组合 6"/>
          <p:cNvGrpSpPr/>
          <p:nvPr/>
        </p:nvGrpSpPr>
        <p:grpSpPr>
          <a:xfrm>
            <a:off x="1465943" y="4954813"/>
            <a:ext cx="4274457" cy="1620000"/>
            <a:chOff x="1473199" y="1727198"/>
            <a:chExt cx="4274457" cy="1620000"/>
          </a:xfrm>
        </p:grpSpPr>
        <p:sp>
          <p:nvSpPr>
            <p:cNvPr id="10" name="矩形 9"/>
            <p:cNvSpPr/>
            <p:nvPr/>
          </p:nvSpPr>
          <p:spPr bwMode="auto">
            <a:xfrm>
              <a:off x="1473199" y="1727198"/>
              <a:ext cx="4274457" cy="1620000"/>
            </a:xfrm>
            <a:prstGeom prst="rect">
              <a:avLst/>
            </a:prstGeom>
            <a:no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1" name="文本框 10"/>
            <p:cNvSpPr txBox="1"/>
            <p:nvPr/>
          </p:nvSpPr>
          <p:spPr>
            <a:xfrm>
              <a:off x="1876619" y="2244810"/>
              <a:ext cx="3467616" cy="584775"/>
            </a:xfrm>
            <a:prstGeom prst="rect">
              <a:avLst/>
            </a:prstGeom>
            <a:noFill/>
          </p:spPr>
          <p:txBody>
            <a:bodyPr wrap="none" rtlCol="0">
              <a:spAutoFit/>
            </a:bodyPr>
            <a:lstStyle/>
            <a:p>
              <a:pPr algn="ctr"/>
              <a:r>
                <a:rPr lang="zh-CN" altLang="en-US" sz="3200" b="1" dirty="0">
                  <a:solidFill>
                    <a:schemeClr val="bg1">
                      <a:lumMod val="50000"/>
                    </a:schemeClr>
                  </a:solidFill>
                  <a:latin typeface="微软雅黑" panose="020B0503020204020204" pitchFamily="34" charset="-122"/>
                  <a:ea typeface="微软雅黑" panose="020B0503020204020204" pitchFamily="34" charset="-122"/>
                </a:rPr>
                <a:t>加入你的标题描述</a:t>
              </a:r>
            </a:p>
          </p:txBody>
        </p:sp>
      </p:grpSp>
      <p:sp>
        <p:nvSpPr>
          <p:cNvPr id="12" name="矩形 11"/>
          <p:cNvSpPr/>
          <p:nvPr/>
        </p:nvSpPr>
        <p:spPr>
          <a:xfrm>
            <a:off x="6103258" y="5068106"/>
            <a:ext cx="4963886" cy="1477328"/>
          </a:xfrm>
          <a:prstGeom prst="rect">
            <a:avLst/>
          </a:prstGeom>
        </p:spPr>
        <p:txBody>
          <a:bodyPr wrap="square">
            <a:spAutoFit/>
          </a:bodyPr>
          <a:lstStyle/>
          <a:p>
            <a:pPr>
              <a:lnSpc>
                <a:spcPct val="150000"/>
              </a:lnSpc>
            </a:pP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只有掌握科学理论才能把握正确前进方向；</a:t>
            </a:r>
            <a:r>
              <a:rPr lang="zh-CN" altLang="en-US" sz="2000" dirty="0">
                <a:solidFill>
                  <a:schemeClr val="bg1">
                    <a:lumMod val="50000"/>
                  </a:schemeClr>
                </a:solidFill>
                <a:latin typeface="微软雅黑" panose="020B0503020204020204" pitchFamily="34" charset="-122"/>
                <a:ea typeface="微软雅黑" panose="020B0503020204020204" pitchFamily="34" charset="-122"/>
              </a:rPr>
              <a:t>只有立足实际、独立自主开辟前进道路，才能不断走向胜利。</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12"/>
          <p:cNvSpPr/>
          <p:nvPr/>
        </p:nvSpPr>
        <p:spPr bwMode="auto">
          <a:xfrm>
            <a:off x="1465942" y="1733222"/>
            <a:ext cx="9601201" cy="3032581"/>
          </a:xfrm>
          <a:prstGeom prst="rect">
            <a:avLst/>
          </a:prstGeom>
          <a:blipFill dpi="0" rotWithShape="1">
            <a:blip r:embed="rId4"/>
            <a:srcRect/>
            <a:tile tx="0" ty="0" sx="50000" sy="50000" flip="none" algn="ctr"/>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1280678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nodeType="withEffect">
                                  <p:stCondLst>
                                    <p:cond delay="50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750"/>
                                        <p:tgtEl>
                                          <p:spTgt spid="7"/>
                                        </p:tgtEl>
                                      </p:cBhvr>
                                    </p:animEffect>
                                  </p:childTnLst>
                                </p:cTn>
                              </p:par>
                              <p:par>
                                <p:cTn id="11" presetID="42" presetClass="entr" presetSubtype="0" fill="hold" grpId="0" nodeType="withEffect">
                                  <p:stCondLst>
                                    <p:cond delay="1000"/>
                                  </p:stCondLst>
                                  <p:iterate type="lt">
                                    <p:tmPct val="5000"/>
                                  </p:iterate>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100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3" name="组合 12"/>
          <p:cNvGrpSpPr/>
          <p:nvPr/>
        </p:nvGrpSpPr>
        <p:grpSpPr>
          <a:xfrm>
            <a:off x="9597628" y="124545"/>
            <a:ext cx="2249922" cy="1633558"/>
            <a:chOff x="6935916" y="343637"/>
            <a:chExt cx="1713877" cy="1135367"/>
          </a:xfrm>
        </p:grpSpPr>
        <p:pic>
          <p:nvPicPr>
            <p:cNvPr id="14" name="Picture 4" descr="C:\Users\Administrator\Desktop\线稿长城11.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val="0"/>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C:\Users\Administrator\Desktop\线稿长城11.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15000"/>
                      </a14:imgEffect>
                    </a14:imgLayer>
                  </a14:imgProps>
                </a:ext>
                <a:ext uri="{28A0092B-C50C-407E-A947-70E740481C1C}">
                  <a14:useLocalDpi xmlns:a14="http://schemas.microsoft.com/office/drawing/2010/main" val="0"/>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pic>
        <p:nvPicPr>
          <p:cNvPr id="16" name="Picture 3" descr="F:\PPT加油\5. PS素材\四讲四有\烈士简约背景 可用\PPT尺寸.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048" y="1"/>
            <a:ext cx="3671921" cy="1467369"/>
          </a:xfrm>
          <a:prstGeom prst="rect">
            <a:avLst/>
          </a:prstGeom>
          <a:noFill/>
          <a:extLst>
            <a:ext uri="{909E8E84-426E-40DD-AFC4-6F175D3DCCD1}">
              <a14:hiddenFill xmlns:a14="http://schemas.microsoft.com/office/drawing/2010/main">
                <a:solidFill>
                  <a:srgbClr val="FFFFFF"/>
                </a:solidFill>
              </a14:hiddenFill>
            </a:ext>
          </a:extLst>
        </p:spPr>
      </p:pic>
      <p:sp>
        <p:nvSpPr>
          <p:cNvPr id="72" name="标题 1"/>
          <p:cNvSpPr txBox="1">
            <a:spLocks/>
          </p:cNvSpPr>
          <p:nvPr/>
        </p:nvSpPr>
        <p:spPr>
          <a:xfrm>
            <a:off x="2603759" y="2536198"/>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4800" b="1" spc="300" dirty="0">
                <a:solidFill>
                  <a:srgbClr val="C00000"/>
                </a:solidFill>
                <a:latin typeface="微软雅黑" pitchFamily="34" charset="-122"/>
                <a:ea typeface="微软雅黑" pitchFamily="34" charset="-122"/>
              </a:rPr>
              <a:t>点击加入你标题</a:t>
            </a:r>
          </a:p>
        </p:txBody>
      </p:sp>
      <p:sp>
        <p:nvSpPr>
          <p:cNvPr id="73" name="副标题 2"/>
          <p:cNvSpPr txBox="1">
            <a:spLocks/>
          </p:cNvSpPr>
          <p:nvPr/>
        </p:nvSpPr>
        <p:spPr>
          <a:xfrm>
            <a:off x="2929816" y="3678114"/>
            <a:ext cx="63500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gn="ctr">
              <a:defRPr/>
            </a:pPr>
            <a:r>
              <a:rPr lang="zh-CN" altLang="en-US" sz="1600" dirty="0">
                <a:solidFill>
                  <a:schemeClr val="bg1">
                    <a:lumMod val="50000"/>
                  </a:schemeClr>
                </a:solidFill>
                <a:latin typeface="微软雅黑" pitchFamily="34" charset="-122"/>
                <a:ea typeface="微软雅黑" pitchFamily="34" charset="-122"/>
              </a:rPr>
              <a:t>简洁大气</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易编辑</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任意替换内容</a:t>
            </a:r>
          </a:p>
        </p:txBody>
      </p:sp>
      <p:cxnSp>
        <p:nvCxnSpPr>
          <p:cNvPr id="74" name="直接连接符 73"/>
          <p:cNvCxnSpPr>
            <a:cxnSpLocks/>
          </p:cNvCxnSpPr>
          <p:nvPr/>
        </p:nvCxnSpPr>
        <p:spPr>
          <a:xfrm>
            <a:off x="3565330" y="3475116"/>
            <a:ext cx="5157683" cy="0"/>
          </a:xfrm>
          <a:prstGeom prst="line">
            <a:avLst/>
          </a:prstGeom>
          <a:ln w="31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5498845" y="1058205"/>
            <a:ext cx="1255419" cy="1198796"/>
            <a:chOff x="5034786" y="1937792"/>
            <a:chExt cx="1060738" cy="780147"/>
          </a:xfrm>
          <a:solidFill>
            <a:srgbClr val="C00000"/>
          </a:solidFill>
        </p:grpSpPr>
        <p:sp>
          <p:nvSpPr>
            <p:cNvPr id="76" name="文本框 2"/>
            <p:cNvSpPr txBox="1"/>
            <p:nvPr/>
          </p:nvSpPr>
          <p:spPr>
            <a:xfrm>
              <a:off x="5034786" y="1937792"/>
              <a:ext cx="1060738" cy="780147"/>
            </a:xfrm>
            <a:prstGeom prst="rect">
              <a:avLst/>
            </a:prstGeom>
            <a:grpFill/>
            <a:ln w="19050">
              <a:noFill/>
            </a:ln>
            <a:effectLst/>
          </p:spPr>
          <p:txBody>
            <a:bodyPr wrap="square" rtlCol="0">
              <a:spAutoFit/>
            </a:bodyPr>
            <a:lstStyle/>
            <a:p>
              <a:pPr algn="ctr"/>
              <a:endParaRPr lang="zh-CN" altLang="en-US" sz="5400" dirty="0">
                <a:solidFill>
                  <a:schemeClr val="bg1"/>
                </a:solidFill>
                <a:latin typeface="张海山锐线体简" panose="02000000000000000000" pitchFamily="2" charset="-122"/>
                <a:ea typeface="张海山锐线体简" panose="02000000000000000000" pitchFamily="2" charset="-122"/>
              </a:endParaRPr>
            </a:p>
          </p:txBody>
        </p:sp>
        <p:sp>
          <p:nvSpPr>
            <p:cNvPr id="77" name="_14"/>
            <p:cNvSpPr txBox="1">
              <a:spLocks noChangeArrowheads="1"/>
            </p:cNvSpPr>
            <p:nvPr/>
          </p:nvSpPr>
          <p:spPr bwMode="auto">
            <a:xfrm>
              <a:off x="5066369" y="2051902"/>
              <a:ext cx="1029155" cy="517697"/>
            </a:xfrm>
            <a:prstGeom prst="rect">
              <a:avLst/>
            </a:prstGeom>
            <a:grpFill/>
            <a:ln w="9525">
              <a:noFill/>
              <a:miter lim="800000"/>
              <a:headEnd/>
              <a:tailEnd/>
            </a:ln>
            <a:effectLs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4400" b="1" spc="600" dirty="0">
                  <a:solidFill>
                    <a:schemeClr val="bg1"/>
                  </a:solidFill>
                  <a:latin typeface="微软雅黑" panose="020B0503020204020204" pitchFamily="34" charset="-122"/>
                  <a:ea typeface="微软雅黑" panose="020B0503020204020204" pitchFamily="34" charset="-122"/>
                </a:rPr>
                <a:t>02</a:t>
              </a:r>
              <a:endParaRPr lang="zh-CN" altLang="zh-CN" sz="4400" b="1" spc="6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6301620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750"/>
                                        <p:tgtEl>
                                          <p:spTgt spid="11"/>
                                        </p:tgtEl>
                                      </p:cBhvr>
                                    </p:animEffect>
                                  </p:childTnLst>
                                </p:cTn>
                              </p:par>
                            </p:childTnLst>
                          </p:cTn>
                        </p:par>
                        <p:par>
                          <p:cTn id="8" fill="hold">
                            <p:stCondLst>
                              <p:cond delay="750"/>
                            </p:stCondLst>
                            <p:childTnLst>
                              <p:par>
                                <p:cTn id="9" presetID="2" presetClass="entr" presetSubtype="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500" fill="hold"/>
                                        <p:tgtEl>
                                          <p:spTgt spid="13"/>
                                        </p:tgtEl>
                                        <p:attrNameLst>
                                          <p:attrName>ppt_x</p:attrName>
                                        </p:attrNameLst>
                                      </p:cBhvr>
                                      <p:tavLst>
                                        <p:tav tm="0">
                                          <p:val>
                                            <p:strVal val="1+#ppt_w/2"/>
                                          </p:val>
                                        </p:tav>
                                        <p:tav tm="100000">
                                          <p:val>
                                            <p:strVal val="#ppt_x"/>
                                          </p:val>
                                        </p:tav>
                                      </p:tavLst>
                                    </p:anim>
                                    <p:anim calcmode="lin" valueType="num">
                                      <p:cBhvr additive="base">
                                        <p:cTn id="12" dur="15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2250"/>
                            </p:stCondLst>
                            <p:childTnLst>
                              <p:par>
                                <p:cTn id="14" presetID="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1500" fill="hold"/>
                                        <p:tgtEl>
                                          <p:spTgt spid="16"/>
                                        </p:tgtEl>
                                        <p:attrNameLst>
                                          <p:attrName>ppt_x</p:attrName>
                                        </p:attrNameLst>
                                      </p:cBhvr>
                                      <p:tavLst>
                                        <p:tav tm="0">
                                          <p:val>
                                            <p:strVal val="0-#ppt_w/2"/>
                                          </p:val>
                                        </p:tav>
                                        <p:tav tm="100000">
                                          <p:val>
                                            <p:strVal val="#ppt_x"/>
                                          </p:val>
                                        </p:tav>
                                      </p:tavLst>
                                    </p:anim>
                                    <p:anim calcmode="lin" valueType="num">
                                      <p:cBhvr additive="base">
                                        <p:cTn id="17" dur="1500" fill="hold"/>
                                        <p:tgtEl>
                                          <p:spTgt spid="16"/>
                                        </p:tgtEl>
                                        <p:attrNameLst>
                                          <p:attrName>ppt_y</p:attrName>
                                        </p:attrNameLst>
                                      </p:cBhvr>
                                      <p:tavLst>
                                        <p:tav tm="0">
                                          <p:val>
                                            <p:strVal val="#ppt_y"/>
                                          </p:val>
                                        </p:tav>
                                        <p:tav tm="100000">
                                          <p:val>
                                            <p:strVal val="#ppt_y"/>
                                          </p:val>
                                        </p:tav>
                                      </p:tavLst>
                                    </p:anim>
                                  </p:childTnLst>
                                </p:cTn>
                              </p:par>
                            </p:childTnLst>
                          </p:cTn>
                        </p:par>
                        <p:par>
                          <p:cTn id="18" fill="hold">
                            <p:stCondLst>
                              <p:cond delay="3750"/>
                            </p:stCondLst>
                            <p:childTnLst>
                              <p:par>
                                <p:cTn id="19" presetID="26" presetClass="emph" presetSubtype="0" fill="hold" nodeType="afterEffect">
                                  <p:stCondLst>
                                    <p:cond delay="0"/>
                                  </p:stCondLst>
                                  <p:childTnLst>
                                    <p:animEffect transition="out" filter="fade">
                                      <p:cBhvr>
                                        <p:cTn id="20" dur="1000" tmFilter="0, 0; .2, .5; .8, .5; 1, 0"/>
                                        <p:tgtEl>
                                          <p:spTgt spid="16"/>
                                        </p:tgtEl>
                                      </p:cBhvr>
                                    </p:animEffect>
                                    <p:animScale>
                                      <p:cBhvr>
                                        <p:cTn id="21" dur="500" autoRev="1" fill="hold"/>
                                        <p:tgtEl>
                                          <p:spTgt spid="16"/>
                                        </p:tgtEl>
                                      </p:cBhvr>
                                      <p:by x="105000" y="105000"/>
                                    </p:animScale>
                                  </p:childTnLst>
                                </p:cTn>
                              </p:par>
                              <p:par>
                                <p:cTn id="22" presetID="42" presetClass="entr" presetSubtype="0" fill="hold" grpId="0" nodeType="with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500"/>
                                        <p:tgtEl>
                                          <p:spTgt spid="72"/>
                                        </p:tgtEl>
                                      </p:cBhvr>
                                    </p:animEffect>
                                    <p:anim calcmode="lin" valueType="num">
                                      <p:cBhvr>
                                        <p:cTn id="25" dur="500" fill="hold"/>
                                        <p:tgtEl>
                                          <p:spTgt spid="72"/>
                                        </p:tgtEl>
                                        <p:attrNameLst>
                                          <p:attrName>ppt_x</p:attrName>
                                        </p:attrNameLst>
                                      </p:cBhvr>
                                      <p:tavLst>
                                        <p:tav tm="0">
                                          <p:val>
                                            <p:strVal val="#ppt_x"/>
                                          </p:val>
                                        </p:tav>
                                        <p:tav tm="100000">
                                          <p:val>
                                            <p:strVal val="#ppt_x"/>
                                          </p:val>
                                        </p:tav>
                                      </p:tavLst>
                                    </p:anim>
                                    <p:anim calcmode="lin" valueType="num">
                                      <p:cBhvr>
                                        <p:cTn id="26" dur="500" fill="hold"/>
                                        <p:tgtEl>
                                          <p:spTgt spid="7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5"/>
                                        </p:tgtEl>
                                        <p:attrNameLst>
                                          <p:attrName>style.visibility</p:attrName>
                                        </p:attrNameLst>
                                      </p:cBhvr>
                                      <p:to>
                                        <p:strVal val="visible"/>
                                      </p:to>
                                    </p:set>
                                    <p:animEffect transition="in" filter="fade">
                                      <p:cBhvr>
                                        <p:cTn id="29" dur="1000"/>
                                        <p:tgtEl>
                                          <p:spTgt spid="75"/>
                                        </p:tgtEl>
                                      </p:cBhvr>
                                    </p:animEffect>
                                    <p:anim calcmode="lin" valueType="num">
                                      <p:cBhvr>
                                        <p:cTn id="30" dur="1000" fill="hold"/>
                                        <p:tgtEl>
                                          <p:spTgt spid="75"/>
                                        </p:tgtEl>
                                        <p:attrNameLst>
                                          <p:attrName>ppt_x</p:attrName>
                                        </p:attrNameLst>
                                      </p:cBhvr>
                                      <p:tavLst>
                                        <p:tav tm="0">
                                          <p:val>
                                            <p:strVal val="#ppt_x"/>
                                          </p:val>
                                        </p:tav>
                                        <p:tav tm="100000">
                                          <p:val>
                                            <p:strVal val="#ppt_x"/>
                                          </p:val>
                                        </p:tav>
                                      </p:tavLst>
                                    </p:anim>
                                    <p:anim calcmode="lin" valueType="num">
                                      <p:cBhvr>
                                        <p:cTn id="31" dur="1000" fill="hold"/>
                                        <p:tgtEl>
                                          <p:spTgt spid="75"/>
                                        </p:tgtEl>
                                        <p:attrNameLst>
                                          <p:attrName>ppt_y</p:attrName>
                                        </p:attrNameLst>
                                      </p:cBhvr>
                                      <p:tavLst>
                                        <p:tav tm="0">
                                          <p:val>
                                            <p:strVal val="#ppt_y+.1"/>
                                          </p:val>
                                        </p:tav>
                                        <p:tav tm="100000">
                                          <p:val>
                                            <p:strVal val="#ppt_y"/>
                                          </p:val>
                                        </p:tav>
                                      </p:tavLst>
                                    </p:anim>
                                  </p:childTnLst>
                                </p:cTn>
                              </p:par>
                            </p:childTnLst>
                          </p:cTn>
                        </p:par>
                        <p:par>
                          <p:cTn id="32" fill="hold">
                            <p:stCondLst>
                              <p:cond delay="4750"/>
                            </p:stCondLst>
                            <p:childTnLst>
                              <p:par>
                                <p:cTn id="33" presetID="42" presetClass="entr" presetSubtype="0" fill="hold" nodeType="after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500"/>
                                        <p:tgtEl>
                                          <p:spTgt spid="74"/>
                                        </p:tgtEl>
                                      </p:cBhvr>
                                    </p:animEffect>
                                    <p:anim calcmode="lin" valueType="num">
                                      <p:cBhvr>
                                        <p:cTn id="36" dur="500" fill="hold"/>
                                        <p:tgtEl>
                                          <p:spTgt spid="74"/>
                                        </p:tgtEl>
                                        <p:attrNameLst>
                                          <p:attrName>ppt_x</p:attrName>
                                        </p:attrNameLst>
                                      </p:cBhvr>
                                      <p:tavLst>
                                        <p:tav tm="0">
                                          <p:val>
                                            <p:strVal val="#ppt_x"/>
                                          </p:val>
                                        </p:tav>
                                        <p:tav tm="100000">
                                          <p:val>
                                            <p:strVal val="#ppt_x"/>
                                          </p:val>
                                        </p:tav>
                                      </p:tavLst>
                                    </p:anim>
                                    <p:anim calcmode="lin" valueType="num">
                                      <p:cBhvr>
                                        <p:cTn id="37" dur="500" fill="hold"/>
                                        <p:tgtEl>
                                          <p:spTgt spid="74"/>
                                        </p:tgtEl>
                                        <p:attrNameLst>
                                          <p:attrName>ppt_y</p:attrName>
                                        </p:attrNameLst>
                                      </p:cBhvr>
                                      <p:tavLst>
                                        <p:tav tm="0">
                                          <p:val>
                                            <p:strVal val="#ppt_y+.1"/>
                                          </p:val>
                                        </p:tav>
                                        <p:tav tm="100000">
                                          <p:val>
                                            <p:strVal val="#ppt_y"/>
                                          </p:val>
                                        </p:tav>
                                      </p:tavLst>
                                    </p:anim>
                                  </p:childTnLst>
                                </p:cTn>
                              </p:par>
                            </p:childTnLst>
                          </p:cTn>
                        </p:par>
                        <p:par>
                          <p:cTn id="38" fill="hold">
                            <p:stCondLst>
                              <p:cond delay="5250"/>
                            </p:stCondLst>
                            <p:childTnLst>
                              <p:par>
                                <p:cTn id="39" presetID="42" presetClass="entr" presetSubtype="0" fill="hold" grpId="0" nodeType="afterEffect">
                                  <p:stCondLst>
                                    <p:cond delay="0"/>
                                  </p:stCondLst>
                                  <p:childTnLst>
                                    <p:set>
                                      <p:cBhvr>
                                        <p:cTn id="40" dur="1" fill="hold">
                                          <p:stCondLst>
                                            <p:cond delay="0"/>
                                          </p:stCondLst>
                                        </p:cTn>
                                        <p:tgtEl>
                                          <p:spTgt spid="73"/>
                                        </p:tgtEl>
                                        <p:attrNameLst>
                                          <p:attrName>style.visibility</p:attrName>
                                        </p:attrNameLst>
                                      </p:cBhvr>
                                      <p:to>
                                        <p:strVal val="visible"/>
                                      </p:to>
                                    </p:set>
                                    <p:animEffect transition="in" filter="fade">
                                      <p:cBhvr>
                                        <p:cTn id="41" dur="500"/>
                                        <p:tgtEl>
                                          <p:spTgt spid="73"/>
                                        </p:tgtEl>
                                      </p:cBhvr>
                                    </p:animEffect>
                                    <p:anim calcmode="lin" valueType="num">
                                      <p:cBhvr>
                                        <p:cTn id="42" dur="500" fill="hold"/>
                                        <p:tgtEl>
                                          <p:spTgt spid="73"/>
                                        </p:tgtEl>
                                        <p:attrNameLst>
                                          <p:attrName>ppt_x</p:attrName>
                                        </p:attrNameLst>
                                      </p:cBhvr>
                                      <p:tavLst>
                                        <p:tav tm="0">
                                          <p:val>
                                            <p:strVal val="#ppt_x"/>
                                          </p:val>
                                        </p:tav>
                                        <p:tav tm="100000">
                                          <p:val>
                                            <p:strVal val="#ppt_x"/>
                                          </p:val>
                                        </p:tav>
                                      </p:tavLst>
                                    </p:anim>
                                    <p:anim calcmode="lin" valueType="num">
                                      <p:cBhvr>
                                        <p:cTn id="43"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4575</TotalTime>
  <Words>2015</Words>
  <Application>Microsoft Office PowerPoint</Application>
  <PresentationFormat>自定义</PresentationFormat>
  <Paragraphs>289</Paragraphs>
  <Slides>26</Slides>
  <Notes>25</Notes>
  <HiddenSlides>0</HiddenSlides>
  <MMClips>1</MMClips>
  <ScaleCrop>false</ScaleCrop>
  <HeadingPairs>
    <vt:vector size="6" baseType="variant">
      <vt:variant>
        <vt:lpstr>已用的字体</vt:lpstr>
      </vt:variant>
      <vt:variant>
        <vt:i4>18</vt:i4>
      </vt:variant>
      <vt:variant>
        <vt:lpstr>主题</vt:lpstr>
      </vt:variant>
      <vt:variant>
        <vt:i4>10</vt:i4>
      </vt:variant>
      <vt:variant>
        <vt:lpstr>幻灯片标题</vt:lpstr>
      </vt:variant>
      <vt:variant>
        <vt:i4>26</vt:i4>
      </vt:variant>
    </vt:vector>
  </HeadingPairs>
  <TitlesOfParts>
    <vt:vector size="54" baseType="lpstr">
      <vt:lpstr>Arial Unicode MS</vt:lpstr>
      <vt:lpstr>Impact MT Std</vt:lpstr>
      <vt:lpstr>ITC Avant Garde Std Bk</vt:lpstr>
      <vt:lpstr>LiHei Pro</vt:lpstr>
      <vt:lpstr>Open Sans</vt:lpstr>
      <vt:lpstr>Open Sans Extrabold</vt:lpstr>
      <vt:lpstr>Signika</vt:lpstr>
      <vt:lpstr>等线</vt:lpstr>
      <vt:lpstr>等线 Light</vt:lpstr>
      <vt:lpstr>迷你简汉真广标</vt:lpstr>
      <vt:lpstr>宋体</vt:lpstr>
      <vt:lpstr>微软雅黑</vt:lpstr>
      <vt:lpstr>微软雅黑 Light</vt:lpstr>
      <vt:lpstr>张海山锐线体简</vt:lpstr>
      <vt:lpstr>Arial</vt:lpstr>
      <vt:lpstr>Calibri</vt:lpstr>
      <vt:lpstr>Franklin Gothic Book</vt:lpstr>
      <vt:lpstr>Impact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Administrator</cp:lastModifiedBy>
  <cp:revision>2935</cp:revision>
  <dcterms:created xsi:type="dcterms:W3CDTF">2015-12-01T09:06:39Z</dcterms:created>
  <dcterms:modified xsi:type="dcterms:W3CDTF">2017-06-25T14:22:28Z</dcterms:modified>
</cp:coreProperties>
</file>