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1" r:id="rId2"/>
    <p:sldId id="263" r:id="rId3"/>
    <p:sldId id="264" r:id="rId4"/>
    <p:sldId id="265" r:id="rId5"/>
    <p:sldId id="266" r:id="rId6"/>
    <p:sldId id="270" r:id="rId7"/>
    <p:sldId id="271" r:id="rId8"/>
    <p:sldId id="267" r:id="rId9"/>
    <p:sldId id="273" r:id="rId10"/>
    <p:sldId id="272" r:id="rId11"/>
    <p:sldId id="274" r:id="rId12"/>
    <p:sldId id="275" r:id="rId13"/>
    <p:sldId id="268" r:id="rId14"/>
    <p:sldId id="276" r:id="rId15"/>
    <p:sldId id="277" r:id="rId16"/>
    <p:sldId id="278" r:id="rId17"/>
    <p:sldId id="279" r:id="rId18"/>
    <p:sldId id="269" r:id="rId19"/>
    <p:sldId id="280" r:id="rId20"/>
    <p:sldId id="282" r:id="rId21"/>
    <p:sldId id="281" r:id="rId22"/>
    <p:sldId id="283" r:id="rId23"/>
    <p:sldId id="262" r:id="rId24"/>
  </p:sldIdLst>
  <p:sldSz cx="12192000" cy="6858000"/>
  <p:notesSz cx="6858000" cy="9144000"/>
  <p:custDataLst>
    <p:tags r:id="rId2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5752"/>
    <a:srgbClr val="F684AD"/>
    <a:srgbClr val="F2F2F2"/>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6" d="100"/>
          <a:sy n="16" d="100"/>
        </p:scale>
        <p:origin x="72" y="10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097225-52D5-4943-BF5C-69BA1242BF6F}"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D68097-E9E8-456A-84BF-5E1CD4069DCB}" type="slidenum">
              <a:rPr lang="zh-CN" altLang="en-US" smtClean="0"/>
              <a:t>‹#›</a:t>
            </a:fld>
            <a:endParaRPr lang="zh-CN" altLang="en-US"/>
          </a:p>
        </p:txBody>
      </p:sp>
    </p:spTree>
    <p:extLst>
      <p:ext uri="{BB962C8B-B14F-4D97-AF65-F5344CB8AC3E}">
        <p14:creationId xmlns:p14="http://schemas.microsoft.com/office/powerpoint/2010/main" val="36951286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1</a:t>
            </a:fld>
            <a:endParaRPr lang="zh-CN" altLang="en-US"/>
          </a:p>
        </p:txBody>
      </p:sp>
    </p:spTree>
    <p:extLst>
      <p:ext uri="{BB962C8B-B14F-4D97-AF65-F5344CB8AC3E}">
        <p14:creationId xmlns:p14="http://schemas.microsoft.com/office/powerpoint/2010/main" val="3814870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10</a:t>
            </a:fld>
            <a:endParaRPr lang="zh-CN" altLang="en-US"/>
          </a:p>
        </p:txBody>
      </p:sp>
    </p:spTree>
    <p:extLst>
      <p:ext uri="{BB962C8B-B14F-4D97-AF65-F5344CB8AC3E}">
        <p14:creationId xmlns:p14="http://schemas.microsoft.com/office/powerpoint/2010/main" val="985018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11</a:t>
            </a:fld>
            <a:endParaRPr lang="zh-CN" altLang="en-US"/>
          </a:p>
        </p:txBody>
      </p:sp>
    </p:spTree>
    <p:extLst>
      <p:ext uri="{BB962C8B-B14F-4D97-AF65-F5344CB8AC3E}">
        <p14:creationId xmlns:p14="http://schemas.microsoft.com/office/powerpoint/2010/main" val="29306823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12</a:t>
            </a:fld>
            <a:endParaRPr lang="zh-CN" altLang="en-US"/>
          </a:p>
        </p:txBody>
      </p:sp>
    </p:spTree>
    <p:extLst>
      <p:ext uri="{BB962C8B-B14F-4D97-AF65-F5344CB8AC3E}">
        <p14:creationId xmlns:p14="http://schemas.microsoft.com/office/powerpoint/2010/main" val="36528245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13</a:t>
            </a:fld>
            <a:endParaRPr lang="zh-CN" altLang="en-US"/>
          </a:p>
        </p:txBody>
      </p:sp>
    </p:spTree>
    <p:extLst>
      <p:ext uri="{BB962C8B-B14F-4D97-AF65-F5344CB8AC3E}">
        <p14:creationId xmlns:p14="http://schemas.microsoft.com/office/powerpoint/2010/main" val="31757503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14</a:t>
            </a:fld>
            <a:endParaRPr lang="zh-CN" altLang="en-US"/>
          </a:p>
        </p:txBody>
      </p:sp>
    </p:spTree>
    <p:extLst>
      <p:ext uri="{BB962C8B-B14F-4D97-AF65-F5344CB8AC3E}">
        <p14:creationId xmlns:p14="http://schemas.microsoft.com/office/powerpoint/2010/main" val="3356283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15</a:t>
            </a:fld>
            <a:endParaRPr lang="zh-CN" altLang="en-US"/>
          </a:p>
        </p:txBody>
      </p:sp>
    </p:spTree>
    <p:extLst>
      <p:ext uri="{BB962C8B-B14F-4D97-AF65-F5344CB8AC3E}">
        <p14:creationId xmlns:p14="http://schemas.microsoft.com/office/powerpoint/2010/main" val="29335517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16</a:t>
            </a:fld>
            <a:endParaRPr lang="zh-CN" altLang="en-US"/>
          </a:p>
        </p:txBody>
      </p:sp>
    </p:spTree>
    <p:extLst>
      <p:ext uri="{BB962C8B-B14F-4D97-AF65-F5344CB8AC3E}">
        <p14:creationId xmlns:p14="http://schemas.microsoft.com/office/powerpoint/2010/main" val="238704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17</a:t>
            </a:fld>
            <a:endParaRPr lang="zh-CN" altLang="en-US"/>
          </a:p>
        </p:txBody>
      </p:sp>
    </p:spTree>
    <p:extLst>
      <p:ext uri="{BB962C8B-B14F-4D97-AF65-F5344CB8AC3E}">
        <p14:creationId xmlns:p14="http://schemas.microsoft.com/office/powerpoint/2010/main" val="37602581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18</a:t>
            </a:fld>
            <a:endParaRPr lang="zh-CN" altLang="en-US"/>
          </a:p>
        </p:txBody>
      </p:sp>
    </p:spTree>
    <p:extLst>
      <p:ext uri="{BB962C8B-B14F-4D97-AF65-F5344CB8AC3E}">
        <p14:creationId xmlns:p14="http://schemas.microsoft.com/office/powerpoint/2010/main" val="13099640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19</a:t>
            </a:fld>
            <a:endParaRPr lang="zh-CN" altLang="en-US"/>
          </a:p>
        </p:txBody>
      </p:sp>
    </p:spTree>
    <p:extLst>
      <p:ext uri="{BB962C8B-B14F-4D97-AF65-F5344CB8AC3E}">
        <p14:creationId xmlns:p14="http://schemas.microsoft.com/office/powerpoint/2010/main" val="2085921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2</a:t>
            </a:fld>
            <a:endParaRPr lang="zh-CN" altLang="en-US"/>
          </a:p>
        </p:txBody>
      </p:sp>
    </p:spTree>
    <p:extLst>
      <p:ext uri="{BB962C8B-B14F-4D97-AF65-F5344CB8AC3E}">
        <p14:creationId xmlns:p14="http://schemas.microsoft.com/office/powerpoint/2010/main" val="2921406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20</a:t>
            </a:fld>
            <a:endParaRPr lang="zh-CN" altLang="en-US"/>
          </a:p>
        </p:txBody>
      </p:sp>
    </p:spTree>
    <p:extLst>
      <p:ext uri="{BB962C8B-B14F-4D97-AF65-F5344CB8AC3E}">
        <p14:creationId xmlns:p14="http://schemas.microsoft.com/office/powerpoint/2010/main" val="26536344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21</a:t>
            </a:fld>
            <a:endParaRPr lang="zh-CN" altLang="en-US"/>
          </a:p>
        </p:txBody>
      </p:sp>
    </p:spTree>
    <p:extLst>
      <p:ext uri="{BB962C8B-B14F-4D97-AF65-F5344CB8AC3E}">
        <p14:creationId xmlns:p14="http://schemas.microsoft.com/office/powerpoint/2010/main" val="16756899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22</a:t>
            </a:fld>
            <a:endParaRPr lang="zh-CN" altLang="en-US"/>
          </a:p>
        </p:txBody>
      </p:sp>
    </p:spTree>
    <p:extLst>
      <p:ext uri="{BB962C8B-B14F-4D97-AF65-F5344CB8AC3E}">
        <p14:creationId xmlns:p14="http://schemas.microsoft.com/office/powerpoint/2010/main" val="2209580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23</a:t>
            </a:fld>
            <a:endParaRPr lang="zh-CN" altLang="en-US"/>
          </a:p>
        </p:txBody>
      </p:sp>
    </p:spTree>
    <p:extLst>
      <p:ext uri="{BB962C8B-B14F-4D97-AF65-F5344CB8AC3E}">
        <p14:creationId xmlns:p14="http://schemas.microsoft.com/office/powerpoint/2010/main" val="3184732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3</a:t>
            </a:fld>
            <a:endParaRPr lang="zh-CN" altLang="en-US"/>
          </a:p>
        </p:txBody>
      </p:sp>
    </p:spTree>
    <p:extLst>
      <p:ext uri="{BB962C8B-B14F-4D97-AF65-F5344CB8AC3E}">
        <p14:creationId xmlns:p14="http://schemas.microsoft.com/office/powerpoint/2010/main" val="3974825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4</a:t>
            </a:fld>
            <a:endParaRPr lang="zh-CN" altLang="en-US"/>
          </a:p>
        </p:txBody>
      </p:sp>
    </p:spTree>
    <p:extLst>
      <p:ext uri="{BB962C8B-B14F-4D97-AF65-F5344CB8AC3E}">
        <p14:creationId xmlns:p14="http://schemas.microsoft.com/office/powerpoint/2010/main" val="29541776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5</a:t>
            </a:fld>
            <a:endParaRPr lang="zh-CN" altLang="en-US"/>
          </a:p>
        </p:txBody>
      </p:sp>
    </p:spTree>
    <p:extLst>
      <p:ext uri="{BB962C8B-B14F-4D97-AF65-F5344CB8AC3E}">
        <p14:creationId xmlns:p14="http://schemas.microsoft.com/office/powerpoint/2010/main" val="600361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6</a:t>
            </a:fld>
            <a:endParaRPr lang="zh-CN" altLang="en-US"/>
          </a:p>
        </p:txBody>
      </p:sp>
    </p:spTree>
    <p:extLst>
      <p:ext uri="{BB962C8B-B14F-4D97-AF65-F5344CB8AC3E}">
        <p14:creationId xmlns:p14="http://schemas.microsoft.com/office/powerpoint/2010/main" val="1909560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7</a:t>
            </a:fld>
            <a:endParaRPr lang="zh-CN" altLang="en-US"/>
          </a:p>
        </p:txBody>
      </p:sp>
    </p:spTree>
    <p:extLst>
      <p:ext uri="{BB962C8B-B14F-4D97-AF65-F5344CB8AC3E}">
        <p14:creationId xmlns:p14="http://schemas.microsoft.com/office/powerpoint/2010/main" val="35355089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8</a:t>
            </a:fld>
            <a:endParaRPr lang="zh-CN" altLang="en-US"/>
          </a:p>
        </p:txBody>
      </p:sp>
    </p:spTree>
    <p:extLst>
      <p:ext uri="{BB962C8B-B14F-4D97-AF65-F5344CB8AC3E}">
        <p14:creationId xmlns:p14="http://schemas.microsoft.com/office/powerpoint/2010/main" val="2728143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D68097-E9E8-456A-84BF-5E1CD4069DCB}" type="slidenum">
              <a:rPr lang="zh-CN" altLang="en-US" smtClean="0"/>
              <a:t>9</a:t>
            </a:fld>
            <a:endParaRPr lang="zh-CN" altLang="en-US"/>
          </a:p>
        </p:txBody>
      </p:sp>
    </p:spTree>
    <p:extLst>
      <p:ext uri="{BB962C8B-B14F-4D97-AF65-F5344CB8AC3E}">
        <p14:creationId xmlns:p14="http://schemas.microsoft.com/office/powerpoint/2010/main" val="40379048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rgbClr val="F2F2F2"/>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rgbClr val="F2F2F2"/>
                </a:solidFill>
                <a:latin typeface="微软雅黑" panose="020B0503020204020204" pitchFamily="34" charset="-122"/>
                <a:ea typeface="微软雅黑" panose="020B0503020204020204" pitchFamily="34" charset="-122"/>
                <a:sym typeface="+mn-ea"/>
              </a:rPr>
              <a:t>PPT</a:t>
            </a:r>
            <a:r>
              <a:rPr lang="zh-CN" altLang="en-US" sz="300" dirty="0">
                <a:solidFill>
                  <a:srgbClr val="F2F2F2"/>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rgbClr val="F2F2F2"/>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B3B8623-3003-4269-A6D3-1A808ED824A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431" b="12299"/>
          <a:stretch/>
        </p:blipFill>
        <p:spPr>
          <a:xfrm>
            <a:off x="20" y="10"/>
            <a:ext cx="12191980" cy="6857990"/>
          </a:xfrm>
          <a:prstGeom prst="rect">
            <a:avLst/>
          </a:prstGeom>
        </p:spPr>
      </p:pic>
      <p:sp>
        <p:nvSpPr>
          <p:cNvPr id="4" name="矩形 3">
            <a:extLst>
              <a:ext uri="{FF2B5EF4-FFF2-40B4-BE49-F238E27FC236}">
                <a16:creationId xmlns:a16="http://schemas.microsoft.com/office/drawing/2014/main" id="{1CC8A819-C6CC-4460-BA0B-CFE0BA6F4BBF}"/>
              </a:ext>
            </a:extLst>
          </p:cNvPr>
          <p:cNvSpPr/>
          <p:nvPr/>
        </p:nvSpPr>
        <p:spPr>
          <a:xfrm>
            <a:off x="0" y="0"/>
            <a:ext cx="12191980" cy="6857990"/>
          </a:xfrm>
          <a:prstGeom prst="rect">
            <a:avLst/>
          </a:prstGeom>
          <a:solidFill>
            <a:schemeClr val="tx1">
              <a:lumMod val="95000"/>
              <a:lumOff val="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50F4CF93-F73C-467D-B718-F4FEA5C008C6}"/>
              </a:ext>
            </a:extLst>
          </p:cNvPr>
          <p:cNvSpPr/>
          <p:nvPr/>
        </p:nvSpPr>
        <p:spPr>
          <a:xfrm>
            <a:off x="3314692" y="647697"/>
            <a:ext cx="5562595" cy="556259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7DBD30C-6760-4C06-BFEF-D3A0C5D73D9B}"/>
              </a:ext>
            </a:extLst>
          </p:cNvPr>
          <p:cNvSpPr txBox="1"/>
          <p:nvPr/>
        </p:nvSpPr>
        <p:spPr>
          <a:xfrm>
            <a:off x="4516710" y="1482395"/>
            <a:ext cx="3276600" cy="2215991"/>
          </a:xfrm>
          <a:prstGeom prst="rect">
            <a:avLst/>
          </a:prstGeom>
          <a:noFill/>
        </p:spPr>
        <p:txBody>
          <a:bodyPr wrap="square" rtlCol="0">
            <a:spAutoFit/>
          </a:bodyPr>
          <a:lstStyle/>
          <a:p>
            <a:r>
              <a:rPr lang="zh-CN" altLang="en-US" sz="13800" dirty="0">
                <a:latin typeface="柳公权柳体" panose="02000000000000000000" pitchFamily="2" charset="-122"/>
                <a:ea typeface="柳公权柳体" panose="02000000000000000000" pitchFamily="2" charset="-122"/>
              </a:rPr>
              <a:t>夏</a:t>
            </a:r>
          </a:p>
        </p:txBody>
      </p:sp>
      <p:pic>
        <p:nvPicPr>
          <p:cNvPr id="9" name="图片 8">
            <a:extLst>
              <a:ext uri="{FF2B5EF4-FFF2-40B4-BE49-F238E27FC236}">
                <a16:creationId xmlns:a16="http://schemas.microsoft.com/office/drawing/2014/main" id="{817E9B23-1E77-458F-A469-3E8F99DFF33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80116" r="65954"/>
          <a:stretch/>
        </p:blipFill>
        <p:spPr>
          <a:xfrm rot="5400000">
            <a:off x="5502329" y="2920734"/>
            <a:ext cx="1372246" cy="1327701"/>
          </a:xfrm>
          <a:prstGeom prst="rect">
            <a:avLst/>
          </a:prstGeom>
        </p:spPr>
      </p:pic>
      <p:sp>
        <p:nvSpPr>
          <p:cNvPr id="11" name="文本框 10">
            <a:extLst>
              <a:ext uri="{FF2B5EF4-FFF2-40B4-BE49-F238E27FC236}">
                <a16:creationId xmlns:a16="http://schemas.microsoft.com/office/drawing/2014/main" id="{91787F9C-1BBF-41EB-869A-61B5B587D380}"/>
              </a:ext>
            </a:extLst>
          </p:cNvPr>
          <p:cNvSpPr txBox="1"/>
          <p:nvPr/>
        </p:nvSpPr>
        <p:spPr>
          <a:xfrm>
            <a:off x="5911295" y="2898471"/>
            <a:ext cx="1327702" cy="2215991"/>
          </a:xfrm>
          <a:prstGeom prst="rect">
            <a:avLst/>
          </a:prstGeom>
          <a:noFill/>
        </p:spPr>
        <p:txBody>
          <a:bodyPr wrap="square" rtlCol="0">
            <a:spAutoFit/>
          </a:bodyPr>
          <a:lstStyle/>
          <a:p>
            <a:r>
              <a:rPr lang="zh-CN" altLang="en-US" sz="13800" dirty="0">
                <a:latin typeface="柳公权柳体" panose="02000000000000000000" pitchFamily="2" charset="-122"/>
                <a:ea typeface="柳公权柳体" panose="02000000000000000000" pitchFamily="2" charset="-122"/>
              </a:rPr>
              <a:t>花</a:t>
            </a:r>
          </a:p>
        </p:txBody>
      </p:sp>
      <p:sp>
        <p:nvSpPr>
          <p:cNvPr id="16" name="椭圆 15">
            <a:extLst>
              <a:ext uri="{FF2B5EF4-FFF2-40B4-BE49-F238E27FC236}">
                <a16:creationId xmlns:a16="http://schemas.microsoft.com/office/drawing/2014/main" id="{D8E04911-2E1F-42ED-8277-227B1558BF65}"/>
              </a:ext>
            </a:extLst>
          </p:cNvPr>
          <p:cNvSpPr/>
          <p:nvPr/>
        </p:nvSpPr>
        <p:spPr>
          <a:xfrm>
            <a:off x="3724271" y="1141246"/>
            <a:ext cx="4743458" cy="457550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10E759FA-B29C-4FA6-81A0-D1BAC08A2BB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24369" y="647687"/>
            <a:ext cx="2820924" cy="2203847"/>
          </a:xfrm>
          <a:prstGeom prst="rect">
            <a:avLst/>
          </a:prstGeom>
        </p:spPr>
      </p:pic>
      <p:sp>
        <p:nvSpPr>
          <p:cNvPr id="17" name="文本框 16">
            <a:extLst>
              <a:ext uri="{FF2B5EF4-FFF2-40B4-BE49-F238E27FC236}">
                <a16:creationId xmlns:a16="http://schemas.microsoft.com/office/drawing/2014/main" id="{7395112C-39C8-4C20-B237-40BF7A3F5DE3}"/>
              </a:ext>
            </a:extLst>
          </p:cNvPr>
          <p:cNvSpPr txBox="1"/>
          <p:nvPr/>
        </p:nvSpPr>
        <p:spPr>
          <a:xfrm>
            <a:off x="4417741" y="3544802"/>
            <a:ext cx="939241" cy="1569660"/>
          </a:xfrm>
          <a:prstGeom prst="rect">
            <a:avLst/>
          </a:prstGeom>
          <a:noFill/>
        </p:spPr>
        <p:txBody>
          <a:bodyPr wrap="square" rtlCol="0">
            <a:spAutoFit/>
          </a:bodyPr>
          <a:lstStyle/>
          <a:p>
            <a:r>
              <a:rPr lang="zh-CN" altLang="en-US" sz="2400" dirty="0">
                <a:latin typeface="柳公权柳体" panose="02000000000000000000" pitchFamily="2" charset="-122"/>
                <a:ea typeface="柳公权柳体" panose="02000000000000000000" pitchFamily="2" charset="-122"/>
              </a:rPr>
              <a:t>春风十里不如你</a:t>
            </a:r>
          </a:p>
        </p:txBody>
      </p:sp>
      <p:cxnSp>
        <p:nvCxnSpPr>
          <p:cNvPr id="19" name="直接连接符 18">
            <a:extLst>
              <a:ext uri="{FF2B5EF4-FFF2-40B4-BE49-F238E27FC236}">
                <a16:creationId xmlns:a16="http://schemas.microsoft.com/office/drawing/2014/main" id="{9BCBE1BA-B2E0-40D7-B540-7DE6F4C1F6BB}"/>
              </a:ext>
            </a:extLst>
          </p:cNvPr>
          <p:cNvCxnSpPr/>
          <p:nvPr/>
        </p:nvCxnSpPr>
        <p:spPr>
          <a:xfrm>
            <a:off x="5356982" y="3698386"/>
            <a:ext cx="0" cy="8926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CRITTY,司夏 - 杏花弦外雨">
            <a:hlinkClick r:id="" action="ppaction://media"/>
            <a:extLst>
              <a:ext uri="{FF2B5EF4-FFF2-40B4-BE49-F238E27FC236}">
                <a16:creationId xmlns:a16="http://schemas.microsoft.com/office/drawing/2014/main" id="{15C28F41-5A50-411F-A078-A73E1C008C97}"/>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3236035" y="2898461"/>
            <a:ext cx="304800" cy="304800"/>
          </a:xfrm>
          <a:prstGeom prst="rect">
            <a:avLst/>
          </a:prstGeom>
        </p:spPr>
      </p:pic>
    </p:spTree>
    <p:extLst>
      <p:ext uri="{BB962C8B-B14F-4D97-AF65-F5344CB8AC3E}">
        <p14:creationId xmlns:p14="http://schemas.microsoft.com/office/powerpoint/2010/main" val="27224024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
                                            <p:txEl>
                                              <p:pRg st="0" end="0"/>
                                            </p:txEl>
                                          </p:spTgt>
                                        </p:tgtEl>
                                        <p:attrNameLst>
                                          <p:attrName>style.visibility</p:attrName>
                                        </p:attrNameLst>
                                      </p:cBhvr>
                                      <p:to>
                                        <p:strVal val="visible"/>
                                      </p:to>
                                    </p:set>
                                    <p:animEffect transition="in" filter="fade">
                                      <p:cBhvr>
                                        <p:cTn id="33" dur="1000"/>
                                        <p:tgtEl>
                                          <p:spTgt spid="10">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1">
                                            <p:txEl>
                                              <p:pRg st="0" end="0"/>
                                            </p:txEl>
                                          </p:spTgt>
                                        </p:tgtEl>
                                        <p:attrNameLst>
                                          <p:attrName>style.visibility</p:attrName>
                                        </p:attrNameLst>
                                      </p:cBhvr>
                                      <p:to>
                                        <p:strVal val="visible"/>
                                      </p:to>
                                    </p:set>
                                    <p:animEffect transition="in" filter="fade">
                                      <p:cBhvr>
                                        <p:cTn id="38" dur="1000"/>
                                        <p:tgtEl>
                                          <p:spTgt spid="11">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nodePh="1">
                                  <p:stCondLst>
                                    <p:cond delay="0"/>
                                  </p:stCondLst>
                                  <p:endCondLst>
                                    <p:cond evt="begin" delay="0">
                                      <p:tn val="41"/>
                                    </p:cond>
                                  </p:end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nodeType="clickEffect">
                                  <p:stCondLst>
                                    <p:cond delay="0"/>
                                  </p:stCondLst>
                                  <p:childTnLst>
                                    <p:set>
                                      <p:cBhvr>
                                        <p:cTn id="49" dur="1" fill="hold">
                                          <p:stCondLst>
                                            <p:cond delay="0"/>
                                          </p:stCondLst>
                                        </p:cTn>
                                        <p:tgtEl>
                                          <p:spTgt spid="17">
                                            <p:txEl>
                                              <p:pRg st="0" end="0"/>
                                            </p:txEl>
                                          </p:spTgt>
                                        </p:tgtEl>
                                        <p:attrNameLst>
                                          <p:attrName>style.visibility</p:attrName>
                                        </p:attrNameLst>
                                      </p:cBhvr>
                                      <p:to>
                                        <p:strVal val="visible"/>
                                      </p:to>
                                    </p:set>
                                    <p:animEffect transition="in" filter="wipe(right)">
                                      <p:cBhvr>
                                        <p:cTn id="50" dur="1000"/>
                                        <p:tgtEl>
                                          <p:spTgt spid="17">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6" repeatCount="indefinite" fill="remove" display="0">
                  <p:stCondLst>
                    <p:cond delay="indefinite"/>
                  </p:stCondLst>
                  <p:endCondLst>
                    <p:cond evt="onStopAudio" delay="0">
                      <p:tgtEl>
                        <p:sldTgt/>
                      </p:tgtEl>
                    </p:cond>
                  </p:endCondLst>
                </p:cTn>
                <p:tgtEl>
                  <p:spTgt spid="20"/>
                </p:tgtEl>
              </p:cMediaNode>
            </p:audio>
          </p:childTnLst>
        </p:cTn>
      </p:par>
    </p:tnLst>
    <p:bldLst>
      <p:bldP spid="4" grpId="0" animBg="1"/>
      <p:bldP spid="5" grpId="0" animBg="1"/>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7BAE27-A8E8-4205-8576-3EF6F4CDB8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8981" y="-239519"/>
            <a:ext cx="7443019" cy="7443019"/>
          </a:xfrm>
          <a:prstGeom prst="rect">
            <a:avLst/>
          </a:prstGeom>
        </p:spPr>
      </p:pic>
      <p:cxnSp>
        <p:nvCxnSpPr>
          <p:cNvPr id="3" name="直接连接符 2">
            <a:extLst>
              <a:ext uri="{FF2B5EF4-FFF2-40B4-BE49-F238E27FC236}">
                <a16:creationId xmlns:a16="http://schemas.microsoft.com/office/drawing/2014/main" id="{F90B7B0E-1710-4A9A-837D-C9E3940E90BB}"/>
              </a:ext>
            </a:extLst>
          </p:cNvPr>
          <p:cNvCxnSpPr/>
          <p:nvPr/>
        </p:nvCxnSpPr>
        <p:spPr>
          <a:xfrm flipV="1">
            <a:off x="1235491" y="334180"/>
            <a:ext cx="0" cy="21857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70D4456D-8ACF-426C-A269-8D54F2A12454}"/>
              </a:ext>
            </a:extLst>
          </p:cNvPr>
          <p:cNvSpPr txBox="1"/>
          <p:nvPr/>
        </p:nvSpPr>
        <p:spPr>
          <a:xfrm>
            <a:off x="444917" y="258901"/>
            <a:ext cx="438150" cy="2062103"/>
          </a:xfrm>
          <a:prstGeom prst="rect">
            <a:avLst/>
          </a:prstGeom>
          <a:noFill/>
        </p:spPr>
        <p:txBody>
          <a:bodyPr wrap="square" rtlCol="0">
            <a:spAutoFit/>
          </a:bodyPr>
          <a:lstStyle/>
          <a:p>
            <a:pPr algn="ctr"/>
            <a:r>
              <a:rPr lang="zh-CN" altLang="en-US" sz="3200" dirty="0">
                <a:latin typeface="柳公权柳体" panose="02000000000000000000" pitchFamily="2" charset="-122"/>
                <a:ea typeface="柳公权柳体" panose="02000000000000000000" pitchFamily="2" charset="-122"/>
              </a:rPr>
              <a:t>添加标题</a:t>
            </a:r>
            <a:endParaRPr lang="zh-CN" altLang="en-US" sz="3600" dirty="0">
              <a:latin typeface="柳公权柳体" panose="02000000000000000000" pitchFamily="2" charset="-122"/>
              <a:ea typeface="柳公权柳体" panose="02000000000000000000" pitchFamily="2" charset="-122"/>
            </a:endParaRPr>
          </a:p>
        </p:txBody>
      </p:sp>
      <p:sp>
        <p:nvSpPr>
          <p:cNvPr id="5" name="文本框 4">
            <a:extLst>
              <a:ext uri="{FF2B5EF4-FFF2-40B4-BE49-F238E27FC236}">
                <a16:creationId xmlns:a16="http://schemas.microsoft.com/office/drawing/2014/main" id="{8D201E12-7600-4A62-ACB4-D7768B7ED94F}"/>
              </a:ext>
            </a:extLst>
          </p:cNvPr>
          <p:cNvSpPr txBox="1"/>
          <p:nvPr/>
        </p:nvSpPr>
        <p:spPr>
          <a:xfrm>
            <a:off x="1587916" y="1532625"/>
            <a:ext cx="3877985" cy="4331657"/>
          </a:xfrm>
          <a:prstGeom prst="rect">
            <a:avLst/>
          </a:prstGeom>
          <a:noFill/>
        </p:spPr>
        <p:txBody>
          <a:bodyPr vert="eaVert" wrap="square" rtlCol="0">
            <a:spAutoFit/>
          </a:bodyPr>
          <a:lstStyle/>
          <a:p>
            <a:r>
              <a:rPr lang="zh-CN" altLang="en-US" sz="2400" spc="600" dirty="0">
                <a:solidFill>
                  <a:schemeClr val="accent1">
                    <a:lumMod val="50000"/>
                  </a:schemeClr>
                </a:solidFill>
                <a:latin typeface="柳公权柳体" panose="02000000000000000000" pitchFamily="2" charset="-122"/>
                <a:ea typeface="柳公权柳体" panose="02000000000000000000" pitchFamily="2" charset="-122"/>
              </a:rPr>
              <a:t>千古回首杏雨西湖边</a:t>
            </a:r>
            <a:endParaRPr lang="en-US" altLang="zh-CN" sz="24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400" spc="600" dirty="0">
              <a:solidFill>
                <a:schemeClr val="accent1">
                  <a:lumMod val="50000"/>
                </a:schemeClr>
              </a:solidFill>
              <a:latin typeface="柳公权柳体" panose="02000000000000000000" pitchFamily="2" charset="-122"/>
              <a:ea typeface="柳公权柳体" panose="02000000000000000000" pitchFamily="2" charset="-122"/>
            </a:endParaRPr>
          </a:p>
          <a:p>
            <a:r>
              <a:rPr lang="zh-CN" altLang="en-US" sz="2400" spc="600" dirty="0">
                <a:solidFill>
                  <a:schemeClr val="accent1">
                    <a:lumMod val="50000"/>
                  </a:schemeClr>
                </a:solidFill>
                <a:latin typeface="柳公权柳体" panose="02000000000000000000" pitchFamily="2" charset="-122"/>
                <a:ea typeface="柳公权柳体" panose="02000000000000000000" pitchFamily="2" charset="-122"/>
              </a:rPr>
              <a:t>纸伞朦胧间洒下阴影一片</a:t>
            </a:r>
            <a:endParaRPr lang="en-US" altLang="zh-CN" sz="24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400" spc="600" dirty="0">
              <a:solidFill>
                <a:schemeClr val="accent1">
                  <a:lumMod val="50000"/>
                </a:schemeClr>
              </a:solidFill>
              <a:latin typeface="柳公权柳体" panose="02000000000000000000" pitchFamily="2" charset="-122"/>
              <a:ea typeface="柳公权柳体" panose="02000000000000000000" pitchFamily="2" charset="-122"/>
            </a:endParaRPr>
          </a:p>
          <a:p>
            <a:r>
              <a:rPr lang="zh-CN" altLang="en-US" sz="2400" spc="600" dirty="0">
                <a:solidFill>
                  <a:schemeClr val="accent1">
                    <a:lumMod val="50000"/>
                  </a:schemeClr>
                </a:solidFill>
                <a:latin typeface="柳公权柳体" panose="02000000000000000000" pitchFamily="2" charset="-122"/>
                <a:ea typeface="柳公权柳体" panose="02000000000000000000" pitchFamily="2" charset="-122"/>
              </a:rPr>
              <a:t>眉眼低垂微敛</a:t>
            </a:r>
            <a:endParaRPr lang="en-US" altLang="zh-CN" sz="24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400" spc="600" dirty="0">
              <a:solidFill>
                <a:schemeClr val="accent1">
                  <a:lumMod val="50000"/>
                </a:schemeClr>
              </a:solidFill>
              <a:latin typeface="柳公权柳体" panose="02000000000000000000" pitchFamily="2" charset="-122"/>
              <a:ea typeface="柳公权柳体" panose="02000000000000000000" pitchFamily="2" charset="-122"/>
            </a:endParaRPr>
          </a:p>
          <a:p>
            <a:r>
              <a:rPr lang="zh-CN" altLang="en-US" sz="2400" spc="600" dirty="0">
                <a:solidFill>
                  <a:schemeClr val="accent1">
                    <a:lumMod val="50000"/>
                  </a:schemeClr>
                </a:solidFill>
                <a:latin typeface="柳公权柳体" panose="02000000000000000000" pitchFamily="2" charset="-122"/>
                <a:ea typeface="柳公权柳体" panose="02000000000000000000" pitchFamily="2" charset="-122"/>
              </a:rPr>
              <a:t>风声掠过指尖</a:t>
            </a:r>
            <a:endParaRPr lang="en-US" altLang="zh-CN" sz="24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400" spc="600" dirty="0">
              <a:solidFill>
                <a:srgbClr val="7D7447"/>
              </a:solidFill>
              <a:latin typeface="柳公权柳体" panose="02000000000000000000" pitchFamily="2" charset="-122"/>
              <a:ea typeface="柳公权柳体" panose="02000000000000000000" pitchFamily="2" charset="-122"/>
            </a:endParaRPr>
          </a:p>
          <a:p>
            <a:endParaRPr lang="zh-CN" altLang="en-US" sz="2400" spc="600" dirty="0">
              <a:solidFill>
                <a:srgbClr val="7D7447"/>
              </a:solidFill>
              <a:latin typeface="柳公权柳体" panose="02000000000000000000" pitchFamily="2" charset="-122"/>
              <a:ea typeface="柳公权柳体" panose="02000000000000000000" pitchFamily="2" charset="-122"/>
            </a:endParaRPr>
          </a:p>
          <a:p>
            <a:endParaRPr lang="zh-CN" altLang="en-US" sz="2400" spc="600" dirty="0">
              <a:solidFill>
                <a:srgbClr val="7D7447"/>
              </a:solidFill>
              <a:latin typeface="柳公权柳体" panose="02000000000000000000" pitchFamily="2" charset="-122"/>
              <a:ea typeface="柳公权柳体" panose="02000000000000000000" pitchFamily="2" charset="-122"/>
            </a:endParaRPr>
          </a:p>
        </p:txBody>
      </p:sp>
      <p:pic>
        <p:nvPicPr>
          <p:cNvPr id="6" name="图片 5">
            <a:extLst>
              <a:ext uri="{FF2B5EF4-FFF2-40B4-BE49-F238E27FC236}">
                <a16:creationId xmlns:a16="http://schemas.microsoft.com/office/drawing/2014/main" id="{9C01E330-B578-4707-8D3E-380756DD3D7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87916" y="3992881"/>
            <a:ext cx="1632688" cy="1632688"/>
          </a:xfrm>
          <a:prstGeom prst="rect">
            <a:avLst/>
          </a:prstGeom>
        </p:spPr>
      </p:pic>
      <p:sp>
        <p:nvSpPr>
          <p:cNvPr id="7" name="文本框 6">
            <a:extLst>
              <a:ext uri="{FF2B5EF4-FFF2-40B4-BE49-F238E27FC236}">
                <a16:creationId xmlns:a16="http://schemas.microsoft.com/office/drawing/2014/main" id="{BF67A4CF-8524-4920-BD59-8DAB06576062}"/>
              </a:ext>
            </a:extLst>
          </p:cNvPr>
          <p:cNvSpPr txBox="1"/>
          <p:nvPr/>
        </p:nvSpPr>
        <p:spPr>
          <a:xfrm>
            <a:off x="2193264" y="4335005"/>
            <a:ext cx="491594" cy="830997"/>
          </a:xfrm>
          <a:prstGeom prst="rect">
            <a:avLst/>
          </a:prstGeom>
          <a:noFill/>
        </p:spPr>
        <p:txBody>
          <a:bodyPr wrap="square" rtlCol="0">
            <a:spAutoFit/>
          </a:bodyPr>
          <a:lstStyle/>
          <a:p>
            <a:pPr algn="l"/>
            <a:r>
              <a:rPr lang="zh-CN" altLang="en-US" sz="2400" dirty="0">
                <a:solidFill>
                  <a:schemeClr val="bg1"/>
                </a:solidFill>
                <a:latin typeface="柳公权柳体" panose="02000000000000000000" pitchFamily="2" charset="-122"/>
                <a:ea typeface="柳公权柳体" panose="02000000000000000000" pitchFamily="2" charset="-122"/>
              </a:rPr>
              <a:t>肆月</a:t>
            </a:r>
          </a:p>
        </p:txBody>
      </p:sp>
    </p:spTree>
    <p:extLst>
      <p:ext uri="{BB962C8B-B14F-4D97-AF65-F5344CB8AC3E}">
        <p14:creationId xmlns:p14="http://schemas.microsoft.com/office/powerpoint/2010/main" val="15546382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5295BBA-4842-43E2-AF48-04A822D956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93" y="-52234"/>
            <a:ext cx="5290816" cy="7924201"/>
          </a:xfrm>
          <a:prstGeom prst="rect">
            <a:avLst/>
          </a:prstGeom>
        </p:spPr>
      </p:pic>
      <p:sp>
        <p:nvSpPr>
          <p:cNvPr id="3" name="文本框 2">
            <a:extLst>
              <a:ext uri="{FF2B5EF4-FFF2-40B4-BE49-F238E27FC236}">
                <a16:creationId xmlns:a16="http://schemas.microsoft.com/office/drawing/2014/main" id="{DAB77E16-FB4D-49BC-AEF6-77A9F9BBC2E4}"/>
              </a:ext>
            </a:extLst>
          </p:cNvPr>
          <p:cNvSpPr txBox="1"/>
          <p:nvPr/>
        </p:nvSpPr>
        <p:spPr>
          <a:xfrm>
            <a:off x="7430528" y="2396114"/>
            <a:ext cx="3399570" cy="923330"/>
          </a:xfrm>
          <a:prstGeom prst="rect">
            <a:avLst/>
          </a:prstGeom>
          <a:noFill/>
        </p:spPr>
        <p:txBody>
          <a:bodyPr wrap="square" rtlCol="0">
            <a:spAutoFit/>
          </a:bodyPr>
          <a:lstStyle/>
          <a:p>
            <a:r>
              <a:rPr lang="zh-CN" altLang="en-US" sz="5400" b="1"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4" name="文本框 3">
            <a:extLst>
              <a:ext uri="{FF2B5EF4-FFF2-40B4-BE49-F238E27FC236}">
                <a16:creationId xmlns:a16="http://schemas.microsoft.com/office/drawing/2014/main" id="{53F55CB0-7004-4138-B8B1-2072E7190873}"/>
              </a:ext>
            </a:extLst>
          </p:cNvPr>
          <p:cNvSpPr txBox="1"/>
          <p:nvPr/>
        </p:nvSpPr>
        <p:spPr>
          <a:xfrm>
            <a:off x="6096000" y="3730842"/>
            <a:ext cx="4247536" cy="2862322"/>
          </a:xfrm>
          <a:prstGeom prst="rect">
            <a:avLst/>
          </a:prstGeom>
          <a:noFill/>
        </p:spPr>
        <p:txBody>
          <a:bodyPr wrap="square" rtlCol="0">
            <a:spAutoFit/>
          </a:bodyPr>
          <a:lstStyle/>
          <a:p>
            <a:pPr algn="r">
              <a:lnSpc>
                <a:spcPct val="150000"/>
              </a:lnSpc>
            </a:pPr>
            <a:r>
              <a:rPr lang="zh-CN" altLang="en-US" sz="2400" dirty="0">
                <a:latin typeface="柳公权柳体" panose="02000000000000000000" pitchFamily="2" charset="-122"/>
                <a:ea typeface="柳公权柳体" panose="02000000000000000000" pitchFamily="2" charset="-122"/>
              </a:rPr>
              <a:t>单击此处添加标题单击此处添加标题单击此处添加单击此处此处添加标题标题</a:t>
            </a:r>
          </a:p>
          <a:p>
            <a:pPr>
              <a:lnSpc>
                <a:spcPct val="150000"/>
              </a:lnSpc>
            </a:pPr>
            <a:endParaRPr lang="zh-CN" altLang="en-US" sz="2400" dirty="0">
              <a:latin typeface="柳公权柳体" panose="02000000000000000000" pitchFamily="2" charset="-122"/>
              <a:ea typeface="柳公权柳体" panose="02000000000000000000" pitchFamily="2" charset="-122"/>
            </a:endParaRPr>
          </a:p>
          <a:p>
            <a:endParaRPr lang="zh-CN" altLang="en-US" sz="3600" dirty="0">
              <a:latin typeface="柳公权柳体" panose="02000000000000000000" pitchFamily="2" charset="-122"/>
              <a:ea typeface="柳公权柳体" panose="02000000000000000000" pitchFamily="2" charset="-122"/>
            </a:endParaRPr>
          </a:p>
        </p:txBody>
      </p:sp>
    </p:spTree>
    <p:extLst>
      <p:ext uri="{BB962C8B-B14F-4D97-AF65-F5344CB8AC3E}">
        <p14:creationId xmlns:p14="http://schemas.microsoft.com/office/powerpoint/2010/main" val="31791082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1000"/>
                                        <p:tgtEl>
                                          <p:spTgt spid="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01C9815-FD17-4BD9-847F-FFAA6DA7373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594" b="45271"/>
          <a:stretch/>
        </p:blipFill>
        <p:spPr>
          <a:xfrm>
            <a:off x="0" y="0"/>
            <a:ext cx="12192000" cy="3429000"/>
          </a:xfrm>
          <a:prstGeom prst="rect">
            <a:avLst/>
          </a:prstGeom>
        </p:spPr>
      </p:pic>
      <p:sp>
        <p:nvSpPr>
          <p:cNvPr id="3" name="矩形 2">
            <a:extLst>
              <a:ext uri="{FF2B5EF4-FFF2-40B4-BE49-F238E27FC236}">
                <a16:creationId xmlns:a16="http://schemas.microsoft.com/office/drawing/2014/main" id="{E95B258D-5F70-4658-941F-B6DA707EAA48}"/>
              </a:ext>
            </a:extLst>
          </p:cNvPr>
          <p:cNvSpPr/>
          <p:nvPr/>
        </p:nvSpPr>
        <p:spPr>
          <a:xfrm>
            <a:off x="0" y="0"/>
            <a:ext cx="12191980" cy="3429000"/>
          </a:xfrm>
          <a:prstGeom prst="rect">
            <a:avLst/>
          </a:prstGeom>
          <a:solidFill>
            <a:schemeClr val="tx1">
              <a:lumMod val="95000"/>
              <a:lumOff val="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8DB9A12-B9E2-4185-9FD4-4A2A30F71B80}"/>
              </a:ext>
            </a:extLst>
          </p:cNvPr>
          <p:cNvSpPr txBox="1"/>
          <p:nvPr/>
        </p:nvSpPr>
        <p:spPr>
          <a:xfrm>
            <a:off x="8256438" y="1810365"/>
            <a:ext cx="3399570" cy="923330"/>
          </a:xfrm>
          <a:prstGeom prst="rect">
            <a:avLst/>
          </a:prstGeom>
          <a:noFill/>
        </p:spPr>
        <p:txBody>
          <a:bodyPr wrap="square" rtlCol="0">
            <a:spAutoFit/>
          </a:bodyPr>
          <a:lstStyle/>
          <a:p>
            <a:r>
              <a:rPr lang="zh-CN" altLang="en-US" sz="5400" b="1" dirty="0">
                <a:solidFill>
                  <a:schemeClr val="bg1"/>
                </a:solidFill>
                <a:latin typeface="柳公权柳体" panose="02000000000000000000" pitchFamily="2" charset="-122"/>
                <a:ea typeface="柳公权柳体" panose="02000000000000000000" pitchFamily="2" charset="-122"/>
              </a:rPr>
              <a:t>添加标题</a:t>
            </a:r>
          </a:p>
        </p:txBody>
      </p:sp>
      <p:sp>
        <p:nvSpPr>
          <p:cNvPr id="5" name="文本框 4">
            <a:extLst>
              <a:ext uri="{FF2B5EF4-FFF2-40B4-BE49-F238E27FC236}">
                <a16:creationId xmlns:a16="http://schemas.microsoft.com/office/drawing/2014/main" id="{57FBEC01-81C6-4E8A-9528-1FB20792650F}"/>
              </a:ext>
            </a:extLst>
          </p:cNvPr>
          <p:cNvSpPr txBox="1"/>
          <p:nvPr/>
        </p:nvSpPr>
        <p:spPr>
          <a:xfrm>
            <a:off x="2128020" y="4272677"/>
            <a:ext cx="7935940" cy="2585323"/>
          </a:xfrm>
          <a:prstGeom prst="rect">
            <a:avLst/>
          </a:prstGeom>
          <a:noFill/>
        </p:spPr>
        <p:txBody>
          <a:bodyPr wrap="square" rtlCol="0">
            <a:spAutoFit/>
          </a:bodyPr>
          <a:lstStyle/>
          <a:p>
            <a:pPr algn="ctr">
              <a:lnSpc>
                <a:spcPct val="150000"/>
              </a:lnSpc>
            </a:pPr>
            <a:r>
              <a:rPr lang="zh-CN" altLang="en-US" sz="2800" dirty="0">
                <a:solidFill>
                  <a:schemeClr val="bg1">
                    <a:lumMod val="50000"/>
                  </a:schemeClr>
                </a:solidFill>
                <a:latin typeface="柳公权柳体" panose="02000000000000000000" pitchFamily="2" charset="-122"/>
                <a:ea typeface="柳公权柳体" panose="02000000000000000000" pitchFamily="2" charset="-122"/>
              </a:rPr>
              <a:t>单击此处添加标题单击此处添加标题单击此处添加单击此处此处添加标题标题</a:t>
            </a:r>
          </a:p>
          <a:p>
            <a:pPr algn="ctr">
              <a:lnSpc>
                <a:spcPct val="150000"/>
              </a:lnSpc>
            </a:pPr>
            <a:endParaRPr lang="zh-CN" altLang="en-US" sz="2800" dirty="0">
              <a:solidFill>
                <a:schemeClr val="bg1">
                  <a:lumMod val="50000"/>
                </a:schemeClr>
              </a:solidFill>
              <a:latin typeface="柳公权柳体" panose="02000000000000000000" pitchFamily="2" charset="-122"/>
              <a:ea typeface="柳公权柳体" panose="02000000000000000000" pitchFamily="2" charset="-122"/>
            </a:endParaRPr>
          </a:p>
          <a:p>
            <a:endParaRPr lang="zh-CN" altLang="en-US" sz="3600" dirty="0">
              <a:latin typeface="柳公权柳体" panose="02000000000000000000" pitchFamily="2" charset="-122"/>
              <a:ea typeface="柳公权柳体" panose="02000000000000000000" pitchFamily="2" charset="-122"/>
            </a:endParaRPr>
          </a:p>
        </p:txBody>
      </p:sp>
    </p:spTree>
    <p:extLst>
      <p:ext uri="{BB962C8B-B14F-4D97-AF65-F5344CB8AC3E}">
        <p14:creationId xmlns:p14="http://schemas.microsoft.com/office/powerpoint/2010/main" val="30520354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FDE567B-7DE5-4FF9-A9FC-34FB5F0CA2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2955" y="1458823"/>
            <a:ext cx="4203045" cy="3940354"/>
          </a:xfrm>
          <a:prstGeom prst="rect">
            <a:avLst/>
          </a:prstGeom>
        </p:spPr>
      </p:pic>
      <p:sp>
        <p:nvSpPr>
          <p:cNvPr id="4" name="文本框 3">
            <a:extLst>
              <a:ext uri="{FF2B5EF4-FFF2-40B4-BE49-F238E27FC236}">
                <a16:creationId xmlns:a16="http://schemas.microsoft.com/office/drawing/2014/main" id="{5F52F97A-7722-4390-B826-B2E2AC29F7A7}"/>
              </a:ext>
            </a:extLst>
          </p:cNvPr>
          <p:cNvSpPr txBox="1"/>
          <p:nvPr/>
        </p:nvSpPr>
        <p:spPr>
          <a:xfrm>
            <a:off x="3023420" y="2497976"/>
            <a:ext cx="2330245" cy="1862048"/>
          </a:xfrm>
          <a:prstGeom prst="rect">
            <a:avLst/>
          </a:prstGeom>
          <a:noFill/>
        </p:spPr>
        <p:txBody>
          <a:bodyPr wrap="square" rtlCol="0">
            <a:spAutoFit/>
          </a:bodyPr>
          <a:lstStyle/>
          <a:p>
            <a:r>
              <a:rPr lang="zh-CN" altLang="en-US" sz="11500" dirty="0">
                <a:latin typeface="柳公权柳体" panose="02000000000000000000" pitchFamily="2" charset="-122"/>
                <a:ea typeface="柳公权柳体" panose="02000000000000000000" pitchFamily="2" charset="-122"/>
              </a:rPr>
              <a:t>叁</a:t>
            </a:r>
          </a:p>
        </p:txBody>
      </p:sp>
      <p:pic>
        <p:nvPicPr>
          <p:cNvPr id="5" name="图片 4">
            <a:extLst>
              <a:ext uri="{FF2B5EF4-FFF2-40B4-BE49-F238E27FC236}">
                <a16:creationId xmlns:a16="http://schemas.microsoft.com/office/drawing/2014/main" id="{07B7D389-DE70-4746-A913-32C961B596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32741" y="1128046"/>
            <a:ext cx="2820924" cy="2203847"/>
          </a:xfrm>
          <a:prstGeom prst="rect">
            <a:avLst/>
          </a:prstGeom>
        </p:spPr>
      </p:pic>
      <p:sp>
        <p:nvSpPr>
          <p:cNvPr id="6" name="矩形 5">
            <a:extLst>
              <a:ext uri="{FF2B5EF4-FFF2-40B4-BE49-F238E27FC236}">
                <a16:creationId xmlns:a16="http://schemas.microsoft.com/office/drawing/2014/main" id="{F4589062-5FA1-4BF0-A3D9-AD1E67719608}"/>
              </a:ext>
            </a:extLst>
          </p:cNvPr>
          <p:cNvSpPr/>
          <p:nvPr/>
        </p:nvSpPr>
        <p:spPr>
          <a:xfrm>
            <a:off x="7926748" y="1798191"/>
            <a:ext cx="491594" cy="3600986"/>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千古回首杏雨西湖边</a:t>
            </a:r>
            <a:endParaRPr lang="en-US" altLang="zh-CN" sz="2000" spc="600" dirty="0">
              <a:latin typeface="柳公权柳体" panose="02000000000000000000" pitchFamily="2" charset="-122"/>
              <a:ea typeface="柳公权柳体" panose="02000000000000000000" pitchFamily="2" charset="-122"/>
            </a:endParaRPr>
          </a:p>
          <a:p>
            <a:endParaRPr lang="zh-CN" altLang="en-US" sz="2000" spc="600" dirty="0">
              <a:latin typeface="柳公权柳体" panose="02000000000000000000" pitchFamily="2" charset="-122"/>
              <a:ea typeface="柳公权柳体" panose="02000000000000000000" pitchFamily="2" charset="-122"/>
            </a:endParaRPr>
          </a:p>
          <a:p>
            <a:endParaRPr lang="en-US" altLang="zh-CN" sz="2800" spc="600" dirty="0">
              <a:latin typeface="柳公权柳体" panose="02000000000000000000" pitchFamily="2" charset="-122"/>
              <a:ea typeface="柳公权柳体" panose="02000000000000000000" pitchFamily="2" charset="-122"/>
            </a:endParaRPr>
          </a:p>
        </p:txBody>
      </p:sp>
      <p:sp>
        <p:nvSpPr>
          <p:cNvPr id="7" name="矩形 6">
            <a:extLst>
              <a:ext uri="{FF2B5EF4-FFF2-40B4-BE49-F238E27FC236}">
                <a16:creationId xmlns:a16="http://schemas.microsoft.com/office/drawing/2014/main" id="{17738013-16F9-408B-A171-462D46EE2D2A}"/>
              </a:ext>
            </a:extLst>
          </p:cNvPr>
          <p:cNvSpPr/>
          <p:nvPr/>
        </p:nvSpPr>
        <p:spPr>
          <a:xfrm>
            <a:off x="7226465" y="1753497"/>
            <a:ext cx="495731" cy="3477875"/>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纸伞朦胧间洒下阴影一片</a:t>
            </a:r>
            <a:endParaRPr lang="en-US" altLang="zh-CN" sz="2000" spc="600" dirty="0">
              <a:latin typeface="柳公权柳体" panose="02000000000000000000" pitchFamily="2" charset="-122"/>
              <a:ea typeface="柳公权柳体" panose="02000000000000000000" pitchFamily="2" charset="-122"/>
            </a:endParaRPr>
          </a:p>
        </p:txBody>
      </p:sp>
      <p:pic>
        <p:nvPicPr>
          <p:cNvPr id="8" name="图片 7">
            <a:extLst>
              <a:ext uri="{FF2B5EF4-FFF2-40B4-BE49-F238E27FC236}">
                <a16:creationId xmlns:a16="http://schemas.microsoft.com/office/drawing/2014/main" id="{108235C0-404F-4BD5-A58A-DF650BE9586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82701" y="3766489"/>
            <a:ext cx="1632688" cy="1632688"/>
          </a:xfrm>
          <a:prstGeom prst="rect">
            <a:avLst/>
          </a:prstGeom>
        </p:spPr>
      </p:pic>
      <p:sp>
        <p:nvSpPr>
          <p:cNvPr id="9" name="文本框 8">
            <a:extLst>
              <a:ext uri="{FF2B5EF4-FFF2-40B4-BE49-F238E27FC236}">
                <a16:creationId xmlns:a16="http://schemas.microsoft.com/office/drawing/2014/main" id="{A69D14C8-C4B5-4E33-A429-E0400F385A6E}"/>
              </a:ext>
            </a:extLst>
          </p:cNvPr>
          <p:cNvSpPr txBox="1"/>
          <p:nvPr/>
        </p:nvSpPr>
        <p:spPr>
          <a:xfrm>
            <a:off x="10088049" y="4108613"/>
            <a:ext cx="491594" cy="830997"/>
          </a:xfrm>
          <a:prstGeom prst="rect">
            <a:avLst/>
          </a:prstGeom>
          <a:noFill/>
        </p:spPr>
        <p:txBody>
          <a:bodyPr wrap="square" rtlCol="0">
            <a:spAutoFit/>
          </a:bodyPr>
          <a:lstStyle/>
          <a:p>
            <a:pPr algn="l"/>
            <a:r>
              <a:rPr lang="zh-CN" altLang="en-US" sz="2400" dirty="0">
                <a:solidFill>
                  <a:schemeClr val="bg1"/>
                </a:solidFill>
                <a:latin typeface="柳公权柳体" panose="02000000000000000000" pitchFamily="2" charset="-122"/>
                <a:ea typeface="柳公权柳体" panose="02000000000000000000" pitchFamily="2" charset="-122"/>
              </a:rPr>
              <a:t>肆月</a:t>
            </a:r>
          </a:p>
        </p:txBody>
      </p:sp>
      <p:sp>
        <p:nvSpPr>
          <p:cNvPr id="10" name="矩形 9">
            <a:extLst>
              <a:ext uri="{FF2B5EF4-FFF2-40B4-BE49-F238E27FC236}">
                <a16:creationId xmlns:a16="http://schemas.microsoft.com/office/drawing/2014/main" id="{6747284F-B496-47F8-B1AF-3E9590979965}"/>
              </a:ext>
            </a:extLst>
          </p:cNvPr>
          <p:cNvSpPr/>
          <p:nvPr/>
        </p:nvSpPr>
        <p:spPr>
          <a:xfrm>
            <a:off x="9236904" y="1798191"/>
            <a:ext cx="491594" cy="3600986"/>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千古回首杏雨西湖边</a:t>
            </a:r>
            <a:endParaRPr lang="en-US" altLang="zh-CN" sz="2000" spc="600" dirty="0">
              <a:latin typeface="柳公权柳体" panose="02000000000000000000" pitchFamily="2" charset="-122"/>
              <a:ea typeface="柳公权柳体" panose="02000000000000000000" pitchFamily="2" charset="-122"/>
            </a:endParaRPr>
          </a:p>
          <a:p>
            <a:endParaRPr lang="zh-CN" altLang="en-US" sz="2000" spc="600" dirty="0">
              <a:latin typeface="柳公权柳体" panose="02000000000000000000" pitchFamily="2" charset="-122"/>
              <a:ea typeface="柳公权柳体" panose="02000000000000000000" pitchFamily="2" charset="-122"/>
            </a:endParaRPr>
          </a:p>
          <a:p>
            <a:endParaRPr lang="en-US" altLang="zh-CN" sz="2800" spc="600" dirty="0">
              <a:latin typeface="柳公权柳体" panose="02000000000000000000" pitchFamily="2" charset="-122"/>
              <a:ea typeface="柳公权柳体" panose="02000000000000000000" pitchFamily="2" charset="-122"/>
            </a:endParaRPr>
          </a:p>
        </p:txBody>
      </p:sp>
      <p:sp>
        <p:nvSpPr>
          <p:cNvPr id="11" name="矩形 10">
            <a:extLst>
              <a:ext uri="{FF2B5EF4-FFF2-40B4-BE49-F238E27FC236}">
                <a16:creationId xmlns:a16="http://schemas.microsoft.com/office/drawing/2014/main" id="{7640D0A8-F751-459F-A184-AD14EFB99AF4}"/>
              </a:ext>
            </a:extLst>
          </p:cNvPr>
          <p:cNvSpPr/>
          <p:nvPr/>
        </p:nvSpPr>
        <p:spPr>
          <a:xfrm>
            <a:off x="8536621" y="1753497"/>
            <a:ext cx="495731" cy="3477875"/>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纸伞朦胧间洒下阴影一片</a:t>
            </a:r>
            <a:endParaRPr lang="en-US" altLang="zh-CN" sz="2000" spc="600" dirty="0">
              <a:latin typeface="柳公权柳体" panose="02000000000000000000" pitchFamily="2" charset="-122"/>
              <a:ea typeface="柳公权柳体" panose="02000000000000000000" pitchFamily="2" charset="-122"/>
            </a:endParaRPr>
          </a:p>
        </p:txBody>
      </p:sp>
    </p:spTree>
    <p:extLst>
      <p:ext uri="{BB962C8B-B14F-4D97-AF65-F5344CB8AC3E}">
        <p14:creationId xmlns:p14="http://schemas.microsoft.com/office/powerpoint/2010/main" val="19054489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FED8697-5A77-40DE-9CC6-A9A2E4EE43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41567"/>
            <a:ext cx="5368413" cy="5146192"/>
          </a:xfrm>
          <a:prstGeom prst="rect">
            <a:avLst/>
          </a:prstGeom>
        </p:spPr>
      </p:pic>
      <p:sp>
        <p:nvSpPr>
          <p:cNvPr id="3" name="文本框 2">
            <a:extLst>
              <a:ext uri="{FF2B5EF4-FFF2-40B4-BE49-F238E27FC236}">
                <a16:creationId xmlns:a16="http://schemas.microsoft.com/office/drawing/2014/main" id="{CEDF2A97-B36B-4245-9D17-BA1C49E0B4F1}"/>
              </a:ext>
            </a:extLst>
          </p:cNvPr>
          <p:cNvSpPr txBox="1"/>
          <p:nvPr/>
        </p:nvSpPr>
        <p:spPr>
          <a:xfrm>
            <a:off x="6034349" y="849015"/>
            <a:ext cx="3399570" cy="923330"/>
          </a:xfrm>
          <a:prstGeom prst="rect">
            <a:avLst/>
          </a:prstGeom>
          <a:noFill/>
        </p:spPr>
        <p:txBody>
          <a:bodyPr wrap="square" rtlCol="0">
            <a:spAutoFit/>
          </a:bodyPr>
          <a:lstStyle/>
          <a:p>
            <a:r>
              <a:rPr lang="zh-CN" altLang="en-US" sz="5400" b="1"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4" name="文本框 3">
            <a:extLst>
              <a:ext uri="{FF2B5EF4-FFF2-40B4-BE49-F238E27FC236}">
                <a16:creationId xmlns:a16="http://schemas.microsoft.com/office/drawing/2014/main" id="{A8EB1A5B-4AB6-45C8-B8E3-48ADBE53B392}"/>
              </a:ext>
            </a:extLst>
          </p:cNvPr>
          <p:cNvSpPr txBox="1"/>
          <p:nvPr/>
        </p:nvSpPr>
        <p:spPr>
          <a:xfrm>
            <a:off x="6034349" y="1674674"/>
            <a:ext cx="5368412" cy="1754326"/>
          </a:xfrm>
          <a:prstGeom prst="rect">
            <a:avLst/>
          </a:prstGeom>
          <a:noFill/>
        </p:spPr>
        <p:txBody>
          <a:bodyPr wrap="square" rtlCol="0">
            <a:spAutoFit/>
          </a:bodyPr>
          <a:lstStyle/>
          <a:p>
            <a:pPr>
              <a:lnSpc>
                <a:spcPct val="150000"/>
              </a:lnSpc>
            </a:pPr>
            <a:r>
              <a:rPr lang="zh-CN" altLang="en-US" sz="2400" dirty="0">
                <a:latin typeface="柳公权柳体" panose="02000000000000000000" pitchFamily="2" charset="-122"/>
                <a:ea typeface="柳公权柳体" panose="02000000000000000000" pitchFamily="2" charset="-122"/>
              </a:rPr>
              <a:t>单击此处添加标题单击此处添加标题单击此处添加单击此处</a:t>
            </a:r>
          </a:p>
          <a:p>
            <a:endParaRPr lang="zh-CN" altLang="en-US" sz="3600" dirty="0">
              <a:latin typeface="柳公权柳体" panose="02000000000000000000" pitchFamily="2" charset="-122"/>
              <a:ea typeface="柳公权柳体" panose="02000000000000000000" pitchFamily="2" charset="-122"/>
            </a:endParaRPr>
          </a:p>
        </p:txBody>
      </p:sp>
      <p:sp>
        <p:nvSpPr>
          <p:cNvPr id="5" name="文本框 4">
            <a:extLst>
              <a:ext uri="{FF2B5EF4-FFF2-40B4-BE49-F238E27FC236}">
                <a16:creationId xmlns:a16="http://schemas.microsoft.com/office/drawing/2014/main" id="{F6897D3F-1CA6-4028-80AD-050AFD87AEC4}"/>
              </a:ext>
            </a:extLst>
          </p:cNvPr>
          <p:cNvSpPr txBox="1"/>
          <p:nvPr/>
        </p:nvSpPr>
        <p:spPr>
          <a:xfrm>
            <a:off x="5972698" y="3726496"/>
            <a:ext cx="3399570" cy="923330"/>
          </a:xfrm>
          <a:prstGeom prst="rect">
            <a:avLst/>
          </a:prstGeom>
          <a:noFill/>
        </p:spPr>
        <p:txBody>
          <a:bodyPr wrap="square" rtlCol="0">
            <a:spAutoFit/>
          </a:bodyPr>
          <a:lstStyle/>
          <a:p>
            <a:r>
              <a:rPr lang="zh-CN" altLang="en-US" sz="5400" b="1"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6" name="文本框 5">
            <a:extLst>
              <a:ext uri="{FF2B5EF4-FFF2-40B4-BE49-F238E27FC236}">
                <a16:creationId xmlns:a16="http://schemas.microsoft.com/office/drawing/2014/main" id="{54A72CAE-DFE5-4DAC-80B2-FD37C5F99B96}"/>
              </a:ext>
            </a:extLst>
          </p:cNvPr>
          <p:cNvSpPr txBox="1"/>
          <p:nvPr/>
        </p:nvSpPr>
        <p:spPr>
          <a:xfrm>
            <a:off x="6096000" y="4649826"/>
            <a:ext cx="5368412" cy="1754326"/>
          </a:xfrm>
          <a:prstGeom prst="rect">
            <a:avLst/>
          </a:prstGeom>
          <a:noFill/>
        </p:spPr>
        <p:txBody>
          <a:bodyPr wrap="square" rtlCol="0">
            <a:spAutoFit/>
          </a:bodyPr>
          <a:lstStyle/>
          <a:p>
            <a:pPr>
              <a:lnSpc>
                <a:spcPct val="150000"/>
              </a:lnSpc>
            </a:pPr>
            <a:r>
              <a:rPr lang="zh-CN" altLang="en-US" sz="2400" dirty="0">
                <a:latin typeface="柳公权柳体" panose="02000000000000000000" pitchFamily="2" charset="-122"/>
                <a:ea typeface="柳公权柳体" panose="02000000000000000000" pitchFamily="2" charset="-122"/>
              </a:rPr>
              <a:t>单击此处添加标题单击此处添加标题单击此处添加单击此处</a:t>
            </a:r>
          </a:p>
          <a:p>
            <a:endParaRPr lang="zh-CN" altLang="en-US" sz="3600" dirty="0">
              <a:latin typeface="柳公权柳体" panose="02000000000000000000" pitchFamily="2" charset="-122"/>
              <a:ea typeface="柳公权柳体" panose="02000000000000000000" pitchFamily="2" charset="-122"/>
            </a:endParaRPr>
          </a:p>
        </p:txBody>
      </p:sp>
    </p:spTree>
    <p:extLst>
      <p:ext uri="{BB962C8B-B14F-4D97-AF65-F5344CB8AC3E}">
        <p14:creationId xmlns:p14="http://schemas.microsoft.com/office/powerpoint/2010/main" val="6211896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1000"/>
                                        <p:tgtEl>
                                          <p:spTgt spid="3"/>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1000"/>
                                        <p:tgtEl>
                                          <p:spTgt spid="5"/>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3E2F19D-65E1-4B2B-BB83-D9CA75E2DC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7687" y="0"/>
            <a:ext cx="3436055" cy="7131329"/>
          </a:xfrm>
          <a:prstGeom prst="rect">
            <a:avLst/>
          </a:prstGeom>
        </p:spPr>
      </p:pic>
      <p:sp>
        <p:nvSpPr>
          <p:cNvPr id="3" name="矩形: 圆角 2">
            <a:extLst>
              <a:ext uri="{FF2B5EF4-FFF2-40B4-BE49-F238E27FC236}">
                <a16:creationId xmlns:a16="http://schemas.microsoft.com/office/drawing/2014/main" id="{396B3582-8771-48ED-AC7E-2351A5CBE7C3}"/>
              </a:ext>
            </a:extLst>
          </p:cNvPr>
          <p:cNvSpPr/>
          <p:nvPr/>
        </p:nvSpPr>
        <p:spPr>
          <a:xfrm>
            <a:off x="1417805" y="1344927"/>
            <a:ext cx="1907458" cy="1907458"/>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B18E6E6E-F78C-46A8-934D-04A536AF7C7F}"/>
              </a:ext>
            </a:extLst>
          </p:cNvPr>
          <p:cNvSpPr txBox="1"/>
          <p:nvPr/>
        </p:nvSpPr>
        <p:spPr>
          <a:xfrm>
            <a:off x="1521641" y="1421493"/>
            <a:ext cx="1699785" cy="1754326"/>
          </a:xfrm>
          <a:prstGeom prst="rect">
            <a:avLst/>
          </a:prstGeom>
          <a:noFill/>
        </p:spPr>
        <p:txBody>
          <a:bodyPr wrap="square" rtlCol="0">
            <a:spAutoFit/>
          </a:bodyPr>
          <a:lstStyle/>
          <a:p>
            <a:r>
              <a:rPr lang="zh-CN" altLang="en-US" sz="5400" b="1"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5" name="文本框 4">
            <a:extLst>
              <a:ext uri="{FF2B5EF4-FFF2-40B4-BE49-F238E27FC236}">
                <a16:creationId xmlns:a16="http://schemas.microsoft.com/office/drawing/2014/main" id="{52C20445-F145-459A-A1C4-723B0651F609}"/>
              </a:ext>
            </a:extLst>
          </p:cNvPr>
          <p:cNvSpPr txBox="1"/>
          <p:nvPr/>
        </p:nvSpPr>
        <p:spPr>
          <a:xfrm>
            <a:off x="3726705" y="1344927"/>
            <a:ext cx="3939540" cy="4925946"/>
          </a:xfrm>
          <a:prstGeom prst="rect">
            <a:avLst/>
          </a:prstGeom>
          <a:noFill/>
        </p:spPr>
        <p:txBody>
          <a:bodyPr vert="eaVert" wrap="square" rtlCol="0">
            <a:spAutoFit/>
          </a:bodyPr>
          <a:lstStyle/>
          <a:p>
            <a:r>
              <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rPr>
              <a:t>千古回首杏雨西湖边</a:t>
            </a:r>
            <a:endParaRPr lang="en-US" altLang="zh-CN" sz="28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endParaRPr>
          </a:p>
          <a:p>
            <a:r>
              <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rPr>
              <a:t>纸伞朦胧间洒下阴影一片</a:t>
            </a:r>
            <a:endParaRPr lang="en-US" altLang="zh-CN" sz="28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endParaRPr>
          </a:p>
          <a:p>
            <a:r>
              <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rPr>
              <a:t>眉眼低垂微敛</a:t>
            </a:r>
            <a:endParaRPr lang="en-US" altLang="zh-CN" sz="28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endParaRPr>
          </a:p>
          <a:p>
            <a:r>
              <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rPr>
              <a:t>风声掠过指尖</a:t>
            </a:r>
            <a:endParaRPr lang="en-US" altLang="zh-CN" sz="28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4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400" spc="600" dirty="0">
              <a:solidFill>
                <a:schemeClr val="accent1">
                  <a:lumMod val="50000"/>
                </a:schemeClr>
              </a:solidFill>
              <a:latin typeface="柳公权柳体" panose="02000000000000000000" pitchFamily="2" charset="-122"/>
              <a:ea typeface="柳公权柳体" panose="02000000000000000000" pitchFamily="2" charset="-122"/>
            </a:endParaRPr>
          </a:p>
        </p:txBody>
      </p:sp>
      <p:pic>
        <p:nvPicPr>
          <p:cNvPr id="6" name="图片 5">
            <a:extLst>
              <a:ext uri="{FF2B5EF4-FFF2-40B4-BE49-F238E27FC236}">
                <a16:creationId xmlns:a16="http://schemas.microsoft.com/office/drawing/2014/main" id="{21F0C3E3-C2BD-4601-A284-3166BD70964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94017" y="4033517"/>
            <a:ext cx="1632688" cy="1632688"/>
          </a:xfrm>
          <a:prstGeom prst="rect">
            <a:avLst/>
          </a:prstGeom>
        </p:spPr>
      </p:pic>
      <p:sp>
        <p:nvSpPr>
          <p:cNvPr id="7" name="文本框 6">
            <a:extLst>
              <a:ext uri="{FF2B5EF4-FFF2-40B4-BE49-F238E27FC236}">
                <a16:creationId xmlns:a16="http://schemas.microsoft.com/office/drawing/2014/main" id="{994C7CB1-3320-418B-B1A1-4FFBA727E6B6}"/>
              </a:ext>
            </a:extLst>
          </p:cNvPr>
          <p:cNvSpPr txBox="1"/>
          <p:nvPr/>
        </p:nvSpPr>
        <p:spPr>
          <a:xfrm>
            <a:off x="2699365" y="4375641"/>
            <a:ext cx="491594" cy="830997"/>
          </a:xfrm>
          <a:prstGeom prst="rect">
            <a:avLst/>
          </a:prstGeom>
          <a:noFill/>
        </p:spPr>
        <p:txBody>
          <a:bodyPr wrap="square" rtlCol="0">
            <a:spAutoFit/>
          </a:bodyPr>
          <a:lstStyle/>
          <a:p>
            <a:pPr algn="l"/>
            <a:r>
              <a:rPr lang="zh-CN" altLang="en-US" sz="2400" dirty="0">
                <a:solidFill>
                  <a:schemeClr val="bg1"/>
                </a:solidFill>
                <a:latin typeface="柳公权柳体" panose="02000000000000000000" pitchFamily="2" charset="-122"/>
                <a:ea typeface="柳公权柳体" panose="02000000000000000000" pitchFamily="2" charset="-122"/>
              </a:rPr>
              <a:t>肆月</a:t>
            </a:r>
          </a:p>
        </p:txBody>
      </p:sp>
    </p:spTree>
    <p:extLst>
      <p:ext uri="{BB962C8B-B14F-4D97-AF65-F5344CB8AC3E}">
        <p14:creationId xmlns:p14="http://schemas.microsoft.com/office/powerpoint/2010/main" val="330541720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2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8E6CEAD-B6E4-455E-8A52-24750260719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9800" r="62355"/>
          <a:stretch/>
        </p:blipFill>
        <p:spPr>
          <a:xfrm rot="5400000">
            <a:off x="1045217" y="1071312"/>
            <a:ext cx="2172577" cy="1931310"/>
          </a:xfrm>
          <a:prstGeom prst="rect">
            <a:avLst/>
          </a:prstGeom>
        </p:spPr>
      </p:pic>
      <p:sp>
        <p:nvSpPr>
          <p:cNvPr id="3" name="文本框 2">
            <a:extLst>
              <a:ext uri="{FF2B5EF4-FFF2-40B4-BE49-F238E27FC236}">
                <a16:creationId xmlns:a16="http://schemas.microsoft.com/office/drawing/2014/main" id="{E343CC95-6902-4323-977A-07B170AA890E}"/>
              </a:ext>
            </a:extLst>
          </p:cNvPr>
          <p:cNvSpPr txBox="1"/>
          <p:nvPr/>
        </p:nvSpPr>
        <p:spPr>
          <a:xfrm>
            <a:off x="967110" y="3533292"/>
            <a:ext cx="3399570" cy="707886"/>
          </a:xfrm>
          <a:prstGeom prst="rect">
            <a:avLst/>
          </a:prstGeom>
          <a:noFill/>
        </p:spPr>
        <p:txBody>
          <a:bodyPr wrap="square" rtlCol="0">
            <a:spAutoFit/>
          </a:bodyPr>
          <a:lstStyle/>
          <a:p>
            <a:r>
              <a:rPr lang="zh-CN" altLang="en-US" sz="4000" b="1"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4" name="文本框 3">
            <a:extLst>
              <a:ext uri="{FF2B5EF4-FFF2-40B4-BE49-F238E27FC236}">
                <a16:creationId xmlns:a16="http://schemas.microsoft.com/office/drawing/2014/main" id="{B44E88AE-2A32-4342-9BC1-86002D916BD2}"/>
              </a:ext>
            </a:extLst>
          </p:cNvPr>
          <p:cNvSpPr txBox="1"/>
          <p:nvPr/>
        </p:nvSpPr>
        <p:spPr>
          <a:xfrm>
            <a:off x="670368" y="4361580"/>
            <a:ext cx="2922274" cy="1754326"/>
          </a:xfrm>
          <a:prstGeom prst="rect">
            <a:avLst/>
          </a:prstGeom>
          <a:noFill/>
        </p:spPr>
        <p:txBody>
          <a:bodyPr wrap="square" rtlCol="0">
            <a:spAutoFit/>
          </a:bodyPr>
          <a:lstStyle/>
          <a:p>
            <a:pPr algn="ctr">
              <a:lnSpc>
                <a:spcPct val="150000"/>
              </a:lnSpc>
            </a:pPr>
            <a:r>
              <a:rPr lang="zh-CN" altLang="en-US" sz="2400" dirty="0">
                <a:latin typeface="柳公权柳体" panose="02000000000000000000" pitchFamily="2" charset="-122"/>
                <a:ea typeface="柳公权柳体" panose="02000000000000000000" pitchFamily="2" charset="-122"/>
              </a:rPr>
              <a:t>单击此处添加标题单击此处</a:t>
            </a:r>
          </a:p>
          <a:p>
            <a:endParaRPr lang="zh-CN" altLang="en-US" sz="3600" dirty="0">
              <a:latin typeface="柳公权柳体" panose="02000000000000000000" pitchFamily="2" charset="-122"/>
              <a:ea typeface="柳公权柳体" panose="02000000000000000000" pitchFamily="2" charset="-122"/>
            </a:endParaRPr>
          </a:p>
        </p:txBody>
      </p:sp>
      <p:cxnSp>
        <p:nvCxnSpPr>
          <p:cNvPr id="6" name="直接连接符 5">
            <a:extLst>
              <a:ext uri="{FF2B5EF4-FFF2-40B4-BE49-F238E27FC236}">
                <a16:creationId xmlns:a16="http://schemas.microsoft.com/office/drawing/2014/main" id="{4DA338D2-4E84-457F-8873-11B3B9B1A9A7}"/>
              </a:ext>
            </a:extLst>
          </p:cNvPr>
          <p:cNvCxnSpPr/>
          <p:nvPr/>
        </p:nvCxnSpPr>
        <p:spPr>
          <a:xfrm>
            <a:off x="1423582" y="4248516"/>
            <a:ext cx="141584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1E82265F-E117-4785-8549-B50AB239D1B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8122" t="86585" r="36656" b="-6785"/>
          <a:stretch/>
        </p:blipFill>
        <p:spPr>
          <a:xfrm rot="344152">
            <a:off x="5154699" y="1429785"/>
            <a:ext cx="1455632" cy="1931310"/>
          </a:xfrm>
          <a:prstGeom prst="rect">
            <a:avLst/>
          </a:prstGeom>
        </p:spPr>
      </p:pic>
      <p:sp>
        <p:nvSpPr>
          <p:cNvPr id="8" name="文本框 7">
            <a:extLst>
              <a:ext uri="{FF2B5EF4-FFF2-40B4-BE49-F238E27FC236}">
                <a16:creationId xmlns:a16="http://schemas.microsoft.com/office/drawing/2014/main" id="{750D2626-503F-4E16-B851-BAA2D6F57C00}"/>
              </a:ext>
            </a:extLst>
          </p:cNvPr>
          <p:cNvSpPr txBox="1"/>
          <p:nvPr/>
        </p:nvSpPr>
        <p:spPr>
          <a:xfrm>
            <a:off x="4773133" y="3533292"/>
            <a:ext cx="3399570" cy="707886"/>
          </a:xfrm>
          <a:prstGeom prst="rect">
            <a:avLst/>
          </a:prstGeom>
          <a:noFill/>
        </p:spPr>
        <p:txBody>
          <a:bodyPr wrap="square" rtlCol="0">
            <a:spAutoFit/>
          </a:bodyPr>
          <a:lstStyle/>
          <a:p>
            <a:r>
              <a:rPr lang="zh-CN" altLang="en-US" sz="4000" b="1"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9" name="文本框 8">
            <a:extLst>
              <a:ext uri="{FF2B5EF4-FFF2-40B4-BE49-F238E27FC236}">
                <a16:creationId xmlns:a16="http://schemas.microsoft.com/office/drawing/2014/main" id="{7FAD14B2-8716-4A94-B0D4-AE379B7068FB}"/>
              </a:ext>
            </a:extLst>
          </p:cNvPr>
          <p:cNvSpPr txBox="1"/>
          <p:nvPr/>
        </p:nvSpPr>
        <p:spPr>
          <a:xfrm>
            <a:off x="4476391" y="4361580"/>
            <a:ext cx="2922274" cy="1754326"/>
          </a:xfrm>
          <a:prstGeom prst="rect">
            <a:avLst/>
          </a:prstGeom>
          <a:noFill/>
        </p:spPr>
        <p:txBody>
          <a:bodyPr wrap="square" rtlCol="0">
            <a:spAutoFit/>
          </a:bodyPr>
          <a:lstStyle/>
          <a:p>
            <a:pPr algn="ctr">
              <a:lnSpc>
                <a:spcPct val="150000"/>
              </a:lnSpc>
            </a:pPr>
            <a:r>
              <a:rPr lang="zh-CN" altLang="en-US" sz="2400" dirty="0">
                <a:latin typeface="柳公权柳体" panose="02000000000000000000" pitchFamily="2" charset="-122"/>
                <a:ea typeface="柳公权柳体" panose="02000000000000000000" pitchFamily="2" charset="-122"/>
              </a:rPr>
              <a:t>单击此处添加标题单击此处</a:t>
            </a:r>
          </a:p>
          <a:p>
            <a:endParaRPr lang="zh-CN" altLang="en-US" sz="3600" dirty="0">
              <a:latin typeface="柳公权柳体" panose="02000000000000000000" pitchFamily="2" charset="-122"/>
              <a:ea typeface="柳公权柳体" panose="02000000000000000000" pitchFamily="2" charset="-122"/>
            </a:endParaRPr>
          </a:p>
        </p:txBody>
      </p:sp>
      <p:cxnSp>
        <p:nvCxnSpPr>
          <p:cNvPr id="10" name="直接连接符 9">
            <a:extLst>
              <a:ext uri="{FF2B5EF4-FFF2-40B4-BE49-F238E27FC236}">
                <a16:creationId xmlns:a16="http://schemas.microsoft.com/office/drawing/2014/main" id="{CC5F1093-D531-40C6-8CA3-72354008DD08}"/>
              </a:ext>
            </a:extLst>
          </p:cNvPr>
          <p:cNvCxnSpPr/>
          <p:nvPr/>
        </p:nvCxnSpPr>
        <p:spPr>
          <a:xfrm>
            <a:off x="5229605" y="4248516"/>
            <a:ext cx="141584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id="{E56D19E8-D072-444D-A4A0-B84543E4E1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6422" t="82833" r="-2240" b="-1"/>
          <a:stretch/>
        </p:blipFill>
        <p:spPr>
          <a:xfrm rot="21000308">
            <a:off x="8794620" y="1528807"/>
            <a:ext cx="2067121" cy="1641367"/>
          </a:xfrm>
          <a:prstGeom prst="rect">
            <a:avLst/>
          </a:prstGeom>
        </p:spPr>
      </p:pic>
      <p:sp>
        <p:nvSpPr>
          <p:cNvPr id="12" name="文本框 11">
            <a:extLst>
              <a:ext uri="{FF2B5EF4-FFF2-40B4-BE49-F238E27FC236}">
                <a16:creationId xmlns:a16="http://schemas.microsoft.com/office/drawing/2014/main" id="{41F7F144-68F9-458F-B71E-D0EBAEBCA698}"/>
              </a:ext>
            </a:extLst>
          </p:cNvPr>
          <p:cNvSpPr txBox="1"/>
          <p:nvPr/>
        </p:nvSpPr>
        <p:spPr>
          <a:xfrm>
            <a:off x="8478121" y="3533292"/>
            <a:ext cx="3399570" cy="707886"/>
          </a:xfrm>
          <a:prstGeom prst="rect">
            <a:avLst/>
          </a:prstGeom>
          <a:noFill/>
        </p:spPr>
        <p:txBody>
          <a:bodyPr wrap="square" rtlCol="0">
            <a:spAutoFit/>
          </a:bodyPr>
          <a:lstStyle/>
          <a:p>
            <a:r>
              <a:rPr lang="zh-CN" altLang="en-US" sz="4000" b="1"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13" name="文本框 12">
            <a:extLst>
              <a:ext uri="{FF2B5EF4-FFF2-40B4-BE49-F238E27FC236}">
                <a16:creationId xmlns:a16="http://schemas.microsoft.com/office/drawing/2014/main" id="{B56DE968-CCC8-4787-832D-0E96CC58A958}"/>
              </a:ext>
            </a:extLst>
          </p:cNvPr>
          <p:cNvSpPr txBox="1"/>
          <p:nvPr/>
        </p:nvSpPr>
        <p:spPr>
          <a:xfrm>
            <a:off x="8181379" y="4361580"/>
            <a:ext cx="2922274" cy="1754326"/>
          </a:xfrm>
          <a:prstGeom prst="rect">
            <a:avLst/>
          </a:prstGeom>
          <a:noFill/>
        </p:spPr>
        <p:txBody>
          <a:bodyPr wrap="square" rtlCol="0">
            <a:spAutoFit/>
          </a:bodyPr>
          <a:lstStyle/>
          <a:p>
            <a:pPr algn="ctr">
              <a:lnSpc>
                <a:spcPct val="150000"/>
              </a:lnSpc>
            </a:pPr>
            <a:r>
              <a:rPr lang="zh-CN" altLang="en-US" sz="2400" dirty="0">
                <a:latin typeface="柳公权柳体" panose="02000000000000000000" pitchFamily="2" charset="-122"/>
                <a:ea typeface="柳公权柳体" panose="02000000000000000000" pitchFamily="2" charset="-122"/>
              </a:rPr>
              <a:t>单击此处添加标题单击此处</a:t>
            </a:r>
          </a:p>
          <a:p>
            <a:endParaRPr lang="zh-CN" altLang="en-US" sz="3600" dirty="0">
              <a:latin typeface="柳公权柳体" panose="02000000000000000000" pitchFamily="2" charset="-122"/>
              <a:ea typeface="柳公权柳体" panose="02000000000000000000" pitchFamily="2" charset="-122"/>
            </a:endParaRPr>
          </a:p>
        </p:txBody>
      </p:sp>
      <p:cxnSp>
        <p:nvCxnSpPr>
          <p:cNvPr id="14" name="直接连接符 13">
            <a:extLst>
              <a:ext uri="{FF2B5EF4-FFF2-40B4-BE49-F238E27FC236}">
                <a16:creationId xmlns:a16="http://schemas.microsoft.com/office/drawing/2014/main" id="{AF6F3D17-C7B9-48AD-82B1-1671650DCC5C}"/>
              </a:ext>
            </a:extLst>
          </p:cNvPr>
          <p:cNvCxnSpPr/>
          <p:nvPr/>
        </p:nvCxnSpPr>
        <p:spPr>
          <a:xfrm>
            <a:off x="8934593" y="4248516"/>
            <a:ext cx="141584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8571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par>
                                <p:cTn id="54" presetID="10" presetClass="entr" presetSubtype="0" fill="hold"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880DEFF-84F8-4E10-B40E-8B5455AA56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1376" y="275928"/>
            <a:ext cx="6480624" cy="5062988"/>
          </a:xfrm>
          <a:prstGeom prst="rect">
            <a:avLst/>
          </a:prstGeom>
        </p:spPr>
      </p:pic>
      <p:sp>
        <p:nvSpPr>
          <p:cNvPr id="3" name="矩形 2">
            <a:extLst>
              <a:ext uri="{FF2B5EF4-FFF2-40B4-BE49-F238E27FC236}">
                <a16:creationId xmlns:a16="http://schemas.microsoft.com/office/drawing/2014/main" id="{C90ED3B8-BC5A-4B8C-81AA-2A3FBFA1A597}"/>
              </a:ext>
            </a:extLst>
          </p:cNvPr>
          <p:cNvSpPr/>
          <p:nvPr/>
        </p:nvSpPr>
        <p:spPr>
          <a:xfrm>
            <a:off x="3325251" y="1737930"/>
            <a:ext cx="491594" cy="3600986"/>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千古回首杏雨西湖边</a:t>
            </a:r>
            <a:endParaRPr lang="en-US" altLang="zh-CN" sz="2000" spc="600" dirty="0">
              <a:latin typeface="柳公权柳体" panose="02000000000000000000" pitchFamily="2" charset="-122"/>
              <a:ea typeface="柳公权柳体" panose="02000000000000000000" pitchFamily="2" charset="-122"/>
            </a:endParaRPr>
          </a:p>
          <a:p>
            <a:endParaRPr lang="zh-CN" altLang="en-US" sz="2000" spc="600" dirty="0">
              <a:latin typeface="柳公权柳体" panose="02000000000000000000" pitchFamily="2" charset="-122"/>
              <a:ea typeface="柳公权柳体" panose="02000000000000000000" pitchFamily="2" charset="-122"/>
            </a:endParaRPr>
          </a:p>
          <a:p>
            <a:endParaRPr lang="en-US" altLang="zh-CN" sz="2800" spc="600" dirty="0">
              <a:latin typeface="柳公权柳体" panose="02000000000000000000" pitchFamily="2" charset="-122"/>
              <a:ea typeface="柳公权柳体" panose="02000000000000000000" pitchFamily="2" charset="-122"/>
            </a:endParaRPr>
          </a:p>
        </p:txBody>
      </p:sp>
      <p:sp>
        <p:nvSpPr>
          <p:cNvPr id="4" name="矩形 3">
            <a:extLst>
              <a:ext uri="{FF2B5EF4-FFF2-40B4-BE49-F238E27FC236}">
                <a16:creationId xmlns:a16="http://schemas.microsoft.com/office/drawing/2014/main" id="{5577AC5C-D3BB-4167-863F-C430F6379503}"/>
              </a:ext>
            </a:extLst>
          </p:cNvPr>
          <p:cNvSpPr/>
          <p:nvPr/>
        </p:nvSpPr>
        <p:spPr>
          <a:xfrm>
            <a:off x="2624968" y="1693236"/>
            <a:ext cx="495731" cy="3477875"/>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纸伞朦胧间洒下阴影一片</a:t>
            </a:r>
            <a:endParaRPr lang="en-US" altLang="zh-CN" sz="2000" spc="600" dirty="0">
              <a:latin typeface="柳公权柳体" panose="02000000000000000000" pitchFamily="2" charset="-122"/>
              <a:ea typeface="柳公权柳体" panose="02000000000000000000" pitchFamily="2" charset="-122"/>
            </a:endParaRPr>
          </a:p>
        </p:txBody>
      </p:sp>
      <p:pic>
        <p:nvPicPr>
          <p:cNvPr id="5" name="图片 4">
            <a:extLst>
              <a:ext uri="{FF2B5EF4-FFF2-40B4-BE49-F238E27FC236}">
                <a16:creationId xmlns:a16="http://schemas.microsoft.com/office/drawing/2014/main" id="{B147F942-1CD2-4246-BD01-06A9C42933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1204" y="3706228"/>
            <a:ext cx="1632688" cy="1632688"/>
          </a:xfrm>
          <a:prstGeom prst="rect">
            <a:avLst/>
          </a:prstGeom>
        </p:spPr>
      </p:pic>
      <p:sp>
        <p:nvSpPr>
          <p:cNvPr id="6" name="文本框 5">
            <a:extLst>
              <a:ext uri="{FF2B5EF4-FFF2-40B4-BE49-F238E27FC236}">
                <a16:creationId xmlns:a16="http://schemas.microsoft.com/office/drawing/2014/main" id="{875C3A2F-3745-44BA-BCDE-5EAB9BAD3349}"/>
              </a:ext>
            </a:extLst>
          </p:cNvPr>
          <p:cNvSpPr txBox="1"/>
          <p:nvPr/>
        </p:nvSpPr>
        <p:spPr>
          <a:xfrm>
            <a:off x="5486552" y="4048352"/>
            <a:ext cx="491594" cy="830997"/>
          </a:xfrm>
          <a:prstGeom prst="rect">
            <a:avLst/>
          </a:prstGeom>
          <a:noFill/>
        </p:spPr>
        <p:txBody>
          <a:bodyPr wrap="square" rtlCol="0">
            <a:spAutoFit/>
          </a:bodyPr>
          <a:lstStyle/>
          <a:p>
            <a:pPr algn="l"/>
            <a:r>
              <a:rPr lang="zh-CN" altLang="en-US" sz="2400" dirty="0">
                <a:solidFill>
                  <a:schemeClr val="bg1"/>
                </a:solidFill>
                <a:latin typeface="柳公权柳体" panose="02000000000000000000" pitchFamily="2" charset="-122"/>
                <a:ea typeface="柳公权柳体" panose="02000000000000000000" pitchFamily="2" charset="-122"/>
              </a:rPr>
              <a:t>肆月</a:t>
            </a:r>
          </a:p>
        </p:txBody>
      </p:sp>
      <p:sp>
        <p:nvSpPr>
          <p:cNvPr id="7" name="矩形 6">
            <a:extLst>
              <a:ext uri="{FF2B5EF4-FFF2-40B4-BE49-F238E27FC236}">
                <a16:creationId xmlns:a16="http://schemas.microsoft.com/office/drawing/2014/main" id="{16DBBBDB-B7E0-4EB1-98DB-231845C2A819}"/>
              </a:ext>
            </a:extLst>
          </p:cNvPr>
          <p:cNvSpPr/>
          <p:nvPr/>
        </p:nvSpPr>
        <p:spPr>
          <a:xfrm>
            <a:off x="4635407" y="1737930"/>
            <a:ext cx="491594" cy="3600986"/>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千古回首杏雨西湖边</a:t>
            </a:r>
            <a:endParaRPr lang="en-US" altLang="zh-CN" sz="2000" spc="600" dirty="0">
              <a:latin typeface="柳公权柳体" panose="02000000000000000000" pitchFamily="2" charset="-122"/>
              <a:ea typeface="柳公权柳体" panose="02000000000000000000" pitchFamily="2" charset="-122"/>
            </a:endParaRPr>
          </a:p>
          <a:p>
            <a:endParaRPr lang="zh-CN" altLang="en-US" sz="2000" spc="600" dirty="0">
              <a:latin typeface="柳公权柳体" panose="02000000000000000000" pitchFamily="2" charset="-122"/>
              <a:ea typeface="柳公权柳体" panose="02000000000000000000" pitchFamily="2" charset="-122"/>
            </a:endParaRPr>
          </a:p>
          <a:p>
            <a:endParaRPr lang="en-US" altLang="zh-CN" sz="2800" spc="600" dirty="0">
              <a:latin typeface="柳公权柳体" panose="02000000000000000000" pitchFamily="2" charset="-122"/>
              <a:ea typeface="柳公权柳体" panose="02000000000000000000" pitchFamily="2" charset="-122"/>
            </a:endParaRPr>
          </a:p>
        </p:txBody>
      </p:sp>
      <p:sp>
        <p:nvSpPr>
          <p:cNvPr id="8" name="矩形 7">
            <a:extLst>
              <a:ext uri="{FF2B5EF4-FFF2-40B4-BE49-F238E27FC236}">
                <a16:creationId xmlns:a16="http://schemas.microsoft.com/office/drawing/2014/main" id="{5685757F-E8E2-46AC-8185-E81B3668F1ED}"/>
              </a:ext>
            </a:extLst>
          </p:cNvPr>
          <p:cNvSpPr/>
          <p:nvPr/>
        </p:nvSpPr>
        <p:spPr>
          <a:xfrm>
            <a:off x="3935124" y="1693236"/>
            <a:ext cx="495731" cy="3477875"/>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纸伞朦胧间洒下阴影一片</a:t>
            </a:r>
            <a:endParaRPr lang="en-US" altLang="zh-CN" sz="2000" spc="600" dirty="0">
              <a:latin typeface="柳公权柳体" panose="02000000000000000000" pitchFamily="2" charset="-122"/>
              <a:ea typeface="柳公权柳体" panose="02000000000000000000" pitchFamily="2" charset="-122"/>
            </a:endParaRPr>
          </a:p>
        </p:txBody>
      </p:sp>
    </p:spTree>
    <p:extLst>
      <p:ext uri="{BB962C8B-B14F-4D97-AF65-F5344CB8AC3E}">
        <p14:creationId xmlns:p14="http://schemas.microsoft.com/office/powerpoint/2010/main" val="30601816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FDE567B-7DE5-4FF9-A9FC-34FB5F0CA2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2955" y="1458823"/>
            <a:ext cx="4203045" cy="3940354"/>
          </a:xfrm>
          <a:prstGeom prst="rect">
            <a:avLst/>
          </a:prstGeom>
        </p:spPr>
      </p:pic>
      <p:sp>
        <p:nvSpPr>
          <p:cNvPr id="4" name="文本框 3">
            <a:extLst>
              <a:ext uri="{FF2B5EF4-FFF2-40B4-BE49-F238E27FC236}">
                <a16:creationId xmlns:a16="http://schemas.microsoft.com/office/drawing/2014/main" id="{5F52F97A-7722-4390-B826-B2E2AC29F7A7}"/>
              </a:ext>
            </a:extLst>
          </p:cNvPr>
          <p:cNvSpPr txBox="1"/>
          <p:nvPr/>
        </p:nvSpPr>
        <p:spPr>
          <a:xfrm>
            <a:off x="3023420" y="2497976"/>
            <a:ext cx="2330245" cy="1862048"/>
          </a:xfrm>
          <a:prstGeom prst="rect">
            <a:avLst/>
          </a:prstGeom>
          <a:noFill/>
        </p:spPr>
        <p:txBody>
          <a:bodyPr wrap="square" rtlCol="0">
            <a:spAutoFit/>
          </a:bodyPr>
          <a:lstStyle/>
          <a:p>
            <a:r>
              <a:rPr lang="zh-CN" altLang="en-US" sz="11500" dirty="0">
                <a:latin typeface="柳公权柳体" panose="02000000000000000000" pitchFamily="2" charset="-122"/>
                <a:ea typeface="柳公权柳体" panose="02000000000000000000" pitchFamily="2" charset="-122"/>
              </a:rPr>
              <a:t>肆</a:t>
            </a:r>
          </a:p>
        </p:txBody>
      </p:sp>
      <p:pic>
        <p:nvPicPr>
          <p:cNvPr id="5" name="图片 4">
            <a:extLst>
              <a:ext uri="{FF2B5EF4-FFF2-40B4-BE49-F238E27FC236}">
                <a16:creationId xmlns:a16="http://schemas.microsoft.com/office/drawing/2014/main" id="{07B7D389-DE70-4746-A913-32C961B596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32741" y="1128046"/>
            <a:ext cx="2820924" cy="2203847"/>
          </a:xfrm>
          <a:prstGeom prst="rect">
            <a:avLst/>
          </a:prstGeom>
        </p:spPr>
      </p:pic>
      <p:sp>
        <p:nvSpPr>
          <p:cNvPr id="6" name="矩形 5">
            <a:extLst>
              <a:ext uri="{FF2B5EF4-FFF2-40B4-BE49-F238E27FC236}">
                <a16:creationId xmlns:a16="http://schemas.microsoft.com/office/drawing/2014/main" id="{F4589062-5FA1-4BF0-A3D9-AD1E67719608}"/>
              </a:ext>
            </a:extLst>
          </p:cNvPr>
          <p:cNvSpPr/>
          <p:nvPr/>
        </p:nvSpPr>
        <p:spPr>
          <a:xfrm>
            <a:off x="7926748" y="1798191"/>
            <a:ext cx="491594" cy="3600986"/>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千古回首杏雨西湖边</a:t>
            </a:r>
            <a:endParaRPr lang="en-US" altLang="zh-CN" sz="2000" spc="600" dirty="0">
              <a:latin typeface="柳公权柳体" panose="02000000000000000000" pitchFamily="2" charset="-122"/>
              <a:ea typeface="柳公权柳体" panose="02000000000000000000" pitchFamily="2" charset="-122"/>
            </a:endParaRPr>
          </a:p>
          <a:p>
            <a:endParaRPr lang="zh-CN" altLang="en-US" sz="2000" spc="600" dirty="0">
              <a:latin typeface="柳公权柳体" panose="02000000000000000000" pitchFamily="2" charset="-122"/>
              <a:ea typeface="柳公权柳体" panose="02000000000000000000" pitchFamily="2" charset="-122"/>
            </a:endParaRPr>
          </a:p>
          <a:p>
            <a:endParaRPr lang="en-US" altLang="zh-CN" sz="2800" spc="600" dirty="0">
              <a:latin typeface="柳公权柳体" panose="02000000000000000000" pitchFamily="2" charset="-122"/>
              <a:ea typeface="柳公权柳体" panose="02000000000000000000" pitchFamily="2" charset="-122"/>
            </a:endParaRPr>
          </a:p>
        </p:txBody>
      </p:sp>
      <p:sp>
        <p:nvSpPr>
          <p:cNvPr id="7" name="矩形 6">
            <a:extLst>
              <a:ext uri="{FF2B5EF4-FFF2-40B4-BE49-F238E27FC236}">
                <a16:creationId xmlns:a16="http://schemas.microsoft.com/office/drawing/2014/main" id="{17738013-16F9-408B-A171-462D46EE2D2A}"/>
              </a:ext>
            </a:extLst>
          </p:cNvPr>
          <p:cNvSpPr/>
          <p:nvPr/>
        </p:nvSpPr>
        <p:spPr>
          <a:xfrm>
            <a:off x="7226465" y="1753497"/>
            <a:ext cx="495731" cy="3477875"/>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纸伞朦胧间洒下阴影一片</a:t>
            </a:r>
            <a:endParaRPr lang="en-US" altLang="zh-CN" sz="2000" spc="600" dirty="0">
              <a:latin typeface="柳公权柳体" panose="02000000000000000000" pitchFamily="2" charset="-122"/>
              <a:ea typeface="柳公权柳体" panose="02000000000000000000" pitchFamily="2" charset="-122"/>
            </a:endParaRPr>
          </a:p>
        </p:txBody>
      </p:sp>
      <p:pic>
        <p:nvPicPr>
          <p:cNvPr id="8" name="图片 7">
            <a:extLst>
              <a:ext uri="{FF2B5EF4-FFF2-40B4-BE49-F238E27FC236}">
                <a16:creationId xmlns:a16="http://schemas.microsoft.com/office/drawing/2014/main" id="{108235C0-404F-4BD5-A58A-DF650BE9586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82701" y="3766489"/>
            <a:ext cx="1632688" cy="1632688"/>
          </a:xfrm>
          <a:prstGeom prst="rect">
            <a:avLst/>
          </a:prstGeom>
        </p:spPr>
      </p:pic>
      <p:sp>
        <p:nvSpPr>
          <p:cNvPr id="9" name="文本框 8">
            <a:extLst>
              <a:ext uri="{FF2B5EF4-FFF2-40B4-BE49-F238E27FC236}">
                <a16:creationId xmlns:a16="http://schemas.microsoft.com/office/drawing/2014/main" id="{A69D14C8-C4B5-4E33-A429-E0400F385A6E}"/>
              </a:ext>
            </a:extLst>
          </p:cNvPr>
          <p:cNvSpPr txBox="1"/>
          <p:nvPr/>
        </p:nvSpPr>
        <p:spPr>
          <a:xfrm>
            <a:off x="10088049" y="4108613"/>
            <a:ext cx="491594" cy="830997"/>
          </a:xfrm>
          <a:prstGeom prst="rect">
            <a:avLst/>
          </a:prstGeom>
          <a:noFill/>
        </p:spPr>
        <p:txBody>
          <a:bodyPr wrap="square" rtlCol="0">
            <a:spAutoFit/>
          </a:bodyPr>
          <a:lstStyle/>
          <a:p>
            <a:pPr algn="l"/>
            <a:r>
              <a:rPr lang="zh-CN" altLang="en-US" sz="2400" dirty="0">
                <a:solidFill>
                  <a:schemeClr val="bg1"/>
                </a:solidFill>
                <a:latin typeface="柳公权柳体" panose="02000000000000000000" pitchFamily="2" charset="-122"/>
                <a:ea typeface="柳公权柳体" panose="02000000000000000000" pitchFamily="2" charset="-122"/>
              </a:rPr>
              <a:t>肆月</a:t>
            </a:r>
          </a:p>
        </p:txBody>
      </p:sp>
      <p:sp>
        <p:nvSpPr>
          <p:cNvPr id="10" name="矩形 9">
            <a:extLst>
              <a:ext uri="{FF2B5EF4-FFF2-40B4-BE49-F238E27FC236}">
                <a16:creationId xmlns:a16="http://schemas.microsoft.com/office/drawing/2014/main" id="{6747284F-B496-47F8-B1AF-3E9590979965}"/>
              </a:ext>
            </a:extLst>
          </p:cNvPr>
          <p:cNvSpPr/>
          <p:nvPr/>
        </p:nvSpPr>
        <p:spPr>
          <a:xfrm>
            <a:off x="9236904" y="1798191"/>
            <a:ext cx="491594" cy="3600986"/>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千古回首杏雨西湖边</a:t>
            </a:r>
            <a:endParaRPr lang="en-US" altLang="zh-CN" sz="2000" spc="600" dirty="0">
              <a:latin typeface="柳公权柳体" panose="02000000000000000000" pitchFamily="2" charset="-122"/>
              <a:ea typeface="柳公权柳体" panose="02000000000000000000" pitchFamily="2" charset="-122"/>
            </a:endParaRPr>
          </a:p>
          <a:p>
            <a:endParaRPr lang="zh-CN" altLang="en-US" sz="2000" spc="600" dirty="0">
              <a:latin typeface="柳公权柳体" panose="02000000000000000000" pitchFamily="2" charset="-122"/>
              <a:ea typeface="柳公权柳体" panose="02000000000000000000" pitchFamily="2" charset="-122"/>
            </a:endParaRPr>
          </a:p>
          <a:p>
            <a:endParaRPr lang="en-US" altLang="zh-CN" sz="2800" spc="600" dirty="0">
              <a:latin typeface="柳公权柳体" panose="02000000000000000000" pitchFamily="2" charset="-122"/>
              <a:ea typeface="柳公权柳体" panose="02000000000000000000" pitchFamily="2" charset="-122"/>
            </a:endParaRPr>
          </a:p>
        </p:txBody>
      </p:sp>
      <p:sp>
        <p:nvSpPr>
          <p:cNvPr id="11" name="矩形 10">
            <a:extLst>
              <a:ext uri="{FF2B5EF4-FFF2-40B4-BE49-F238E27FC236}">
                <a16:creationId xmlns:a16="http://schemas.microsoft.com/office/drawing/2014/main" id="{7640D0A8-F751-459F-A184-AD14EFB99AF4}"/>
              </a:ext>
            </a:extLst>
          </p:cNvPr>
          <p:cNvSpPr/>
          <p:nvPr/>
        </p:nvSpPr>
        <p:spPr>
          <a:xfrm>
            <a:off x="8536621" y="1753497"/>
            <a:ext cx="495731" cy="3477875"/>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纸伞朦胧间洒下阴影一片</a:t>
            </a:r>
            <a:endParaRPr lang="en-US" altLang="zh-CN" sz="2000" spc="600" dirty="0">
              <a:latin typeface="柳公权柳体" panose="02000000000000000000" pitchFamily="2" charset="-122"/>
              <a:ea typeface="柳公权柳体" panose="02000000000000000000" pitchFamily="2" charset="-122"/>
            </a:endParaRPr>
          </a:p>
        </p:txBody>
      </p:sp>
    </p:spTree>
    <p:extLst>
      <p:ext uri="{BB962C8B-B14F-4D97-AF65-F5344CB8AC3E}">
        <p14:creationId xmlns:p14="http://schemas.microsoft.com/office/powerpoint/2010/main" val="29155765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A2CC503-84A1-4FAA-BBFA-921ACED9FA7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645" t="12594" r="29113" b="3136"/>
          <a:stretch/>
        </p:blipFill>
        <p:spPr>
          <a:xfrm>
            <a:off x="0" y="1"/>
            <a:ext cx="5515897" cy="6858000"/>
          </a:xfrm>
          <a:prstGeom prst="rect">
            <a:avLst/>
          </a:prstGeom>
        </p:spPr>
      </p:pic>
      <p:sp>
        <p:nvSpPr>
          <p:cNvPr id="3" name="矩形 2">
            <a:extLst>
              <a:ext uri="{FF2B5EF4-FFF2-40B4-BE49-F238E27FC236}">
                <a16:creationId xmlns:a16="http://schemas.microsoft.com/office/drawing/2014/main" id="{7FAA35F1-5257-4CA7-87A9-1B658BBA3873}"/>
              </a:ext>
            </a:extLst>
          </p:cNvPr>
          <p:cNvSpPr/>
          <p:nvPr/>
        </p:nvSpPr>
        <p:spPr>
          <a:xfrm>
            <a:off x="20" y="-1"/>
            <a:ext cx="5515877" cy="6857999"/>
          </a:xfrm>
          <a:prstGeom prst="rect">
            <a:avLst/>
          </a:prstGeom>
          <a:solidFill>
            <a:schemeClr val="tx1">
              <a:lumMod val="95000"/>
              <a:lumOff val="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7861C5CC-19E5-4602-B892-2EE818BD5F55}"/>
              </a:ext>
            </a:extLst>
          </p:cNvPr>
          <p:cNvSpPr txBox="1"/>
          <p:nvPr/>
        </p:nvSpPr>
        <p:spPr>
          <a:xfrm>
            <a:off x="2416077" y="1733520"/>
            <a:ext cx="1153033" cy="3416320"/>
          </a:xfrm>
          <a:prstGeom prst="rect">
            <a:avLst/>
          </a:prstGeom>
          <a:noFill/>
        </p:spPr>
        <p:txBody>
          <a:bodyPr wrap="square" rtlCol="0">
            <a:spAutoFit/>
          </a:bodyPr>
          <a:lstStyle/>
          <a:p>
            <a:r>
              <a:rPr lang="zh-CN" altLang="en-US" sz="5400" b="1" dirty="0">
                <a:solidFill>
                  <a:schemeClr val="bg1"/>
                </a:solidFill>
                <a:latin typeface="柳公权柳体" panose="02000000000000000000" pitchFamily="2" charset="-122"/>
                <a:ea typeface="柳公权柳体" panose="02000000000000000000" pitchFamily="2" charset="-122"/>
              </a:rPr>
              <a:t>添加标题</a:t>
            </a:r>
          </a:p>
        </p:txBody>
      </p:sp>
      <p:pic>
        <p:nvPicPr>
          <p:cNvPr id="5" name="图片 4">
            <a:extLst>
              <a:ext uri="{FF2B5EF4-FFF2-40B4-BE49-F238E27FC236}">
                <a16:creationId xmlns:a16="http://schemas.microsoft.com/office/drawing/2014/main" id="{C5489911-8D7F-4F9A-B5E2-21D643CFEE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6050" y="-1"/>
            <a:ext cx="5735950" cy="5722375"/>
          </a:xfrm>
          <a:prstGeom prst="rect">
            <a:avLst/>
          </a:prstGeom>
        </p:spPr>
      </p:pic>
    </p:spTree>
    <p:extLst>
      <p:ext uri="{BB962C8B-B14F-4D97-AF65-F5344CB8AC3E}">
        <p14:creationId xmlns:p14="http://schemas.microsoft.com/office/powerpoint/2010/main" val="39535285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E228B189-5D9F-4AFD-95EF-B0CAA854388E}"/>
              </a:ext>
            </a:extLst>
          </p:cNvPr>
          <p:cNvGrpSpPr/>
          <p:nvPr/>
        </p:nvGrpSpPr>
        <p:grpSpPr>
          <a:xfrm>
            <a:off x="-1" y="-885517"/>
            <a:ext cx="12260827" cy="4838700"/>
            <a:chOff x="-1" y="-885517"/>
            <a:chExt cx="12260827" cy="4838700"/>
          </a:xfrm>
        </p:grpSpPr>
        <p:pic>
          <p:nvPicPr>
            <p:cNvPr id="5" name="图片 4">
              <a:extLst>
                <a:ext uri="{FF2B5EF4-FFF2-40B4-BE49-F238E27FC236}">
                  <a16:creationId xmlns:a16="http://schemas.microsoft.com/office/drawing/2014/main" id="{6708250D-2A64-4348-97BC-D8B115D4574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0833" r="28629" b="18611"/>
            <a:stretch/>
          </p:blipFill>
          <p:spPr>
            <a:xfrm>
              <a:off x="-1" y="-885517"/>
              <a:ext cx="8701549" cy="4838700"/>
            </a:xfrm>
            <a:prstGeom prst="rect">
              <a:avLst/>
            </a:prstGeom>
          </p:spPr>
        </p:pic>
        <p:pic>
          <p:nvPicPr>
            <p:cNvPr id="6" name="图片 5">
              <a:extLst>
                <a:ext uri="{FF2B5EF4-FFF2-40B4-BE49-F238E27FC236}">
                  <a16:creationId xmlns:a16="http://schemas.microsoft.com/office/drawing/2014/main" id="{95AC5AA3-B8E8-4202-B49B-E4E2A985CC4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6775" t="10833" r="28629" b="18611"/>
            <a:stretch/>
          </p:blipFill>
          <p:spPr>
            <a:xfrm>
              <a:off x="8701548" y="-885517"/>
              <a:ext cx="1779639" cy="4838700"/>
            </a:xfrm>
            <a:prstGeom prst="rect">
              <a:avLst/>
            </a:prstGeom>
          </p:spPr>
        </p:pic>
        <p:pic>
          <p:nvPicPr>
            <p:cNvPr id="7" name="图片 6">
              <a:extLst>
                <a:ext uri="{FF2B5EF4-FFF2-40B4-BE49-F238E27FC236}">
                  <a16:creationId xmlns:a16="http://schemas.microsoft.com/office/drawing/2014/main" id="{B031AC0A-E735-4525-A3A3-6E34C86F7B4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6775" t="10833" r="28629" b="18611"/>
            <a:stretch/>
          </p:blipFill>
          <p:spPr>
            <a:xfrm>
              <a:off x="10481187" y="-885517"/>
              <a:ext cx="1779639" cy="4838700"/>
            </a:xfrm>
            <a:prstGeom prst="rect">
              <a:avLst/>
            </a:prstGeom>
          </p:spPr>
        </p:pic>
      </p:grpSp>
      <p:sp>
        <p:nvSpPr>
          <p:cNvPr id="11" name="文本框 10">
            <a:extLst>
              <a:ext uri="{FF2B5EF4-FFF2-40B4-BE49-F238E27FC236}">
                <a16:creationId xmlns:a16="http://schemas.microsoft.com/office/drawing/2014/main" id="{99723837-EDBF-44BF-BE98-000A0ACC0417}"/>
              </a:ext>
            </a:extLst>
          </p:cNvPr>
          <p:cNvSpPr txBox="1"/>
          <p:nvPr/>
        </p:nvSpPr>
        <p:spPr>
          <a:xfrm>
            <a:off x="2462979" y="2439108"/>
            <a:ext cx="1061884" cy="1200329"/>
          </a:xfrm>
          <a:prstGeom prst="rect">
            <a:avLst/>
          </a:prstGeom>
          <a:noFill/>
          <a:ln>
            <a:solidFill>
              <a:schemeClr val="bg1"/>
            </a:solidFill>
          </a:ln>
        </p:spPr>
        <p:txBody>
          <a:bodyPr wrap="square" rtlCol="0">
            <a:spAutoFit/>
          </a:bodyPr>
          <a:lstStyle/>
          <a:p>
            <a:r>
              <a:rPr lang="zh-CN" altLang="en-US" sz="7200" b="1" dirty="0">
                <a:solidFill>
                  <a:schemeClr val="bg1"/>
                </a:solidFill>
                <a:latin typeface="柳公权柳体" panose="02000000000000000000" pitchFamily="2" charset="-122"/>
                <a:ea typeface="柳公权柳体" panose="02000000000000000000" pitchFamily="2" charset="-122"/>
              </a:rPr>
              <a:t>壹</a:t>
            </a:r>
          </a:p>
        </p:txBody>
      </p:sp>
      <p:sp>
        <p:nvSpPr>
          <p:cNvPr id="12" name="文本框 11">
            <a:extLst>
              <a:ext uri="{FF2B5EF4-FFF2-40B4-BE49-F238E27FC236}">
                <a16:creationId xmlns:a16="http://schemas.microsoft.com/office/drawing/2014/main" id="{FEE24F84-4AB3-4CE5-A3C0-7C60D580FD91}"/>
              </a:ext>
            </a:extLst>
          </p:cNvPr>
          <p:cNvSpPr txBox="1"/>
          <p:nvPr/>
        </p:nvSpPr>
        <p:spPr>
          <a:xfrm>
            <a:off x="2774846" y="3429000"/>
            <a:ext cx="438150" cy="2862322"/>
          </a:xfrm>
          <a:prstGeom prst="rect">
            <a:avLst/>
          </a:prstGeom>
          <a:noFill/>
        </p:spPr>
        <p:txBody>
          <a:bodyPr wrap="square" rtlCol="0">
            <a:spAutoFit/>
          </a:bodyPr>
          <a:lstStyle/>
          <a:p>
            <a:pPr algn="ctr"/>
            <a:r>
              <a:rPr lang="en-US" altLang="zh-CN" sz="3600" dirty="0">
                <a:latin typeface="柳公权柳体" panose="02000000000000000000" pitchFamily="2" charset="-122"/>
                <a:ea typeface="柳公权柳体" panose="02000000000000000000" pitchFamily="2" charset="-122"/>
              </a:rPr>
              <a:t>.</a:t>
            </a:r>
            <a:r>
              <a:rPr lang="zh-CN" altLang="en-US" sz="3600" dirty="0">
                <a:latin typeface="柳公权柳体" panose="02000000000000000000" pitchFamily="2" charset="-122"/>
                <a:ea typeface="柳公权柳体" panose="02000000000000000000" pitchFamily="2" charset="-122"/>
              </a:rPr>
              <a:t>添加标题</a:t>
            </a:r>
          </a:p>
        </p:txBody>
      </p:sp>
      <p:sp>
        <p:nvSpPr>
          <p:cNvPr id="13" name="文本框 12">
            <a:extLst>
              <a:ext uri="{FF2B5EF4-FFF2-40B4-BE49-F238E27FC236}">
                <a16:creationId xmlns:a16="http://schemas.microsoft.com/office/drawing/2014/main" id="{8BE3D45E-DE16-426A-A3A6-14692B11A880}"/>
              </a:ext>
            </a:extLst>
          </p:cNvPr>
          <p:cNvSpPr txBox="1"/>
          <p:nvPr/>
        </p:nvSpPr>
        <p:spPr>
          <a:xfrm>
            <a:off x="4958223" y="2439108"/>
            <a:ext cx="1061884" cy="1200329"/>
          </a:xfrm>
          <a:prstGeom prst="rect">
            <a:avLst/>
          </a:prstGeom>
          <a:noFill/>
          <a:ln>
            <a:solidFill>
              <a:schemeClr val="bg1"/>
            </a:solidFill>
          </a:ln>
        </p:spPr>
        <p:txBody>
          <a:bodyPr wrap="square" rtlCol="0">
            <a:spAutoFit/>
          </a:bodyPr>
          <a:lstStyle/>
          <a:p>
            <a:r>
              <a:rPr lang="zh-CN" altLang="en-US" sz="7200" b="1" dirty="0">
                <a:solidFill>
                  <a:schemeClr val="bg1"/>
                </a:solidFill>
                <a:latin typeface="柳公权柳体" panose="02000000000000000000" pitchFamily="2" charset="-122"/>
                <a:ea typeface="柳公权柳体" panose="02000000000000000000" pitchFamily="2" charset="-122"/>
              </a:rPr>
              <a:t>贰</a:t>
            </a:r>
          </a:p>
        </p:txBody>
      </p:sp>
      <p:sp>
        <p:nvSpPr>
          <p:cNvPr id="14" name="文本框 13">
            <a:extLst>
              <a:ext uri="{FF2B5EF4-FFF2-40B4-BE49-F238E27FC236}">
                <a16:creationId xmlns:a16="http://schemas.microsoft.com/office/drawing/2014/main" id="{BEAEAD4F-8BB1-4DCD-8A7A-0E5A21365CD1}"/>
              </a:ext>
            </a:extLst>
          </p:cNvPr>
          <p:cNvSpPr txBox="1"/>
          <p:nvPr/>
        </p:nvSpPr>
        <p:spPr>
          <a:xfrm>
            <a:off x="5270090" y="3429000"/>
            <a:ext cx="438150" cy="2862322"/>
          </a:xfrm>
          <a:prstGeom prst="rect">
            <a:avLst/>
          </a:prstGeom>
          <a:noFill/>
        </p:spPr>
        <p:txBody>
          <a:bodyPr wrap="square" rtlCol="0">
            <a:spAutoFit/>
          </a:bodyPr>
          <a:lstStyle/>
          <a:p>
            <a:pPr algn="ctr"/>
            <a:r>
              <a:rPr lang="en-US" altLang="zh-CN" sz="3600" dirty="0">
                <a:latin typeface="柳公权柳体" panose="02000000000000000000" pitchFamily="2" charset="-122"/>
                <a:ea typeface="柳公权柳体" panose="02000000000000000000" pitchFamily="2" charset="-122"/>
              </a:rPr>
              <a:t>.</a:t>
            </a:r>
            <a:r>
              <a:rPr lang="zh-CN" altLang="en-US" sz="3600" dirty="0">
                <a:latin typeface="柳公权柳体" panose="02000000000000000000" pitchFamily="2" charset="-122"/>
                <a:ea typeface="柳公权柳体" panose="02000000000000000000" pitchFamily="2" charset="-122"/>
              </a:rPr>
              <a:t>添加标题</a:t>
            </a:r>
          </a:p>
        </p:txBody>
      </p:sp>
      <p:sp>
        <p:nvSpPr>
          <p:cNvPr id="15" name="文本框 14">
            <a:extLst>
              <a:ext uri="{FF2B5EF4-FFF2-40B4-BE49-F238E27FC236}">
                <a16:creationId xmlns:a16="http://schemas.microsoft.com/office/drawing/2014/main" id="{AAC3A107-8D57-432E-B049-26FA8C06DAA1}"/>
              </a:ext>
            </a:extLst>
          </p:cNvPr>
          <p:cNvSpPr txBox="1"/>
          <p:nvPr/>
        </p:nvSpPr>
        <p:spPr>
          <a:xfrm>
            <a:off x="7376958" y="2439108"/>
            <a:ext cx="1061884" cy="1200329"/>
          </a:xfrm>
          <a:prstGeom prst="rect">
            <a:avLst/>
          </a:prstGeom>
          <a:noFill/>
          <a:ln>
            <a:solidFill>
              <a:schemeClr val="bg1"/>
            </a:solidFill>
          </a:ln>
        </p:spPr>
        <p:txBody>
          <a:bodyPr wrap="square" rtlCol="0">
            <a:spAutoFit/>
          </a:bodyPr>
          <a:lstStyle/>
          <a:p>
            <a:r>
              <a:rPr lang="zh-CN" altLang="en-US" sz="7200" b="1" dirty="0">
                <a:solidFill>
                  <a:schemeClr val="bg1"/>
                </a:solidFill>
                <a:latin typeface="柳公权柳体" panose="02000000000000000000" pitchFamily="2" charset="-122"/>
                <a:ea typeface="柳公权柳体" panose="02000000000000000000" pitchFamily="2" charset="-122"/>
              </a:rPr>
              <a:t>叁</a:t>
            </a:r>
          </a:p>
        </p:txBody>
      </p:sp>
      <p:sp>
        <p:nvSpPr>
          <p:cNvPr id="16" name="文本框 15">
            <a:extLst>
              <a:ext uri="{FF2B5EF4-FFF2-40B4-BE49-F238E27FC236}">
                <a16:creationId xmlns:a16="http://schemas.microsoft.com/office/drawing/2014/main" id="{9EF32FB8-6E1B-4B7D-B548-78FA817D9589}"/>
              </a:ext>
            </a:extLst>
          </p:cNvPr>
          <p:cNvSpPr txBox="1"/>
          <p:nvPr/>
        </p:nvSpPr>
        <p:spPr>
          <a:xfrm>
            <a:off x="7688825" y="3429000"/>
            <a:ext cx="438150" cy="2862322"/>
          </a:xfrm>
          <a:prstGeom prst="rect">
            <a:avLst/>
          </a:prstGeom>
          <a:noFill/>
        </p:spPr>
        <p:txBody>
          <a:bodyPr wrap="square" rtlCol="0">
            <a:spAutoFit/>
          </a:bodyPr>
          <a:lstStyle/>
          <a:p>
            <a:pPr algn="ctr"/>
            <a:r>
              <a:rPr lang="en-US" altLang="zh-CN" sz="3600" dirty="0">
                <a:latin typeface="柳公权柳体" panose="02000000000000000000" pitchFamily="2" charset="-122"/>
                <a:ea typeface="柳公权柳体" panose="02000000000000000000" pitchFamily="2" charset="-122"/>
              </a:rPr>
              <a:t>.</a:t>
            </a:r>
            <a:r>
              <a:rPr lang="zh-CN" altLang="en-US" sz="3600" dirty="0">
                <a:latin typeface="柳公权柳体" panose="02000000000000000000" pitchFamily="2" charset="-122"/>
                <a:ea typeface="柳公权柳体" panose="02000000000000000000" pitchFamily="2" charset="-122"/>
              </a:rPr>
              <a:t>添加标题</a:t>
            </a:r>
          </a:p>
        </p:txBody>
      </p:sp>
      <p:sp>
        <p:nvSpPr>
          <p:cNvPr id="17" name="文本框 16">
            <a:extLst>
              <a:ext uri="{FF2B5EF4-FFF2-40B4-BE49-F238E27FC236}">
                <a16:creationId xmlns:a16="http://schemas.microsoft.com/office/drawing/2014/main" id="{74DFC8EE-1CCF-4D60-BDBC-ABB070DE9A2A}"/>
              </a:ext>
            </a:extLst>
          </p:cNvPr>
          <p:cNvSpPr txBox="1"/>
          <p:nvPr/>
        </p:nvSpPr>
        <p:spPr>
          <a:xfrm>
            <a:off x="9661882" y="2439108"/>
            <a:ext cx="1061884" cy="1200329"/>
          </a:xfrm>
          <a:prstGeom prst="rect">
            <a:avLst/>
          </a:prstGeom>
          <a:noFill/>
          <a:ln>
            <a:solidFill>
              <a:schemeClr val="bg1"/>
            </a:solidFill>
          </a:ln>
        </p:spPr>
        <p:txBody>
          <a:bodyPr wrap="square" rtlCol="0">
            <a:spAutoFit/>
          </a:bodyPr>
          <a:lstStyle/>
          <a:p>
            <a:r>
              <a:rPr lang="zh-CN" altLang="en-US" sz="7200" b="1" dirty="0">
                <a:solidFill>
                  <a:schemeClr val="bg1"/>
                </a:solidFill>
                <a:latin typeface="柳公权柳体" panose="02000000000000000000" pitchFamily="2" charset="-122"/>
                <a:ea typeface="柳公权柳体" panose="02000000000000000000" pitchFamily="2" charset="-122"/>
              </a:rPr>
              <a:t>肆</a:t>
            </a:r>
          </a:p>
        </p:txBody>
      </p:sp>
      <p:sp>
        <p:nvSpPr>
          <p:cNvPr id="18" name="文本框 17">
            <a:extLst>
              <a:ext uri="{FF2B5EF4-FFF2-40B4-BE49-F238E27FC236}">
                <a16:creationId xmlns:a16="http://schemas.microsoft.com/office/drawing/2014/main" id="{F7D65934-62A2-4D02-B72B-78B7711055D8}"/>
              </a:ext>
            </a:extLst>
          </p:cNvPr>
          <p:cNvSpPr txBox="1"/>
          <p:nvPr/>
        </p:nvSpPr>
        <p:spPr>
          <a:xfrm>
            <a:off x="9973749" y="3429000"/>
            <a:ext cx="438150" cy="2862322"/>
          </a:xfrm>
          <a:prstGeom prst="rect">
            <a:avLst/>
          </a:prstGeom>
          <a:noFill/>
        </p:spPr>
        <p:txBody>
          <a:bodyPr wrap="square" rtlCol="0">
            <a:spAutoFit/>
          </a:bodyPr>
          <a:lstStyle/>
          <a:p>
            <a:pPr algn="ctr"/>
            <a:r>
              <a:rPr lang="en-US" altLang="zh-CN" sz="3600" dirty="0">
                <a:latin typeface="柳公权柳体" panose="02000000000000000000" pitchFamily="2" charset="-122"/>
                <a:ea typeface="柳公权柳体" panose="02000000000000000000" pitchFamily="2" charset="-122"/>
              </a:rPr>
              <a:t>.</a:t>
            </a:r>
            <a:r>
              <a:rPr lang="zh-CN" altLang="en-US" sz="3600" dirty="0">
                <a:latin typeface="柳公权柳体" panose="02000000000000000000" pitchFamily="2" charset="-122"/>
                <a:ea typeface="柳公权柳体" panose="02000000000000000000" pitchFamily="2" charset="-122"/>
              </a:rPr>
              <a:t>添加标题</a:t>
            </a:r>
          </a:p>
        </p:txBody>
      </p:sp>
    </p:spTree>
    <p:extLst>
      <p:ext uri="{BB962C8B-B14F-4D97-AF65-F5344CB8AC3E}">
        <p14:creationId xmlns:p14="http://schemas.microsoft.com/office/powerpoint/2010/main" val="36085376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P spid="14" grpId="0"/>
      <p:bldP spid="15" grpId="0" animBg="1"/>
      <p:bldP spid="16" grpId="0"/>
      <p:bldP spid="17" grpId="0" animBg="1"/>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D6B0977-0D72-4F82-90DE-5CB1492EF8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1640" y="5294373"/>
            <a:ext cx="10058420" cy="1563627"/>
          </a:xfrm>
          <a:prstGeom prst="rect">
            <a:avLst/>
          </a:prstGeom>
        </p:spPr>
      </p:pic>
      <p:pic>
        <p:nvPicPr>
          <p:cNvPr id="4" name="图片 3">
            <a:extLst>
              <a:ext uri="{FF2B5EF4-FFF2-40B4-BE49-F238E27FC236}">
                <a16:creationId xmlns:a16="http://schemas.microsoft.com/office/drawing/2014/main" id="{B3F75E5F-6907-4C9B-8CF2-B6181D7602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1"/>
            <a:ext cx="8751029" cy="5294373"/>
          </a:xfrm>
          <a:prstGeom prst="rect">
            <a:avLst/>
          </a:prstGeom>
        </p:spPr>
      </p:pic>
      <p:sp>
        <p:nvSpPr>
          <p:cNvPr id="5" name="文本框 4">
            <a:extLst>
              <a:ext uri="{FF2B5EF4-FFF2-40B4-BE49-F238E27FC236}">
                <a16:creationId xmlns:a16="http://schemas.microsoft.com/office/drawing/2014/main" id="{0F1F1700-45AD-44FE-A963-C354BD277B8E}"/>
              </a:ext>
            </a:extLst>
          </p:cNvPr>
          <p:cNvSpPr txBox="1"/>
          <p:nvPr/>
        </p:nvSpPr>
        <p:spPr>
          <a:xfrm>
            <a:off x="6096000" y="966027"/>
            <a:ext cx="3939540" cy="4925946"/>
          </a:xfrm>
          <a:prstGeom prst="rect">
            <a:avLst/>
          </a:prstGeom>
          <a:noFill/>
        </p:spPr>
        <p:txBody>
          <a:bodyPr vert="eaVert" wrap="square" rtlCol="0">
            <a:spAutoFit/>
          </a:bodyPr>
          <a:lstStyle/>
          <a:p>
            <a:r>
              <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rPr>
              <a:t>千古回首杏雨西湖边</a:t>
            </a:r>
            <a:endParaRPr lang="en-US" altLang="zh-CN" sz="28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endParaRPr>
          </a:p>
          <a:p>
            <a:r>
              <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rPr>
              <a:t>纸伞朦胧间洒下阴影一片</a:t>
            </a:r>
            <a:endParaRPr lang="en-US" altLang="zh-CN" sz="28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endParaRPr>
          </a:p>
          <a:p>
            <a:r>
              <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rPr>
              <a:t>眉眼低垂微敛</a:t>
            </a:r>
            <a:endParaRPr lang="en-US" altLang="zh-CN" sz="28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endParaRPr>
          </a:p>
          <a:p>
            <a:r>
              <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rPr>
              <a:t>风声掠过指尖</a:t>
            </a:r>
            <a:endParaRPr lang="en-US" altLang="zh-CN" sz="28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4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400" spc="600" dirty="0">
              <a:solidFill>
                <a:schemeClr val="accent1">
                  <a:lumMod val="50000"/>
                </a:schemeClr>
              </a:solidFill>
              <a:latin typeface="柳公权柳体" panose="02000000000000000000" pitchFamily="2" charset="-122"/>
              <a:ea typeface="柳公权柳体" panose="02000000000000000000" pitchFamily="2" charset="-122"/>
            </a:endParaRPr>
          </a:p>
        </p:txBody>
      </p:sp>
    </p:spTree>
    <p:extLst>
      <p:ext uri="{BB962C8B-B14F-4D97-AF65-F5344CB8AC3E}">
        <p14:creationId xmlns:p14="http://schemas.microsoft.com/office/powerpoint/2010/main" val="4555695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7B37ACB-5CE0-4168-A5A6-3BB870E3F8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93029"/>
            <a:ext cx="6114248" cy="6114248"/>
          </a:xfrm>
          <a:prstGeom prst="rect">
            <a:avLst/>
          </a:prstGeom>
        </p:spPr>
      </p:pic>
      <p:pic>
        <p:nvPicPr>
          <p:cNvPr id="3" name="图片 2">
            <a:extLst>
              <a:ext uri="{FF2B5EF4-FFF2-40B4-BE49-F238E27FC236}">
                <a16:creationId xmlns:a16="http://schemas.microsoft.com/office/drawing/2014/main" id="{8A779969-B237-49A2-B350-67C038F590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0993" y="1453460"/>
            <a:ext cx="1338539" cy="1254880"/>
          </a:xfrm>
          <a:prstGeom prst="rect">
            <a:avLst/>
          </a:prstGeom>
        </p:spPr>
      </p:pic>
      <p:sp>
        <p:nvSpPr>
          <p:cNvPr id="4" name="文本框 3">
            <a:extLst>
              <a:ext uri="{FF2B5EF4-FFF2-40B4-BE49-F238E27FC236}">
                <a16:creationId xmlns:a16="http://schemas.microsoft.com/office/drawing/2014/main" id="{ACBAEF3A-F812-4CAB-B682-7358F8B85931}"/>
              </a:ext>
            </a:extLst>
          </p:cNvPr>
          <p:cNvSpPr txBox="1"/>
          <p:nvPr/>
        </p:nvSpPr>
        <p:spPr>
          <a:xfrm>
            <a:off x="6400799" y="1705450"/>
            <a:ext cx="678426" cy="769441"/>
          </a:xfrm>
          <a:prstGeom prst="rect">
            <a:avLst/>
          </a:prstGeom>
          <a:noFill/>
        </p:spPr>
        <p:txBody>
          <a:bodyPr wrap="square" rtlCol="0">
            <a:spAutoFit/>
          </a:bodyPr>
          <a:lstStyle/>
          <a:p>
            <a:r>
              <a:rPr lang="zh-CN" altLang="en-US" sz="4400" dirty="0">
                <a:latin typeface="柳公权柳体" panose="02000000000000000000" pitchFamily="2" charset="-122"/>
                <a:ea typeface="柳公权柳体" panose="02000000000000000000" pitchFamily="2" charset="-122"/>
              </a:rPr>
              <a:t>壹</a:t>
            </a:r>
          </a:p>
        </p:txBody>
      </p:sp>
      <p:sp>
        <p:nvSpPr>
          <p:cNvPr id="5" name="文本框 4">
            <a:extLst>
              <a:ext uri="{FF2B5EF4-FFF2-40B4-BE49-F238E27FC236}">
                <a16:creationId xmlns:a16="http://schemas.microsoft.com/office/drawing/2014/main" id="{0004E69F-5710-48F1-AF8B-665202D6610A}"/>
              </a:ext>
            </a:extLst>
          </p:cNvPr>
          <p:cNvSpPr txBox="1"/>
          <p:nvPr/>
        </p:nvSpPr>
        <p:spPr>
          <a:xfrm>
            <a:off x="6255896" y="2961597"/>
            <a:ext cx="968232" cy="2308324"/>
          </a:xfrm>
          <a:prstGeom prst="rect">
            <a:avLst/>
          </a:prstGeom>
          <a:noFill/>
        </p:spPr>
        <p:txBody>
          <a:bodyPr wrap="square" rtlCol="0">
            <a:spAutoFit/>
          </a:bodyPr>
          <a:lstStyle/>
          <a:p>
            <a:pPr algn="ctr"/>
            <a:r>
              <a:rPr lang="zh-CN" altLang="en-US" sz="3600" b="1"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6" name="矩形 5">
            <a:extLst>
              <a:ext uri="{FF2B5EF4-FFF2-40B4-BE49-F238E27FC236}">
                <a16:creationId xmlns:a16="http://schemas.microsoft.com/office/drawing/2014/main" id="{734A3EF7-2CFB-4D81-B7AC-B00C27566029}"/>
              </a:ext>
            </a:extLst>
          </p:cNvPr>
          <p:cNvSpPr/>
          <p:nvPr/>
        </p:nvSpPr>
        <p:spPr>
          <a:xfrm>
            <a:off x="5764302" y="3006291"/>
            <a:ext cx="491594" cy="3600986"/>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千古回首杏雨西湖边</a:t>
            </a:r>
            <a:endParaRPr lang="en-US" altLang="zh-CN" sz="2000" spc="600" dirty="0">
              <a:latin typeface="柳公权柳体" panose="02000000000000000000" pitchFamily="2" charset="-122"/>
              <a:ea typeface="柳公权柳体" panose="02000000000000000000" pitchFamily="2" charset="-122"/>
            </a:endParaRPr>
          </a:p>
          <a:p>
            <a:endParaRPr lang="zh-CN" altLang="en-US" sz="2000" spc="600" dirty="0">
              <a:latin typeface="柳公权柳体" panose="02000000000000000000" pitchFamily="2" charset="-122"/>
              <a:ea typeface="柳公权柳体" panose="02000000000000000000" pitchFamily="2" charset="-122"/>
            </a:endParaRPr>
          </a:p>
          <a:p>
            <a:endParaRPr lang="en-US" altLang="zh-CN" sz="2800" spc="600" dirty="0">
              <a:latin typeface="柳公权柳体" panose="02000000000000000000" pitchFamily="2" charset="-122"/>
              <a:ea typeface="柳公权柳体" panose="02000000000000000000" pitchFamily="2" charset="-122"/>
            </a:endParaRPr>
          </a:p>
        </p:txBody>
      </p:sp>
      <p:sp>
        <p:nvSpPr>
          <p:cNvPr id="7" name="矩形 6">
            <a:extLst>
              <a:ext uri="{FF2B5EF4-FFF2-40B4-BE49-F238E27FC236}">
                <a16:creationId xmlns:a16="http://schemas.microsoft.com/office/drawing/2014/main" id="{B184075D-1843-43B5-9609-FF7ECC216C3F}"/>
              </a:ext>
            </a:extLst>
          </p:cNvPr>
          <p:cNvSpPr/>
          <p:nvPr/>
        </p:nvSpPr>
        <p:spPr>
          <a:xfrm>
            <a:off x="5064019" y="2961597"/>
            <a:ext cx="495731" cy="3477875"/>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纸伞朦胧间洒下阴影一片</a:t>
            </a:r>
            <a:endParaRPr lang="en-US" altLang="zh-CN" sz="2000" spc="600" dirty="0">
              <a:latin typeface="柳公权柳体" panose="02000000000000000000" pitchFamily="2" charset="-122"/>
              <a:ea typeface="柳公权柳体" panose="02000000000000000000" pitchFamily="2" charset="-122"/>
            </a:endParaRPr>
          </a:p>
        </p:txBody>
      </p:sp>
      <p:pic>
        <p:nvPicPr>
          <p:cNvPr id="8" name="图片 7">
            <a:extLst>
              <a:ext uri="{FF2B5EF4-FFF2-40B4-BE49-F238E27FC236}">
                <a16:creationId xmlns:a16="http://schemas.microsoft.com/office/drawing/2014/main" id="{23CA1141-ADEA-4F99-BA81-2995DF9F751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73083" y="1453460"/>
            <a:ext cx="1338539" cy="1254880"/>
          </a:xfrm>
          <a:prstGeom prst="rect">
            <a:avLst/>
          </a:prstGeom>
        </p:spPr>
      </p:pic>
      <p:sp>
        <p:nvSpPr>
          <p:cNvPr id="9" name="文本框 8">
            <a:extLst>
              <a:ext uri="{FF2B5EF4-FFF2-40B4-BE49-F238E27FC236}">
                <a16:creationId xmlns:a16="http://schemas.microsoft.com/office/drawing/2014/main" id="{F847BD18-3069-4F00-ADA2-64403F453AAB}"/>
              </a:ext>
            </a:extLst>
          </p:cNvPr>
          <p:cNvSpPr txBox="1"/>
          <p:nvPr/>
        </p:nvSpPr>
        <p:spPr>
          <a:xfrm>
            <a:off x="10262889" y="1705450"/>
            <a:ext cx="678426" cy="769441"/>
          </a:xfrm>
          <a:prstGeom prst="rect">
            <a:avLst/>
          </a:prstGeom>
          <a:noFill/>
        </p:spPr>
        <p:txBody>
          <a:bodyPr wrap="square" rtlCol="0">
            <a:spAutoFit/>
          </a:bodyPr>
          <a:lstStyle/>
          <a:p>
            <a:r>
              <a:rPr lang="zh-CN" altLang="en-US" sz="4400" dirty="0">
                <a:latin typeface="柳公权柳体" panose="02000000000000000000" pitchFamily="2" charset="-122"/>
                <a:ea typeface="柳公权柳体" panose="02000000000000000000" pitchFamily="2" charset="-122"/>
              </a:rPr>
              <a:t>贰</a:t>
            </a:r>
          </a:p>
        </p:txBody>
      </p:sp>
      <p:sp>
        <p:nvSpPr>
          <p:cNvPr id="10" name="文本框 9">
            <a:extLst>
              <a:ext uri="{FF2B5EF4-FFF2-40B4-BE49-F238E27FC236}">
                <a16:creationId xmlns:a16="http://schemas.microsoft.com/office/drawing/2014/main" id="{B28FAC97-0EE9-41FF-8EFD-CD5FF70E5130}"/>
              </a:ext>
            </a:extLst>
          </p:cNvPr>
          <p:cNvSpPr txBox="1"/>
          <p:nvPr/>
        </p:nvSpPr>
        <p:spPr>
          <a:xfrm>
            <a:off x="10117986" y="2961597"/>
            <a:ext cx="968232" cy="2308324"/>
          </a:xfrm>
          <a:prstGeom prst="rect">
            <a:avLst/>
          </a:prstGeom>
          <a:noFill/>
        </p:spPr>
        <p:txBody>
          <a:bodyPr wrap="square" rtlCol="0">
            <a:spAutoFit/>
          </a:bodyPr>
          <a:lstStyle/>
          <a:p>
            <a:pPr algn="ctr"/>
            <a:r>
              <a:rPr lang="zh-CN" altLang="en-US" sz="3600" b="1"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11" name="矩形 10">
            <a:extLst>
              <a:ext uri="{FF2B5EF4-FFF2-40B4-BE49-F238E27FC236}">
                <a16:creationId xmlns:a16="http://schemas.microsoft.com/office/drawing/2014/main" id="{FEA467F8-B3F6-4C20-8FBD-DE3C8A16A2FA}"/>
              </a:ext>
            </a:extLst>
          </p:cNvPr>
          <p:cNvSpPr/>
          <p:nvPr/>
        </p:nvSpPr>
        <p:spPr>
          <a:xfrm>
            <a:off x="9626392" y="3006291"/>
            <a:ext cx="491594" cy="3600986"/>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千古回首杏雨西湖边</a:t>
            </a:r>
            <a:endParaRPr lang="en-US" altLang="zh-CN" sz="2000" spc="600" dirty="0">
              <a:latin typeface="柳公权柳体" panose="02000000000000000000" pitchFamily="2" charset="-122"/>
              <a:ea typeface="柳公权柳体" panose="02000000000000000000" pitchFamily="2" charset="-122"/>
            </a:endParaRPr>
          </a:p>
          <a:p>
            <a:endParaRPr lang="zh-CN" altLang="en-US" sz="2000" spc="600" dirty="0">
              <a:latin typeface="柳公权柳体" panose="02000000000000000000" pitchFamily="2" charset="-122"/>
              <a:ea typeface="柳公权柳体" panose="02000000000000000000" pitchFamily="2" charset="-122"/>
            </a:endParaRPr>
          </a:p>
          <a:p>
            <a:endParaRPr lang="en-US" altLang="zh-CN" sz="2800" spc="600" dirty="0">
              <a:latin typeface="柳公权柳体" panose="02000000000000000000" pitchFamily="2" charset="-122"/>
              <a:ea typeface="柳公权柳体" panose="02000000000000000000" pitchFamily="2" charset="-122"/>
            </a:endParaRPr>
          </a:p>
        </p:txBody>
      </p:sp>
      <p:sp>
        <p:nvSpPr>
          <p:cNvPr id="12" name="矩形 11">
            <a:extLst>
              <a:ext uri="{FF2B5EF4-FFF2-40B4-BE49-F238E27FC236}">
                <a16:creationId xmlns:a16="http://schemas.microsoft.com/office/drawing/2014/main" id="{11F999B7-895F-4C07-8807-61FD7DDE0A59}"/>
              </a:ext>
            </a:extLst>
          </p:cNvPr>
          <p:cNvSpPr/>
          <p:nvPr/>
        </p:nvSpPr>
        <p:spPr>
          <a:xfrm>
            <a:off x="8926109" y="2961597"/>
            <a:ext cx="495731" cy="3477875"/>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纸伞朦胧间洒下阴影一片</a:t>
            </a:r>
            <a:endParaRPr lang="en-US" altLang="zh-CN" sz="2000" spc="600" dirty="0">
              <a:latin typeface="柳公权柳体" panose="02000000000000000000" pitchFamily="2" charset="-122"/>
              <a:ea typeface="柳公权柳体" panose="02000000000000000000" pitchFamily="2" charset="-122"/>
            </a:endParaRPr>
          </a:p>
        </p:txBody>
      </p:sp>
    </p:spTree>
    <p:extLst>
      <p:ext uri="{BB962C8B-B14F-4D97-AF65-F5344CB8AC3E}">
        <p14:creationId xmlns:p14="http://schemas.microsoft.com/office/powerpoint/2010/main" val="15366067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
                                          </p:val>
                                        </p:tav>
                                        <p:tav tm="100000">
                                          <p:val>
                                            <p:strVal val="#ppt_x"/>
                                          </p:val>
                                        </p:tav>
                                      </p:tavLst>
                                    </p:anim>
                                    <p:anim calcmode="lin" valueType="num">
                                      <p:cBhvr>
                                        <p:cTn id="41" dur="1000" fill="hold"/>
                                        <p:tgtEl>
                                          <p:spTgt spid="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down)">
                                      <p:cBhvr>
                                        <p:cTn id="56" dur="5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down)">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CCEAAA0-B195-4A33-BC69-6A4C494F91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393874" y="987999"/>
            <a:ext cx="2935071" cy="2935071"/>
          </a:xfrm>
          <a:prstGeom prst="rect">
            <a:avLst/>
          </a:prstGeom>
        </p:spPr>
      </p:pic>
      <p:sp>
        <p:nvSpPr>
          <p:cNvPr id="3" name="矩形 2">
            <a:extLst>
              <a:ext uri="{FF2B5EF4-FFF2-40B4-BE49-F238E27FC236}">
                <a16:creationId xmlns:a16="http://schemas.microsoft.com/office/drawing/2014/main" id="{38BD8864-1CEF-459D-B129-579E7E76CFCB}"/>
              </a:ext>
            </a:extLst>
          </p:cNvPr>
          <p:cNvSpPr/>
          <p:nvPr/>
        </p:nvSpPr>
        <p:spPr>
          <a:xfrm>
            <a:off x="1445342" y="1120877"/>
            <a:ext cx="2654710" cy="4748981"/>
          </a:xfrm>
          <a:prstGeom prst="rect">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4DBC391-A5DF-402D-A6C0-B067C155FA4D}"/>
              </a:ext>
            </a:extLst>
          </p:cNvPr>
          <p:cNvSpPr txBox="1"/>
          <p:nvPr/>
        </p:nvSpPr>
        <p:spPr>
          <a:xfrm>
            <a:off x="3131820" y="3054684"/>
            <a:ext cx="968232" cy="2308324"/>
          </a:xfrm>
          <a:prstGeom prst="rect">
            <a:avLst/>
          </a:prstGeom>
          <a:noFill/>
        </p:spPr>
        <p:txBody>
          <a:bodyPr wrap="square" rtlCol="0">
            <a:spAutoFit/>
          </a:bodyPr>
          <a:lstStyle/>
          <a:p>
            <a:pPr algn="ctr"/>
            <a:r>
              <a:rPr lang="zh-CN" altLang="en-US" sz="3600" b="1"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5" name="矩形 4">
            <a:extLst>
              <a:ext uri="{FF2B5EF4-FFF2-40B4-BE49-F238E27FC236}">
                <a16:creationId xmlns:a16="http://schemas.microsoft.com/office/drawing/2014/main" id="{A652CD35-C442-44AC-9C1C-605F94B0EDDB}"/>
              </a:ext>
            </a:extLst>
          </p:cNvPr>
          <p:cNvSpPr/>
          <p:nvPr/>
        </p:nvSpPr>
        <p:spPr>
          <a:xfrm>
            <a:off x="2640226" y="3099378"/>
            <a:ext cx="491594" cy="3293209"/>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千古回首杏雨西湖</a:t>
            </a:r>
            <a:endParaRPr lang="en-US" altLang="zh-CN" sz="2000" spc="600" dirty="0">
              <a:latin typeface="柳公权柳体" panose="02000000000000000000" pitchFamily="2" charset="-122"/>
              <a:ea typeface="柳公权柳体" panose="02000000000000000000" pitchFamily="2" charset="-122"/>
            </a:endParaRPr>
          </a:p>
          <a:p>
            <a:endParaRPr lang="zh-CN" altLang="en-US" sz="2000" spc="600" dirty="0">
              <a:latin typeface="柳公权柳体" panose="02000000000000000000" pitchFamily="2" charset="-122"/>
              <a:ea typeface="柳公权柳体" panose="02000000000000000000" pitchFamily="2" charset="-122"/>
            </a:endParaRPr>
          </a:p>
          <a:p>
            <a:endParaRPr lang="en-US" altLang="zh-CN" sz="2800" spc="600" dirty="0">
              <a:latin typeface="柳公权柳体" panose="02000000000000000000" pitchFamily="2" charset="-122"/>
              <a:ea typeface="柳公权柳体" panose="02000000000000000000" pitchFamily="2" charset="-122"/>
            </a:endParaRPr>
          </a:p>
        </p:txBody>
      </p:sp>
      <p:sp>
        <p:nvSpPr>
          <p:cNvPr id="6" name="矩形 5">
            <a:extLst>
              <a:ext uri="{FF2B5EF4-FFF2-40B4-BE49-F238E27FC236}">
                <a16:creationId xmlns:a16="http://schemas.microsoft.com/office/drawing/2014/main" id="{39B12D43-3853-492F-AA2E-91131276DBA7}"/>
              </a:ext>
            </a:extLst>
          </p:cNvPr>
          <p:cNvSpPr/>
          <p:nvPr/>
        </p:nvSpPr>
        <p:spPr>
          <a:xfrm>
            <a:off x="1939943" y="3054684"/>
            <a:ext cx="495731" cy="2246769"/>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纸伞朦胧间洒下</a:t>
            </a:r>
            <a:endParaRPr lang="en-US" altLang="zh-CN" sz="2000" spc="600" dirty="0">
              <a:latin typeface="柳公权柳体" panose="02000000000000000000" pitchFamily="2" charset="-122"/>
              <a:ea typeface="柳公权柳体" panose="02000000000000000000" pitchFamily="2" charset="-122"/>
            </a:endParaRPr>
          </a:p>
        </p:txBody>
      </p:sp>
      <p:pic>
        <p:nvPicPr>
          <p:cNvPr id="7" name="图片 6">
            <a:extLst>
              <a:ext uri="{FF2B5EF4-FFF2-40B4-BE49-F238E27FC236}">
                <a16:creationId xmlns:a16="http://schemas.microsoft.com/office/drawing/2014/main" id="{69359163-566E-4CA6-A007-DF69DA5E69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6046" y="1017638"/>
            <a:ext cx="3220704" cy="3220704"/>
          </a:xfrm>
          <a:prstGeom prst="rect">
            <a:avLst/>
          </a:prstGeom>
        </p:spPr>
      </p:pic>
      <p:sp>
        <p:nvSpPr>
          <p:cNvPr id="8" name="矩形 7">
            <a:extLst>
              <a:ext uri="{FF2B5EF4-FFF2-40B4-BE49-F238E27FC236}">
                <a16:creationId xmlns:a16="http://schemas.microsoft.com/office/drawing/2014/main" id="{7081A30E-BFE2-4C77-A66A-869FE1398FA4}"/>
              </a:ext>
            </a:extLst>
          </p:cNvPr>
          <p:cNvSpPr/>
          <p:nvPr/>
        </p:nvSpPr>
        <p:spPr>
          <a:xfrm>
            <a:off x="5232040" y="1150373"/>
            <a:ext cx="2654710" cy="4748981"/>
          </a:xfrm>
          <a:prstGeom prst="rect">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099EF85C-1CAD-4BD6-A6E6-B6E52EE3599A}"/>
              </a:ext>
            </a:extLst>
          </p:cNvPr>
          <p:cNvSpPr txBox="1"/>
          <p:nvPr/>
        </p:nvSpPr>
        <p:spPr>
          <a:xfrm>
            <a:off x="6918518" y="3084180"/>
            <a:ext cx="968232" cy="2308324"/>
          </a:xfrm>
          <a:prstGeom prst="rect">
            <a:avLst/>
          </a:prstGeom>
          <a:noFill/>
        </p:spPr>
        <p:txBody>
          <a:bodyPr wrap="square" rtlCol="0">
            <a:spAutoFit/>
          </a:bodyPr>
          <a:lstStyle/>
          <a:p>
            <a:pPr algn="ctr"/>
            <a:r>
              <a:rPr lang="zh-CN" altLang="en-US" sz="3600" b="1"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10" name="矩形 9">
            <a:extLst>
              <a:ext uri="{FF2B5EF4-FFF2-40B4-BE49-F238E27FC236}">
                <a16:creationId xmlns:a16="http://schemas.microsoft.com/office/drawing/2014/main" id="{EF5341E7-E0CB-44D3-88C9-4F0874F10A0E}"/>
              </a:ext>
            </a:extLst>
          </p:cNvPr>
          <p:cNvSpPr/>
          <p:nvPr/>
        </p:nvSpPr>
        <p:spPr>
          <a:xfrm>
            <a:off x="6426924" y="3128874"/>
            <a:ext cx="491594" cy="3293209"/>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千古回首杏雨西湖</a:t>
            </a:r>
            <a:endParaRPr lang="en-US" altLang="zh-CN" sz="2000" spc="600" dirty="0">
              <a:latin typeface="柳公权柳体" panose="02000000000000000000" pitchFamily="2" charset="-122"/>
              <a:ea typeface="柳公权柳体" panose="02000000000000000000" pitchFamily="2" charset="-122"/>
            </a:endParaRPr>
          </a:p>
          <a:p>
            <a:endParaRPr lang="zh-CN" altLang="en-US" sz="2000" spc="600" dirty="0">
              <a:latin typeface="柳公权柳体" panose="02000000000000000000" pitchFamily="2" charset="-122"/>
              <a:ea typeface="柳公权柳体" panose="02000000000000000000" pitchFamily="2" charset="-122"/>
            </a:endParaRPr>
          </a:p>
          <a:p>
            <a:endParaRPr lang="en-US" altLang="zh-CN" sz="2800" spc="600" dirty="0">
              <a:latin typeface="柳公权柳体" panose="02000000000000000000" pitchFamily="2" charset="-122"/>
              <a:ea typeface="柳公权柳体" panose="02000000000000000000" pitchFamily="2" charset="-122"/>
            </a:endParaRPr>
          </a:p>
        </p:txBody>
      </p:sp>
      <p:sp>
        <p:nvSpPr>
          <p:cNvPr id="11" name="矩形 10">
            <a:extLst>
              <a:ext uri="{FF2B5EF4-FFF2-40B4-BE49-F238E27FC236}">
                <a16:creationId xmlns:a16="http://schemas.microsoft.com/office/drawing/2014/main" id="{B96407B6-AD5F-4719-8D05-FD483B81A6F7}"/>
              </a:ext>
            </a:extLst>
          </p:cNvPr>
          <p:cNvSpPr/>
          <p:nvPr/>
        </p:nvSpPr>
        <p:spPr>
          <a:xfrm>
            <a:off x="5726641" y="3084180"/>
            <a:ext cx="495731" cy="2246769"/>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纸伞朦胧间洒下</a:t>
            </a:r>
            <a:endParaRPr lang="en-US" altLang="zh-CN" sz="2000" spc="600" dirty="0">
              <a:latin typeface="柳公权柳体" panose="02000000000000000000" pitchFamily="2" charset="-122"/>
              <a:ea typeface="柳公权柳体" panose="02000000000000000000" pitchFamily="2" charset="-122"/>
            </a:endParaRPr>
          </a:p>
        </p:txBody>
      </p:sp>
      <p:sp>
        <p:nvSpPr>
          <p:cNvPr id="12" name="文本框 11">
            <a:extLst>
              <a:ext uri="{FF2B5EF4-FFF2-40B4-BE49-F238E27FC236}">
                <a16:creationId xmlns:a16="http://schemas.microsoft.com/office/drawing/2014/main" id="{E63D2A05-5EAD-4609-969A-C597D87A43B4}"/>
              </a:ext>
            </a:extLst>
          </p:cNvPr>
          <p:cNvSpPr txBox="1"/>
          <p:nvPr/>
        </p:nvSpPr>
        <p:spPr>
          <a:xfrm>
            <a:off x="9502854" y="2370701"/>
            <a:ext cx="968232" cy="2308324"/>
          </a:xfrm>
          <a:prstGeom prst="rect">
            <a:avLst/>
          </a:prstGeom>
          <a:noFill/>
        </p:spPr>
        <p:txBody>
          <a:bodyPr wrap="square" rtlCol="0">
            <a:spAutoFit/>
          </a:bodyPr>
          <a:lstStyle/>
          <a:p>
            <a:pPr algn="ctr"/>
            <a:r>
              <a:rPr lang="zh-CN" altLang="en-US" sz="3600" b="1" dirty="0">
                <a:solidFill>
                  <a:schemeClr val="bg1">
                    <a:lumMod val="50000"/>
                  </a:schemeClr>
                </a:solidFill>
                <a:latin typeface="柳公权柳体" panose="02000000000000000000" pitchFamily="2" charset="-122"/>
                <a:ea typeface="柳公权柳体" panose="02000000000000000000" pitchFamily="2" charset="-122"/>
              </a:rPr>
              <a:t>添加标题</a:t>
            </a:r>
          </a:p>
        </p:txBody>
      </p:sp>
      <p:pic>
        <p:nvPicPr>
          <p:cNvPr id="13" name="图片 12">
            <a:extLst>
              <a:ext uri="{FF2B5EF4-FFF2-40B4-BE49-F238E27FC236}">
                <a16:creationId xmlns:a16="http://schemas.microsoft.com/office/drawing/2014/main" id="{DCD92BCB-2861-4869-A8D0-06758052214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17700" y="1499838"/>
            <a:ext cx="1338539" cy="4050050"/>
          </a:xfrm>
          <a:prstGeom prst="rect">
            <a:avLst/>
          </a:prstGeom>
        </p:spPr>
      </p:pic>
    </p:spTree>
    <p:extLst>
      <p:ext uri="{BB962C8B-B14F-4D97-AF65-F5344CB8AC3E}">
        <p14:creationId xmlns:p14="http://schemas.microsoft.com/office/powerpoint/2010/main" val="10494472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
                                          </p:val>
                                        </p:tav>
                                        <p:tav tm="100000">
                                          <p:val>
                                            <p:strVal val="#ppt_x"/>
                                          </p:val>
                                        </p:tav>
                                      </p:tavLst>
                                    </p:anim>
                                    <p:anim calcmode="lin" valueType="num">
                                      <p:cBhvr>
                                        <p:cTn id="4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down)">
                                      <p:cBhvr>
                                        <p:cTn id="56" dur="5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down)">
                                      <p:cBhvr>
                                        <p:cTn id="61" dur="500"/>
                                        <p:tgtEl>
                                          <p:spTgt spid="12"/>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1000"/>
                                        <p:tgtEl>
                                          <p:spTgt spid="13"/>
                                        </p:tgtEl>
                                      </p:cBhvr>
                                    </p:animEffect>
                                    <p:anim calcmode="lin" valueType="num">
                                      <p:cBhvr>
                                        <p:cTn id="67" dur="1000" fill="hold"/>
                                        <p:tgtEl>
                                          <p:spTgt spid="13"/>
                                        </p:tgtEl>
                                        <p:attrNameLst>
                                          <p:attrName>ppt_x</p:attrName>
                                        </p:attrNameLst>
                                      </p:cBhvr>
                                      <p:tavLst>
                                        <p:tav tm="0">
                                          <p:val>
                                            <p:strVal val="#ppt_x"/>
                                          </p:val>
                                        </p:tav>
                                        <p:tav tm="100000">
                                          <p:val>
                                            <p:strVal val="#ppt_x"/>
                                          </p:val>
                                        </p:tav>
                                      </p:tavLst>
                                    </p:anim>
                                    <p:anim calcmode="lin" valueType="num">
                                      <p:cBhvr>
                                        <p:cTn id="6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8" grpId="0" animBg="1"/>
      <p:bldP spid="9" grpId="0"/>
      <p:bldP spid="10"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B3B8623-3003-4269-A6D3-1A808ED824A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431" b="12299"/>
          <a:stretch/>
        </p:blipFill>
        <p:spPr>
          <a:xfrm>
            <a:off x="20" y="10"/>
            <a:ext cx="12191980" cy="6857990"/>
          </a:xfrm>
          <a:prstGeom prst="rect">
            <a:avLst/>
          </a:prstGeom>
        </p:spPr>
      </p:pic>
      <p:sp>
        <p:nvSpPr>
          <p:cNvPr id="4" name="矩形 3">
            <a:extLst>
              <a:ext uri="{FF2B5EF4-FFF2-40B4-BE49-F238E27FC236}">
                <a16:creationId xmlns:a16="http://schemas.microsoft.com/office/drawing/2014/main" id="{1CC8A819-C6CC-4460-BA0B-CFE0BA6F4BBF}"/>
              </a:ext>
            </a:extLst>
          </p:cNvPr>
          <p:cNvSpPr/>
          <p:nvPr/>
        </p:nvSpPr>
        <p:spPr>
          <a:xfrm>
            <a:off x="0" y="0"/>
            <a:ext cx="12191980" cy="6857990"/>
          </a:xfrm>
          <a:prstGeom prst="rect">
            <a:avLst/>
          </a:prstGeom>
          <a:solidFill>
            <a:schemeClr val="tx1">
              <a:lumMod val="95000"/>
              <a:lumOff val="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50F4CF93-F73C-467D-B718-F4FEA5C008C6}"/>
              </a:ext>
            </a:extLst>
          </p:cNvPr>
          <p:cNvSpPr/>
          <p:nvPr/>
        </p:nvSpPr>
        <p:spPr>
          <a:xfrm>
            <a:off x="3314692" y="647697"/>
            <a:ext cx="5562595" cy="556259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7DBD30C-6760-4C06-BFEF-D3A0C5D73D9B}"/>
              </a:ext>
            </a:extLst>
          </p:cNvPr>
          <p:cNvSpPr txBox="1"/>
          <p:nvPr/>
        </p:nvSpPr>
        <p:spPr>
          <a:xfrm>
            <a:off x="4516710" y="1482395"/>
            <a:ext cx="3276600" cy="2215991"/>
          </a:xfrm>
          <a:prstGeom prst="rect">
            <a:avLst/>
          </a:prstGeom>
          <a:noFill/>
        </p:spPr>
        <p:txBody>
          <a:bodyPr wrap="square" rtlCol="0">
            <a:spAutoFit/>
          </a:bodyPr>
          <a:lstStyle/>
          <a:p>
            <a:r>
              <a:rPr lang="zh-CN" altLang="en-US" sz="13800" dirty="0">
                <a:latin typeface="柳公权柳体" panose="02000000000000000000" pitchFamily="2" charset="-122"/>
                <a:ea typeface="柳公权柳体" panose="02000000000000000000" pitchFamily="2" charset="-122"/>
              </a:rPr>
              <a:t>再</a:t>
            </a:r>
          </a:p>
        </p:txBody>
      </p:sp>
      <p:pic>
        <p:nvPicPr>
          <p:cNvPr id="9" name="图片 8">
            <a:extLst>
              <a:ext uri="{FF2B5EF4-FFF2-40B4-BE49-F238E27FC236}">
                <a16:creationId xmlns:a16="http://schemas.microsoft.com/office/drawing/2014/main" id="{817E9B23-1E77-458F-A469-3E8F99DFF33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0116" r="65954"/>
          <a:stretch/>
        </p:blipFill>
        <p:spPr>
          <a:xfrm rot="5400000">
            <a:off x="5502329" y="2920734"/>
            <a:ext cx="1372246" cy="1327701"/>
          </a:xfrm>
          <a:prstGeom prst="rect">
            <a:avLst/>
          </a:prstGeom>
        </p:spPr>
      </p:pic>
      <p:sp>
        <p:nvSpPr>
          <p:cNvPr id="11" name="文本框 10">
            <a:extLst>
              <a:ext uri="{FF2B5EF4-FFF2-40B4-BE49-F238E27FC236}">
                <a16:creationId xmlns:a16="http://schemas.microsoft.com/office/drawing/2014/main" id="{91787F9C-1BBF-41EB-869A-61B5B587D380}"/>
              </a:ext>
            </a:extLst>
          </p:cNvPr>
          <p:cNvSpPr txBox="1"/>
          <p:nvPr/>
        </p:nvSpPr>
        <p:spPr>
          <a:xfrm>
            <a:off x="5911295" y="2898471"/>
            <a:ext cx="1327702" cy="2215991"/>
          </a:xfrm>
          <a:prstGeom prst="rect">
            <a:avLst/>
          </a:prstGeom>
          <a:noFill/>
        </p:spPr>
        <p:txBody>
          <a:bodyPr wrap="square" rtlCol="0">
            <a:spAutoFit/>
          </a:bodyPr>
          <a:lstStyle/>
          <a:p>
            <a:r>
              <a:rPr lang="zh-CN" altLang="en-US" sz="13800" dirty="0">
                <a:latin typeface="柳公权柳体" panose="02000000000000000000" pitchFamily="2" charset="-122"/>
                <a:ea typeface="柳公权柳体" panose="02000000000000000000" pitchFamily="2" charset="-122"/>
              </a:rPr>
              <a:t>会</a:t>
            </a:r>
          </a:p>
        </p:txBody>
      </p:sp>
      <p:sp>
        <p:nvSpPr>
          <p:cNvPr id="16" name="椭圆 15">
            <a:extLst>
              <a:ext uri="{FF2B5EF4-FFF2-40B4-BE49-F238E27FC236}">
                <a16:creationId xmlns:a16="http://schemas.microsoft.com/office/drawing/2014/main" id="{D8E04911-2E1F-42ED-8277-227B1558BF65}"/>
              </a:ext>
            </a:extLst>
          </p:cNvPr>
          <p:cNvSpPr/>
          <p:nvPr/>
        </p:nvSpPr>
        <p:spPr>
          <a:xfrm>
            <a:off x="3724271" y="1141246"/>
            <a:ext cx="4743458" cy="457550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10E759FA-B29C-4FA6-81A0-D1BAC08A2BB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24369" y="647687"/>
            <a:ext cx="2820924" cy="2203847"/>
          </a:xfrm>
          <a:prstGeom prst="rect">
            <a:avLst/>
          </a:prstGeom>
        </p:spPr>
      </p:pic>
      <p:sp>
        <p:nvSpPr>
          <p:cNvPr id="17" name="文本框 16">
            <a:extLst>
              <a:ext uri="{FF2B5EF4-FFF2-40B4-BE49-F238E27FC236}">
                <a16:creationId xmlns:a16="http://schemas.microsoft.com/office/drawing/2014/main" id="{7395112C-39C8-4C20-B237-40BF7A3F5DE3}"/>
              </a:ext>
            </a:extLst>
          </p:cNvPr>
          <p:cNvSpPr txBox="1"/>
          <p:nvPr/>
        </p:nvSpPr>
        <p:spPr>
          <a:xfrm>
            <a:off x="4417741" y="3544802"/>
            <a:ext cx="939241" cy="1569660"/>
          </a:xfrm>
          <a:prstGeom prst="rect">
            <a:avLst/>
          </a:prstGeom>
          <a:noFill/>
        </p:spPr>
        <p:txBody>
          <a:bodyPr wrap="square" rtlCol="0">
            <a:spAutoFit/>
          </a:bodyPr>
          <a:lstStyle/>
          <a:p>
            <a:r>
              <a:rPr lang="zh-CN" altLang="en-US" sz="2400" dirty="0">
                <a:latin typeface="柳公权柳体" panose="02000000000000000000" pitchFamily="2" charset="-122"/>
                <a:ea typeface="柳公权柳体" panose="02000000000000000000" pitchFamily="2" charset="-122"/>
              </a:rPr>
              <a:t>春风十里不如你</a:t>
            </a:r>
          </a:p>
        </p:txBody>
      </p:sp>
      <p:cxnSp>
        <p:nvCxnSpPr>
          <p:cNvPr id="19" name="直接连接符 18">
            <a:extLst>
              <a:ext uri="{FF2B5EF4-FFF2-40B4-BE49-F238E27FC236}">
                <a16:creationId xmlns:a16="http://schemas.microsoft.com/office/drawing/2014/main" id="{9BCBE1BA-B2E0-40D7-B540-7DE6F4C1F6BB}"/>
              </a:ext>
            </a:extLst>
          </p:cNvPr>
          <p:cNvCxnSpPr/>
          <p:nvPr/>
        </p:nvCxnSpPr>
        <p:spPr>
          <a:xfrm>
            <a:off x="5356982" y="3698386"/>
            <a:ext cx="0" cy="8926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66438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
                                            <p:txEl>
                                              <p:pRg st="0" end="0"/>
                                            </p:txEl>
                                          </p:spTgt>
                                        </p:tgtEl>
                                        <p:attrNameLst>
                                          <p:attrName>style.visibility</p:attrName>
                                        </p:attrNameLst>
                                      </p:cBhvr>
                                      <p:to>
                                        <p:strVal val="visible"/>
                                      </p:to>
                                    </p:set>
                                    <p:animEffect transition="in" filter="fade">
                                      <p:cBhvr>
                                        <p:cTn id="29" dur="1000"/>
                                        <p:tgtEl>
                                          <p:spTgt spid="10">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1">
                                            <p:txEl>
                                              <p:pRg st="0" end="0"/>
                                            </p:txEl>
                                          </p:spTgt>
                                        </p:tgtEl>
                                        <p:attrNameLst>
                                          <p:attrName>style.visibility</p:attrName>
                                        </p:attrNameLst>
                                      </p:cBhvr>
                                      <p:to>
                                        <p:strVal val="visible"/>
                                      </p:to>
                                    </p:set>
                                    <p:animEffect transition="in" filter="fade">
                                      <p:cBhvr>
                                        <p:cTn id="34" dur="1000"/>
                                        <p:tgtEl>
                                          <p:spTgt spid="11">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nodePh="1">
                                  <p:stCondLst>
                                    <p:cond delay="0"/>
                                  </p:stCondLst>
                                  <p:endCondLst>
                                    <p:cond evt="begin" delay="0">
                                      <p:tn val="37"/>
                                    </p:cond>
                                  </p:end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17">
                                            <p:txEl>
                                              <p:pRg st="0" end="0"/>
                                            </p:txEl>
                                          </p:spTgt>
                                        </p:tgtEl>
                                        <p:attrNameLst>
                                          <p:attrName>style.visibility</p:attrName>
                                        </p:attrNameLst>
                                      </p:cBhvr>
                                      <p:to>
                                        <p:strVal val="visible"/>
                                      </p:to>
                                    </p:set>
                                    <p:animEffect transition="in" filter="wipe(right)">
                                      <p:cBhvr>
                                        <p:cTn id="46" dur="1000"/>
                                        <p:tgtEl>
                                          <p:spTgt spid="17">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FDE567B-7DE5-4FF9-A9FC-34FB5F0CA2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2955" y="1458823"/>
            <a:ext cx="4203045" cy="3940354"/>
          </a:xfrm>
          <a:prstGeom prst="rect">
            <a:avLst/>
          </a:prstGeom>
        </p:spPr>
      </p:pic>
      <p:sp>
        <p:nvSpPr>
          <p:cNvPr id="4" name="文本框 3">
            <a:extLst>
              <a:ext uri="{FF2B5EF4-FFF2-40B4-BE49-F238E27FC236}">
                <a16:creationId xmlns:a16="http://schemas.microsoft.com/office/drawing/2014/main" id="{5F52F97A-7722-4390-B826-B2E2AC29F7A7}"/>
              </a:ext>
            </a:extLst>
          </p:cNvPr>
          <p:cNvSpPr txBox="1"/>
          <p:nvPr/>
        </p:nvSpPr>
        <p:spPr>
          <a:xfrm>
            <a:off x="3023420" y="2497976"/>
            <a:ext cx="2330245" cy="1862048"/>
          </a:xfrm>
          <a:prstGeom prst="rect">
            <a:avLst/>
          </a:prstGeom>
          <a:noFill/>
        </p:spPr>
        <p:txBody>
          <a:bodyPr wrap="square" rtlCol="0">
            <a:spAutoFit/>
          </a:bodyPr>
          <a:lstStyle/>
          <a:p>
            <a:r>
              <a:rPr lang="zh-CN" altLang="en-US" sz="11500" dirty="0">
                <a:latin typeface="柳公权柳体" panose="02000000000000000000" pitchFamily="2" charset="-122"/>
                <a:ea typeface="柳公权柳体" panose="02000000000000000000" pitchFamily="2" charset="-122"/>
              </a:rPr>
              <a:t>壹</a:t>
            </a:r>
          </a:p>
        </p:txBody>
      </p:sp>
      <p:pic>
        <p:nvPicPr>
          <p:cNvPr id="5" name="图片 4">
            <a:extLst>
              <a:ext uri="{FF2B5EF4-FFF2-40B4-BE49-F238E27FC236}">
                <a16:creationId xmlns:a16="http://schemas.microsoft.com/office/drawing/2014/main" id="{07B7D389-DE70-4746-A913-32C961B596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32741" y="1128046"/>
            <a:ext cx="2820924" cy="2203847"/>
          </a:xfrm>
          <a:prstGeom prst="rect">
            <a:avLst/>
          </a:prstGeom>
        </p:spPr>
      </p:pic>
      <p:sp>
        <p:nvSpPr>
          <p:cNvPr id="6" name="矩形 5">
            <a:extLst>
              <a:ext uri="{FF2B5EF4-FFF2-40B4-BE49-F238E27FC236}">
                <a16:creationId xmlns:a16="http://schemas.microsoft.com/office/drawing/2014/main" id="{F4589062-5FA1-4BF0-A3D9-AD1E67719608}"/>
              </a:ext>
            </a:extLst>
          </p:cNvPr>
          <p:cNvSpPr/>
          <p:nvPr/>
        </p:nvSpPr>
        <p:spPr>
          <a:xfrm>
            <a:off x="7926748" y="1798191"/>
            <a:ext cx="491594" cy="3600986"/>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千古回首杏雨西湖边</a:t>
            </a:r>
            <a:endParaRPr lang="en-US" altLang="zh-CN" sz="2000" spc="600" dirty="0">
              <a:latin typeface="柳公权柳体" panose="02000000000000000000" pitchFamily="2" charset="-122"/>
              <a:ea typeface="柳公权柳体" panose="02000000000000000000" pitchFamily="2" charset="-122"/>
            </a:endParaRPr>
          </a:p>
          <a:p>
            <a:endParaRPr lang="zh-CN" altLang="en-US" sz="2000" spc="600" dirty="0">
              <a:latin typeface="柳公权柳体" panose="02000000000000000000" pitchFamily="2" charset="-122"/>
              <a:ea typeface="柳公权柳体" panose="02000000000000000000" pitchFamily="2" charset="-122"/>
            </a:endParaRPr>
          </a:p>
          <a:p>
            <a:endParaRPr lang="en-US" altLang="zh-CN" sz="2800" spc="600" dirty="0">
              <a:latin typeface="柳公权柳体" panose="02000000000000000000" pitchFamily="2" charset="-122"/>
              <a:ea typeface="柳公权柳体" panose="02000000000000000000" pitchFamily="2" charset="-122"/>
            </a:endParaRPr>
          </a:p>
        </p:txBody>
      </p:sp>
      <p:sp>
        <p:nvSpPr>
          <p:cNvPr id="7" name="矩形 6">
            <a:extLst>
              <a:ext uri="{FF2B5EF4-FFF2-40B4-BE49-F238E27FC236}">
                <a16:creationId xmlns:a16="http://schemas.microsoft.com/office/drawing/2014/main" id="{17738013-16F9-408B-A171-462D46EE2D2A}"/>
              </a:ext>
            </a:extLst>
          </p:cNvPr>
          <p:cNvSpPr/>
          <p:nvPr/>
        </p:nvSpPr>
        <p:spPr>
          <a:xfrm>
            <a:off x="7226465" y="1753497"/>
            <a:ext cx="495731" cy="3477875"/>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纸伞朦胧间洒下阴影一片</a:t>
            </a:r>
            <a:endParaRPr lang="en-US" altLang="zh-CN" sz="2000" spc="600" dirty="0">
              <a:latin typeface="柳公权柳体" panose="02000000000000000000" pitchFamily="2" charset="-122"/>
              <a:ea typeface="柳公权柳体" panose="02000000000000000000" pitchFamily="2" charset="-122"/>
            </a:endParaRPr>
          </a:p>
        </p:txBody>
      </p:sp>
      <p:pic>
        <p:nvPicPr>
          <p:cNvPr id="8" name="图片 7">
            <a:extLst>
              <a:ext uri="{FF2B5EF4-FFF2-40B4-BE49-F238E27FC236}">
                <a16:creationId xmlns:a16="http://schemas.microsoft.com/office/drawing/2014/main" id="{108235C0-404F-4BD5-A58A-DF650BE9586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82701" y="3766489"/>
            <a:ext cx="1632688" cy="1632688"/>
          </a:xfrm>
          <a:prstGeom prst="rect">
            <a:avLst/>
          </a:prstGeom>
        </p:spPr>
      </p:pic>
      <p:sp>
        <p:nvSpPr>
          <p:cNvPr id="9" name="文本框 8">
            <a:extLst>
              <a:ext uri="{FF2B5EF4-FFF2-40B4-BE49-F238E27FC236}">
                <a16:creationId xmlns:a16="http://schemas.microsoft.com/office/drawing/2014/main" id="{A69D14C8-C4B5-4E33-A429-E0400F385A6E}"/>
              </a:ext>
            </a:extLst>
          </p:cNvPr>
          <p:cNvSpPr txBox="1"/>
          <p:nvPr/>
        </p:nvSpPr>
        <p:spPr>
          <a:xfrm>
            <a:off x="10088049" y="4108613"/>
            <a:ext cx="491594" cy="830997"/>
          </a:xfrm>
          <a:prstGeom prst="rect">
            <a:avLst/>
          </a:prstGeom>
          <a:noFill/>
        </p:spPr>
        <p:txBody>
          <a:bodyPr wrap="square" rtlCol="0">
            <a:spAutoFit/>
          </a:bodyPr>
          <a:lstStyle/>
          <a:p>
            <a:pPr algn="l"/>
            <a:r>
              <a:rPr lang="zh-CN" altLang="en-US" sz="2400" dirty="0">
                <a:solidFill>
                  <a:schemeClr val="bg1"/>
                </a:solidFill>
                <a:latin typeface="柳公权柳体" panose="02000000000000000000" pitchFamily="2" charset="-122"/>
                <a:ea typeface="柳公权柳体" panose="02000000000000000000" pitchFamily="2" charset="-122"/>
              </a:rPr>
              <a:t>肆月</a:t>
            </a:r>
          </a:p>
        </p:txBody>
      </p:sp>
      <p:sp>
        <p:nvSpPr>
          <p:cNvPr id="10" name="矩形 9">
            <a:extLst>
              <a:ext uri="{FF2B5EF4-FFF2-40B4-BE49-F238E27FC236}">
                <a16:creationId xmlns:a16="http://schemas.microsoft.com/office/drawing/2014/main" id="{6747284F-B496-47F8-B1AF-3E9590979965}"/>
              </a:ext>
            </a:extLst>
          </p:cNvPr>
          <p:cNvSpPr/>
          <p:nvPr/>
        </p:nvSpPr>
        <p:spPr>
          <a:xfrm>
            <a:off x="9236904" y="1798191"/>
            <a:ext cx="491594" cy="3600986"/>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千古回首杏雨西湖边</a:t>
            </a:r>
            <a:endParaRPr lang="en-US" altLang="zh-CN" sz="2000" spc="600" dirty="0">
              <a:latin typeface="柳公权柳体" panose="02000000000000000000" pitchFamily="2" charset="-122"/>
              <a:ea typeface="柳公权柳体" panose="02000000000000000000" pitchFamily="2" charset="-122"/>
            </a:endParaRPr>
          </a:p>
          <a:p>
            <a:endParaRPr lang="zh-CN" altLang="en-US" sz="2000" spc="600" dirty="0">
              <a:latin typeface="柳公权柳体" panose="02000000000000000000" pitchFamily="2" charset="-122"/>
              <a:ea typeface="柳公权柳体" panose="02000000000000000000" pitchFamily="2" charset="-122"/>
            </a:endParaRPr>
          </a:p>
          <a:p>
            <a:endParaRPr lang="en-US" altLang="zh-CN" sz="2800" spc="600" dirty="0">
              <a:latin typeface="柳公权柳体" panose="02000000000000000000" pitchFamily="2" charset="-122"/>
              <a:ea typeface="柳公权柳体" panose="02000000000000000000" pitchFamily="2" charset="-122"/>
            </a:endParaRPr>
          </a:p>
        </p:txBody>
      </p:sp>
      <p:sp>
        <p:nvSpPr>
          <p:cNvPr id="11" name="矩形 10">
            <a:extLst>
              <a:ext uri="{FF2B5EF4-FFF2-40B4-BE49-F238E27FC236}">
                <a16:creationId xmlns:a16="http://schemas.microsoft.com/office/drawing/2014/main" id="{7640D0A8-F751-459F-A184-AD14EFB99AF4}"/>
              </a:ext>
            </a:extLst>
          </p:cNvPr>
          <p:cNvSpPr/>
          <p:nvPr/>
        </p:nvSpPr>
        <p:spPr>
          <a:xfrm>
            <a:off x="8536621" y="1753497"/>
            <a:ext cx="495731" cy="3477875"/>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纸伞朦胧间洒下阴影一片</a:t>
            </a:r>
            <a:endParaRPr lang="en-US" altLang="zh-CN" sz="2000" spc="600" dirty="0">
              <a:latin typeface="柳公权柳体" panose="02000000000000000000" pitchFamily="2" charset="-122"/>
              <a:ea typeface="柳公权柳体" panose="02000000000000000000" pitchFamily="2" charset="-122"/>
            </a:endParaRPr>
          </a:p>
        </p:txBody>
      </p:sp>
    </p:spTree>
    <p:extLst>
      <p:ext uri="{BB962C8B-B14F-4D97-AF65-F5344CB8AC3E}">
        <p14:creationId xmlns:p14="http://schemas.microsoft.com/office/powerpoint/2010/main" val="17807268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F1DD051-5105-4ECF-842E-44C22C0941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5490" y="1150340"/>
            <a:ext cx="4557319" cy="4557319"/>
          </a:xfrm>
          <a:prstGeom prst="rect">
            <a:avLst/>
          </a:prstGeom>
        </p:spPr>
      </p:pic>
      <p:sp>
        <p:nvSpPr>
          <p:cNvPr id="3" name="文本框 2">
            <a:extLst>
              <a:ext uri="{FF2B5EF4-FFF2-40B4-BE49-F238E27FC236}">
                <a16:creationId xmlns:a16="http://schemas.microsoft.com/office/drawing/2014/main" id="{9BB65FD8-5E84-4D2B-8503-8E339AF7BD3C}"/>
              </a:ext>
            </a:extLst>
          </p:cNvPr>
          <p:cNvSpPr txBox="1"/>
          <p:nvPr/>
        </p:nvSpPr>
        <p:spPr>
          <a:xfrm>
            <a:off x="8453083" y="3281017"/>
            <a:ext cx="3399570" cy="923330"/>
          </a:xfrm>
          <a:prstGeom prst="rect">
            <a:avLst/>
          </a:prstGeom>
          <a:noFill/>
        </p:spPr>
        <p:txBody>
          <a:bodyPr wrap="square" rtlCol="0">
            <a:spAutoFit/>
          </a:bodyPr>
          <a:lstStyle/>
          <a:p>
            <a:r>
              <a:rPr lang="zh-CN" altLang="en-US" sz="5400" b="1"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4" name="文本框 3">
            <a:extLst>
              <a:ext uri="{FF2B5EF4-FFF2-40B4-BE49-F238E27FC236}">
                <a16:creationId xmlns:a16="http://schemas.microsoft.com/office/drawing/2014/main" id="{8ED65792-122A-4C36-97AC-BA3C56B97813}"/>
              </a:ext>
            </a:extLst>
          </p:cNvPr>
          <p:cNvSpPr txBox="1"/>
          <p:nvPr/>
        </p:nvSpPr>
        <p:spPr>
          <a:xfrm>
            <a:off x="7118555" y="4615745"/>
            <a:ext cx="4247536" cy="2862322"/>
          </a:xfrm>
          <a:prstGeom prst="rect">
            <a:avLst/>
          </a:prstGeom>
          <a:noFill/>
        </p:spPr>
        <p:txBody>
          <a:bodyPr wrap="square" rtlCol="0">
            <a:spAutoFit/>
          </a:bodyPr>
          <a:lstStyle/>
          <a:p>
            <a:pPr algn="r">
              <a:lnSpc>
                <a:spcPct val="150000"/>
              </a:lnSpc>
            </a:pPr>
            <a:r>
              <a:rPr lang="zh-CN" altLang="en-US" sz="2400" dirty="0">
                <a:latin typeface="柳公权柳体" panose="02000000000000000000" pitchFamily="2" charset="-122"/>
                <a:ea typeface="柳公权柳体" panose="02000000000000000000" pitchFamily="2" charset="-122"/>
              </a:rPr>
              <a:t>单击此处添加标题单击此处添加标题单击此处添加单击此处此处添加标题标题</a:t>
            </a:r>
          </a:p>
          <a:p>
            <a:pPr>
              <a:lnSpc>
                <a:spcPct val="150000"/>
              </a:lnSpc>
            </a:pPr>
            <a:endParaRPr lang="zh-CN" altLang="en-US" sz="2400" dirty="0">
              <a:latin typeface="柳公权柳体" panose="02000000000000000000" pitchFamily="2" charset="-122"/>
              <a:ea typeface="柳公权柳体" panose="02000000000000000000" pitchFamily="2" charset="-122"/>
            </a:endParaRPr>
          </a:p>
          <a:p>
            <a:endParaRPr lang="zh-CN" altLang="en-US" sz="3600" dirty="0">
              <a:latin typeface="柳公权柳体" panose="02000000000000000000" pitchFamily="2" charset="-122"/>
              <a:ea typeface="柳公权柳体" panose="02000000000000000000" pitchFamily="2" charset="-122"/>
            </a:endParaRPr>
          </a:p>
        </p:txBody>
      </p:sp>
    </p:spTree>
    <p:extLst>
      <p:ext uri="{BB962C8B-B14F-4D97-AF65-F5344CB8AC3E}">
        <p14:creationId xmlns:p14="http://schemas.microsoft.com/office/powerpoint/2010/main" val="24311730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1+#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1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3830711-083E-4CBE-ABBE-77AF4DC048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500852" cy="6353016"/>
          </a:xfrm>
          <a:prstGeom prst="rect">
            <a:avLst/>
          </a:prstGeom>
        </p:spPr>
      </p:pic>
      <p:sp>
        <p:nvSpPr>
          <p:cNvPr id="3" name="文本框 2">
            <a:extLst>
              <a:ext uri="{FF2B5EF4-FFF2-40B4-BE49-F238E27FC236}">
                <a16:creationId xmlns:a16="http://schemas.microsoft.com/office/drawing/2014/main" id="{95F1ED8F-C066-49E1-AFD7-0A8E0B2AF847}"/>
              </a:ext>
            </a:extLst>
          </p:cNvPr>
          <p:cNvSpPr txBox="1"/>
          <p:nvPr/>
        </p:nvSpPr>
        <p:spPr>
          <a:xfrm>
            <a:off x="4888258" y="1427070"/>
            <a:ext cx="4801314" cy="4925946"/>
          </a:xfrm>
          <a:prstGeom prst="rect">
            <a:avLst/>
          </a:prstGeom>
          <a:noFill/>
        </p:spPr>
        <p:txBody>
          <a:bodyPr vert="eaVert" wrap="square" rtlCol="0">
            <a:spAutoFit/>
          </a:bodyPr>
          <a:lstStyle/>
          <a:p>
            <a:r>
              <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rPr>
              <a:t>千古回首杏雨西湖边</a:t>
            </a:r>
            <a:endParaRPr lang="en-US" altLang="zh-CN" sz="28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endParaRPr>
          </a:p>
          <a:p>
            <a:r>
              <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rPr>
              <a:t>纸伞朦胧间洒下阴影一片</a:t>
            </a:r>
            <a:endParaRPr lang="en-US" altLang="zh-CN" sz="28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endParaRPr>
          </a:p>
          <a:p>
            <a:r>
              <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rPr>
              <a:t>眉眼低垂微敛</a:t>
            </a:r>
            <a:endParaRPr lang="en-US" altLang="zh-CN" sz="28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endParaRPr>
          </a:p>
          <a:p>
            <a:r>
              <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rPr>
              <a:t>风声掠过指尖</a:t>
            </a:r>
            <a:endParaRPr lang="en-US" altLang="zh-CN" sz="28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endParaRPr>
          </a:p>
          <a:p>
            <a:r>
              <a:rPr lang="zh-CN" altLang="en-US" sz="2800" spc="600" dirty="0">
                <a:solidFill>
                  <a:schemeClr val="accent1">
                    <a:lumMod val="50000"/>
                  </a:schemeClr>
                </a:solidFill>
                <a:latin typeface="柳公权柳体" panose="02000000000000000000" pitchFamily="2" charset="-122"/>
                <a:ea typeface="柳公权柳体" panose="02000000000000000000" pitchFamily="2" charset="-122"/>
              </a:rPr>
              <a:t>素衣映湖中月 水光潋滟</a:t>
            </a:r>
            <a:endParaRPr lang="en-US" altLang="zh-CN" sz="28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400" spc="600" dirty="0">
              <a:solidFill>
                <a:schemeClr val="accent1">
                  <a:lumMod val="50000"/>
                </a:schemeClr>
              </a:solidFill>
              <a:latin typeface="柳公权柳体" panose="02000000000000000000" pitchFamily="2" charset="-122"/>
              <a:ea typeface="柳公权柳体" panose="02000000000000000000" pitchFamily="2" charset="-122"/>
            </a:endParaRPr>
          </a:p>
          <a:p>
            <a:endParaRPr lang="zh-CN" altLang="en-US" sz="2400" spc="600" dirty="0">
              <a:solidFill>
                <a:schemeClr val="accent1">
                  <a:lumMod val="50000"/>
                </a:schemeClr>
              </a:solidFill>
              <a:latin typeface="柳公权柳体" panose="02000000000000000000" pitchFamily="2" charset="-122"/>
              <a:ea typeface="柳公权柳体" panose="02000000000000000000" pitchFamily="2" charset="-122"/>
            </a:endParaRPr>
          </a:p>
        </p:txBody>
      </p:sp>
    </p:spTree>
    <p:extLst>
      <p:ext uri="{BB962C8B-B14F-4D97-AF65-F5344CB8AC3E}">
        <p14:creationId xmlns:p14="http://schemas.microsoft.com/office/powerpoint/2010/main" val="41342475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B6FBB63E-F83A-4F51-9442-D5FA81C410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3433" y="0"/>
            <a:ext cx="2428568" cy="6919052"/>
          </a:xfrm>
          <a:prstGeom prst="rect">
            <a:avLst/>
          </a:prstGeom>
        </p:spPr>
      </p:pic>
      <p:pic>
        <p:nvPicPr>
          <p:cNvPr id="3" name="图片 2">
            <a:extLst>
              <a:ext uri="{FF2B5EF4-FFF2-40B4-BE49-F238E27FC236}">
                <a16:creationId xmlns:a16="http://schemas.microsoft.com/office/drawing/2014/main" id="{2938651E-973D-4583-B3B3-3851C59E336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89368" y="1252346"/>
            <a:ext cx="1338539" cy="1254880"/>
          </a:xfrm>
          <a:prstGeom prst="rect">
            <a:avLst/>
          </a:prstGeom>
        </p:spPr>
      </p:pic>
      <p:sp>
        <p:nvSpPr>
          <p:cNvPr id="4" name="文本框 3">
            <a:extLst>
              <a:ext uri="{FF2B5EF4-FFF2-40B4-BE49-F238E27FC236}">
                <a16:creationId xmlns:a16="http://schemas.microsoft.com/office/drawing/2014/main" id="{11EC90FD-B912-4F91-823E-94022B36FD19}"/>
              </a:ext>
            </a:extLst>
          </p:cNvPr>
          <p:cNvSpPr txBox="1"/>
          <p:nvPr/>
        </p:nvSpPr>
        <p:spPr>
          <a:xfrm>
            <a:off x="2979174" y="1504336"/>
            <a:ext cx="678426" cy="769441"/>
          </a:xfrm>
          <a:prstGeom prst="rect">
            <a:avLst/>
          </a:prstGeom>
          <a:noFill/>
        </p:spPr>
        <p:txBody>
          <a:bodyPr wrap="square" rtlCol="0">
            <a:spAutoFit/>
          </a:bodyPr>
          <a:lstStyle/>
          <a:p>
            <a:r>
              <a:rPr lang="zh-CN" altLang="en-US" sz="4400" dirty="0">
                <a:latin typeface="柳公权柳体" panose="02000000000000000000" pitchFamily="2" charset="-122"/>
                <a:ea typeface="柳公权柳体" panose="02000000000000000000" pitchFamily="2" charset="-122"/>
              </a:rPr>
              <a:t>壹</a:t>
            </a:r>
          </a:p>
        </p:txBody>
      </p:sp>
      <p:sp>
        <p:nvSpPr>
          <p:cNvPr id="5" name="文本框 4">
            <a:extLst>
              <a:ext uri="{FF2B5EF4-FFF2-40B4-BE49-F238E27FC236}">
                <a16:creationId xmlns:a16="http://schemas.microsoft.com/office/drawing/2014/main" id="{60DD92F4-0CFC-4B6F-B486-E7D2314C7B1B}"/>
              </a:ext>
            </a:extLst>
          </p:cNvPr>
          <p:cNvSpPr txBox="1"/>
          <p:nvPr/>
        </p:nvSpPr>
        <p:spPr>
          <a:xfrm>
            <a:off x="2834271" y="2760483"/>
            <a:ext cx="968232" cy="2308324"/>
          </a:xfrm>
          <a:prstGeom prst="rect">
            <a:avLst/>
          </a:prstGeom>
          <a:noFill/>
        </p:spPr>
        <p:txBody>
          <a:bodyPr wrap="square" rtlCol="0">
            <a:spAutoFit/>
          </a:bodyPr>
          <a:lstStyle/>
          <a:p>
            <a:pPr algn="ctr"/>
            <a:r>
              <a:rPr lang="zh-CN" altLang="en-US" sz="3600" b="1"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6" name="矩形 5">
            <a:extLst>
              <a:ext uri="{FF2B5EF4-FFF2-40B4-BE49-F238E27FC236}">
                <a16:creationId xmlns:a16="http://schemas.microsoft.com/office/drawing/2014/main" id="{48F114D9-54F8-4456-8E12-AEEFE416B954}"/>
              </a:ext>
            </a:extLst>
          </p:cNvPr>
          <p:cNvSpPr/>
          <p:nvPr/>
        </p:nvSpPr>
        <p:spPr>
          <a:xfrm>
            <a:off x="2342677" y="2805177"/>
            <a:ext cx="491594" cy="3600986"/>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千古回首杏雨西湖边</a:t>
            </a:r>
            <a:endParaRPr lang="en-US" altLang="zh-CN" sz="2000" spc="600" dirty="0">
              <a:latin typeface="柳公权柳体" panose="02000000000000000000" pitchFamily="2" charset="-122"/>
              <a:ea typeface="柳公权柳体" panose="02000000000000000000" pitchFamily="2" charset="-122"/>
            </a:endParaRPr>
          </a:p>
          <a:p>
            <a:endParaRPr lang="zh-CN" altLang="en-US" sz="2000" spc="600" dirty="0">
              <a:latin typeface="柳公权柳体" panose="02000000000000000000" pitchFamily="2" charset="-122"/>
              <a:ea typeface="柳公权柳体" panose="02000000000000000000" pitchFamily="2" charset="-122"/>
            </a:endParaRPr>
          </a:p>
          <a:p>
            <a:endParaRPr lang="en-US" altLang="zh-CN" sz="2800" spc="600" dirty="0">
              <a:latin typeface="柳公权柳体" panose="02000000000000000000" pitchFamily="2" charset="-122"/>
              <a:ea typeface="柳公权柳体" panose="02000000000000000000" pitchFamily="2" charset="-122"/>
            </a:endParaRPr>
          </a:p>
        </p:txBody>
      </p:sp>
      <p:sp>
        <p:nvSpPr>
          <p:cNvPr id="7" name="矩形 6">
            <a:extLst>
              <a:ext uri="{FF2B5EF4-FFF2-40B4-BE49-F238E27FC236}">
                <a16:creationId xmlns:a16="http://schemas.microsoft.com/office/drawing/2014/main" id="{D7D9AEE1-39E2-49F6-891E-6249CD22C82F}"/>
              </a:ext>
            </a:extLst>
          </p:cNvPr>
          <p:cNvSpPr/>
          <p:nvPr/>
        </p:nvSpPr>
        <p:spPr>
          <a:xfrm>
            <a:off x="1642394" y="2760483"/>
            <a:ext cx="495731" cy="3477875"/>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纸伞朦胧间洒下阴影一片</a:t>
            </a:r>
            <a:endParaRPr lang="en-US" altLang="zh-CN" sz="2000" spc="600" dirty="0">
              <a:latin typeface="柳公权柳体" panose="02000000000000000000" pitchFamily="2" charset="-122"/>
              <a:ea typeface="柳公权柳体" panose="02000000000000000000" pitchFamily="2" charset="-122"/>
            </a:endParaRPr>
          </a:p>
        </p:txBody>
      </p:sp>
      <p:pic>
        <p:nvPicPr>
          <p:cNvPr id="8" name="图片 7">
            <a:extLst>
              <a:ext uri="{FF2B5EF4-FFF2-40B4-BE49-F238E27FC236}">
                <a16:creationId xmlns:a16="http://schemas.microsoft.com/office/drawing/2014/main" id="{A3F02308-74E6-4759-9AB4-24EB91E100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1458" y="1252346"/>
            <a:ext cx="1338539" cy="1254880"/>
          </a:xfrm>
          <a:prstGeom prst="rect">
            <a:avLst/>
          </a:prstGeom>
        </p:spPr>
      </p:pic>
      <p:sp>
        <p:nvSpPr>
          <p:cNvPr id="9" name="文本框 8">
            <a:extLst>
              <a:ext uri="{FF2B5EF4-FFF2-40B4-BE49-F238E27FC236}">
                <a16:creationId xmlns:a16="http://schemas.microsoft.com/office/drawing/2014/main" id="{5D8D9711-CFA2-4164-8180-D40A7DE2D103}"/>
              </a:ext>
            </a:extLst>
          </p:cNvPr>
          <p:cNvSpPr txBox="1"/>
          <p:nvPr/>
        </p:nvSpPr>
        <p:spPr>
          <a:xfrm>
            <a:off x="6841264" y="1504336"/>
            <a:ext cx="678426" cy="769441"/>
          </a:xfrm>
          <a:prstGeom prst="rect">
            <a:avLst/>
          </a:prstGeom>
          <a:noFill/>
        </p:spPr>
        <p:txBody>
          <a:bodyPr wrap="square" rtlCol="0">
            <a:spAutoFit/>
          </a:bodyPr>
          <a:lstStyle/>
          <a:p>
            <a:r>
              <a:rPr lang="zh-CN" altLang="en-US" sz="4400" dirty="0">
                <a:latin typeface="柳公权柳体" panose="02000000000000000000" pitchFamily="2" charset="-122"/>
                <a:ea typeface="柳公权柳体" panose="02000000000000000000" pitchFamily="2" charset="-122"/>
              </a:rPr>
              <a:t>贰</a:t>
            </a:r>
          </a:p>
        </p:txBody>
      </p:sp>
      <p:sp>
        <p:nvSpPr>
          <p:cNvPr id="10" name="文本框 9">
            <a:extLst>
              <a:ext uri="{FF2B5EF4-FFF2-40B4-BE49-F238E27FC236}">
                <a16:creationId xmlns:a16="http://schemas.microsoft.com/office/drawing/2014/main" id="{7428A746-DC56-422A-BD4B-451DCA51F795}"/>
              </a:ext>
            </a:extLst>
          </p:cNvPr>
          <p:cNvSpPr txBox="1"/>
          <p:nvPr/>
        </p:nvSpPr>
        <p:spPr>
          <a:xfrm>
            <a:off x="6696361" y="2760483"/>
            <a:ext cx="968232" cy="2308324"/>
          </a:xfrm>
          <a:prstGeom prst="rect">
            <a:avLst/>
          </a:prstGeom>
          <a:noFill/>
        </p:spPr>
        <p:txBody>
          <a:bodyPr wrap="square" rtlCol="0">
            <a:spAutoFit/>
          </a:bodyPr>
          <a:lstStyle/>
          <a:p>
            <a:pPr algn="ctr"/>
            <a:r>
              <a:rPr lang="zh-CN" altLang="en-US" sz="3600" b="1"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11" name="矩形 10">
            <a:extLst>
              <a:ext uri="{FF2B5EF4-FFF2-40B4-BE49-F238E27FC236}">
                <a16:creationId xmlns:a16="http://schemas.microsoft.com/office/drawing/2014/main" id="{87E8F193-A71B-4AD0-A3B8-CC0BC2752A16}"/>
              </a:ext>
            </a:extLst>
          </p:cNvPr>
          <p:cNvSpPr/>
          <p:nvPr/>
        </p:nvSpPr>
        <p:spPr>
          <a:xfrm>
            <a:off x="6204767" y="2805177"/>
            <a:ext cx="491594" cy="3600986"/>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千古回首杏雨西湖边</a:t>
            </a:r>
            <a:endParaRPr lang="en-US" altLang="zh-CN" sz="2000" spc="600" dirty="0">
              <a:latin typeface="柳公权柳体" panose="02000000000000000000" pitchFamily="2" charset="-122"/>
              <a:ea typeface="柳公权柳体" panose="02000000000000000000" pitchFamily="2" charset="-122"/>
            </a:endParaRPr>
          </a:p>
          <a:p>
            <a:endParaRPr lang="zh-CN" altLang="en-US" sz="2000" spc="600" dirty="0">
              <a:latin typeface="柳公权柳体" panose="02000000000000000000" pitchFamily="2" charset="-122"/>
              <a:ea typeface="柳公权柳体" panose="02000000000000000000" pitchFamily="2" charset="-122"/>
            </a:endParaRPr>
          </a:p>
          <a:p>
            <a:endParaRPr lang="en-US" altLang="zh-CN" sz="2800" spc="600" dirty="0">
              <a:latin typeface="柳公权柳体" panose="02000000000000000000" pitchFamily="2" charset="-122"/>
              <a:ea typeface="柳公权柳体" panose="02000000000000000000" pitchFamily="2" charset="-122"/>
            </a:endParaRPr>
          </a:p>
        </p:txBody>
      </p:sp>
      <p:sp>
        <p:nvSpPr>
          <p:cNvPr id="12" name="矩形 11">
            <a:extLst>
              <a:ext uri="{FF2B5EF4-FFF2-40B4-BE49-F238E27FC236}">
                <a16:creationId xmlns:a16="http://schemas.microsoft.com/office/drawing/2014/main" id="{6CC53445-7856-4944-87C4-92A703A4B14D}"/>
              </a:ext>
            </a:extLst>
          </p:cNvPr>
          <p:cNvSpPr/>
          <p:nvPr/>
        </p:nvSpPr>
        <p:spPr>
          <a:xfrm>
            <a:off x="5504484" y="2760483"/>
            <a:ext cx="495731" cy="3477875"/>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纸伞朦胧间洒下阴影一片</a:t>
            </a:r>
            <a:endParaRPr lang="en-US" altLang="zh-CN" sz="2000" spc="600" dirty="0">
              <a:latin typeface="柳公权柳体" panose="02000000000000000000" pitchFamily="2" charset="-122"/>
              <a:ea typeface="柳公权柳体" panose="02000000000000000000" pitchFamily="2" charset="-122"/>
            </a:endParaRPr>
          </a:p>
        </p:txBody>
      </p:sp>
    </p:spTree>
    <p:extLst>
      <p:ext uri="{BB962C8B-B14F-4D97-AF65-F5344CB8AC3E}">
        <p14:creationId xmlns:p14="http://schemas.microsoft.com/office/powerpoint/2010/main" val="20186991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
                                          </p:val>
                                        </p:tav>
                                        <p:tav tm="100000">
                                          <p:val>
                                            <p:strVal val="#ppt_x"/>
                                          </p:val>
                                        </p:tav>
                                      </p:tavLst>
                                    </p:anim>
                                    <p:anim calcmode="lin" valueType="num">
                                      <p:cBhvr>
                                        <p:cTn id="41" dur="1000" fill="hold"/>
                                        <p:tgtEl>
                                          <p:spTgt spid="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down)">
                                      <p:cBhvr>
                                        <p:cTn id="56" dur="5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down)">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FD33D722-3FC2-4EC4-BA96-133A33C36EDA}"/>
              </a:ext>
            </a:extLst>
          </p:cNvPr>
          <p:cNvSpPr/>
          <p:nvPr/>
        </p:nvSpPr>
        <p:spPr>
          <a:xfrm>
            <a:off x="0" y="3676074"/>
            <a:ext cx="12192000" cy="3181926"/>
          </a:xfrm>
          <a:prstGeom prst="rect">
            <a:avLst/>
          </a:prstGeom>
          <a:solidFill>
            <a:srgbClr val="E257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F1278A46-468E-4CBA-8694-BD0AAF321729}"/>
              </a:ext>
            </a:extLst>
          </p:cNvPr>
          <p:cNvSpPr txBox="1"/>
          <p:nvPr/>
        </p:nvSpPr>
        <p:spPr>
          <a:xfrm>
            <a:off x="1021671" y="259754"/>
            <a:ext cx="925116" cy="3046988"/>
          </a:xfrm>
          <a:prstGeom prst="rect">
            <a:avLst/>
          </a:prstGeom>
          <a:noFill/>
        </p:spPr>
        <p:txBody>
          <a:bodyPr wrap="square" rtlCol="0">
            <a:spAutoFit/>
          </a:bodyPr>
          <a:lstStyle/>
          <a:p>
            <a:r>
              <a:rPr lang="zh-CN" altLang="en-US" sz="4800"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4" name="文本框 3">
            <a:extLst>
              <a:ext uri="{FF2B5EF4-FFF2-40B4-BE49-F238E27FC236}">
                <a16:creationId xmlns:a16="http://schemas.microsoft.com/office/drawing/2014/main" id="{36375223-D9A8-4762-B796-2DD65F88186C}"/>
              </a:ext>
            </a:extLst>
          </p:cNvPr>
          <p:cNvSpPr txBox="1"/>
          <p:nvPr/>
        </p:nvSpPr>
        <p:spPr>
          <a:xfrm>
            <a:off x="2325814" y="4467078"/>
            <a:ext cx="7935940" cy="2585323"/>
          </a:xfrm>
          <a:prstGeom prst="rect">
            <a:avLst/>
          </a:prstGeom>
          <a:noFill/>
        </p:spPr>
        <p:txBody>
          <a:bodyPr wrap="square" rtlCol="0">
            <a:spAutoFit/>
          </a:bodyPr>
          <a:lstStyle/>
          <a:p>
            <a:pPr algn="ctr">
              <a:lnSpc>
                <a:spcPct val="150000"/>
              </a:lnSpc>
            </a:pPr>
            <a:r>
              <a:rPr lang="zh-CN" altLang="en-US" sz="2800" dirty="0">
                <a:solidFill>
                  <a:schemeClr val="bg1"/>
                </a:solidFill>
                <a:latin typeface="柳公权柳体" panose="02000000000000000000" pitchFamily="2" charset="-122"/>
                <a:ea typeface="柳公权柳体" panose="02000000000000000000" pitchFamily="2" charset="-122"/>
              </a:rPr>
              <a:t>单击此处添加标题单击此处添加标题单击此处添加单击此处此处添加标题标题</a:t>
            </a:r>
          </a:p>
          <a:p>
            <a:pPr algn="ctr">
              <a:lnSpc>
                <a:spcPct val="150000"/>
              </a:lnSpc>
            </a:pPr>
            <a:endParaRPr lang="zh-CN" altLang="en-US" sz="2800" dirty="0">
              <a:latin typeface="柳公权柳体" panose="02000000000000000000" pitchFamily="2" charset="-122"/>
              <a:ea typeface="柳公权柳体" panose="02000000000000000000" pitchFamily="2" charset="-122"/>
            </a:endParaRPr>
          </a:p>
          <a:p>
            <a:endParaRPr lang="zh-CN" altLang="en-US" sz="3600" dirty="0">
              <a:latin typeface="柳公权柳体" panose="02000000000000000000" pitchFamily="2" charset="-122"/>
              <a:ea typeface="柳公权柳体" panose="02000000000000000000" pitchFamily="2" charset="-122"/>
            </a:endParaRPr>
          </a:p>
        </p:txBody>
      </p:sp>
      <p:pic>
        <p:nvPicPr>
          <p:cNvPr id="2" name="图片 1">
            <a:extLst>
              <a:ext uri="{FF2B5EF4-FFF2-40B4-BE49-F238E27FC236}">
                <a16:creationId xmlns:a16="http://schemas.microsoft.com/office/drawing/2014/main" id="{B62383EE-127E-41E1-9DA6-5A4767652F25}"/>
              </a:ext>
            </a:extLst>
          </p:cNvPr>
          <p:cNvPicPr>
            <a:picLocks noChangeAspect="1"/>
          </p:cNvPicPr>
          <p:nvPr/>
        </p:nvPicPr>
        <p:blipFill rotWithShape="1">
          <a:blip r:embed="rId3">
            <a:extLst>
              <a:ext uri="{28A0092B-C50C-407E-A947-70E740481C1C}">
                <a14:useLocalDpi xmlns:a14="http://schemas.microsoft.com/office/drawing/2010/main" val="0"/>
              </a:ext>
            </a:extLst>
          </a:blip>
          <a:srcRect r="-3252" b="39639"/>
          <a:stretch/>
        </p:blipFill>
        <p:spPr>
          <a:xfrm>
            <a:off x="3487080" y="1098260"/>
            <a:ext cx="6379106" cy="4661480"/>
          </a:xfrm>
          <a:prstGeom prst="rect">
            <a:avLst/>
          </a:prstGeom>
        </p:spPr>
      </p:pic>
    </p:spTree>
    <p:extLst>
      <p:ext uri="{BB962C8B-B14F-4D97-AF65-F5344CB8AC3E}">
        <p14:creationId xmlns:p14="http://schemas.microsoft.com/office/powerpoint/2010/main" val="2682824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FDE567B-7DE5-4FF9-A9FC-34FB5F0CA2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2955" y="1458823"/>
            <a:ext cx="4203045" cy="3940354"/>
          </a:xfrm>
          <a:prstGeom prst="rect">
            <a:avLst/>
          </a:prstGeom>
        </p:spPr>
      </p:pic>
      <p:sp>
        <p:nvSpPr>
          <p:cNvPr id="4" name="文本框 3">
            <a:extLst>
              <a:ext uri="{FF2B5EF4-FFF2-40B4-BE49-F238E27FC236}">
                <a16:creationId xmlns:a16="http://schemas.microsoft.com/office/drawing/2014/main" id="{5F52F97A-7722-4390-B826-B2E2AC29F7A7}"/>
              </a:ext>
            </a:extLst>
          </p:cNvPr>
          <p:cNvSpPr txBox="1"/>
          <p:nvPr/>
        </p:nvSpPr>
        <p:spPr>
          <a:xfrm>
            <a:off x="3023420" y="2497976"/>
            <a:ext cx="2330245" cy="1862048"/>
          </a:xfrm>
          <a:prstGeom prst="rect">
            <a:avLst/>
          </a:prstGeom>
          <a:noFill/>
        </p:spPr>
        <p:txBody>
          <a:bodyPr wrap="square" rtlCol="0">
            <a:spAutoFit/>
          </a:bodyPr>
          <a:lstStyle/>
          <a:p>
            <a:r>
              <a:rPr lang="zh-CN" altLang="en-US" sz="11500" dirty="0">
                <a:latin typeface="柳公权柳体" panose="02000000000000000000" pitchFamily="2" charset="-122"/>
                <a:ea typeface="柳公权柳体" panose="02000000000000000000" pitchFamily="2" charset="-122"/>
              </a:rPr>
              <a:t>贰</a:t>
            </a:r>
          </a:p>
        </p:txBody>
      </p:sp>
      <p:pic>
        <p:nvPicPr>
          <p:cNvPr id="5" name="图片 4">
            <a:extLst>
              <a:ext uri="{FF2B5EF4-FFF2-40B4-BE49-F238E27FC236}">
                <a16:creationId xmlns:a16="http://schemas.microsoft.com/office/drawing/2014/main" id="{07B7D389-DE70-4746-A913-32C961B596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32741" y="1128046"/>
            <a:ext cx="2820924" cy="2203847"/>
          </a:xfrm>
          <a:prstGeom prst="rect">
            <a:avLst/>
          </a:prstGeom>
        </p:spPr>
      </p:pic>
      <p:sp>
        <p:nvSpPr>
          <p:cNvPr id="6" name="矩形 5">
            <a:extLst>
              <a:ext uri="{FF2B5EF4-FFF2-40B4-BE49-F238E27FC236}">
                <a16:creationId xmlns:a16="http://schemas.microsoft.com/office/drawing/2014/main" id="{F4589062-5FA1-4BF0-A3D9-AD1E67719608}"/>
              </a:ext>
            </a:extLst>
          </p:cNvPr>
          <p:cNvSpPr/>
          <p:nvPr/>
        </p:nvSpPr>
        <p:spPr>
          <a:xfrm>
            <a:off x="7926748" y="1798191"/>
            <a:ext cx="491594" cy="3600986"/>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千古回首杏雨西湖边</a:t>
            </a:r>
            <a:endParaRPr lang="en-US" altLang="zh-CN" sz="2000" spc="600" dirty="0">
              <a:latin typeface="柳公权柳体" panose="02000000000000000000" pitchFamily="2" charset="-122"/>
              <a:ea typeface="柳公权柳体" panose="02000000000000000000" pitchFamily="2" charset="-122"/>
            </a:endParaRPr>
          </a:p>
          <a:p>
            <a:endParaRPr lang="zh-CN" altLang="en-US" sz="2000" spc="600" dirty="0">
              <a:latin typeface="柳公权柳体" panose="02000000000000000000" pitchFamily="2" charset="-122"/>
              <a:ea typeface="柳公权柳体" panose="02000000000000000000" pitchFamily="2" charset="-122"/>
            </a:endParaRPr>
          </a:p>
          <a:p>
            <a:endParaRPr lang="en-US" altLang="zh-CN" sz="2800" spc="600" dirty="0">
              <a:latin typeface="柳公权柳体" panose="02000000000000000000" pitchFamily="2" charset="-122"/>
              <a:ea typeface="柳公权柳体" panose="02000000000000000000" pitchFamily="2" charset="-122"/>
            </a:endParaRPr>
          </a:p>
        </p:txBody>
      </p:sp>
      <p:sp>
        <p:nvSpPr>
          <p:cNvPr id="7" name="矩形 6">
            <a:extLst>
              <a:ext uri="{FF2B5EF4-FFF2-40B4-BE49-F238E27FC236}">
                <a16:creationId xmlns:a16="http://schemas.microsoft.com/office/drawing/2014/main" id="{17738013-16F9-408B-A171-462D46EE2D2A}"/>
              </a:ext>
            </a:extLst>
          </p:cNvPr>
          <p:cNvSpPr/>
          <p:nvPr/>
        </p:nvSpPr>
        <p:spPr>
          <a:xfrm>
            <a:off x="7226465" y="1753497"/>
            <a:ext cx="495731" cy="3477875"/>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纸伞朦胧间洒下阴影一片</a:t>
            </a:r>
            <a:endParaRPr lang="en-US" altLang="zh-CN" sz="2000" spc="600" dirty="0">
              <a:latin typeface="柳公权柳体" panose="02000000000000000000" pitchFamily="2" charset="-122"/>
              <a:ea typeface="柳公权柳体" panose="02000000000000000000" pitchFamily="2" charset="-122"/>
            </a:endParaRPr>
          </a:p>
        </p:txBody>
      </p:sp>
      <p:pic>
        <p:nvPicPr>
          <p:cNvPr id="8" name="图片 7">
            <a:extLst>
              <a:ext uri="{FF2B5EF4-FFF2-40B4-BE49-F238E27FC236}">
                <a16:creationId xmlns:a16="http://schemas.microsoft.com/office/drawing/2014/main" id="{108235C0-404F-4BD5-A58A-DF650BE9586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82701" y="3766489"/>
            <a:ext cx="1632688" cy="1632688"/>
          </a:xfrm>
          <a:prstGeom prst="rect">
            <a:avLst/>
          </a:prstGeom>
        </p:spPr>
      </p:pic>
      <p:sp>
        <p:nvSpPr>
          <p:cNvPr id="9" name="文本框 8">
            <a:extLst>
              <a:ext uri="{FF2B5EF4-FFF2-40B4-BE49-F238E27FC236}">
                <a16:creationId xmlns:a16="http://schemas.microsoft.com/office/drawing/2014/main" id="{A69D14C8-C4B5-4E33-A429-E0400F385A6E}"/>
              </a:ext>
            </a:extLst>
          </p:cNvPr>
          <p:cNvSpPr txBox="1"/>
          <p:nvPr/>
        </p:nvSpPr>
        <p:spPr>
          <a:xfrm>
            <a:off x="10088049" y="4108613"/>
            <a:ext cx="491594" cy="830997"/>
          </a:xfrm>
          <a:prstGeom prst="rect">
            <a:avLst/>
          </a:prstGeom>
          <a:noFill/>
        </p:spPr>
        <p:txBody>
          <a:bodyPr wrap="square" rtlCol="0">
            <a:spAutoFit/>
          </a:bodyPr>
          <a:lstStyle/>
          <a:p>
            <a:pPr algn="l"/>
            <a:r>
              <a:rPr lang="zh-CN" altLang="en-US" sz="2400" dirty="0">
                <a:solidFill>
                  <a:schemeClr val="bg1"/>
                </a:solidFill>
                <a:latin typeface="柳公权柳体" panose="02000000000000000000" pitchFamily="2" charset="-122"/>
                <a:ea typeface="柳公权柳体" panose="02000000000000000000" pitchFamily="2" charset="-122"/>
              </a:rPr>
              <a:t>肆月</a:t>
            </a:r>
          </a:p>
        </p:txBody>
      </p:sp>
      <p:sp>
        <p:nvSpPr>
          <p:cNvPr id="10" name="矩形 9">
            <a:extLst>
              <a:ext uri="{FF2B5EF4-FFF2-40B4-BE49-F238E27FC236}">
                <a16:creationId xmlns:a16="http://schemas.microsoft.com/office/drawing/2014/main" id="{6747284F-B496-47F8-B1AF-3E9590979965}"/>
              </a:ext>
            </a:extLst>
          </p:cNvPr>
          <p:cNvSpPr/>
          <p:nvPr/>
        </p:nvSpPr>
        <p:spPr>
          <a:xfrm>
            <a:off x="9236904" y="1798191"/>
            <a:ext cx="491594" cy="3600986"/>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千古回首杏雨西湖边</a:t>
            </a:r>
            <a:endParaRPr lang="en-US" altLang="zh-CN" sz="2000" spc="600" dirty="0">
              <a:latin typeface="柳公权柳体" panose="02000000000000000000" pitchFamily="2" charset="-122"/>
              <a:ea typeface="柳公权柳体" panose="02000000000000000000" pitchFamily="2" charset="-122"/>
            </a:endParaRPr>
          </a:p>
          <a:p>
            <a:endParaRPr lang="zh-CN" altLang="en-US" sz="2000" spc="600" dirty="0">
              <a:latin typeface="柳公权柳体" panose="02000000000000000000" pitchFamily="2" charset="-122"/>
              <a:ea typeface="柳公权柳体" panose="02000000000000000000" pitchFamily="2" charset="-122"/>
            </a:endParaRPr>
          </a:p>
          <a:p>
            <a:endParaRPr lang="en-US" altLang="zh-CN" sz="2800" spc="600" dirty="0">
              <a:latin typeface="柳公权柳体" panose="02000000000000000000" pitchFamily="2" charset="-122"/>
              <a:ea typeface="柳公权柳体" panose="02000000000000000000" pitchFamily="2" charset="-122"/>
            </a:endParaRPr>
          </a:p>
        </p:txBody>
      </p:sp>
      <p:sp>
        <p:nvSpPr>
          <p:cNvPr id="11" name="矩形 10">
            <a:extLst>
              <a:ext uri="{FF2B5EF4-FFF2-40B4-BE49-F238E27FC236}">
                <a16:creationId xmlns:a16="http://schemas.microsoft.com/office/drawing/2014/main" id="{7640D0A8-F751-459F-A184-AD14EFB99AF4}"/>
              </a:ext>
            </a:extLst>
          </p:cNvPr>
          <p:cNvSpPr/>
          <p:nvPr/>
        </p:nvSpPr>
        <p:spPr>
          <a:xfrm>
            <a:off x="8536621" y="1753497"/>
            <a:ext cx="495731" cy="3477875"/>
          </a:xfrm>
          <a:prstGeom prst="rect">
            <a:avLst/>
          </a:prstGeom>
        </p:spPr>
        <p:txBody>
          <a:bodyPr wrap="square">
            <a:spAutoFit/>
          </a:bodyPr>
          <a:lstStyle/>
          <a:p>
            <a:r>
              <a:rPr lang="zh-CN" altLang="en-US" sz="2000" spc="600" dirty="0">
                <a:latin typeface="柳公权柳体" panose="02000000000000000000" pitchFamily="2" charset="-122"/>
                <a:ea typeface="柳公权柳体" panose="02000000000000000000" pitchFamily="2" charset="-122"/>
              </a:rPr>
              <a:t>纸伞朦胧间洒下阴影一片</a:t>
            </a:r>
            <a:endParaRPr lang="en-US" altLang="zh-CN" sz="2000" spc="600" dirty="0">
              <a:latin typeface="柳公权柳体" panose="02000000000000000000" pitchFamily="2" charset="-122"/>
              <a:ea typeface="柳公权柳体" panose="02000000000000000000" pitchFamily="2" charset="-122"/>
            </a:endParaRPr>
          </a:p>
        </p:txBody>
      </p:sp>
    </p:spTree>
    <p:extLst>
      <p:ext uri="{BB962C8B-B14F-4D97-AF65-F5344CB8AC3E}">
        <p14:creationId xmlns:p14="http://schemas.microsoft.com/office/powerpoint/2010/main" val="341049773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29557E2A-B0B6-4E18-ACD4-77617D08CB6E}"/>
              </a:ext>
            </a:extLst>
          </p:cNvPr>
          <p:cNvSpPr/>
          <p:nvPr/>
        </p:nvSpPr>
        <p:spPr>
          <a:xfrm>
            <a:off x="1170039" y="1364226"/>
            <a:ext cx="4188542" cy="418854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AF3DDE13-034F-4E73-9B8B-95514A7A89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0039" y="1738720"/>
            <a:ext cx="4314723" cy="3814048"/>
          </a:xfrm>
          <a:prstGeom prst="rect">
            <a:avLst/>
          </a:prstGeom>
        </p:spPr>
      </p:pic>
      <p:pic>
        <p:nvPicPr>
          <p:cNvPr id="8" name="图片 7">
            <a:extLst>
              <a:ext uri="{FF2B5EF4-FFF2-40B4-BE49-F238E27FC236}">
                <a16:creationId xmlns:a16="http://schemas.microsoft.com/office/drawing/2014/main" id="{BA0BE40D-656D-42F2-93C0-D20C7A16895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6671" y="960343"/>
            <a:ext cx="1338539" cy="1254880"/>
          </a:xfrm>
          <a:prstGeom prst="rect">
            <a:avLst/>
          </a:prstGeom>
        </p:spPr>
      </p:pic>
      <p:sp>
        <p:nvSpPr>
          <p:cNvPr id="9" name="文本框 8">
            <a:extLst>
              <a:ext uri="{FF2B5EF4-FFF2-40B4-BE49-F238E27FC236}">
                <a16:creationId xmlns:a16="http://schemas.microsoft.com/office/drawing/2014/main" id="{F51EEE25-9EFA-48C0-ADF2-DFA5E43EADA5}"/>
              </a:ext>
            </a:extLst>
          </p:cNvPr>
          <p:cNvSpPr txBox="1"/>
          <p:nvPr/>
        </p:nvSpPr>
        <p:spPr>
          <a:xfrm>
            <a:off x="6346477" y="1212333"/>
            <a:ext cx="678426" cy="769441"/>
          </a:xfrm>
          <a:prstGeom prst="rect">
            <a:avLst/>
          </a:prstGeom>
          <a:noFill/>
        </p:spPr>
        <p:txBody>
          <a:bodyPr wrap="square" rtlCol="0">
            <a:spAutoFit/>
          </a:bodyPr>
          <a:lstStyle/>
          <a:p>
            <a:r>
              <a:rPr lang="zh-CN" altLang="en-US" sz="4400" dirty="0">
                <a:latin typeface="柳公权柳体" panose="02000000000000000000" pitchFamily="2" charset="-122"/>
                <a:ea typeface="柳公权柳体" panose="02000000000000000000" pitchFamily="2" charset="-122"/>
              </a:rPr>
              <a:t>壹</a:t>
            </a:r>
          </a:p>
        </p:txBody>
      </p:sp>
      <p:sp>
        <p:nvSpPr>
          <p:cNvPr id="10" name="文本框 9">
            <a:extLst>
              <a:ext uri="{FF2B5EF4-FFF2-40B4-BE49-F238E27FC236}">
                <a16:creationId xmlns:a16="http://schemas.microsoft.com/office/drawing/2014/main" id="{CE832EAC-0BFE-4790-A484-5F973394D899}"/>
              </a:ext>
            </a:extLst>
          </p:cNvPr>
          <p:cNvSpPr txBox="1"/>
          <p:nvPr/>
        </p:nvSpPr>
        <p:spPr>
          <a:xfrm>
            <a:off x="6719588" y="990260"/>
            <a:ext cx="3630684" cy="646331"/>
          </a:xfrm>
          <a:prstGeom prst="rect">
            <a:avLst/>
          </a:prstGeom>
          <a:noFill/>
        </p:spPr>
        <p:txBody>
          <a:bodyPr wrap="square" rtlCol="0">
            <a:spAutoFit/>
          </a:bodyPr>
          <a:lstStyle/>
          <a:p>
            <a:pPr algn="ctr"/>
            <a:r>
              <a:rPr lang="zh-CN" altLang="en-US" sz="3600"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11" name="文本框 10">
            <a:extLst>
              <a:ext uri="{FF2B5EF4-FFF2-40B4-BE49-F238E27FC236}">
                <a16:creationId xmlns:a16="http://schemas.microsoft.com/office/drawing/2014/main" id="{3742918F-933D-4A92-9BFF-CCED7FB77457}"/>
              </a:ext>
            </a:extLst>
          </p:cNvPr>
          <p:cNvSpPr txBox="1"/>
          <p:nvPr/>
        </p:nvSpPr>
        <p:spPr>
          <a:xfrm>
            <a:off x="7483923" y="1692003"/>
            <a:ext cx="3630684" cy="523220"/>
          </a:xfrm>
          <a:prstGeom prst="rect">
            <a:avLst/>
          </a:prstGeom>
          <a:noFill/>
        </p:spPr>
        <p:txBody>
          <a:bodyPr wrap="square" rtlCol="0">
            <a:spAutoFit/>
          </a:bodyPr>
          <a:lstStyle/>
          <a:p>
            <a:r>
              <a:rPr lang="zh-CN" altLang="en-US" sz="2800" dirty="0">
                <a:solidFill>
                  <a:schemeClr val="bg1">
                    <a:lumMod val="50000"/>
                  </a:schemeClr>
                </a:solidFill>
                <a:latin typeface="柳公权柳体" panose="02000000000000000000" pitchFamily="2" charset="-122"/>
                <a:ea typeface="柳公权柳体" panose="02000000000000000000" pitchFamily="2" charset="-122"/>
              </a:rPr>
              <a:t>单击此处添加标题</a:t>
            </a:r>
          </a:p>
        </p:txBody>
      </p:sp>
      <p:pic>
        <p:nvPicPr>
          <p:cNvPr id="12" name="图片 11">
            <a:extLst>
              <a:ext uri="{FF2B5EF4-FFF2-40B4-BE49-F238E27FC236}">
                <a16:creationId xmlns:a16="http://schemas.microsoft.com/office/drawing/2014/main" id="{A1554896-1545-443A-ABE9-702AAFFE746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6671" y="2841742"/>
            <a:ext cx="1338539" cy="1254880"/>
          </a:xfrm>
          <a:prstGeom prst="rect">
            <a:avLst/>
          </a:prstGeom>
        </p:spPr>
      </p:pic>
      <p:sp>
        <p:nvSpPr>
          <p:cNvPr id="13" name="文本框 12">
            <a:extLst>
              <a:ext uri="{FF2B5EF4-FFF2-40B4-BE49-F238E27FC236}">
                <a16:creationId xmlns:a16="http://schemas.microsoft.com/office/drawing/2014/main" id="{0C49AE6B-A154-4DB4-8D99-059FCBCF6B0B}"/>
              </a:ext>
            </a:extLst>
          </p:cNvPr>
          <p:cNvSpPr txBox="1"/>
          <p:nvPr/>
        </p:nvSpPr>
        <p:spPr>
          <a:xfrm>
            <a:off x="6346477" y="3093732"/>
            <a:ext cx="678426" cy="769441"/>
          </a:xfrm>
          <a:prstGeom prst="rect">
            <a:avLst/>
          </a:prstGeom>
          <a:noFill/>
        </p:spPr>
        <p:txBody>
          <a:bodyPr wrap="square" rtlCol="0">
            <a:spAutoFit/>
          </a:bodyPr>
          <a:lstStyle/>
          <a:p>
            <a:r>
              <a:rPr lang="zh-CN" altLang="en-US" sz="4400" dirty="0">
                <a:latin typeface="柳公权柳体" panose="02000000000000000000" pitchFamily="2" charset="-122"/>
                <a:ea typeface="柳公权柳体" panose="02000000000000000000" pitchFamily="2" charset="-122"/>
              </a:rPr>
              <a:t>贰</a:t>
            </a:r>
          </a:p>
        </p:txBody>
      </p:sp>
      <p:sp>
        <p:nvSpPr>
          <p:cNvPr id="14" name="文本框 13">
            <a:extLst>
              <a:ext uri="{FF2B5EF4-FFF2-40B4-BE49-F238E27FC236}">
                <a16:creationId xmlns:a16="http://schemas.microsoft.com/office/drawing/2014/main" id="{26A79ABA-08D6-4433-879B-B4002784EDD5}"/>
              </a:ext>
            </a:extLst>
          </p:cNvPr>
          <p:cNvSpPr txBox="1"/>
          <p:nvPr/>
        </p:nvSpPr>
        <p:spPr>
          <a:xfrm>
            <a:off x="6719588" y="2871659"/>
            <a:ext cx="3630684" cy="646331"/>
          </a:xfrm>
          <a:prstGeom prst="rect">
            <a:avLst/>
          </a:prstGeom>
          <a:noFill/>
        </p:spPr>
        <p:txBody>
          <a:bodyPr wrap="square" rtlCol="0">
            <a:spAutoFit/>
          </a:bodyPr>
          <a:lstStyle/>
          <a:p>
            <a:pPr algn="ctr"/>
            <a:r>
              <a:rPr lang="zh-CN" altLang="en-US" sz="3600"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15" name="文本框 14">
            <a:extLst>
              <a:ext uri="{FF2B5EF4-FFF2-40B4-BE49-F238E27FC236}">
                <a16:creationId xmlns:a16="http://schemas.microsoft.com/office/drawing/2014/main" id="{C641680C-D0D3-4E8F-8E3F-426F22AB2FEB}"/>
              </a:ext>
            </a:extLst>
          </p:cNvPr>
          <p:cNvSpPr txBox="1"/>
          <p:nvPr/>
        </p:nvSpPr>
        <p:spPr>
          <a:xfrm>
            <a:off x="7483923" y="3573402"/>
            <a:ext cx="3630684" cy="523220"/>
          </a:xfrm>
          <a:prstGeom prst="rect">
            <a:avLst/>
          </a:prstGeom>
          <a:noFill/>
        </p:spPr>
        <p:txBody>
          <a:bodyPr wrap="square" rtlCol="0">
            <a:spAutoFit/>
          </a:bodyPr>
          <a:lstStyle/>
          <a:p>
            <a:r>
              <a:rPr lang="zh-CN" altLang="en-US" sz="2800" dirty="0">
                <a:solidFill>
                  <a:schemeClr val="bg1">
                    <a:lumMod val="50000"/>
                  </a:schemeClr>
                </a:solidFill>
                <a:latin typeface="柳公权柳体" panose="02000000000000000000" pitchFamily="2" charset="-122"/>
                <a:ea typeface="柳公权柳体" panose="02000000000000000000" pitchFamily="2" charset="-122"/>
              </a:rPr>
              <a:t>单击此处添加标题</a:t>
            </a:r>
          </a:p>
        </p:txBody>
      </p:sp>
      <p:pic>
        <p:nvPicPr>
          <p:cNvPr id="16" name="图片 15">
            <a:extLst>
              <a:ext uri="{FF2B5EF4-FFF2-40B4-BE49-F238E27FC236}">
                <a16:creationId xmlns:a16="http://schemas.microsoft.com/office/drawing/2014/main" id="{DC08FD72-560E-4156-A357-574A14B0E1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6671" y="4821108"/>
            <a:ext cx="1338539" cy="1254880"/>
          </a:xfrm>
          <a:prstGeom prst="rect">
            <a:avLst/>
          </a:prstGeom>
        </p:spPr>
      </p:pic>
      <p:sp>
        <p:nvSpPr>
          <p:cNvPr id="17" name="文本框 16">
            <a:extLst>
              <a:ext uri="{FF2B5EF4-FFF2-40B4-BE49-F238E27FC236}">
                <a16:creationId xmlns:a16="http://schemas.microsoft.com/office/drawing/2014/main" id="{B83FC915-1AC1-4854-9BFF-5807A004E2AD}"/>
              </a:ext>
            </a:extLst>
          </p:cNvPr>
          <p:cNvSpPr txBox="1"/>
          <p:nvPr/>
        </p:nvSpPr>
        <p:spPr>
          <a:xfrm>
            <a:off x="6346477" y="5073098"/>
            <a:ext cx="678426" cy="769441"/>
          </a:xfrm>
          <a:prstGeom prst="rect">
            <a:avLst/>
          </a:prstGeom>
          <a:noFill/>
        </p:spPr>
        <p:txBody>
          <a:bodyPr wrap="square" rtlCol="0">
            <a:spAutoFit/>
          </a:bodyPr>
          <a:lstStyle/>
          <a:p>
            <a:r>
              <a:rPr lang="zh-CN" altLang="en-US" sz="4400" dirty="0">
                <a:latin typeface="柳公权柳体" panose="02000000000000000000" pitchFamily="2" charset="-122"/>
                <a:ea typeface="柳公权柳体" panose="02000000000000000000" pitchFamily="2" charset="-122"/>
              </a:rPr>
              <a:t>叁</a:t>
            </a:r>
          </a:p>
        </p:txBody>
      </p:sp>
      <p:sp>
        <p:nvSpPr>
          <p:cNvPr id="18" name="文本框 17">
            <a:extLst>
              <a:ext uri="{FF2B5EF4-FFF2-40B4-BE49-F238E27FC236}">
                <a16:creationId xmlns:a16="http://schemas.microsoft.com/office/drawing/2014/main" id="{955E55BE-9277-4A9D-A255-3C48B2DE89E9}"/>
              </a:ext>
            </a:extLst>
          </p:cNvPr>
          <p:cNvSpPr txBox="1"/>
          <p:nvPr/>
        </p:nvSpPr>
        <p:spPr>
          <a:xfrm>
            <a:off x="6719588" y="4851025"/>
            <a:ext cx="3630684" cy="646331"/>
          </a:xfrm>
          <a:prstGeom prst="rect">
            <a:avLst/>
          </a:prstGeom>
          <a:noFill/>
        </p:spPr>
        <p:txBody>
          <a:bodyPr wrap="square" rtlCol="0">
            <a:spAutoFit/>
          </a:bodyPr>
          <a:lstStyle/>
          <a:p>
            <a:pPr algn="ctr"/>
            <a:r>
              <a:rPr lang="zh-CN" altLang="en-US" sz="3600" dirty="0">
                <a:solidFill>
                  <a:schemeClr val="bg1">
                    <a:lumMod val="50000"/>
                  </a:schemeClr>
                </a:solidFill>
                <a:latin typeface="柳公权柳体" panose="02000000000000000000" pitchFamily="2" charset="-122"/>
                <a:ea typeface="柳公权柳体" panose="02000000000000000000" pitchFamily="2" charset="-122"/>
              </a:rPr>
              <a:t>添加标题</a:t>
            </a:r>
          </a:p>
        </p:txBody>
      </p:sp>
      <p:sp>
        <p:nvSpPr>
          <p:cNvPr id="19" name="文本框 18">
            <a:extLst>
              <a:ext uri="{FF2B5EF4-FFF2-40B4-BE49-F238E27FC236}">
                <a16:creationId xmlns:a16="http://schemas.microsoft.com/office/drawing/2014/main" id="{A3F51019-AAFE-4672-AF25-8FD58C09EE87}"/>
              </a:ext>
            </a:extLst>
          </p:cNvPr>
          <p:cNvSpPr txBox="1"/>
          <p:nvPr/>
        </p:nvSpPr>
        <p:spPr>
          <a:xfrm>
            <a:off x="7483923" y="5552768"/>
            <a:ext cx="3630684" cy="523220"/>
          </a:xfrm>
          <a:prstGeom prst="rect">
            <a:avLst/>
          </a:prstGeom>
          <a:noFill/>
        </p:spPr>
        <p:txBody>
          <a:bodyPr wrap="square" rtlCol="0">
            <a:spAutoFit/>
          </a:bodyPr>
          <a:lstStyle/>
          <a:p>
            <a:r>
              <a:rPr lang="zh-CN" altLang="en-US" sz="2800" dirty="0">
                <a:solidFill>
                  <a:schemeClr val="bg1">
                    <a:lumMod val="50000"/>
                  </a:schemeClr>
                </a:solidFill>
                <a:latin typeface="柳公权柳体" panose="02000000000000000000" pitchFamily="2" charset="-122"/>
                <a:ea typeface="柳公权柳体" panose="02000000000000000000" pitchFamily="2" charset="-122"/>
              </a:rPr>
              <a:t>单击此处添加标题</a:t>
            </a:r>
          </a:p>
        </p:txBody>
      </p:sp>
    </p:spTree>
    <p:extLst>
      <p:ext uri="{BB962C8B-B14F-4D97-AF65-F5344CB8AC3E}">
        <p14:creationId xmlns:p14="http://schemas.microsoft.com/office/powerpoint/2010/main" val="41445352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wipe(left)">
                                      <p:cBhvr>
                                        <p:cTn id="32" dur="500"/>
                                        <p:tgtEl>
                                          <p:spTgt spid="1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down)">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4">
                                            <p:txEl>
                                              <p:pRg st="0" end="0"/>
                                            </p:txEl>
                                          </p:spTgt>
                                        </p:tgtEl>
                                        <p:attrNameLst>
                                          <p:attrName>style.visibility</p:attrName>
                                        </p:attrNameLst>
                                      </p:cBhvr>
                                      <p:to>
                                        <p:strVal val="visible"/>
                                      </p:to>
                                    </p:set>
                                    <p:animEffect transition="in" filter="wipe(left)">
                                      <p:cBhvr>
                                        <p:cTn id="59" dur="500"/>
                                        <p:tgtEl>
                                          <p:spTgt spid="14">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left)">
                                      <p:cBhvr>
                                        <p:cTn id="64" dur="500"/>
                                        <p:tgtEl>
                                          <p:spTgt spid="15"/>
                                        </p:tgtEl>
                                      </p:cBhvr>
                                    </p:animEffect>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nodeType="click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1000"/>
                                        <p:tgtEl>
                                          <p:spTgt spid="17"/>
                                        </p:tgtEl>
                                      </p:cBhvr>
                                    </p:animEffect>
                                    <p:anim calcmode="lin" valueType="num">
                                      <p:cBhvr>
                                        <p:cTn id="75" dur="1000" fill="hold"/>
                                        <p:tgtEl>
                                          <p:spTgt spid="17"/>
                                        </p:tgtEl>
                                        <p:attrNameLst>
                                          <p:attrName>ppt_x</p:attrName>
                                        </p:attrNameLst>
                                      </p:cBhvr>
                                      <p:tavLst>
                                        <p:tav tm="0">
                                          <p:val>
                                            <p:strVal val="#ppt_x"/>
                                          </p:val>
                                        </p:tav>
                                        <p:tav tm="100000">
                                          <p:val>
                                            <p:strVal val="#ppt_x"/>
                                          </p:val>
                                        </p:tav>
                                      </p:tavLst>
                                    </p:anim>
                                    <p:anim calcmode="lin" valueType="num">
                                      <p:cBhvr>
                                        <p:cTn id="7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wipe(down)">
                                      <p:cBhvr>
                                        <p:cTn id="81" dur="500"/>
                                        <p:tgtEl>
                                          <p:spTgt spid="18"/>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18">
                                            <p:txEl>
                                              <p:pRg st="0" end="0"/>
                                            </p:txEl>
                                          </p:spTgt>
                                        </p:tgtEl>
                                        <p:attrNameLst>
                                          <p:attrName>style.visibility</p:attrName>
                                        </p:attrNameLst>
                                      </p:cBhvr>
                                      <p:to>
                                        <p:strVal val="visible"/>
                                      </p:to>
                                    </p:set>
                                    <p:animEffect transition="in" filter="wipe(left)">
                                      <p:cBhvr>
                                        <p:cTn id="86" dur="500"/>
                                        <p:tgtEl>
                                          <p:spTgt spid="18">
                                            <p:txEl>
                                              <p:pRg st="0" end="0"/>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wipe(left)">
                                      <p:cBhvr>
                                        <p:cTn id="9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0" grpId="0"/>
      <p:bldP spid="11" grpId="0"/>
      <p:bldP spid="13" grpId="0"/>
      <p:bldP spid="14" grpId="0"/>
      <p:bldP spid="15" grpId="0"/>
      <p:bldP spid="17" grpId="0"/>
      <p:bldP spid="18"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3FCA4CE-4220-4256-9E10-2FA30A0146BD"/>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Oe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n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Oe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5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5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WGe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WGe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WGe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mGeSy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amGeS3Br3rpLAAAAagAAABsAAAB1bml2ZXJzYWwvdW5pdmVyc2FsLnBuZy54bWyzsa/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sCAACwCAAAFAAAAAAAAAABAAAAAAC9EQAAdW5pdmVyc2FsL3BsYXllci54bWxQSwECAAAUAAIACABpYZ5LsIcj9GwBAAD3AgAAKQAAAAAAAAABAAAAAADqFAAAdW5pdmVyc2FsL3NraW5fY3VzdG9taXphdGlvbl9zZXR0aW5ncy54bWxQSwECAAAUAAIACABqYZ5LJOD/F8QMAABjGQAAFwAAAAAAAAAAAAAAAACdFgAAdW5pdmVyc2FsL3VuaXZlcnNhbC5wbmdQSwECAAAUAAIACABqYZ5LcGveuksAAABqAAAAGwAAAAAAAAABAAAAAACWIwAAdW5pdmVyc2FsL3VuaXZlcnNhbC5wbmcueG1sUEsFBgAAAAALAAsASQMAABokAAAAAA=="/>
  <p:tag name="ISPRING_PRESENTATION_TITLE" val="38"/>
</p:tagLst>
</file>

<file path=ppt/theme/theme1.xml><?xml version="1.0" encoding="utf-8"?>
<a:theme xmlns:a="http://schemas.openxmlformats.org/drawingml/2006/main" name="Office Theme">
  <a:themeElements>
    <a:clrScheme name="自定义 236">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188</TotalTime>
  <Words>548</Words>
  <Application>Microsoft Office PowerPoint</Application>
  <PresentationFormat>宽屏</PresentationFormat>
  <Paragraphs>152</Paragraphs>
  <Slides>23</Slides>
  <Notes>23</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23</vt:i4>
      </vt:variant>
    </vt:vector>
  </HeadingPairs>
  <TitlesOfParts>
    <vt:vector size="29" baseType="lpstr">
      <vt:lpstr>等线</vt:lpstr>
      <vt:lpstr>柳公权柳体</vt: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2017-08-18T03:02:00Z</dcterms:created>
  <dcterms:modified xsi:type="dcterms:W3CDTF">2019-04-16T05:53:36Z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